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11796" r:id="rId3"/>
    <p:sldId id="259" r:id="rId4"/>
    <p:sldId id="11793" r:id="rId5"/>
    <p:sldId id="345" r:id="rId6"/>
    <p:sldId id="1319" r:id="rId8"/>
    <p:sldId id="342" r:id="rId9"/>
    <p:sldId id="848" r:id="rId10"/>
    <p:sldId id="11794" r:id="rId11"/>
    <p:sldId id="409" r:id="rId12"/>
    <p:sldId id="294" r:id="rId13"/>
    <p:sldId id="350" r:id="rId14"/>
    <p:sldId id="11622" r:id="rId15"/>
    <p:sldId id="346" r:id="rId16"/>
    <p:sldId id="11795" r:id="rId17"/>
    <p:sldId id="336" r:id="rId18"/>
    <p:sldId id="420" r:id="rId19"/>
    <p:sldId id="348" r:id="rId20"/>
    <p:sldId id="844" r:id="rId21"/>
    <p:sldId id="261" r:id="rId22"/>
    <p:sldId id="297" r:id="rId23"/>
    <p:sldId id="1429" r:id="rId24"/>
    <p:sldId id="673" r:id="rId25"/>
    <p:sldId id="7213" r:id="rId26"/>
    <p:sldId id="256"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C5533"/>
    <a:srgbClr val="A48362"/>
    <a:srgbClr val="C7656B"/>
    <a:srgbClr val="42B8DB"/>
    <a:srgbClr val="3D3027"/>
    <a:srgbClr val="E6E6E6"/>
    <a:srgbClr val="D6E0EA"/>
    <a:srgbClr val="1830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987" autoAdjust="0"/>
    <p:restoredTop sz="94660"/>
  </p:normalViewPr>
  <p:slideViewPr>
    <p:cSldViewPr snapToGrid="0">
      <p:cViewPr>
        <p:scale>
          <a:sx n="50" d="100"/>
          <a:sy n="50" d="100"/>
        </p:scale>
        <p:origin x="1290" y="1482"/>
      </p:cViewPr>
      <p:guideLst/>
    </p:cSldViewPr>
  </p:slideViewPr>
  <p:notesTextViewPr>
    <p:cViewPr>
      <p:scale>
        <a:sx n="1" d="1"/>
        <a:sy n="1" d="1"/>
      </p:scale>
      <p:origin x="0" y="0"/>
    </p:cViewPr>
  </p:notesTextViewPr>
  <p:sorterViewPr>
    <p:cViewPr varScale="1">
      <p:scale>
        <a:sx n="1" d="1"/>
        <a:sy n="1" d="1"/>
      </p:scale>
      <p:origin x="0" y="-968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B7A12F-661B-4761-B89A-6D8D4F9C6E7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34B6E9-66EF-47AF-A24C-0807D1ADA33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1B6C5A-AFE1-4864-9BE3-2E08BD823D3F}"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C9FD1D-6D83-43A5-91E3-17A37004E30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solidFill>
                  <a:prstClr val="black"/>
                </a:solidFill>
                <a:latin typeface="等线" panose="02010600030101010101" charset="-122"/>
              </a:rPr>
            </a:fld>
            <a:endParaRPr lang="zh-CN" altLang="en-US">
              <a:solidFill>
                <a:prstClr val="black"/>
              </a:solidFill>
              <a:latin typeface="等线" panose="02010600030101010101"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C6A3E7-7B0A-43E6-AF50-B970C3A8BCF7}" type="slidenum">
              <a:rPr lang="id-ID" smtClean="0"/>
            </a:fld>
            <a:endParaRPr lang="id-ID"/>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51B0E2-9189-46E1-8B03-5C5E40CF76D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A359B4-A0E0-4F1F-A07D-E49FE9C7D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D914D7-F920-4CFC-9A44-0A24832BAFA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D914D7-F920-4CFC-9A44-0A24832BAFA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D914D7-F920-4CFC-9A44-0A24832BAFA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BF61BD24-FD98-4EB6-8CE3-2E44B7F4E77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AD30814-AF8A-4E6E-B51F-3D8E86335D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F61BD24-FD98-4EB6-8CE3-2E44B7F4E77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AD30814-AF8A-4E6E-B51F-3D8E86335D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F61BD24-FD98-4EB6-8CE3-2E44B7F4E77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AD30814-AF8A-4E6E-B51F-3D8E86335D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直角三角形 3"/>
          <p:cNvSpPr/>
          <p:nvPr userDrawn="1"/>
        </p:nvSpPr>
        <p:spPr>
          <a:xfrm>
            <a:off x="0" y="0"/>
            <a:ext cx="12192000" cy="6858000"/>
          </a:xfrm>
          <a:prstGeom prst="rtTriangle">
            <a:avLst/>
          </a:prstGeom>
          <a:solidFill>
            <a:srgbClr val="EA930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453656" y="409648"/>
            <a:ext cx="11284688" cy="61149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1_Portfolio Three">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5470363" cy="6858000"/>
          </a:xfrm>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Slide-01">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14361" y="6513514"/>
            <a:ext cx="4114800" cy="263525"/>
          </a:xfrm>
          <a:prstGeom prst="rect">
            <a:avLst/>
          </a:prstGeom>
        </p:spPr>
        <p:txBody>
          <a:bodyPr lIns="0" tIns="0" rIns="0" bIns="0" anchor="ctr" anchorCtr="0"/>
          <a:lstStyle>
            <a:lvl1pPr>
              <a:defRPr sz="1000">
                <a:solidFill>
                  <a:schemeClr val="bg1">
                    <a:lumMod val="65000"/>
                  </a:schemeClr>
                </a:solidFill>
              </a:defRPr>
            </a:lvl1pPr>
          </a:lstStyle>
          <a:p>
            <a:r>
              <a:rPr lang="en-GB" dirty="0"/>
              <a:t> </a:t>
            </a:r>
            <a:endParaRPr lang="en-GB" dirty="0"/>
          </a:p>
        </p:txBody>
      </p:sp>
      <p:sp>
        <p:nvSpPr>
          <p:cNvPr id="6" name="Slide Number Placeholder 5"/>
          <p:cNvSpPr>
            <a:spLocks noGrp="1"/>
          </p:cNvSpPr>
          <p:nvPr>
            <p:ph type="sldNum" sz="quarter" idx="12"/>
          </p:nvPr>
        </p:nvSpPr>
        <p:spPr>
          <a:xfrm>
            <a:off x="80962" y="6513514"/>
            <a:ext cx="338139" cy="263525"/>
          </a:xfrm>
          <a:prstGeom prst="rect">
            <a:avLst/>
          </a:prstGeom>
          <a:ln>
            <a:solidFill>
              <a:schemeClr val="bg1">
                <a:lumMod val="85000"/>
              </a:schemeClr>
            </a:solidFill>
          </a:ln>
        </p:spPr>
        <p:txBody>
          <a:bodyPr lIns="0" tIns="0" rIns="0" bIns="0" anchor="ctr" anchorCtr="0"/>
          <a:lstStyle>
            <a:lvl1pPr algn="ctr">
              <a:defRPr sz="1000">
                <a:solidFill>
                  <a:schemeClr val="bg1">
                    <a:lumMod val="65000"/>
                  </a:schemeClr>
                </a:solidFill>
              </a:defRPr>
            </a:lvl1pPr>
          </a:lstStyle>
          <a:p>
            <a:fld id="{F38B1AB7-65BE-463D-9AF3-0E306DDDB8CD}" type="slidenum">
              <a:rPr lang="en-GB" smtClean="0"/>
            </a:fld>
            <a:endParaRPr lang="en-GB" dirty="0"/>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cSld name="1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1_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Blank-2">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F61BD24-FD98-4EB6-8CE3-2E44B7F4E77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AD30814-AF8A-4E6E-B51F-3D8E86335D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BF61BD24-FD98-4EB6-8CE3-2E44B7F4E77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AD30814-AF8A-4E6E-B51F-3D8E86335D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BF61BD24-FD98-4EB6-8CE3-2E44B7F4E77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AD30814-AF8A-4E6E-B51F-3D8E86335D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BF61BD24-FD98-4EB6-8CE3-2E44B7F4E77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AD30814-AF8A-4E6E-B51F-3D8E86335D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F61BD24-FD98-4EB6-8CE3-2E44B7F4E77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AD30814-AF8A-4E6E-B51F-3D8E86335D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F61BD24-FD98-4EB6-8CE3-2E44B7F4E77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AD30814-AF8A-4E6E-B51F-3D8E86335D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BF61BD24-FD98-4EB6-8CE3-2E44B7F4E77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AD30814-AF8A-4E6E-B51F-3D8E86335D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BF61BD24-FD98-4EB6-8CE3-2E44B7F4E77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AD30814-AF8A-4E6E-B51F-3D8E86335D3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61BD24-FD98-4EB6-8CE3-2E44B7F4E77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D30814-AF8A-4E6E-B51F-3D8E86335D3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0.xml"/><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r="4534" b="5357"/>
          <a:stretch>
            <a:fillRect/>
          </a:stretch>
        </p:blipFill>
        <p:spPr>
          <a:xfrm flipH="1">
            <a:off x="1052828" y="425155"/>
            <a:ext cx="10121986" cy="6057900"/>
          </a:xfrm>
          <a:prstGeom prst="rect">
            <a:avLst/>
          </a:prstGeom>
        </p:spPr>
      </p:pic>
      <p:sp>
        <p:nvSpPr>
          <p:cNvPr id="14" name="文本框 13"/>
          <p:cNvSpPr txBox="1"/>
          <p:nvPr/>
        </p:nvSpPr>
        <p:spPr>
          <a:xfrm>
            <a:off x="1431632" y="1702364"/>
            <a:ext cx="5128327" cy="2554545"/>
          </a:xfrm>
          <a:prstGeom prst="rect">
            <a:avLst/>
          </a:prstGeom>
          <a:noFill/>
        </p:spPr>
        <p:txBody>
          <a:bodyPr wrap="none" rtlCol="0">
            <a:spAutoFit/>
          </a:bodyPr>
          <a:lstStyle/>
          <a:p>
            <a:r>
              <a:rPr lang="zh-CN" altLang="en-US" sz="8000" b="1"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复活节活</a:t>
            </a:r>
            <a:endParaRPr lang="en-US" altLang="zh-CN" sz="8000" b="1"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a:p>
            <a:r>
              <a:rPr lang="zh-CN" altLang="en-US" sz="8000" b="1"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动策划</a:t>
            </a:r>
            <a:r>
              <a:rPr lang="en-US" altLang="zh-CN" sz="8000" b="1"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PPT</a:t>
            </a:r>
            <a:endParaRPr lang="zh-CN" altLang="en-US" sz="8000" b="1"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5" name="文本框 14"/>
          <p:cNvSpPr txBox="1"/>
          <p:nvPr/>
        </p:nvSpPr>
        <p:spPr>
          <a:xfrm>
            <a:off x="1650638" y="4594457"/>
            <a:ext cx="4069080" cy="368300"/>
          </a:xfrm>
          <a:prstGeom prst="rect">
            <a:avLst/>
          </a:prstGeom>
          <a:noFill/>
        </p:spPr>
        <p:txBody>
          <a:bodyPr wrap="none" rtlCol="0">
            <a:spAutoFit/>
          </a:bodyPr>
          <a:lstStyle/>
          <a:p>
            <a:r>
              <a:rPr lang="zh-CN" altLang="en-US"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汇报时间：</a:t>
            </a:r>
            <a:r>
              <a:rPr lang="en-US" altLang="zh-CN"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20xX</a:t>
            </a:r>
            <a:r>
              <a:rPr lang="zh-CN" altLang="en-US"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年</a:t>
            </a:r>
            <a:r>
              <a:rPr lang="en-US" altLang="zh-CN"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X</a:t>
            </a:r>
            <a:r>
              <a:rPr lang="zh-CN" altLang="en-US"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月</a:t>
            </a:r>
            <a:r>
              <a:rPr lang="en-US" altLang="zh-CN"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X</a:t>
            </a:r>
            <a:r>
              <a:rPr lang="zh-CN" altLang="en-US"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日  汇报人：</a:t>
            </a:r>
            <a:r>
              <a:rPr lang="en-US" altLang="zh-CN"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XX</a:t>
            </a:r>
            <a:endParaRPr lang="zh-CN" altLang="en-US"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7" name="文本框 16"/>
          <p:cNvSpPr txBox="1"/>
          <p:nvPr/>
        </p:nvSpPr>
        <p:spPr>
          <a:xfrm>
            <a:off x="1328453" y="5056890"/>
            <a:ext cx="9570482" cy="44877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b="1" spc="394" dirty="0">
                <a:solidFill>
                  <a:schemeClr val="bg2">
                    <a:lumMod val="1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The user can demonstrate on a projector or computer, or print the presentation and make it into a film to be used in a wider field  </a:t>
            </a:r>
            <a:endParaRPr lang="en-US" altLang="zh-CN" sz="1050" b="1" spc="394" dirty="0">
              <a:solidFill>
                <a:schemeClr val="bg2">
                  <a:lumMod val="1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8" name="文本框 17"/>
          <p:cNvSpPr txBox="1"/>
          <p:nvPr/>
        </p:nvSpPr>
        <p:spPr>
          <a:xfrm>
            <a:off x="11602740" y="909591"/>
            <a:ext cx="461665" cy="3043931"/>
          </a:xfrm>
          <a:prstGeom prst="rect">
            <a:avLst/>
          </a:prstGeom>
          <a:noFill/>
        </p:spPr>
        <p:txBody>
          <a:bodyPr vert="eaVert" wrap="square" rtlCol="0">
            <a:spAutoFit/>
          </a:bodyPr>
          <a:lstStyle/>
          <a:p>
            <a:pPr defTabSz="457200">
              <a:defRPr/>
            </a:pPr>
            <a:r>
              <a:rPr kumimoji="1" lang="en-US" altLang="zh-CN" dirty="0">
                <a:solidFill>
                  <a:srgbClr val="7C5533"/>
                </a:solidFill>
                <a:latin typeface="方正楷体简体" panose="03000509000000000000" pitchFamily="65" charset="-122"/>
                <a:ea typeface="方正楷体简体" panose="03000509000000000000" pitchFamily="65" charset="-122"/>
                <a:cs typeface="Avenir Book" charset="0"/>
                <a:sym typeface="方正楷体简体" panose="03000509000000000000" pitchFamily="65" charset="-122"/>
              </a:rPr>
              <a:t>Corporate business training</a:t>
            </a:r>
            <a:endParaRPr kumimoji="1" lang="zh-CN" altLang="en-US" dirty="0">
              <a:solidFill>
                <a:srgbClr val="7C5533"/>
              </a:solidFill>
              <a:latin typeface="方正楷体简体" panose="03000509000000000000" pitchFamily="65" charset="-122"/>
              <a:ea typeface="方正楷体简体" panose="03000509000000000000" pitchFamily="65" charset="-122"/>
              <a:cs typeface="Avenir Book" charset="0"/>
              <a:sym typeface="方正楷体简体" panose="03000509000000000000" pitchFamily="65" charset="-122"/>
            </a:endParaRPr>
          </a:p>
        </p:txBody>
      </p:sp>
      <p:sp>
        <p:nvSpPr>
          <p:cNvPr id="19" name="文本框 18"/>
          <p:cNvSpPr txBox="1"/>
          <p:nvPr/>
        </p:nvSpPr>
        <p:spPr>
          <a:xfrm>
            <a:off x="116817" y="926510"/>
            <a:ext cx="507831" cy="5055190"/>
          </a:xfrm>
          <a:prstGeom prst="rect">
            <a:avLst/>
          </a:prstGeom>
          <a:noFill/>
        </p:spPr>
        <p:txBody>
          <a:bodyPr vert="eaVert"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pt-BR" altLang="zh-CN" sz="1050" b="0" i="0" u="none" strike="noStrike" kern="1200" cap="none" spc="0" normalizeH="0" baseline="0" noProof="0" dirty="0">
                <a:ln>
                  <a:noFill/>
                </a:ln>
                <a:solidFill>
                  <a:schemeClr val="bg2">
                    <a:lumMod val="10000"/>
                  </a:schemeClr>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rPr>
              <a:t>Etiam porta sem malesuada magna mollis euismod. Cum sociis natoque penatibus et magnis dis parturient montes</a:t>
            </a:r>
            <a:endParaRPr kumimoji="0" lang="en-US" altLang="zh-CN" sz="1050" b="0" i="0" u="none" strike="noStrike" kern="1200" cap="none" spc="0" normalizeH="0" baseline="0" noProof="0" dirty="0">
              <a:ln>
                <a:noFill/>
              </a:ln>
              <a:solidFill>
                <a:schemeClr val="bg2">
                  <a:lumMod val="10000"/>
                </a:schemeClr>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1" name="等腰三角形 20"/>
          <p:cNvSpPr/>
          <p:nvPr/>
        </p:nvSpPr>
        <p:spPr>
          <a:xfrm>
            <a:off x="276854" y="5981700"/>
            <a:ext cx="347794" cy="342899"/>
          </a:xfrm>
          <a:prstGeom prst="triangle">
            <a:avLst>
              <a:gd name="adj" fmla="val 46154"/>
            </a:avLst>
          </a:prstGeom>
          <a:solidFill>
            <a:srgbClr val="A483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pic>
        <p:nvPicPr>
          <p:cNvPr id="24" name="纯音乐 - 情书 - loveletter to you">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6648577" y="-1723993"/>
            <a:ext cx="609600" cy="609600"/>
          </a:xfrm>
          <a:prstGeom prst="rect">
            <a:avLst/>
          </a:prstGeom>
        </p:spPr>
      </p:pic>
      <p:sp>
        <p:nvSpPr>
          <p:cNvPr id="25" name="文本框 24"/>
          <p:cNvSpPr txBox="1"/>
          <p:nvPr/>
        </p:nvSpPr>
        <p:spPr>
          <a:xfrm>
            <a:off x="1745630" y="4158452"/>
            <a:ext cx="3791570" cy="400110"/>
          </a:xfrm>
          <a:prstGeom prst="rect">
            <a:avLst/>
          </a:prstGeom>
          <a:solidFill>
            <a:srgbClr val="A48362"/>
          </a:solidFill>
        </p:spPr>
        <p:txBody>
          <a:bodyPr wrap="square" rtlCol="0">
            <a:spAutoFit/>
          </a:bodyPr>
          <a:lstStyle/>
          <a:p>
            <a:pPr algn="dist"/>
            <a:r>
              <a:rPr lang="zh-CN" altLang="en-US" sz="2000"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简约风格</a:t>
            </a:r>
            <a:endParaRPr lang="zh-CN" altLang="en-US" sz="2000"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par>
                          <p:cTn id="7" fill="hold">
                            <p:stCondLst>
                              <p:cond delay="0"/>
                            </p:stCondLst>
                            <p:childTnLst>
                              <p:par>
                                <p:cTn id="8" presetID="14" presetClass="entr" presetSubtype="10" fill="hold" grpId="0" nodeType="after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randombar(horizontal)">
                                      <p:cBhvr>
                                        <p:cTn id="14" dur="500"/>
                                        <p:tgtEl>
                                          <p:spTgt spid="15"/>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randombar(horizontal)">
                                      <p:cBhvr>
                                        <p:cTn id="18" dur="500"/>
                                        <p:tgtEl>
                                          <p:spTgt spid="17"/>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randombar(horizontal)">
                                      <p:cBhvr>
                                        <p:cTn id="22" dur="500"/>
                                        <p:tgtEl>
                                          <p:spTgt spid="18"/>
                                        </p:tgtEl>
                                      </p:cBhvr>
                                    </p:animEffect>
                                  </p:childTnLst>
                                </p:cTn>
                              </p:par>
                            </p:childTnLst>
                          </p:cTn>
                        </p:par>
                        <p:par>
                          <p:cTn id="23" fill="hold">
                            <p:stCondLst>
                              <p:cond delay="2000"/>
                            </p:stCondLst>
                            <p:childTnLst>
                              <p:par>
                                <p:cTn id="24" presetID="14" presetClass="entr" presetSubtype="1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randombar(horizontal)">
                                      <p:cBhvr>
                                        <p:cTn id="26" dur="500"/>
                                        <p:tgtEl>
                                          <p:spTgt spid="19"/>
                                        </p:tgtEl>
                                      </p:cBhvr>
                                    </p:animEffect>
                                  </p:childTnLst>
                                </p:cTn>
                              </p:par>
                            </p:childTnLst>
                          </p:cTn>
                        </p:par>
                        <p:par>
                          <p:cTn id="27" fill="hold">
                            <p:stCondLst>
                              <p:cond delay="2500"/>
                            </p:stCondLst>
                            <p:childTnLst>
                              <p:par>
                                <p:cTn id="28" presetID="14" presetClass="entr" presetSubtype="1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randombar(horizontal)">
                                      <p:cBhvr>
                                        <p:cTn id="30" dur="500"/>
                                        <p:tgtEl>
                                          <p:spTgt spid="6"/>
                                        </p:tgtEl>
                                      </p:cBhvr>
                                    </p:animEffect>
                                  </p:childTnLst>
                                </p:cTn>
                              </p:par>
                            </p:childTnLst>
                          </p:cTn>
                        </p:par>
                        <p:par>
                          <p:cTn id="31" fill="hold">
                            <p:stCondLst>
                              <p:cond delay="3000"/>
                            </p:stCondLst>
                            <p:childTnLst>
                              <p:par>
                                <p:cTn id="32" presetID="14" presetClass="entr" presetSubtype="1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randombar(horizontal)">
                                      <p:cBhvr>
                                        <p:cTn id="34" dur="500"/>
                                        <p:tgtEl>
                                          <p:spTgt spid="21"/>
                                        </p:tgtEl>
                                      </p:cBhvr>
                                    </p:animEffect>
                                  </p:childTnLst>
                                </p:cTn>
                              </p:par>
                            </p:childTnLst>
                          </p:cTn>
                        </p:par>
                        <p:par>
                          <p:cTn id="35" fill="hold">
                            <p:stCondLst>
                              <p:cond delay="3500"/>
                            </p:stCondLst>
                            <p:childTnLst>
                              <p:par>
                                <p:cTn id="36" presetID="14" presetClass="entr" presetSubtype="10"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randombar(horizontal)">
                                      <p:cBhvr>
                                        <p:cTn id="3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9" repeatCount="indefinite" fill="hold" display="0">
                  <p:stCondLst>
                    <p:cond delay="indefinite"/>
                  </p:stCondLst>
                  <p:endCondLst>
                    <p:cond evt="onStopAudio" delay="0">
                      <p:tgtEl>
                        <p:sldTgt/>
                      </p:tgtEl>
                    </p:cond>
                  </p:endCondLst>
                </p:cTn>
                <p:tgtEl>
                  <p:spTgt spid="24"/>
                </p:tgtEl>
              </p:cMediaNode>
            </p:audio>
          </p:childTnLst>
        </p:cTn>
      </p:par>
    </p:tnLst>
    <p:bldLst>
      <p:bldP spid="14" grpId="0"/>
      <p:bldP spid="15" grpId="0"/>
      <p:bldP spid="17" grpId="0"/>
      <p:bldP spid="18" grpId="0"/>
      <p:bldP spid="19" grpId="0"/>
      <p:bldP spid="21" grpId="0" animBg="1"/>
      <p:bldP spid="25" grpId="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ardrop 2"/>
          <p:cNvSpPr/>
          <p:nvPr/>
        </p:nvSpPr>
        <p:spPr>
          <a:xfrm>
            <a:off x="4420507" y="3362779"/>
            <a:ext cx="1611087" cy="1611087"/>
          </a:xfrm>
          <a:prstGeom prst="teardrop">
            <a:avLst/>
          </a:prstGeom>
          <a:solidFill>
            <a:schemeClr val="accent6"/>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 name="Teardrop 3"/>
          <p:cNvSpPr/>
          <p:nvPr/>
        </p:nvSpPr>
        <p:spPr>
          <a:xfrm rot="16200000">
            <a:off x="6023441" y="3362779"/>
            <a:ext cx="1611087" cy="1611087"/>
          </a:xfrm>
          <a:prstGeom prst="teardrop">
            <a:avLst/>
          </a:prstGeom>
          <a:solidFill>
            <a:schemeClr val="accent5"/>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5" name="Teardrop 4"/>
          <p:cNvSpPr/>
          <p:nvPr/>
        </p:nvSpPr>
        <p:spPr>
          <a:xfrm flipV="1">
            <a:off x="4428661" y="1751693"/>
            <a:ext cx="1611087" cy="1611087"/>
          </a:xfrm>
          <a:prstGeom prst="teardrop">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6" name="Teardrop 5"/>
          <p:cNvSpPr/>
          <p:nvPr/>
        </p:nvSpPr>
        <p:spPr>
          <a:xfrm rot="5400000" flipV="1">
            <a:off x="6031594" y="1751693"/>
            <a:ext cx="1611087" cy="1611087"/>
          </a:xfrm>
          <a:prstGeom prst="teardrop">
            <a:avLst/>
          </a:prstGeom>
          <a:solidFill>
            <a:schemeClr val="accent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7" name="TextBox 6"/>
          <p:cNvSpPr txBox="1"/>
          <p:nvPr/>
        </p:nvSpPr>
        <p:spPr>
          <a:xfrm>
            <a:off x="5086362" y="2283279"/>
            <a:ext cx="490840" cy="830997"/>
          </a:xfrm>
          <a:prstGeom prst="rect">
            <a:avLst/>
          </a:prstGeom>
          <a:noFill/>
        </p:spPr>
        <p:txBody>
          <a:bodyPr wrap="none" rtlCol="0">
            <a:spAutoFit/>
          </a:bodyPr>
          <a:lstStyle/>
          <a:p>
            <a:r>
              <a:rPr lang="en-GB" sz="4800" b="1"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S</a:t>
            </a:r>
            <a:endParaRPr lang="en-GB" sz="4800" b="1"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8" name="TextBox 7"/>
          <p:cNvSpPr txBox="1"/>
          <p:nvPr/>
        </p:nvSpPr>
        <p:spPr>
          <a:xfrm>
            <a:off x="6437622" y="2283279"/>
            <a:ext cx="803425" cy="830997"/>
          </a:xfrm>
          <a:prstGeom prst="rect">
            <a:avLst/>
          </a:prstGeom>
          <a:noFill/>
        </p:spPr>
        <p:txBody>
          <a:bodyPr wrap="none" rtlCol="0">
            <a:spAutoFit/>
          </a:bodyPr>
          <a:lstStyle/>
          <a:p>
            <a:r>
              <a:rPr lang="en-GB" sz="4800" b="1"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W</a:t>
            </a:r>
            <a:endParaRPr lang="en-GB" sz="4800" b="1"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9" name="TextBox 8"/>
          <p:cNvSpPr txBox="1"/>
          <p:nvPr/>
        </p:nvSpPr>
        <p:spPr>
          <a:xfrm>
            <a:off x="6437622" y="3752825"/>
            <a:ext cx="692818" cy="830997"/>
          </a:xfrm>
          <a:prstGeom prst="rect">
            <a:avLst/>
          </a:prstGeom>
          <a:noFill/>
        </p:spPr>
        <p:txBody>
          <a:bodyPr wrap="none" rtlCol="0">
            <a:spAutoFit/>
          </a:bodyPr>
          <a:lstStyle/>
          <a:p>
            <a:r>
              <a:rPr lang="en-GB" sz="4800" b="1"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O</a:t>
            </a:r>
            <a:endParaRPr lang="en-GB" sz="4800" b="1"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0" name="TextBox 9"/>
          <p:cNvSpPr txBox="1"/>
          <p:nvPr/>
        </p:nvSpPr>
        <p:spPr>
          <a:xfrm>
            <a:off x="5067260" y="3752823"/>
            <a:ext cx="603050" cy="830997"/>
          </a:xfrm>
          <a:prstGeom prst="rect">
            <a:avLst/>
          </a:prstGeom>
          <a:noFill/>
        </p:spPr>
        <p:txBody>
          <a:bodyPr wrap="none" rtlCol="0">
            <a:spAutoFit/>
          </a:bodyPr>
          <a:lstStyle/>
          <a:p>
            <a:r>
              <a:rPr lang="en-GB" sz="4800" b="1"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T</a:t>
            </a:r>
            <a:endParaRPr lang="en-GB" sz="4800" b="1"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1" name="TextBox 10"/>
          <p:cNvSpPr txBox="1"/>
          <p:nvPr/>
        </p:nvSpPr>
        <p:spPr>
          <a:xfrm>
            <a:off x="3318754" y="2220686"/>
            <a:ext cx="877163" cy="338554"/>
          </a:xfrm>
          <a:prstGeom prst="rect">
            <a:avLst/>
          </a:prstGeom>
          <a:noFill/>
        </p:spPr>
        <p:txBody>
          <a:bodyPr wrap="none" rtlCol="0">
            <a:spAutoFit/>
          </a:bodyPr>
          <a:lstStyle/>
          <a:p>
            <a:pPr algn="r"/>
            <a:r>
              <a:rPr lang="en-GB" sz="1600" b="1" dirty="0">
                <a:solidFill>
                  <a:schemeClr val="tx1">
                    <a:lumMod val="65000"/>
                    <a:lumOff val="35000"/>
                  </a:schemeClr>
                </a:solidFill>
                <a:latin typeface="方正楷体简体" panose="03000509000000000000" pitchFamily="65" charset="-122"/>
                <a:ea typeface="方正楷体简体" panose="03000509000000000000" pitchFamily="65" charset="-122"/>
                <a:cs typeface="Open Sans" panose="020B0606030504020204" pitchFamily="34" charset="0"/>
                <a:sym typeface="方正楷体简体" panose="03000509000000000000" pitchFamily="65" charset="-122"/>
              </a:rPr>
              <a:t>Strength</a:t>
            </a:r>
            <a:endParaRPr lang="en-IN" sz="1600" b="1" dirty="0">
              <a:solidFill>
                <a:schemeClr val="tx1">
                  <a:lumMod val="65000"/>
                  <a:lumOff val="35000"/>
                </a:schemeClr>
              </a:solidFill>
              <a:latin typeface="方正楷体简体" panose="03000509000000000000" pitchFamily="65" charset="-122"/>
              <a:ea typeface="方正楷体简体" panose="03000509000000000000" pitchFamily="65" charset="-122"/>
              <a:cs typeface="Open Sans" panose="020B0606030504020204" pitchFamily="34" charset="0"/>
              <a:sym typeface="方正楷体简体" panose="03000509000000000000" pitchFamily="65" charset="-122"/>
            </a:endParaRPr>
          </a:p>
        </p:txBody>
      </p:sp>
      <p:sp>
        <p:nvSpPr>
          <p:cNvPr id="12" name="Rectangle 11"/>
          <p:cNvSpPr/>
          <p:nvPr/>
        </p:nvSpPr>
        <p:spPr>
          <a:xfrm>
            <a:off x="2108133" y="2426047"/>
            <a:ext cx="2118975" cy="529697"/>
          </a:xfrm>
          <a:prstGeom prst="rect">
            <a:avLst/>
          </a:prstGeom>
        </p:spPr>
        <p:txBody>
          <a:bodyPr wrap="square">
            <a:spAutoFit/>
          </a:bodyPr>
          <a:lstStyle/>
          <a:p>
            <a:pPr algn="r">
              <a:lnSpc>
                <a:spcPct val="150000"/>
              </a:lnSpc>
            </a:pPr>
            <a:r>
              <a:rPr lang="zh-CN" altLang="en-US" sz="1000" dirty="0">
                <a:solidFill>
                  <a:schemeClr val="bg1">
                    <a:lumMod val="65000"/>
                  </a:schemeClr>
                </a:solidFill>
                <a:latin typeface="方正楷体简体" panose="03000509000000000000" pitchFamily="65" charset="-122"/>
                <a:ea typeface="方正楷体简体" panose="03000509000000000000" pitchFamily="65" charset="-122"/>
                <a:cs typeface="Open Sans" panose="020B0606030504020204" pitchFamily="34" charset="0"/>
                <a:sym typeface="方正楷体简体" panose="03000509000000000000" pitchFamily="65" charset="-122"/>
              </a:rPr>
              <a:t>点击添加标题点击添加标题点击添加标题点击添加标题点击添加标题</a:t>
            </a:r>
            <a:endParaRPr lang="en-IN" sz="1000" dirty="0">
              <a:solidFill>
                <a:schemeClr val="bg1">
                  <a:lumMod val="65000"/>
                </a:schemeClr>
              </a:solidFill>
              <a:latin typeface="方正楷体简体" panose="03000509000000000000" pitchFamily="65" charset="-122"/>
              <a:ea typeface="方正楷体简体" panose="03000509000000000000" pitchFamily="65" charset="-122"/>
              <a:cs typeface="Open Sans" panose="020B0606030504020204" pitchFamily="34" charset="0"/>
              <a:sym typeface="方正楷体简体" panose="03000509000000000000" pitchFamily="65" charset="-122"/>
            </a:endParaRPr>
          </a:p>
        </p:txBody>
      </p:sp>
      <p:sp>
        <p:nvSpPr>
          <p:cNvPr id="13" name="TextBox 12"/>
          <p:cNvSpPr txBox="1"/>
          <p:nvPr/>
        </p:nvSpPr>
        <p:spPr>
          <a:xfrm>
            <a:off x="7863047" y="2114002"/>
            <a:ext cx="989373" cy="338554"/>
          </a:xfrm>
          <a:prstGeom prst="rect">
            <a:avLst/>
          </a:prstGeom>
          <a:noFill/>
        </p:spPr>
        <p:txBody>
          <a:bodyPr wrap="none" rtlCol="0">
            <a:spAutoFit/>
          </a:bodyPr>
          <a:lstStyle/>
          <a:p>
            <a:r>
              <a:rPr lang="en-GB" sz="1600" b="1" dirty="0">
                <a:solidFill>
                  <a:schemeClr val="tx1">
                    <a:lumMod val="65000"/>
                    <a:lumOff val="35000"/>
                  </a:schemeClr>
                </a:solidFill>
                <a:latin typeface="方正楷体简体" panose="03000509000000000000" pitchFamily="65" charset="-122"/>
                <a:ea typeface="方正楷体简体" panose="03000509000000000000" pitchFamily="65" charset="-122"/>
                <a:cs typeface="Open Sans" panose="020B0606030504020204" pitchFamily="34" charset="0"/>
                <a:sym typeface="方正楷体简体" panose="03000509000000000000" pitchFamily="65" charset="-122"/>
              </a:rPr>
              <a:t>Weakness</a:t>
            </a:r>
            <a:endParaRPr lang="en-IN" sz="1600" b="1" dirty="0">
              <a:solidFill>
                <a:schemeClr val="tx1">
                  <a:lumMod val="65000"/>
                  <a:lumOff val="35000"/>
                </a:schemeClr>
              </a:solidFill>
              <a:latin typeface="方正楷体简体" panose="03000509000000000000" pitchFamily="65" charset="-122"/>
              <a:ea typeface="方正楷体简体" panose="03000509000000000000" pitchFamily="65" charset="-122"/>
              <a:cs typeface="Open Sans" panose="020B0606030504020204" pitchFamily="34" charset="0"/>
              <a:sym typeface="方正楷体简体" panose="03000509000000000000" pitchFamily="65" charset="-122"/>
            </a:endParaRPr>
          </a:p>
        </p:txBody>
      </p:sp>
      <p:sp>
        <p:nvSpPr>
          <p:cNvPr id="14" name="Rectangle 13"/>
          <p:cNvSpPr/>
          <p:nvPr/>
        </p:nvSpPr>
        <p:spPr>
          <a:xfrm>
            <a:off x="7863047" y="2319363"/>
            <a:ext cx="2118975" cy="529697"/>
          </a:xfrm>
          <a:prstGeom prst="rect">
            <a:avLst/>
          </a:prstGeom>
        </p:spPr>
        <p:txBody>
          <a:bodyPr wrap="square">
            <a:spAutoFit/>
          </a:bodyPr>
          <a:lstStyle/>
          <a:p>
            <a:pPr>
              <a:lnSpc>
                <a:spcPct val="150000"/>
              </a:lnSpc>
            </a:pPr>
            <a:r>
              <a:rPr lang="zh-CN" altLang="en-US" sz="1000" dirty="0">
                <a:solidFill>
                  <a:schemeClr val="bg1">
                    <a:lumMod val="65000"/>
                  </a:schemeClr>
                </a:solidFill>
                <a:latin typeface="方正楷体简体" panose="03000509000000000000" pitchFamily="65" charset="-122"/>
                <a:ea typeface="方正楷体简体" panose="03000509000000000000" pitchFamily="65" charset="-122"/>
                <a:cs typeface="Open Sans" panose="020B0606030504020204" pitchFamily="34" charset="0"/>
                <a:sym typeface="方正楷体简体" panose="03000509000000000000" pitchFamily="65" charset="-122"/>
              </a:rPr>
              <a:t>点击添加标题点击添加标题点击添加标题点击添加标题点击添加标题</a:t>
            </a:r>
            <a:endParaRPr lang="en-IN" sz="1000" dirty="0">
              <a:solidFill>
                <a:schemeClr val="bg1">
                  <a:lumMod val="65000"/>
                </a:schemeClr>
              </a:solidFill>
              <a:latin typeface="方正楷体简体" panose="03000509000000000000" pitchFamily="65" charset="-122"/>
              <a:ea typeface="方正楷体简体" panose="03000509000000000000" pitchFamily="65" charset="-122"/>
              <a:cs typeface="Open Sans" panose="020B0606030504020204" pitchFamily="34" charset="0"/>
              <a:sym typeface="方正楷体简体" panose="03000509000000000000" pitchFamily="65" charset="-122"/>
            </a:endParaRPr>
          </a:p>
        </p:txBody>
      </p:sp>
      <p:sp>
        <p:nvSpPr>
          <p:cNvPr id="15" name="TextBox 14"/>
          <p:cNvSpPr txBox="1"/>
          <p:nvPr/>
        </p:nvSpPr>
        <p:spPr>
          <a:xfrm>
            <a:off x="7953472" y="3724168"/>
            <a:ext cx="1366080" cy="338554"/>
          </a:xfrm>
          <a:prstGeom prst="rect">
            <a:avLst/>
          </a:prstGeom>
          <a:noFill/>
        </p:spPr>
        <p:txBody>
          <a:bodyPr wrap="none" rtlCol="0">
            <a:spAutoFit/>
          </a:bodyPr>
          <a:lstStyle/>
          <a:p>
            <a:r>
              <a:rPr lang="en-GB" sz="1600" b="1" dirty="0">
                <a:solidFill>
                  <a:schemeClr val="tx1">
                    <a:lumMod val="65000"/>
                    <a:lumOff val="35000"/>
                  </a:schemeClr>
                </a:solidFill>
                <a:latin typeface="方正楷体简体" panose="03000509000000000000" pitchFamily="65" charset="-122"/>
                <a:ea typeface="方正楷体简体" panose="03000509000000000000" pitchFamily="65" charset="-122"/>
                <a:cs typeface="Open Sans" panose="020B0606030504020204" pitchFamily="34" charset="0"/>
                <a:sym typeface="方正楷体简体" panose="03000509000000000000" pitchFamily="65" charset="-122"/>
              </a:rPr>
              <a:t>Opportunities</a:t>
            </a:r>
            <a:endParaRPr lang="en-IN" sz="1600" b="1" dirty="0">
              <a:solidFill>
                <a:schemeClr val="tx1">
                  <a:lumMod val="65000"/>
                  <a:lumOff val="35000"/>
                </a:schemeClr>
              </a:solidFill>
              <a:latin typeface="方正楷体简体" panose="03000509000000000000" pitchFamily="65" charset="-122"/>
              <a:ea typeface="方正楷体简体" panose="03000509000000000000" pitchFamily="65" charset="-122"/>
              <a:cs typeface="Open Sans" panose="020B0606030504020204" pitchFamily="34" charset="0"/>
              <a:sym typeface="方正楷体简体" panose="03000509000000000000" pitchFamily="65" charset="-122"/>
            </a:endParaRPr>
          </a:p>
        </p:txBody>
      </p:sp>
      <p:sp>
        <p:nvSpPr>
          <p:cNvPr id="16" name="Rectangle 15"/>
          <p:cNvSpPr/>
          <p:nvPr/>
        </p:nvSpPr>
        <p:spPr>
          <a:xfrm>
            <a:off x="7953473" y="3893445"/>
            <a:ext cx="2118975" cy="529697"/>
          </a:xfrm>
          <a:prstGeom prst="rect">
            <a:avLst/>
          </a:prstGeom>
        </p:spPr>
        <p:txBody>
          <a:bodyPr wrap="square">
            <a:spAutoFit/>
          </a:bodyPr>
          <a:lstStyle/>
          <a:p>
            <a:pPr>
              <a:lnSpc>
                <a:spcPct val="150000"/>
              </a:lnSpc>
            </a:pPr>
            <a:r>
              <a:rPr lang="zh-CN" altLang="en-US" sz="1000" dirty="0">
                <a:solidFill>
                  <a:schemeClr val="bg1">
                    <a:lumMod val="65000"/>
                  </a:schemeClr>
                </a:solidFill>
                <a:latin typeface="方正楷体简体" panose="03000509000000000000" pitchFamily="65" charset="-122"/>
                <a:ea typeface="方正楷体简体" panose="03000509000000000000" pitchFamily="65" charset="-122"/>
                <a:cs typeface="Open Sans" panose="020B0606030504020204" pitchFamily="34" charset="0"/>
                <a:sym typeface="方正楷体简体" panose="03000509000000000000" pitchFamily="65" charset="-122"/>
              </a:rPr>
              <a:t>点击添加标题点击添加标题点击添加标题点击添加标题点击添加标题</a:t>
            </a:r>
            <a:endParaRPr lang="en-IN" sz="1000" dirty="0">
              <a:solidFill>
                <a:schemeClr val="bg1">
                  <a:lumMod val="65000"/>
                </a:schemeClr>
              </a:solidFill>
              <a:latin typeface="方正楷体简体" panose="03000509000000000000" pitchFamily="65" charset="-122"/>
              <a:ea typeface="方正楷体简体" panose="03000509000000000000" pitchFamily="65" charset="-122"/>
              <a:cs typeface="Open Sans" panose="020B0606030504020204" pitchFamily="34" charset="0"/>
              <a:sym typeface="方正楷体简体" panose="03000509000000000000" pitchFamily="65" charset="-122"/>
            </a:endParaRPr>
          </a:p>
        </p:txBody>
      </p:sp>
      <p:sp>
        <p:nvSpPr>
          <p:cNvPr id="17" name="TextBox 16"/>
          <p:cNvSpPr txBox="1"/>
          <p:nvPr/>
        </p:nvSpPr>
        <p:spPr>
          <a:xfrm>
            <a:off x="3339146" y="3724168"/>
            <a:ext cx="814647" cy="338554"/>
          </a:xfrm>
          <a:prstGeom prst="rect">
            <a:avLst/>
          </a:prstGeom>
          <a:noFill/>
        </p:spPr>
        <p:txBody>
          <a:bodyPr wrap="none" rtlCol="0">
            <a:spAutoFit/>
          </a:bodyPr>
          <a:lstStyle/>
          <a:p>
            <a:pPr algn="r"/>
            <a:r>
              <a:rPr lang="en-GB" sz="1600" b="1" dirty="0">
                <a:solidFill>
                  <a:schemeClr val="tx1">
                    <a:lumMod val="65000"/>
                    <a:lumOff val="35000"/>
                  </a:schemeClr>
                </a:solidFill>
                <a:latin typeface="方正楷体简体" panose="03000509000000000000" pitchFamily="65" charset="-122"/>
                <a:ea typeface="方正楷体简体" panose="03000509000000000000" pitchFamily="65" charset="-122"/>
                <a:cs typeface="Open Sans" panose="020B0606030504020204" pitchFamily="34" charset="0"/>
                <a:sym typeface="方正楷体简体" panose="03000509000000000000" pitchFamily="65" charset="-122"/>
              </a:rPr>
              <a:t>Threats</a:t>
            </a:r>
            <a:endParaRPr lang="en-IN" sz="1600" b="1" dirty="0">
              <a:solidFill>
                <a:schemeClr val="tx1">
                  <a:lumMod val="65000"/>
                  <a:lumOff val="35000"/>
                </a:schemeClr>
              </a:solidFill>
              <a:latin typeface="方正楷体简体" panose="03000509000000000000" pitchFamily="65" charset="-122"/>
              <a:ea typeface="方正楷体简体" panose="03000509000000000000" pitchFamily="65" charset="-122"/>
              <a:cs typeface="Open Sans" panose="020B0606030504020204" pitchFamily="34" charset="0"/>
              <a:sym typeface="方正楷体简体" panose="03000509000000000000" pitchFamily="65" charset="-122"/>
            </a:endParaRPr>
          </a:p>
        </p:txBody>
      </p:sp>
      <p:sp>
        <p:nvSpPr>
          <p:cNvPr id="18" name="Rectangle 17"/>
          <p:cNvSpPr/>
          <p:nvPr/>
        </p:nvSpPr>
        <p:spPr>
          <a:xfrm>
            <a:off x="2066007" y="3929529"/>
            <a:ext cx="2118975" cy="529697"/>
          </a:xfrm>
          <a:prstGeom prst="rect">
            <a:avLst/>
          </a:prstGeom>
        </p:spPr>
        <p:txBody>
          <a:bodyPr wrap="square">
            <a:spAutoFit/>
          </a:bodyPr>
          <a:lstStyle/>
          <a:p>
            <a:pPr algn="r">
              <a:lnSpc>
                <a:spcPct val="150000"/>
              </a:lnSpc>
            </a:pPr>
            <a:r>
              <a:rPr lang="zh-CN" altLang="en-US" sz="1000" dirty="0">
                <a:solidFill>
                  <a:schemeClr val="bg1">
                    <a:lumMod val="65000"/>
                  </a:schemeClr>
                </a:solidFill>
                <a:latin typeface="方正楷体简体" panose="03000509000000000000" pitchFamily="65" charset="-122"/>
                <a:ea typeface="方正楷体简体" panose="03000509000000000000" pitchFamily="65" charset="-122"/>
                <a:cs typeface="Open Sans" panose="020B0606030504020204" pitchFamily="34" charset="0"/>
                <a:sym typeface="方正楷体简体" panose="03000509000000000000" pitchFamily="65" charset="-122"/>
              </a:rPr>
              <a:t>点击添加标题点击添加标题点击添加标题点击添加标题点击添加标题</a:t>
            </a:r>
            <a:endParaRPr lang="en-IN" sz="1000" dirty="0">
              <a:solidFill>
                <a:schemeClr val="bg1">
                  <a:lumMod val="65000"/>
                </a:schemeClr>
              </a:solidFill>
              <a:latin typeface="方正楷体简体" panose="03000509000000000000" pitchFamily="65" charset="-122"/>
              <a:ea typeface="方正楷体简体" panose="03000509000000000000" pitchFamily="65" charset="-122"/>
              <a:cs typeface="Open Sans" panose="020B0606030504020204" pitchFamily="34" charset="0"/>
              <a:sym typeface="方正楷体简体" panose="03000509000000000000" pitchFamily="65" charset="-122"/>
            </a:endParaRPr>
          </a:p>
        </p:txBody>
      </p:sp>
      <p:sp>
        <p:nvSpPr>
          <p:cNvPr id="22" name="矩形 21"/>
          <p:cNvSpPr/>
          <p:nvPr/>
        </p:nvSpPr>
        <p:spPr>
          <a:xfrm>
            <a:off x="630261" y="245461"/>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randombar(horizontal)">
                                      <p:cBhvr>
                                        <p:cTn id="19" dur="500"/>
                                        <p:tgtEl>
                                          <p:spTgt spid="3"/>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randombar(horizontal)">
                                      <p:cBhvr>
                                        <p:cTn id="31" dur="500"/>
                                        <p:tgtEl>
                                          <p:spTgt spid="9"/>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randombar(horizontal)">
                                      <p:cBhvr>
                                        <p:cTn id="35" dur="500"/>
                                        <p:tgtEl>
                                          <p:spTgt spid="10"/>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randombar(horizontal)">
                                      <p:cBhvr>
                                        <p:cTn id="39" dur="500"/>
                                        <p:tgtEl>
                                          <p:spTgt spid="11"/>
                                        </p:tgtEl>
                                      </p:cBhvr>
                                    </p:animEffect>
                                  </p:childTnLst>
                                </p:cTn>
                              </p:par>
                            </p:childTnLst>
                          </p:cTn>
                        </p:par>
                        <p:par>
                          <p:cTn id="40" fill="hold">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randombar(horizontal)">
                                      <p:cBhvr>
                                        <p:cTn id="43" dur="500"/>
                                        <p:tgtEl>
                                          <p:spTgt spid="12"/>
                                        </p:tgtEl>
                                      </p:cBhvr>
                                    </p:animEffect>
                                  </p:childTnLst>
                                </p:cTn>
                              </p:par>
                            </p:childTnLst>
                          </p:cTn>
                        </p:par>
                        <p:par>
                          <p:cTn id="44" fill="hold">
                            <p:stCondLst>
                              <p:cond delay="5000"/>
                            </p:stCondLst>
                            <p:childTnLst>
                              <p:par>
                                <p:cTn id="45" presetID="14" presetClass="entr" presetSubtype="10"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randombar(horizontal)">
                                      <p:cBhvr>
                                        <p:cTn id="47" dur="500"/>
                                        <p:tgtEl>
                                          <p:spTgt spid="13"/>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randombar(horizontal)">
                                      <p:cBhvr>
                                        <p:cTn id="51" dur="500"/>
                                        <p:tgtEl>
                                          <p:spTgt spid="14"/>
                                        </p:tgtEl>
                                      </p:cBhvr>
                                    </p:animEffect>
                                  </p:childTnLst>
                                </p:cTn>
                              </p:par>
                            </p:childTnLst>
                          </p:cTn>
                        </p:par>
                        <p:par>
                          <p:cTn id="52" fill="hold">
                            <p:stCondLst>
                              <p:cond delay="6000"/>
                            </p:stCondLst>
                            <p:childTnLst>
                              <p:par>
                                <p:cTn id="53" presetID="14" presetClass="entr" presetSubtype="1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randombar(horizontal)">
                                      <p:cBhvr>
                                        <p:cTn id="55" dur="500"/>
                                        <p:tgtEl>
                                          <p:spTgt spid="15"/>
                                        </p:tgtEl>
                                      </p:cBhvr>
                                    </p:animEffect>
                                  </p:childTnLst>
                                </p:cTn>
                              </p:par>
                            </p:childTnLst>
                          </p:cTn>
                        </p:par>
                        <p:par>
                          <p:cTn id="56" fill="hold">
                            <p:stCondLst>
                              <p:cond delay="6500"/>
                            </p:stCondLst>
                            <p:childTnLst>
                              <p:par>
                                <p:cTn id="57" presetID="14" presetClass="entr" presetSubtype="10"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randombar(horizontal)">
                                      <p:cBhvr>
                                        <p:cTn id="59" dur="500"/>
                                        <p:tgtEl>
                                          <p:spTgt spid="16"/>
                                        </p:tgtEl>
                                      </p:cBhvr>
                                    </p:animEffect>
                                  </p:childTnLst>
                                </p:cTn>
                              </p:par>
                            </p:childTnLst>
                          </p:cTn>
                        </p:par>
                        <p:par>
                          <p:cTn id="60" fill="hold">
                            <p:stCondLst>
                              <p:cond delay="7000"/>
                            </p:stCondLst>
                            <p:childTnLst>
                              <p:par>
                                <p:cTn id="61" presetID="14" presetClass="entr" presetSubtype="10"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randombar(horizontal)">
                                      <p:cBhvr>
                                        <p:cTn id="63" dur="500"/>
                                        <p:tgtEl>
                                          <p:spTgt spid="17"/>
                                        </p:tgtEl>
                                      </p:cBhvr>
                                    </p:animEffect>
                                  </p:childTnLst>
                                </p:cTn>
                              </p:par>
                            </p:childTnLst>
                          </p:cTn>
                        </p:par>
                        <p:par>
                          <p:cTn id="64" fill="hold">
                            <p:stCondLst>
                              <p:cond delay="7500"/>
                            </p:stCondLst>
                            <p:childTnLst>
                              <p:par>
                                <p:cTn id="65" presetID="14" presetClass="entr" presetSubtype="10"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randombar(horizontal)">
                                      <p:cBhvr>
                                        <p:cTn id="67" dur="500"/>
                                        <p:tgtEl>
                                          <p:spTgt spid="18"/>
                                        </p:tgtEl>
                                      </p:cBhvr>
                                    </p:animEffect>
                                  </p:childTnLst>
                                </p:cTn>
                              </p:par>
                            </p:childTnLst>
                          </p:cTn>
                        </p:par>
                        <p:par>
                          <p:cTn id="68" fill="hold">
                            <p:stCondLst>
                              <p:cond delay="8000"/>
                            </p:stCondLst>
                            <p:childTnLst>
                              <p:par>
                                <p:cTn id="69" presetID="14" presetClass="entr" presetSubtype="10"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randombar(horizontal)">
                                      <p:cBhvr>
                                        <p:cTn id="7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1" grpId="0"/>
      <p:bldP spid="12" grpId="0"/>
      <p:bldP spid="13" grpId="0"/>
      <p:bldP spid="14" grpId="0"/>
      <p:bldP spid="15" grpId="0"/>
      <p:bldP spid="16" grpId="0"/>
      <p:bldP spid="17" grpId="0"/>
      <p:bldP spid="18"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Freeform 5"/>
          <p:cNvSpPr/>
          <p:nvPr/>
        </p:nvSpPr>
        <p:spPr bwMode="auto">
          <a:xfrm flipV="1">
            <a:off x="0" y="4052574"/>
            <a:ext cx="12192000" cy="45719"/>
          </a:xfrm>
          <a:custGeom>
            <a:avLst/>
            <a:gdLst>
              <a:gd name="T0" fmla="*/ 3446 w 3448"/>
              <a:gd name="T1" fmla="*/ 4 h 4"/>
              <a:gd name="T2" fmla="*/ 2 w 3448"/>
              <a:gd name="T3" fmla="*/ 4 h 4"/>
              <a:gd name="T4" fmla="*/ 0 w 3448"/>
              <a:gd name="T5" fmla="*/ 2 h 4"/>
              <a:gd name="T6" fmla="*/ 2 w 3448"/>
              <a:gd name="T7" fmla="*/ 0 h 4"/>
              <a:gd name="T8" fmla="*/ 3446 w 3448"/>
              <a:gd name="T9" fmla="*/ 0 h 4"/>
              <a:gd name="T10" fmla="*/ 3448 w 3448"/>
              <a:gd name="T11" fmla="*/ 2 h 4"/>
              <a:gd name="T12" fmla="*/ 3446 w 344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448" h="4">
                <a:moveTo>
                  <a:pt x="3446" y="4"/>
                </a:moveTo>
                <a:cubicBezTo>
                  <a:pt x="2" y="4"/>
                  <a:pt x="2" y="4"/>
                  <a:pt x="2" y="4"/>
                </a:cubicBezTo>
                <a:cubicBezTo>
                  <a:pt x="1" y="4"/>
                  <a:pt x="0" y="3"/>
                  <a:pt x="0" y="2"/>
                </a:cubicBezTo>
                <a:cubicBezTo>
                  <a:pt x="0" y="0"/>
                  <a:pt x="1" y="0"/>
                  <a:pt x="2" y="0"/>
                </a:cubicBezTo>
                <a:cubicBezTo>
                  <a:pt x="3446" y="0"/>
                  <a:pt x="3446" y="0"/>
                  <a:pt x="3446" y="0"/>
                </a:cubicBezTo>
                <a:cubicBezTo>
                  <a:pt x="3447" y="0"/>
                  <a:pt x="3448" y="0"/>
                  <a:pt x="3448" y="2"/>
                </a:cubicBezTo>
                <a:cubicBezTo>
                  <a:pt x="3448" y="3"/>
                  <a:pt x="3447" y="4"/>
                  <a:pt x="3446" y="4"/>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nvGrpSpPr>
          <p:cNvPr id="3" name="Group 2"/>
          <p:cNvGrpSpPr/>
          <p:nvPr/>
        </p:nvGrpSpPr>
        <p:grpSpPr>
          <a:xfrm>
            <a:off x="3047207" y="3730627"/>
            <a:ext cx="777875" cy="777875"/>
            <a:chOff x="3047206" y="3730626"/>
            <a:chExt cx="777875" cy="777875"/>
          </a:xfrm>
        </p:grpSpPr>
        <p:sp>
          <p:nvSpPr>
            <p:cNvPr id="6" name="Freeform 6"/>
            <p:cNvSpPr>
              <a:spLocks noEditPoints="1"/>
            </p:cNvSpPr>
            <p:nvPr/>
          </p:nvSpPr>
          <p:spPr bwMode="auto">
            <a:xfrm>
              <a:off x="3047206" y="3730626"/>
              <a:ext cx="777875" cy="777875"/>
            </a:xfrm>
            <a:custGeom>
              <a:avLst/>
              <a:gdLst>
                <a:gd name="T0" fmla="*/ 157 w 315"/>
                <a:gd name="T1" fmla="*/ 315 h 315"/>
                <a:gd name="T2" fmla="*/ 0 w 315"/>
                <a:gd name="T3" fmla="*/ 158 h 315"/>
                <a:gd name="T4" fmla="*/ 157 w 315"/>
                <a:gd name="T5" fmla="*/ 0 h 315"/>
                <a:gd name="T6" fmla="*/ 315 w 315"/>
                <a:gd name="T7" fmla="*/ 158 h 315"/>
                <a:gd name="T8" fmla="*/ 157 w 315"/>
                <a:gd name="T9" fmla="*/ 315 h 315"/>
                <a:gd name="T10" fmla="*/ 157 w 315"/>
                <a:gd name="T11" fmla="*/ 4 h 315"/>
                <a:gd name="T12" fmla="*/ 4 w 315"/>
                <a:gd name="T13" fmla="*/ 158 h 315"/>
                <a:gd name="T14" fmla="*/ 157 w 315"/>
                <a:gd name="T15" fmla="*/ 311 h 315"/>
                <a:gd name="T16" fmla="*/ 311 w 315"/>
                <a:gd name="T17" fmla="*/ 158 h 315"/>
                <a:gd name="T18" fmla="*/ 157 w 315"/>
                <a:gd name="T19" fmla="*/ 4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5" h="315">
                  <a:moveTo>
                    <a:pt x="157" y="315"/>
                  </a:moveTo>
                  <a:cubicBezTo>
                    <a:pt x="70" y="315"/>
                    <a:pt x="0" y="244"/>
                    <a:pt x="0" y="158"/>
                  </a:cubicBezTo>
                  <a:cubicBezTo>
                    <a:pt x="0" y="71"/>
                    <a:pt x="70" y="0"/>
                    <a:pt x="157" y="0"/>
                  </a:cubicBezTo>
                  <a:cubicBezTo>
                    <a:pt x="244" y="0"/>
                    <a:pt x="315" y="71"/>
                    <a:pt x="315" y="158"/>
                  </a:cubicBezTo>
                  <a:cubicBezTo>
                    <a:pt x="315" y="244"/>
                    <a:pt x="244" y="315"/>
                    <a:pt x="157" y="315"/>
                  </a:cubicBezTo>
                  <a:close/>
                  <a:moveTo>
                    <a:pt x="157" y="4"/>
                  </a:moveTo>
                  <a:cubicBezTo>
                    <a:pt x="73" y="4"/>
                    <a:pt x="4" y="73"/>
                    <a:pt x="4" y="158"/>
                  </a:cubicBezTo>
                  <a:cubicBezTo>
                    <a:pt x="4" y="242"/>
                    <a:pt x="73" y="311"/>
                    <a:pt x="157" y="311"/>
                  </a:cubicBezTo>
                  <a:cubicBezTo>
                    <a:pt x="242" y="311"/>
                    <a:pt x="311" y="242"/>
                    <a:pt x="311" y="158"/>
                  </a:cubicBezTo>
                  <a:cubicBezTo>
                    <a:pt x="311" y="73"/>
                    <a:pt x="242" y="4"/>
                    <a:pt x="157" y="4"/>
                  </a:cubicBezTo>
                  <a:close/>
                </a:path>
              </a:pathLst>
            </a:custGeom>
            <a:solidFill>
              <a:srgbClr val="6D6E71"/>
            </a:solidFill>
            <a:ln w="19050">
              <a:solidFill>
                <a:schemeClr val="accent1"/>
              </a:solidFill>
              <a:round/>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7" name="Freeform 7"/>
            <p:cNvSpPr>
              <a:spLocks noEditPoints="1"/>
            </p:cNvSpPr>
            <p:nvPr/>
          </p:nvSpPr>
          <p:spPr bwMode="auto">
            <a:xfrm>
              <a:off x="3198019" y="3881438"/>
              <a:ext cx="476250" cy="476250"/>
            </a:xfrm>
            <a:custGeom>
              <a:avLst/>
              <a:gdLst>
                <a:gd name="T0" fmla="*/ 96 w 193"/>
                <a:gd name="T1" fmla="*/ 193 h 193"/>
                <a:gd name="T2" fmla="*/ 0 w 193"/>
                <a:gd name="T3" fmla="*/ 97 h 193"/>
                <a:gd name="T4" fmla="*/ 96 w 193"/>
                <a:gd name="T5" fmla="*/ 0 h 193"/>
                <a:gd name="T6" fmla="*/ 193 w 193"/>
                <a:gd name="T7" fmla="*/ 97 h 193"/>
                <a:gd name="T8" fmla="*/ 96 w 193"/>
                <a:gd name="T9" fmla="*/ 193 h 193"/>
                <a:gd name="T10" fmla="*/ 96 w 193"/>
                <a:gd name="T11" fmla="*/ 12 h 193"/>
                <a:gd name="T12" fmla="*/ 12 w 193"/>
                <a:gd name="T13" fmla="*/ 97 h 193"/>
                <a:gd name="T14" fmla="*/ 96 w 193"/>
                <a:gd name="T15" fmla="*/ 181 h 193"/>
                <a:gd name="T16" fmla="*/ 181 w 193"/>
                <a:gd name="T17" fmla="*/ 97 h 193"/>
                <a:gd name="T18" fmla="*/ 96 w 193"/>
                <a:gd name="T19" fmla="*/ 1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 h="193">
                  <a:moveTo>
                    <a:pt x="96" y="193"/>
                  </a:moveTo>
                  <a:cubicBezTo>
                    <a:pt x="43" y="193"/>
                    <a:pt x="0" y="150"/>
                    <a:pt x="0" y="97"/>
                  </a:cubicBezTo>
                  <a:cubicBezTo>
                    <a:pt x="0" y="43"/>
                    <a:pt x="43" y="0"/>
                    <a:pt x="96" y="0"/>
                  </a:cubicBezTo>
                  <a:cubicBezTo>
                    <a:pt x="149" y="0"/>
                    <a:pt x="193" y="43"/>
                    <a:pt x="193" y="97"/>
                  </a:cubicBezTo>
                  <a:cubicBezTo>
                    <a:pt x="193" y="150"/>
                    <a:pt x="149" y="193"/>
                    <a:pt x="96" y="193"/>
                  </a:cubicBezTo>
                  <a:close/>
                  <a:moveTo>
                    <a:pt x="96" y="12"/>
                  </a:moveTo>
                  <a:cubicBezTo>
                    <a:pt x="50" y="12"/>
                    <a:pt x="12" y="50"/>
                    <a:pt x="12" y="97"/>
                  </a:cubicBezTo>
                  <a:cubicBezTo>
                    <a:pt x="12" y="143"/>
                    <a:pt x="50" y="181"/>
                    <a:pt x="96" y="181"/>
                  </a:cubicBezTo>
                  <a:cubicBezTo>
                    <a:pt x="143" y="181"/>
                    <a:pt x="181" y="143"/>
                    <a:pt x="181" y="97"/>
                  </a:cubicBezTo>
                  <a:cubicBezTo>
                    <a:pt x="181" y="50"/>
                    <a:pt x="143" y="12"/>
                    <a:pt x="96" y="12"/>
                  </a:cubicBezTo>
                  <a:close/>
                </a:path>
              </a:pathLst>
            </a:custGeom>
            <a:solidFill>
              <a:schemeClr val="accent1"/>
            </a:solidFill>
            <a:ln>
              <a:noFill/>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8" name="Oval 8"/>
            <p:cNvSpPr>
              <a:spLocks noChangeArrowheads="1"/>
            </p:cNvSpPr>
            <p:nvPr/>
          </p:nvSpPr>
          <p:spPr bwMode="auto">
            <a:xfrm>
              <a:off x="3323431" y="4006851"/>
              <a:ext cx="222250" cy="225425"/>
            </a:xfrm>
            <a:prstGeom prst="ellipse">
              <a:avLst/>
            </a:prstGeom>
            <a:solidFill>
              <a:schemeClr val="accent1"/>
            </a:solidFill>
            <a:ln>
              <a:noFill/>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nvGrpSpPr>
          <p:cNvPr id="59" name="Group 58"/>
          <p:cNvGrpSpPr/>
          <p:nvPr/>
        </p:nvGrpSpPr>
        <p:grpSpPr>
          <a:xfrm>
            <a:off x="3371056" y="4503737"/>
            <a:ext cx="127000" cy="1277939"/>
            <a:chOff x="3371056" y="4503738"/>
            <a:chExt cx="127000" cy="1277938"/>
          </a:xfrm>
        </p:grpSpPr>
        <p:sp>
          <p:nvSpPr>
            <p:cNvPr id="9" name="Oval 9"/>
            <p:cNvSpPr>
              <a:spLocks noChangeArrowheads="1"/>
            </p:cNvSpPr>
            <p:nvPr/>
          </p:nvSpPr>
          <p:spPr bwMode="auto">
            <a:xfrm>
              <a:off x="3371056" y="5649913"/>
              <a:ext cx="127000" cy="131763"/>
            </a:xfrm>
            <a:prstGeom prst="ellipse">
              <a:avLst/>
            </a:prstGeom>
            <a:solidFill>
              <a:schemeClr val="accent1"/>
            </a:solidFill>
            <a:ln>
              <a:noFill/>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0" name="Rectangle 10"/>
            <p:cNvSpPr>
              <a:spLocks noChangeArrowheads="1"/>
            </p:cNvSpPr>
            <p:nvPr/>
          </p:nvSpPr>
          <p:spPr bwMode="auto">
            <a:xfrm>
              <a:off x="3429794" y="4503738"/>
              <a:ext cx="9525" cy="1233488"/>
            </a:xfrm>
            <a:prstGeom prst="rect">
              <a:avLst/>
            </a:prstGeom>
            <a:solidFill>
              <a:schemeClr val="bg1"/>
            </a:solidFill>
            <a:ln w="28575">
              <a:solidFill>
                <a:schemeClr val="accent1"/>
              </a:solidFill>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nvGrpSpPr>
          <p:cNvPr id="4" name="Group 3"/>
          <p:cNvGrpSpPr/>
          <p:nvPr/>
        </p:nvGrpSpPr>
        <p:grpSpPr>
          <a:xfrm>
            <a:off x="4747420" y="3738563"/>
            <a:ext cx="777875" cy="774700"/>
            <a:chOff x="4747419" y="3738563"/>
            <a:chExt cx="777875" cy="774700"/>
          </a:xfrm>
        </p:grpSpPr>
        <p:sp>
          <p:nvSpPr>
            <p:cNvPr id="11" name="Freeform 11"/>
            <p:cNvSpPr>
              <a:spLocks noEditPoints="1"/>
            </p:cNvSpPr>
            <p:nvPr/>
          </p:nvSpPr>
          <p:spPr bwMode="auto">
            <a:xfrm>
              <a:off x="4747419" y="3738563"/>
              <a:ext cx="777875" cy="774700"/>
            </a:xfrm>
            <a:custGeom>
              <a:avLst/>
              <a:gdLst>
                <a:gd name="T0" fmla="*/ 157 w 315"/>
                <a:gd name="T1" fmla="*/ 314 h 314"/>
                <a:gd name="T2" fmla="*/ 0 w 315"/>
                <a:gd name="T3" fmla="*/ 157 h 314"/>
                <a:gd name="T4" fmla="*/ 157 w 315"/>
                <a:gd name="T5" fmla="*/ 0 h 314"/>
                <a:gd name="T6" fmla="*/ 315 w 315"/>
                <a:gd name="T7" fmla="*/ 157 h 314"/>
                <a:gd name="T8" fmla="*/ 157 w 315"/>
                <a:gd name="T9" fmla="*/ 314 h 314"/>
                <a:gd name="T10" fmla="*/ 157 w 315"/>
                <a:gd name="T11" fmla="*/ 4 h 314"/>
                <a:gd name="T12" fmla="*/ 4 w 315"/>
                <a:gd name="T13" fmla="*/ 157 h 314"/>
                <a:gd name="T14" fmla="*/ 157 w 315"/>
                <a:gd name="T15" fmla="*/ 310 h 314"/>
                <a:gd name="T16" fmla="*/ 311 w 315"/>
                <a:gd name="T17" fmla="*/ 157 h 314"/>
                <a:gd name="T18" fmla="*/ 157 w 315"/>
                <a:gd name="T19" fmla="*/ 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5" h="314">
                  <a:moveTo>
                    <a:pt x="157" y="314"/>
                  </a:moveTo>
                  <a:cubicBezTo>
                    <a:pt x="71" y="314"/>
                    <a:pt x="0" y="244"/>
                    <a:pt x="0" y="157"/>
                  </a:cubicBezTo>
                  <a:cubicBezTo>
                    <a:pt x="0" y="70"/>
                    <a:pt x="71" y="0"/>
                    <a:pt x="157" y="0"/>
                  </a:cubicBezTo>
                  <a:cubicBezTo>
                    <a:pt x="244" y="0"/>
                    <a:pt x="315" y="70"/>
                    <a:pt x="315" y="157"/>
                  </a:cubicBezTo>
                  <a:cubicBezTo>
                    <a:pt x="315" y="244"/>
                    <a:pt x="244" y="314"/>
                    <a:pt x="157" y="314"/>
                  </a:cubicBezTo>
                  <a:close/>
                  <a:moveTo>
                    <a:pt x="157" y="4"/>
                  </a:moveTo>
                  <a:cubicBezTo>
                    <a:pt x="73" y="4"/>
                    <a:pt x="4" y="72"/>
                    <a:pt x="4" y="157"/>
                  </a:cubicBezTo>
                  <a:cubicBezTo>
                    <a:pt x="4" y="242"/>
                    <a:pt x="73" y="310"/>
                    <a:pt x="157" y="310"/>
                  </a:cubicBezTo>
                  <a:cubicBezTo>
                    <a:pt x="242" y="310"/>
                    <a:pt x="311" y="242"/>
                    <a:pt x="311" y="157"/>
                  </a:cubicBezTo>
                  <a:cubicBezTo>
                    <a:pt x="311" y="72"/>
                    <a:pt x="242" y="4"/>
                    <a:pt x="157" y="4"/>
                  </a:cubicBezTo>
                  <a:close/>
                </a:path>
              </a:pathLst>
            </a:custGeom>
            <a:solidFill>
              <a:srgbClr val="6D6E71"/>
            </a:solidFill>
            <a:ln w="19050">
              <a:solidFill>
                <a:schemeClr val="accent2"/>
              </a:solidFill>
              <a:round/>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2" name="Freeform 12"/>
            <p:cNvSpPr>
              <a:spLocks noEditPoints="1"/>
            </p:cNvSpPr>
            <p:nvPr/>
          </p:nvSpPr>
          <p:spPr bwMode="auto">
            <a:xfrm>
              <a:off x="4898231" y="3889376"/>
              <a:ext cx="476250" cy="473075"/>
            </a:xfrm>
            <a:custGeom>
              <a:avLst/>
              <a:gdLst>
                <a:gd name="T0" fmla="*/ 96 w 193"/>
                <a:gd name="T1" fmla="*/ 192 h 192"/>
                <a:gd name="T2" fmla="*/ 0 w 193"/>
                <a:gd name="T3" fmla="*/ 96 h 192"/>
                <a:gd name="T4" fmla="*/ 96 w 193"/>
                <a:gd name="T5" fmla="*/ 0 h 192"/>
                <a:gd name="T6" fmla="*/ 193 w 193"/>
                <a:gd name="T7" fmla="*/ 96 h 192"/>
                <a:gd name="T8" fmla="*/ 96 w 193"/>
                <a:gd name="T9" fmla="*/ 192 h 192"/>
                <a:gd name="T10" fmla="*/ 96 w 193"/>
                <a:gd name="T11" fmla="*/ 12 h 192"/>
                <a:gd name="T12" fmla="*/ 12 w 193"/>
                <a:gd name="T13" fmla="*/ 96 h 192"/>
                <a:gd name="T14" fmla="*/ 96 w 193"/>
                <a:gd name="T15" fmla="*/ 180 h 192"/>
                <a:gd name="T16" fmla="*/ 181 w 193"/>
                <a:gd name="T17" fmla="*/ 96 h 192"/>
                <a:gd name="T18" fmla="*/ 96 w 193"/>
                <a:gd name="T19" fmla="*/ 1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 h="192">
                  <a:moveTo>
                    <a:pt x="96" y="192"/>
                  </a:moveTo>
                  <a:cubicBezTo>
                    <a:pt x="43" y="192"/>
                    <a:pt x="0" y="149"/>
                    <a:pt x="0" y="96"/>
                  </a:cubicBezTo>
                  <a:cubicBezTo>
                    <a:pt x="0" y="43"/>
                    <a:pt x="43" y="0"/>
                    <a:pt x="96" y="0"/>
                  </a:cubicBezTo>
                  <a:cubicBezTo>
                    <a:pt x="150" y="0"/>
                    <a:pt x="193" y="43"/>
                    <a:pt x="193" y="96"/>
                  </a:cubicBezTo>
                  <a:cubicBezTo>
                    <a:pt x="193" y="149"/>
                    <a:pt x="150" y="192"/>
                    <a:pt x="96" y="192"/>
                  </a:cubicBezTo>
                  <a:close/>
                  <a:moveTo>
                    <a:pt x="96" y="12"/>
                  </a:moveTo>
                  <a:cubicBezTo>
                    <a:pt x="50" y="12"/>
                    <a:pt x="12" y="49"/>
                    <a:pt x="12" y="96"/>
                  </a:cubicBezTo>
                  <a:cubicBezTo>
                    <a:pt x="12" y="143"/>
                    <a:pt x="50" y="180"/>
                    <a:pt x="96" y="180"/>
                  </a:cubicBezTo>
                  <a:cubicBezTo>
                    <a:pt x="143" y="180"/>
                    <a:pt x="181" y="143"/>
                    <a:pt x="181" y="96"/>
                  </a:cubicBezTo>
                  <a:cubicBezTo>
                    <a:pt x="181" y="49"/>
                    <a:pt x="143" y="12"/>
                    <a:pt x="96" y="12"/>
                  </a:cubicBezTo>
                  <a:close/>
                </a:path>
              </a:pathLst>
            </a:custGeom>
            <a:solidFill>
              <a:schemeClr val="accent2"/>
            </a:solidFill>
            <a:ln>
              <a:noFill/>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3" name="Oval 13"/>
            <p:cNvSpPr>
              <a:spLocks noChangeArrowheads="1"/>
            </p:cNvSpPr>
            <p:nvPr/>
          </p:nvSpPr>
          <p:spPr bwMode="auto">
            <a:xfrm>
              <a:off x="5023644" y="4014788"/>
              <a:ext cx="225425" cy="222250"/>
            </a:xfrm>
            <a:prstGeom prst="ellipse">
              <a:avLst/>
            </a:prstGeom>
            <a:solidFill>
              <a:schemeClr val="accent2"/>
            </a:solidFill>
            <a:ln>
              <a:noFill/>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nvGrpSpPr>
          <p:cNvPr id="57" name="Group 56"/>
          <p:cNvGrpSpPr/>
          <p:nvPr/>
        </p:nvGrpSpPr>
        <p:grpSpPr>
          <a:xfrm>
            <a:off x="5068414" y="2465388"/>
            <a:ext cx="130175" cy="1277939"/>
            <a:chOff x="5068412" y="2465388"/>
            <a:chExt cx="130175" cy="1277938"/>
          </a:xfrm>
        </p:grpSpPr>
        <p:sp>
          <p:nvSpPr>
            <p:cNvPr id="14" name="Oval 14"/>
            <p:cNvSpPr>
              <a:spLocks noChangeArrowheads="1"/>
            </p:cNvSpPr>
            <p:nvPr/>
          </p:nvSpPr>
          <p:spPr bwMode="auto">
            <a:xfrm>
              <a:off x="5068412" y="2465388"/>
              <a:ext cx="130175" cy="128588"/>
            </a:xfrm>
            <a:prstGeom prst="ellipse">
              <a:avLst/>
            </a:prstGeom>
            <a:solidFill>
              <a:schemeClr val="accent2"/>
            </a:solidFill>
            <a:ln>
              <a:noFill/>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5" name="Rectangle 15"/>
            <p:cNvSpPr>
              <a:spLocks noChangeArrowheads="1"/>
            </p:cNvSpPr>
            <p:nvPr/>
          </p:nvSpPr>
          <p:spPr bwMode="auto">
            <a:xfrm>
              <a:off x="5130006" y="2509838"/>
              <a:ext cx="9525" cy="1233488"/>
            </a:xfrm>
            <a:prstGeom prst="rect">
              <a:avLst/>
            </a:prstGeom>
            <a:solidFill>
              <a:schemeClr val="bg1"/>
            </a:solidFill>
            <a:ln w="28575">
              <a:solidFill>
                <a:schemeClr val="accent2"/>
              </a:solidFill>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nvGrpSpPr>
          <p:cNvPr id="55" name="Group 54"/>
          <p:cNvGrpSpPr/>
          <p:nvPr/>
        </p:nvGrpSpPr>
        <p:grpSpPr>
          <a:xfrm>
            <a:off x="6393657" y="3730627"/>
            <a:ext cx="777875" cy="777875"/>
            <a:chOff x="6393656" y="3730626"/>
            <a:chExt cx="777875" cy="777875"/>
          </a:xfrm>
        </p:grpSpPr>
        <p:sp>
          <p:nvSpPr>
            <p:cNvPr id="16" name="Freeform 16"/>
            <p:cNvSpPr>
              <a:spLocks noEditPoints="1"/>
            </p:cNvSpPr>
            <p:nvPr/>
          </p:nvSpPr>
          <p:spPr bwMode="auto">
            <a:xfrm>
              <a:off x="6393656" y="3730626"/>
              <a:ext cx="777875" cy="777875"/>
            </a:xfrm>
            <a:custGeom>
              <a:avLst/>
              <a:gdLst>
                <a:gd name="T0" fmla="*/ 158 w 315"/>
                <a:gd name="T1" fmla="*/ 315 h 315"/>
                <a:gd name="T2" fmla="*/ 0 w 315"/>
                <a:gd name="T3" fmla="*/ 158 h 315"/>
                <a:gd name="T4" fmla="*/ 158 w 315"/>
                <a:gd name="T5" fmla="*/ 0 h 315"/>
                <a:gd name="T6" fmla="*/ 315 w 315"/>
                <a:gd name="T7" fmla="*/ 158 h 315"/>
                <a:gd name="T8" fmla="*/ 158 w 315"/>
                <a:gd name="T9" fmla="*/ 315 h 315"/>
                <a:gd name="T10" fmla="*/ 158 w 315"/>
                <a:gd name="T11" fmla="*/ 4 h 315"/>
                <a:gd name="T12" fmla="*/ 4 w 315"/>
                <a:gd name="T13" fmla="*/ 158 h 315"/>
                <a:gd name="T14" fmla="*/ 158 w 315"/>
                <a:gd name="T15" fmla="*/ 311 h 315"/>
                <a:gd name="T16" fmla="*/ 311 w 315"/>
                <a:gd name="T17" fmla="*/ 158 h 315"/>
                <a:gd name="T18" fmla="*/ 158 w 315"/>
                <a:gd name="T19" fmla="*/ 4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5" h="315">
                  <a:moveTo>
                    <a:pt x="158" y="315"/>
                  </a:moveTo>
                  <a:cubicBezTo>
                    <a:pt x="71" y="315"/>
                    <a:pt x="0" y="244"/>
                    <a:pt x="0" y="158"/>
                  </a:cubicBezTo>
                  <a:cubicBezTo>
                    <a:pt x="0" y="71"/>
                    <a:pt x="71" y="0"/>
                    <a:pt x="158" y="0"/>
                  </a:cubicBezTo>
                  <a:cubicBezTo>
                    <a:pt x="244" y="0"/>
                    <a:pt x="315" y="71"/>
                    <a:pt x="315" y="158"/>
                  </a:cubicBezTo>
                  <a:cubicBezTo>
                    <a:pt x="315" y="244"/>
                    <a:pt x="244" y="315"/>
                    <a:pt x="158" y="315"/>
                  </a:cubicBezTo>
                  <a:close/>
                  <a:moveTo>
                    <a:pt x="158" y="4"/>
                  </a:moveTo>
                  <a:cubicBezTo>
                    <a:pt x="73" y="4"/>
                    <a:pt x="4" y="73"/>
                    <a:pt x="4" y="158"/>
                  </a:cubicBezTo>
                  <a:cubicBezTo>
                    <a:pt x="4" y="242"/>
                    <a:pt x="73" y="311"/>
                    <a:pt x="158" y="311"/>
                  </a:cubicBezTo>
                  <a:cubicBezTo>
                    <a:pt x="242" y="311"/>
                    <a:pt x="311" y="242"/>
                    <a:pt x="311" y="158"/>
                  </a:cubicBezTo>
                  <a:cubicBezTo>
                    <a:pt x="311" y="73"/>
                    <a:pt x="242" y="4"/>
                    <a:pt x="158" y="4"/>
                  </a:cubicBezTo>
                  <a:close/>
                </a:path>
              </a:pathLst>
            </a:custGeom>
            <a:solidFill>
              <a:srgbClr val="6D6E71"/>
            </a:solidFill>
            <a:ln w="19050">
              <a:solidFill>
                <a:schemeClr val="accent3"/>
              </a:solidFill>
              <a:round/>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7" name="Freeform 17"/>
            <p:cNvSpPr>
              <a:spLocks noEditPoints="1"/>
            </p:cNvSpPr>
            <p:nvPr/>
          </p:nvSpPr>
          <p:spPr bwMode="auto">
            <a:xfrm>
              <a:off x="6544469" y="3881438"/>
              <a:ext cx="476250" cy="476250"/>
            </a:xfrm>
            <a:custGeom>
              <a:avLst/>
              <a:gdLst>
                <a:gd name="T0" fmla="*/ 97 w 193"/>
                <a:gd name="T1" fmla="*/ 193 h 193"/>
                <a:gd name="T2" fmla="*/ 0 w 193"/>
                <a:gd name="T3" fmla="*/ 97 h 193"/>
                <a:gd name="T4" fmla="*/ 97 w 193"/>
                <a:gd name="T5" fmla="*/ 0 h 193"/>
                <a:gd name="T6" fmla="*/ 193 w 193"/>
                <a:gd name="T7" fmla="*/ 97 h 193"/>
                <a:gd name="T8" fmla="*/ 97 w 193"/>
                <a:gd name="T9" fmla="*/ 193 h 193"/>
                <a:gd name="T10" fmla="*/ 97 w 193"/>
                <a:gd name="T11" fmla="*/ 12 h 193"/>
                <a:gd name="T12" fmla="*/ 12 w 193"/>
                <a:gd name="T13" fmla="*/ 97 h 193"/>
                <a:gd name="T14" fmla="*/ 97 w 193"/>
                <a:gd name="T15" fmla="*/ 181 h 193"/>
                <a:gd name="T16" fmla="*/ 181 w 193"/>
                <a:gd name="T17" fmla="*/ 97 h 193"/>
                <a:gd name="T18" fmla="*/ 97 w 193"/>
                <a:gd name="T19" fmla="*/ 1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 h="193">
                  <a:moveTo>
                    <a:pt x="97" y="193"/>
                  </a:moveTo>
                  <a:cubicBezTo>
                    <a:pt x="44" y="193"/>
                    <a:pt x="0" y="150"/>
                    <a:pt x="0" y="97"/>
                  </a:cubicBezTo>
                  <a:cubicBezTo>
                    <a:pt x="0" y="43"/>
                    <a:pt x="44" y="0"/>
                    <a:pt x="97" y="0"/>
                  </a:cubicBezTo>
                  <a:cubicBezTo>
                    <a:pt x="150" y="0"/>
                    <a:pt x="193" y="43"/>
                    <a:pt x="193" y="97"/>
                  </a:cubicBezTo>
                  <a:cubicBezTo>
                    <a:pt x="193" y="150"/>
                    <a:pt x="150" y="193"/>
                    <a:pt x="97" y="193"/>
                  </a:cubicBezTo>
                  <a:close/>
                  <a:moveTo>
                    <a:pt x="97" y="12"/>
                  </a:moveTo>
                  <a:cubicBezTo>
                    <a:pt x="50" y="12"/>
                    <a:pt x="12" y="50"/>
                    <a:pt x="12" y="97"/>
                  </a:cubicBezTo>
                  <a:cubicBezTo>
                    <a:pt x="12" y="143"/>
                    <a:pt x="50" y="181"/>
                    <a:pt x="97" y="181"/>
                  </a:cubicBezTo>
                  <a:cubicBezTo>
                    <a:pt x="143" y="181"/>
                    <a:pt x="181" y="143"/>
                    <a:pt x="181" y="97"/>
                  </a:cubicBezTo>
                  <a:cubicBezTo>
                    <a:pt x="181" y="50"/>
                    <a:pt x="143" y="12"/>
                    <a:pt x="97" y="12"/>
                  </a:cubicBezTo>
                  <a:close/>
                </a:path>
              </a:pathLst>
            </a:custGeom>
            <a:solidFill>
              <a:schemeClr val="accent3"/>
            </a:solidFill>
            <a:ln>
              <a:noFill/>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8" name="Oval 18"/>
            <p:cNvSpPr>
              <a:spLocks noChangeArrowheads="1"/>
            </p:cNvSpPr>
            <p:nvPr/>
          </p:nvSpPr>
          <p:spPr bwMode="auto">
            <a:xfrm>
              <a:off x="6669881" y="4006851"/>
              <a:ext cx="225425" cy="225425"/>
            </a:xfrm>
            <a:prstGeom prst="ellipse">
              <a:avLst/>
            </a:prstGeom>
            <a:solidFill>
              <a:schemeClr val="accent3"/>
            </a:solidFill>
            <a:ln>
              <a:noFill/>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nvGrpSpPr>
          <p:cNvPr id="58" name="Group 57"/>
          <p:cNvGrpSpPr/>
          <p:nvPr/>
        </p:nvGrpSpPr>
        <p:grpSpPr>
          <a:xfrm>
            <a:off x="6719095" y="4503737"/>
            <a:ext cx="128588" cy="1277939"/>
            <a:chOff x="6719094" y="4503738"/>
            <a:chExt cx="128588" cy="1277938"/>
          </a:xfrm>
        </p:grpSpPr>
        <p:sp>
          <p:nvSpPr>
            <p:cNvPr id="19" name="Oval 19"/>
            <p:cNvSpPr>
              <a:spLocks noChangeArrowheads="1"/>
            </p:cNvSpPr>
            <p:nvPr/>
          </p:nvSpPr>
          <p:spPr bwMode="auto">
            <a:xfrm>
              <a:off x="6719094" y="5649913"/>
              <a:ext cx="128588" cy="131763"/>
            </a:xfrm>
            <a:prstGeom prst="ellipse">
              <a:avLst/>
            </a:prstGeom>
            <a:solidFill>
              <a:schemeClr val="accent3"/>
            </a:solidFill>
            <a:ln>
              <a:noFill/>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0" name="Rectangle 20"/>
            <p:cNvSpPr>
              <a:spLocks noChangeArrowheads="1"/>
            </p:cNvSpPr>
            <p:nvPr/>
          </p:nvSpPr>
          <p:spPr bwMode="auto">
            <a:xfrm>
              <a:off x="6779419" y="4503738"/>
              <a:ext cx="9525" cy="1233488"/>
            </a:xfrm>
            <a:prstGeom prst="rect">
              <a:avLst/>
            </a:prstGeom>
            <a:solidFill>
              <a:schemeClr val="bg1"/>
            </a:solidFill>
            <a:ln w="28575">
              <a:solidFill>
                <a:schemeClr val="accent3"/>
              </a:solidFill>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nvGrpSpPr>
          <p:cNvPr id="56" name="Group 55"/>
          <p:cNvGrpSpPr/>
          <p:nvPr/>
        </p:nvGrpSpPr>
        <p:grpSpPr>
          <a:xfrm>
            <a:off x="8097045" y="3738563"/>
            <a:ext cx="774700" cy="774700"/>
            <a:chOff x="8097044" y="3738563"/>
            <a:chExt cx="774700" cy="774700"/>
          </a:xfrm>
        </p:grpSpPr>
        <p:sp>
          <p:nvSpPr>
            <p:cNvPr id="21" name="Freeform 21"/>
            <p:cNvSpPr>
              <a:spLocks noEditPoints="1"/>
            </p:cNvSpPr>
            <p:nvPr/>
          </p:nvSpPr>
          <p:spPr bwMode="auto">
            <a:xfrm>
              <a:off x="8097044" y="3738563"/>
              <a:ext cx="774700" cy="774700"/>
            </a:xfrm>
            <a:custGeom>
              <a:avLst/>
              <a:gdLst>
                <a:gd name="T0" fmla="*/ 157 w 314"/>
                <a:gd name="T1" fmla="*/ 314 h 314"/>
                <a:gd name="T2" fmla="*/ 0 w 314"/>
                <a:gd name="T3" fmla="*/ 157 h 314"/>
                <a:gd name="T4" fmla="*/ 157 w 314"/>
                <a:gd name="T5" fmla="*/ 0 h 314"/>
                <a:gd name="T6" fmla="*/ 314 w 314"/>
                <a:gd name="T7" fmla="*/ 157 h 314"/>
                <a:gd name="T8" fmla="*/ 157 w 314"/>
                <a:gd name="T9" fmla="*/ 314 h 314"/>
                <a:gd name="T10" fmla="*/ 157 w 314"/>
                <a:gd name="T11" fmla="*/ 4 h 314"/>
                <a:gd name="T12" fmla="*/ 4 w 314"/>
                <a:gd name="T13" fmla="*/ 157 h 314"/>
                <a:gd name="T14" fmla="*/ 157 w 314"/>
                <a:gd name="T15" fmla="*/ 310 h 314"/>
                <a:gd name="T16" fmla="*/ 310 w 314"/>
                <a:gd name="T17" fmla="*/ 157 h 314"/>
                <a:gd name="T18" fmla="*/ 157 w 314"/>
                <a:gd name="T19" fmla="*/ 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4" h="314">
                  <a:moveTo>
                    <a:pt x="157" y="314"/>
                  </a:moveTo>
                  <a:cubicBezTo>
                    <a:pt x="70" y="314"/>
                    <a:pt x="0" y="244"/>
                    <a:pt x="0" y="157"/>
                  </a:cubicBezTo>
                  <a:cubicBezTo>
                    <a:pt x="0" y="70"/>
                    <a:pt x="70" y="0"/>
                    <a:pt x="157" y="0"/>
                  </a:cubicBezTo>
                  <a:cubicBezTo>
                    <a:pt x="244" y="0"/>
                    <a:pt x="314" y="70"/>
                    <a:pt x="314" y="157"/>
                  </a:cubicBezTo>
                  <a:cubicBezTo>
                    <a:pt x="314" y="244"/>
                    <a:pt x="244" y="314"/>
                    <a:pt x="157" y="314"/>
                  </a:cubicBezTo>
                  <a:close/>
                  <a:moveTo>
                    <a:pt x="157" y="4"/>
                  </a:moveTo>
                  <a:cubicBezTo>
                    <a:pt x="72" y="4"/>
                    <a:pt x="4" y="72"/>
                    <a:pt x="4" y="157"/>
                  </a:cubicBezTo>
                  <a:cubicBezTo>
                    <a:pt x="4" y="242"/>
                    <a:pt x="72" y="310"/>
                    <a:pt x="157" y="310"/>
                  </a:cubicBezTo>
                  <a:cubicBezTo>
                    <a:pt x="241" y="310"/>
                    <a:pt x="310" y="242"/>
                    <a:pt x="310" y="157"/>
                  </a:cubicBezTo>
                  <a:cubicBezTo>
                    <a:pt x="310" y="72"/>
                    <a:pt x="241" y="4"/>
                    <a:pt x="157" y="4"/>
                  </a:cubicBezTo>
                  <a:close/>
                </a:path>
              </a:pathLst>
            </a:custGeom>
            <a:solidFill>
              <a:srgbClr val="6D6E71"/>
            </a:solidFill>
            <a:ln w="19050">
              <a:solidFill>
                <a:schemeClr val="accent4"/>
              </a:solidFill>
              <a:round/>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2" name="Freeform 22"/>
            <p:cNvSpPr>
              <a:spLocks noEditPoints="1"/>
            </p:cNvSpPr>
            <p:nvPr/>
          </p:nvSpPr>
          <p:spPr bwMode="auto">
            <a:xfrm>
              <a:off x="8247856" y="3889376"/>
              <a:ext cx="473075" cy="473075"/>
            </a:xfrm>
            <a:custGeom>
              <a:avLst/>
              <a:gdLst>
                <a:gd name="T0" fmla="*/ 96 w 192"/>
                <a:gd name="T1" fmla="*/ 192 h 192"/>
                <a:gd name="T2" fmla="*/ 0 w 192"/>
                <a:gd name="T3" fmla="*/ 96 h 192"/>
                <a:gd name="T4" fmla="*/ 96 w 192"/>
                <a:gd name="T5" fmla="*/ 0 h 192"/>
                <a:gd name="T6" fmla="*/ 192 w 192"/>
                <a:gd name="T7" fmla="*/ 96 h 192"/>
                <a:gd name="T8" fmla="*/ 96 w 192"/>
                <a:gd name="T9" fmla="*/ 192 h 192"/>
                <a:gd name="T10" fmla="*/ 96 w 192"/>
                <a:gd name="T11" fmla="*/ 12 h 192"/>
                <a:gd name="T12" fmla="*/ 12 w 192"/>
                <a:gd name="T13" fmla="*/ 96 h 192"/>
                <a:gd name="T14" fmla="*/ 96 w 192"/>
                <a:gd name="T15" fmla="*/ 180 h 192"/>
                <a:gd name="T16" fmla="*/ 180 w 192"/>
                <a:gd name="T17" fmla="*/ 96 h 192"/>
                <a:gd name="T18" fmla="*/ 96 w 192"/>
                <a:gd name="T19" fmla="*/ 1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92">
                  <a:moveTo>
                    <a:pt x="96" y="192"/>
                  </a:moveTo>
                  <a:cubicBezTo>
                    <a:pt x="43" y="192"/>
                    <a:pt x="0" y="149"/>
                    <a:pt x="0" y="96"/>
                  </a:cubicBezTo>
                  <a:cubicBezTo>
                    <a:pt x="0" y="43"/>
                    <a:pt x="43" y="0"/>
                    <a:pt x="96" y="0"/>
                  </a:cubicBezTo>
                  <a:cubicBezTo>
                    <a:pt x="149" y="0"/>
                    <a:pt x="192" y="43"/>
                    <a:pt x="192" y="96"/>
                  </a:cubicBezTo>
                  <a:cubicBezTo>
                    <a:pt x="192" y="149"/>
                    <a:pt x="149" y="192"/>
                    <a:pt x="96" y="192"/>
                  </a:cubicBezTo>
                  <a:close/>
                  <a:moveTo>
                    <a:pt x="96" y="12"/>
                  </a:moveTo>
                  <a:cubicBezTo>
                    <a:pt x="49" y="12"/>
                    <a:pt x="12" y="49"/>
                    <a:pt x="12" y="96"/>
                  </a:cubicBezTo>
                  <a:cubicBezTo>
                    <a:pt x="12" y="143"/>
                    <a:pt x="49" y="180"/>
                    <a:pt x="96" y="180"/>
                  </a:cubicBezTo>
                  <a:cubicBezTo>
                    <a:pt x="142" y="180"/>
                    <a:pt x="180" y="143"/>
                    <a:pt x="180" y="96"/>
                  </a:cubicBezTo>
                  <a:cubicBezTo>
                    <a:pt x="180" y="49"/>
                    <a:pt x="142" y="12"/>
                    <a:pt x="96" y="12"/>
                  </a:cubicBezTo>
                  <a:close/>
                </a:path>
              </a:pathLst>
            </a:custGeom>
            <a:solidFill>
              <a:schemeClr val="accent4"/>
            </a:solidFill>
            <a:ln>
              <a:noFill/>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3" name="Oval 23"/>
            <p:cNvSpPr>
              <a:spLocks noChangeArrowheads="1"/>
            </p:cNvSpPr>
            <p:nvPr/>
          </p:nvSpPr>
          <p:spPr bwMode="auto">
            <a:xfrm>
              <a:off x="8373269" y="4014788"/>
              <a:ext cx="222250" cy="222250"/>
            </a:xfrm>
            <a:prstGeom prst="ellipse">
              <a:avLst/>
            </a:prstGeom>
            <a:solidFill>
              <a:schemeClr val="accent4"/>
            </a:solidFill>
            <a:ln>
              <a:noFill/>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nvGrpSpPr>
          <p:cNvPr id="60" name="Group 59"/>
          <p:cNvGrpSpPr/>
          <p:nvPr/>
        </p:nvGrpSpPr>
        <p:grpSpPr>
          <a:xfrm>
            <a:off x="8420895" y="2465388"/>
            <a:ext cx="127000" cy="1277939"/>
            <a:chOff x="8420894" y="2465388"/>
            <a:chExt cx="127000" cy="1277938"/>
          </a:xfrm>
        </p:grpSpPr>
        <p:sp>
          <p:nvSpPr>
            <p:cNvPr id="24" name="Oval 24"/>
            <p:cNvSpPr>
              <a:spLocks noChangeArrowheads="1"/>
            </p:cNvSpPr>
            <p:nvPr/>
          </p:nvSpPr>
          <p:spPr bwMode="auto">
            <a:xfrm>
              <a:off x="8420894" y="2465388"/>
              <a:ext cx="127000" cy="128588"/>
            </a:xfrm>
            <a:prstGeom prst="ellipse">
              <a:avLst/>
            </a:prstGeom>
            <a:solidFill>
              <a:schemeClr val="accent4"/>
            </a:solidFill>
            <a:ln>
              <a:noFill/>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5" name="Rectangle 25"/>
            <p:cNvSpPr>
              <a:spLocks noChangeArrowheads="1"/>
            </p:cNvSpPr>
            <p:nvPr/>
          </p:nvSpPr>
          <p:spPr bwMode="auto">
            <a:xfrm>
              <a:off x="8479631" y="2509838"/>
              <a:ext cx="9525" cy="1233488"/>
            </a:xfrm>
            <a:prstGeom prst="rect">
              <a:avLst/>
            </a:prstGeom>
            <a:solidFill>
              <a:schemeClr val="bg1"/>
            </a:solidFill>
            <a:ln w="28575">
              <a:solidFill>
                <a:schemeClr val="accent4"/>
              </a:solidFill>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sp>
        <p:nvSpPr>
          <p:cNvPr id="26" name="Freeform 26"/>
          <p:cNvSpPr/>
          <p:nvPr/>
        </p:nvSpPr>
        <p:spPr bwMode="auto">
          <a:xfrm>
            <a:off x="5134769" y="3619502"/>
            <a:ext cx="508000" cy="506413"/>
          </a:xfrm>
          <a:custGeom>
            <a:avLst/>
            <a:gdLst>
              <a:gd name="T0" fmla="*/ 206 w 206"/>
              <a:gd name="T1" fmla="*/ 205 h 205"/>
              <a:gd name="T2" fmla="*/ 202 w 206"/>
              <a:gd name="T3" fmla="*/ 205 h 205"/>
              <a:gd name="T4" fmla="*/ 0 w 206"/>
              <a:gd name="T5" fmla="*/ 4 h 205"/>
              <a:gd name="T6" fmla="*/ 0 w 206"/>
              <a:gd name="T7" fmla="*/ 0 h 205"/>
              <a:gd name="T8" fmla="*/ 206 w 206"/>
              <a:gd name="T9" fmla="*/ 205 h 205"/>
            </a:gdLst>
            <a:ahLst/>
            <a:cxnLst>
              <a:cxn ang="0">
                <a:pos x="T0" y="T1"/>
              </a:cxn>
              <a:cxn ang="0">
                <a:pos x="T2" y="T3"/>
              </a:cxn>
              <a:cxn ang="0">
                <a:pos x="T4" y="T5"/>
              </a:cxn>
              <a:cxn ang="0">
                <a:pos x="T6" y="T7"/>
              </a:cxn>
              <a:cxn ang="0">
                <a:pos x="T8" y="T9"/>
              </a:cxn>
            </a:cxnLst>
            <a:rect l="0" t="0" r="r" b="b"/>
            <a:pathLst>
              <a:path w="206" h="205">
                <a:moveTo>
                  <a:pt x="206" y="205"/>
                </a:moveTo>
                <a:cubicBezTo>
                  <a:pt x="202" y="205"/>
                  <a:pt x="202" y="205"/>
                  <a:pt x="202" y="205"/>
                </a:cubicBezTo>
                <a:cubicBezTo>
                  <a:pt x="202" y="94"/>
                  <a:pt x="112" y="4"/>
                  <a:pt x="0" y="4"/>
                </a:cubicBezTo>
                <a:cubicBezTo>
                  <a:pt x="0" y="0"/>
                  <a:pt x="0" y="0"/>
                  <a:pt x="0" y="0"/>
                </a:cubicBezTo>
                <a:cubicBezTo>
                  <a:pt x="114" y="0"/>
                  <a:pt x="206" y="92"/>
                  <a:pt x="206" y="205"/>
                </a:cubicBezTo>
                <a:close/>
              </a:path>
            </a:pathLst>
          </a:custGeom>
          <a:solidFill>
            <a:srgbClr val="6D6E71"/>
          </a:solidFill>
          <a:ln w="19050">
            <a:solidFill>
              <a:schemeClr val="accent2"/>
            </a:solidFill>
            <a:round/>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7" name="Freeform 27"/>
          <p:cNvSpPr/>
          <p:nvPr/>
        </p:nvSpPr>
        <p:spPr bwMode="auto">
          <a:xfrm>
            <a:off x="2928144" y="4125914"/>
            <a:ext cx="506413" cy="506413"/>
          </a:xfrm>
          <a:custGeom>
            <a:avLst/>
            <a:gdLst>
              <a:gd name="T0" fmla="*/ 205 w 205"/>
              <a:gd name="T1" fmla="*/ 205 h 205"/>
              <a:gd name="T2" fmla="*/ 0 w 205"/>
              <a:gd name="T3" fmla="*/ 0 h 205"/>
              <a:gd name="T4" fmla="*/ 4 w 205"/>
              <a:gd name="T5" fmla="*/ 0 h 205"/>
              <a:gd name="T6" fmla="*/ 205 w 205"/>
              <a:gd name="T7" fmla="*/ 201 h 205"/>
              <a:gd name="T8" fmla="*/ 205 w 205"/>
              <a:gd name="T9" fmla="*/ 205 h 205"/>
            </a:gdLst>
            <a:ahLst/>
            <a:cxnLst>
              <a:cxn ang="0">
                <a:pos x="T0" y="T1"/>
              </a:cxn>
              <a:cxn ang="0">
                <a:pos x="T2" y="T3"/>
              </a:cxn>
              <a:cxn ang="0">
                <a:pos x="T4" y="T5"/>
              </a:cxn>
              <a:cxn ang="0">
                <a:pos x="T6" y="T7"/>
              </a:cxn>
              <a:cxn ang="0">
                <a:pos x="T8" y="T9"/>
              </a:cxn>
            </a:cxnLst>
            <a:rect l="0" t="0" r="r" b="b"/>
            <a:pathLst>
              <a:path w="205" h="205">
                <a:moveTo>
                  <a:pt x="205" y="205"/>
                </a:moveTo>
                <a:cubicBezTo>
                  <a:pt x="92" y="205"/>
                  <a:pt x="0" y="113"/>
                  <a:pt x="0" y="0"/>
                </a:cubicBezTo>
                <a:cubicBezTo>
                  <a:pt x="4" y="0"/>
                  <a:pt x="4" y="0"/>
                  <a:pt x="4" y="0"/>
                </a:cubicBezTo>
                <a:cubicBezTo>
                  <a:pt x="4" y="111"/>
                  <a:pt x="94" y="201"/>
                  <a:pt x="205" y="201"/>
                </a:cubicBezTo>
                <a:lnTo>
                  <a:pt x="205" y="205"/>
                </a:lnTo>
                <a:close/>
              </a:path>
            </a:pathLst>
          </a:custGeom>
          <a:solidFill>
            <a:srgbClr val="6D6E71"/>
          </a:solidFill>
          <a:ln w="19050">
            <a:solidFill>
              <a:schemeClr val="accent1"/>
            </a:solidFill>
            <a:round/>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8" name="Freeform 28"/>
          <p:cNvSpPr/>
          <p:nvPr/>
        </p:nvSpPr>
        <p:spPr bwMode="auto">
          <a:xfrm>
            <a:off x="8482808" y="3619502"/>
            <a:ext cx="504825" cy="506413"/>
          </a:xfrm>
          <a:custGeom>
            <a:avLst/>
            <a:gdLst>
              <a:gd name="T0" fmla="*/ 205 w 205"/>
              <a:gd name="T1" fmla="*/ 205 h 205"/>
              <a:gd name="T2" fmla="*/ 201 w 205"/>
              <a:gd name="T3" fmla="*/ 205 h 205"/>
              <a:gd name="T4" fmla="*/ 0 w 205"/>
              <a:gd name="T5" fmla="*/ 4 h 205"/>
              <a:gd name="T6" fmla="*/ 0 w 205"/>
              <a:gd name="T7" fmla="*/ 0 h 205"/>
              <a:gd name="T8" fmla="*/ 205 w 205"/>
              <a:gd name="T9" fmla="*/ 205 h 205"/>
            </a:gdLst>
            <a:ahLst/>
            <a:cxnLst>
              <a:cxn ang="0">
                <a:pos x="T0" y="T1"/>
              </a:cxn>
              <a:cxn ang="0">
                <a:pos x="T2" y="T3"/>
              </a:cxn>
              <a:cxn ang="0">
                <a:pos x="T4" y="T5"/>
              </a:cxn>
              <a:cxn ang="0">
                <a:pos x="T6" y="T7"/>
              </a:cxn>
              <a:cxn ang="0">
                <a:pos x="T8" y="T9"/>
              </a:cxn>
            </a:cxnLst>
            <a:rect l="0" t="0" r="r" b="b"/>
            <a:pathLst>
              <a:path w="205" h="205">
                <a:moveTo>
                  <a:pt x="205" y="205"/>
                </a:moveTo>
                <a:cubicBezTo>
                  <a:pt x="201" y="205"/>
                  <a:pt x="201" y="205"/>
                  <a:pt x="201" y="205"/>
                </a:cubicBezTo>
                <a:cubicBezTo>
                  <a:pt x="201" y="94"/>
                  <a:pt x="111" y="4"/>
                  <a:pt x="0" y="4"/>
                </a:cubicBezTo>
                <a:cubicBezTo>
                  <a:pt x="0" y="0"/>
                  <a:pt x="0" y="0"/>
                  <a:pt x="0" y="0"/>
                </a:cubicBezTo>
                <a:cubicBezTo>
                  <a:pt x="113" y="0"/>
                  <a:pt x="205" y="92"/>
                  <a:pt x="205" y="205"/>
                </a:cubicBezTo>
                <a:close/>
              </a:path>
            </a:pathLst>
          </a:custGeom>
          <a:solidFill>
            <a:srgbClr val="6D6E71"/>
          </a:solidFill>
          <a:ln w="19050">
            <a:solidFill>
              <a:schemeClr val="accent4"/>
            </a:solidFill>
            <a:round/>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9" name="Freeform 29"/>
          <p:cNvSpPr/>
          <p:nvPr/>
        </p:nvSpPr>
        <p:spPr bwMode="auto">
          <a:xfrm>
            <a:off x="6276182" y="4125914"/>
            <a:ext cx="504825" cy="506413"/>
          </a:xfrm>
          <a:custGeom>
            <a:avLst/>
            <a:gdLst>
              <a:gd name="T0" fmla="*/ 205 w 205"/>
              <a:gd name="T1" fmla="*/ 205 h 205"/>
              <a:gd name="T2" fmla="*/ 0 w 205"/>
              <a:gd name="T3" fmla="*/ 0 h 205"/>
              <a:gd name="T4" fmla="*/ 4 w 205"/>
              <a:gd name="T5" fmla="*/ 0 h 205"/>
              <a:gd name="T6" fmla="*/ 205 w 205"/>
              <a:gd name="T7" fmla="*/ 201 h 205"/>
              <a:gd name="T8" fmla="*/ 205 w 205"/>
              <a:gd name="T9" fmla="*/ 205 h 205"/>
            </a:gdLst>
            <a:ahLst/>
            <a:cxnLst>
              <a:cxn ang="0">
                <a:pos x="T0" y="T1"/>
              </a:cxn>
              <a:cxn ang="0">
                <a:pos x="T2" y="T3"/>
              </a:cxn>
              <a:cxn ang="0">
                <a:pos x="T4" y="T5"/>
              </a:cxn>
              <a:cxn ang="0">
                <a:pos x="T6" y="T7"/>
              </a:cxn>
              <a:cxn ang="0">
                <a:pos x="T8" y="T9"/>
              </a:cxn>
            </a:cxnLst>
            <a:rect l="0" t="0" r="r" b="b"/>
            <a:pathLst>
              <a:path w="205" h="205">
                <a:moveTo>
                  <a:pt x="205" y="205"/>
                </a:moveTo>
                <a:cubicBezTo>
                  <a:pt x="92" y="205"/>
                  <a:pt x="0" y="113"/>
                  <a:pt x="0" y="0"/>
                </a:cubicBezTo>
                <a:cubicBezTo>
                  <a:pt x="4" y="0"/>
                  <a:pt x="4" y="0"/>
                  <a:pt x="4" y="0"/>
                </a:cubicBezTo>
                <a:cubicBezTo>
                  <a:pt x="4" y="111"/>
                  <a:pt x="94" y="201"/>
                  <a:pt x="205" y="201"/>
                </a:cubicBezTo>
                <a:lnTo>
                  <a:pt x="205" y="205"/>
                </a:lnTo>
                <a:close/>
              </a:path>
            </a:pathLst>
          </a:custGeom>
          <a:solidFill>
            <a:srgbClr val="6D6E71"/>
          </a:solidFill>
          <a:ln w="19050">
            <a:solidFill>
              <a:schemeClr val="accent3"/>
            </a:solidFill>
            <a:round/>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6" name="Inhaltsplatzhalter 4"/>
          <p:cNvSpPr txBox="1"/>
          <p:nvPr/>
        </p:nvSpPr>
        <p:spPr>
          <a:xfrm>
            <a:off x="8692357" y="2433189"/>
            <a:ext cx="1942868" cy="96949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600" b="1" dirty="0">
                <a:solidFill>
                  <a:schemeClr val="accent4"/>
                </a:solidFill>
                <a:latin typeface="方正楷体简体" panose="03000509000000000000" pitchFamily="65" charset="-122"/>
                <a:ea typeface="方正楷体简体" panose="03000509000000000000" pitchFamily="65" charset="-122"/>
                <a:sym typeface="方正楷体简体" panose="03000509000000000000" pitchFamily="65" charset="-122"/>
              </a:rPr>
              <a:t>点击添加标题</a:t>
            </a:r>
            <a:br>
              <a:rPr lang="en-US" sz="1600" b="1" dirty="0">
                <a:solidFill>
                  <a:schemeClr val="accent4"/>
                </a:solidFill>
                <a:latin typeface="方正楷体简体" panose="03000509000000000000" pitchFamily="65" charset="-122"/>
                <a:ea typeface="方正楷体简体" panose="03000509000000000000" pitchFamily="65" charset="-122"/>
                <a:sym typeface="方正楷体简体" panose="03000509000000000000" pitchFamily="65" charset="-122"/>
              </a:rPr>
            </a:br>
            <a:br>
              <a:rPr lang="en-US" sz="1400" b="1" dirty="0">
                <a:solidFill>
                  <a:schemeClr val="bg1">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br>
            <a:r>
              <a:rPr lang="zh-CN" altLang="en-US" sz="1100" dirty="0">
                <a:solidFill>
                  <a:schemeClr val="bg1">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点击添加标题点击添加标题点击添加标题点击添加标题点击添加标题</a:t>
            </a:r>
            <a:r>
              <a:rPr lang="en-US" sz="1100" dirty="0">
                <a:solidFill>
                  <a:schemeClr val="bg1">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 </a:t>
            </a:r>
            <a:endParaRPr lang="en-US" sz="1100" dirty="0">
              <a:solidFill>
                <a:schemeClr val="bg1">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7" name="Inhaltsplatzhalter 4"/>
          <p:cNvSpPr txBox="1"/>
          <p:nvPr/>
        </p:nvSpPr>
        <p:spPr>
          <a:xfrm>
            <a:off x="4681771" y="4839617"/>
            <a:ext cx="1942868" cy="96949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zh-CN" altLang="en-US" sz="1600" b="1" dirty="0">
                <a:solidFill>
                  <a:schemeClr val="accent3"/>
                </a:solidFill>
                <a:latin typeface="方正楷体简体" panose="03000509000000000000" pitchFamily="65" charset="-122"/>
                <a:ea typeface="方正楷体简体" panose="03000509000000000000" pitchFamily="65" charset="-122"/>
                <a:sym typeface="方正楷体简体" panose="03000509000000000000" pitchFamily="65" charset="-122"/>
              </a:rPr>
              <a:t>点击添加标题</a:t>
            </a:r>
            <a:br>
              <a:rPr lang="en-US" sz="1600" b="1" dirty="0">
                <a:solidFill>
                  <a:schemeClr val="accent3"/>
                </a:solidFill>
                <a:latin typeface="方正楷体简体" panose="03000509000000000000" pitchFamily="65" charset="-122"/>
                <a:ea typeface="方正楷体简体" panose="03000509000000000000" pitchFamily="65" charset="-122"/>
                <a:sym typeface="方正楷体简体" panose="03000509000000000000" pitchFamily="65" charset="-122"/>
              </a:rPr>
            </a:br>
            <a:br>
              <a:rPr lang="en-US" sz="1400" b="1" dirty="0">
                <a:solidFill>
                  <a:schemeClr val="bg1">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br>
            <a:r>
              <a:rPr lang="zh-CN" altLang="en-US" sz="1100" dirty="0">
                <a:solidFill>
                  <a:schemeClr val="bg1">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点击添加标题点击添加标题点击添加标题点击添加标题点击添加标题</a:t>
            </a:r>
            <a:r>
              <a:rPr lang="en-US" sz="1100" dirty="0">
                <a:solidFill>
                  <a:schemeClr val="bg1">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 </a:t>
            </a:r>
            <a:endParaRPr lang="en-US" sz="1100" dirty="0">
              <a:solidFill>
                <a:schemeClr val="bg1">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8" name="Inhaltsplatzhalter 4"/>
          <p:cNvSpPr txBox="1"/>
          <p:nvPr/>
        </p:nvSpPr>
        <p:spPr>
          <a:xfrm>
            <a:off x="5347811" y="2450328"/>
            <a:ext cx="1942868" cy="96949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600" b="1" dirty="0">
                <a:solidFill>
                  <a:schemeClr val="accent2"/>
                </a:solidFill>
                <a:latin typeface="方正楷体简体" panose="03000509000000000000" pitchFamily="65" charset="-122"/>
                <a:ea typeface="方正楷体简体" panose="03000509000000000000" pitchFamily="65" charset="-122"/>
                <a:sym typeface="方正楷体简体" panose="03000509000000000000" pitchFamily="65" charset="-122"/>
              </a:rPr>
              <a:t>点击添加标题</a:t>
            </a:r>
            <a:br>
              <a:rPr lang="en-US" sz="1600" b="1" dirty="0">
                <a:solidFill>
                  <a:schemeClr val="accent2"/>
                </a:solidFill>
                <a:latin typeface="方正楷体简体" panose="03000509000000000000" pitchFamily="65" charset="-122"/>
                <a:ea typeface="方正楷体简体" panose="03000509000000000000" pitchFamily="65" charset="-122"/>
                <a:sym typeface="方正楷体简体" panose="03000509000000000000" pitchFamily="65" charset="-122"/>
              </a:rPr>
            </a:br>
            <a:br>
              <a:rPr lang="en-US" sz="1400" b="1" dirty="0">
                <a:solidFill>
                  <a:schemeClr val="bg1">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br>
            <a:r>
              <a:rPr lang="zh-CN" altLang="en-US" sz="1100" dirty="0">
                <a:solidFill>
                  <a:schemeClr val="bg1">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点击添加标题点击添加标题点击添加标题点击添加标题点击添加标题</a:t>
            </a:r>
            <a:r>
              <a:rPr lang="en-US" sz="1100" dirty="0">
                <a:solidFill>
                  <a:schemeClr val="bg1">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 </a:t>
            </a:r>
            <a:endParaRPr lang="en-US" sz="1100" dirty="0">
              <a:solidFill>
                <a:schemeClr val="bg1">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9" name="Inhaltsplatzhalter 4"/>
          <p:cNvSpPr txBox="1"/>
          <p:nvPr/>
        </p:nvSpPr>
        <p:spPr>
          <a:xfrm>
            <a:off x="1281263" y="4812181"/>
            <a:ext cx="1942868" cy="96949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zh-CN" altLang="en-US" sz="16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点击添加标题</a:t>
            </a:r>
            <a:br>
              <a:rPr lang="en-US" sz="16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br>
            <a:br>
              <a:rPr lang="en-US" sz="1400" b="1" dirty="0">
                <a:solidFill>
                  <a:schemeClr val="bg1">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br>
            <a:r>
              <a:rPr lang="zh-CN" altLang="en-US" sz="1100" dirty="0">
                <a:solidFill>
                  <a:schemeClr val="bg1">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点击添加标题点击添加标题点击添加标题点击添加标题点击添加标题</a:t>
            </a:r>
            <a:r>
              <a:rPr lang="en-US" sz="1100" dirty="0">
                <a:solidFill>
                  <a:schemeClr val="bg1">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 </a:t>
            </a:r>
            <a:endParaRPr lang="en-US" sz="1100" dirty="0">
              <a:solidFill>
                <a:schemeClr val="bg1">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nvGrpSpPr>
          <p:cNvPr id="40" name="Group 39"/>
          <p:cNvGrpSpPr/>
          <p:nvPr/>
        </p:nvGrpSpPr>
        <p:grpSpPr>
          <a:xfrm>
            <a:off x="3583781" y="5167315"/>
            <a:ext cx="614363" cy="612775"/>
            <a:chOff x="673100" y="2660651"/>
            <a:chExt cx="614363" cy="612775"/>
          </a:xfrm>
          <a:solidFill>
            <a:schemeClr val="tx1">
              <a:lumMod val="75000"/>
              <a:lumOff val="25000"/>
            </a:schemeClr>
          </a:solidFill>
        </p:grpSpPr>
        <p:sp>
          <p:nvSpPr>
            <p:cNvPr id="41" name="Rectangle 31"/>
            <p:cNvSpPr>
              <a:spLocks noChangeArrowheads="1"/>
            </p:cNvSpPr>
            <p:nvPr/>
          </p:nvSpPr>
          <p:spPr bwMode="auto">
            <a:xfrm>
              <a:off x="803275" y="2830513"/>
              <a:ext cx="26988" cy="25400"/>
            </a:xfrm>
            <a:prstGeom prst="rect">
              <a:avLst/>
            </a:prstGeom>
            <a:grpFill/>
            <a:ln w="0">
              <a:noFill/>
              <a:prstDash val="solid"/>
              <a:miter lim="800000"/>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2" name="Rectangle 32"/>
            <p:cNvSpPr>
              <a:spLocks noChangeArrowheads="1"/>
            </p:cNvSpPr>
            <p:nvPr/>
          </p:nvSpPr>
          <p:spPr bwMode="auto">
            <a:xfrm>
              <a:off x="895350" y="2830513"/>
              <a:ext cx="25400" cy="25400"/>
            </a:xfrm>
            <a:prstGeom prst="rect">
              <a:avLst/>
            </a:prstGeom>
            <a:grpFill/>
            <a:ln w="0">
              <a:noFill/>
              <a:prstDash val="solid"/>
              <a:miter lim="800000"/>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3" name="Rectangle 33"/>
            <p:cNvSpPr>
              <a:spLocks noChangeArrowheads="1"/>
            </p:cNvSpPr>
            <p:nvPr/>
          </p:nvSpPr>
          <p:spPr bwMode="auto">
            <a:xfrm>
              <a:off x="987425" y="2830513"/>
              <a:ext cx="25400" cy="25400"/>
            </a:xfrm>
            <a:prstGeom prst="rect">
              <a:avLst/>
            </a:prstGeom>
            <a:grpFill/>
            <a:ln w="0">
              <a:noFill/>
              <a:prstDash val="solid"/>
              <a:miter lim="800000"/>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4" name="Freeform 34"/>
            <p:cNvSpPr>
              <a:spLocks noEditPoints="1"/>
            </p:cNvSpPr>
            <p:nvPr/>
          </p:nvSpPr>
          <p:spPr bwMode="auto">
            <a:xfrm>
              <a:off x="673100" y="2660651"/>
              <a:ext cx="614363" cy="612775"/>
            </a:xfrm>
            <a:custGeom>
              <a:avLst/>
              <a:gdLst>
                <a:gd name="T0" fmla="*/ 2668 w 3484"/>
                <a:gd name="T1" fmla="*/ 1997 h 3476"/>
                <a:gd name="T2" fmla="*/ 2659 w 3484"/>
                <a:gd name="T3" fmla="*/ 2036 h 3476"/>
                <a:gd name="T4" fmla="*/ 2633 w 3484"/>
                <a:gd name="T5" fmla="*/ 2061 h 3476"/>
                <a:gd name="T6" fmla="*/ 2594 w 3484"/>
                <a:gd name="T7" fmla="*/ 2071 h 3476"/>
                <a:gd name="T8" fmla="*/ 1409 w 3484"/>
                <a:gd name="T9" fmla="*/ 2966 h 3476"/>
                <a:gd name="T10" fmla="*/ 2632 w 3484"/>
                <a:gd name="T11" fmla="*/ 2967 h 3476"/>
                <a:gd name="T12" fmla="*/ 2656 w 3484"/>
                <a:gd name="T13" fmla="*/ 2978 h 3476"/>
                <a:gd name="T14" fmla="*/ 2906 w 3484"/>
                <a:gd name="T15" fmla="*/ 3225 h 3476"/>
                <a:gd name="T16" fmla="*/ 2908 w 3484"/>
                <a:gd name="T17" fmla="*/ 3019 h 3476"/>
                <a:gd name="T18" fmla="*/ 2926 w 3484"/>
                <a:gd name="T19" fmla="*/ 2987 h 3476"/>
                <a:gd name="T20" fmla="*/ 2959 w 3484"/>
                <a:gd name="T21" fmla="*/ 2969 h 3476"/>
                <a:gd name="T22" fmla="*/ 3335 w 3484"/>
                <a:gd name="T23" fmla="*/ 2966 h 3476"/>
                <a:gd name="T24" fmla="*/ 2668 w 3484"/>
                <a:gd name="T25" fmla="*/ 1525 h 3476"/>
                <a:gd name="T26" fmla="*/ 148 w 3484"/>
                <a:gd name="T27" fmla="*/ 1924 h 3476"/>
                <a:gd name="T28" fmla="*/ 614 w 3484"/>
                <a:gd name="T29" fmla="*/ 1926 h 3476"/>
                <a:gd name="T30" fmla="*/ 647 w 3484"/>
                <a:gd name="T31" fmla="*/ 1944 h 3476"/>
                <a:gd name="T32" fmla="*/ 665 w 3484"/>
                <a:gd name="T33" fmla="*/ 1977 h 3476"/>
                <a:gd name="T34" fmla="*/ 667 w 3484"/>
                <a:gd name="T35" fmla="*/ 2264 h 3476"/>
                <a:gd name="T36" fmla="*/ 997 w 3484"/>
                <a:gd name="T37" fmla="*/ 1935 h 3476"/>
                <a:gd name="T38" fmla="*/ 1023 w 3484"/>
                <a:gd name="T39" fmla="*/ 1925 h 3476"/>
                <a:gd name="T40" fmla="*/ 2521 w 3484"/>
                <a:gd name="T41" fmla="*/ 1924 h 3476"/>
                <a:gd name="T42" fmla="*/ 148 w 3484"/>
                <a:gd name="T43" fmla="*/ 149 h 3476"/>
                <a:gd name="T44" fmla="*/ 2594 w 3484"/>
                <a:gd name="T45" fmla="*/ 0 h 3476"/>
                <a:gd name="T46" fmla="*/ 2633 w 3484"/>
                <a:gd name="T47" fmla="*/ 10 h 3476"/>
                <a:gd name="T48" fmla="*/ 2659 w 3484"/>
                <a:gd name="T49" fmla="*/ 35 h 3476"/>
                <a:gd name="T50" fmla="*/ 2668 w 3484"/>
                <a:gd name="T51" fmla="*/ 75 h 3476"/>
                <a:gd name="T52" fmla="*/ 3410 w 3484"/>
                <a:gd name="T53" fmla="*/ 1377 h 3476"/>
                <a:gd name="T54" fmla="*/ 3448 w 3484"/>
                <a:gd name="T55" fmla="*/ 1385 h 3476"/>
                <a:gd name="T56" fmla="*/ 3474 w 3484"/>
                <a:gd name="T57" fmla="*/ 1411 h 3476"/>
                <a:gd name="T58" fmla="*/ 3484 w 3484"/>
                <a:gd name="T59" fmla="*/ 1450 h 3476"/>
                <a:gd name="T60" fmla="*/ 3481 w 3484"/>
                <a:gd name="T61" fmla="*/ 3053 h 3476"/>
                <a:gd name="T62" fmla="*/ 3464 w 3484"/>
                <a:gd name="T63" fmla="*/ 3086 h 3476"/>
                <a:gd name="T64" fmla="*/ 3431 w 3484"/>
                <a:gd name="T65" fmla="*/ 3104 h 3476"/>
                <a:gd name="T66" fmla="*/ 3054 w 3484"/>
                <a:gd name="T67" fmla="*/ 3106 h 3476"/>
                <a:gd name="T68" fmla="*/ 3052 w 3484"/>
                <a:gd name="T69" fmla="*/ 3416 h 3476"/>
                <a:gd name="T70" fmla="*/ 3033 w 3484"/>
                <a:gd name="T71" fmla="*/ 3451 h 3476"/>
                <a:gd name="T72" fmla="*/ 3003 w 3484"/>
                <a:gd name="T73" fmla="*/ 3472 h 3476"/>
                <a:gd name="T74" fmla="*/ 2966 w 3484"/>
                <a:gd name="T75" fmla="*/ 3474 h 3476"/>
                <a:gd name="T76" fmla="*/ 2928 w 3484"/>
                <a:gd name="T77" fmla="*/ 3454 h 3476"/>
                <a:gd name="T78" fmla="*/ 1335 w 3484"/>
                <a:gd name="T79" fmla="*/ 3114 h 3476"/>
                <a:gd name="T80" fmla="*/ 1296 w 3484"/>
                <a:gd name="T81" fmla="*/ 3104 h 3476"/>
                <a:gd name="T82" fmla="*/ 1270 w 3484"/>
                <a:gd name="T83" fmla="*/ 3079 h 3476"/>
                <a:gd name="T84" fmla="*/ 1260 w 3484"/>
                <a:gd name="T85" fmla="*/ 3039 h 3476"/>
                <a:gd name="T86" fmla="*/ 1068 w 3484"/>
                <a:gd name="T87" fmla="*/ 2071 h 3476"/>
                <a:gd name="T88" fmla="*/ 634 w 3484"/>
                <a:gd name="T89" fmla="*/ 2501 h 3476"/>
                <a:gd name="T90" fmla="*/ 603 w 3484"/>
                <a:gd name="T91" fmla="*/ 2512 h 3476"/>
                <a:gd name="T92" fmla="*/ 564 w 3484"/>
                <a:gd name="T93" fmla="*/ 2507 h 3476"/>
                <a:gd name="T94" fmla="*/ 536 w 3484"/>
                <a:gd name="T95" fmla="*/ 2486 h 3476"/>
                <a:gd name="T96" fmla="*/ 521 w 3484"/>
                <a:gd name="T97" fmla="*/ 2457 h 3476"/>
                <a:gd name="T98" fmla="*/ 519 w 3484"/>
                <a:gd name="T99" fmla="*/ 2071 h 3476"/>
                <a:gd name="T100" fmla="*/ 53 w 3484"/>
                <a:gd name="T101" fmla="*/ 2069 h 3476"/>
                <a:gd name="T102" fmla="*/ 21 w 3484"/>
                <a:gd name="T103" fmla="*/ 2051 h 3476"/>
                <a:gd name="T104" fmla="*/ 3 w 3484"/>
                <a:gd name="T105" fmla="*/ 2018 h 3476"/>
                <a:gd name="T106" fmla="*/ 0 w 3484"/>
                <a:gd name="T107" fmla="*/ 75 h 3476"/>
                <a:gd name="T108" fmla="*/ 9 w 3484"/>
                <a:gd name="T109" fmla="*/ 35 h 3476"/>
                <a:gd name="T110" fmla="*/ 36 w 3484"/>
                <a:gd name="T111" fmla="*/ 10 h 3476"/>
                <a:gd name="T112" fmla="*/ 74 w 3484"/>
                <a:gd name="T113" fmla="*/ 0 h 3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4" h="3476">
                  <a:moveTo>
                    <a:pt x="2668" y="1525"/>
                  </a:moveTo>
                  <a:lnTo>
                    <a:pt x="2668" y="1997"/>
                  </a:lnTo>
                  <a:lnTo>
                    <a:pt x="2666" y="2018"/>
                  </a:lnTo>
                  <a:lnTo>
                    <a:pt x="2659" y="2036"/>
                  </a:lnTo>
                  <a:lnTo>
                    <a:pt x="2648" y="2051"/>
                  </a:lnTo>
                  <a:lnTo>
                    <a:pt x="2633" y="2061"/>
                  </a:lnTo>
                  <a:lnTo>
                    <a:pt x="2615" y="2069"/>
                  </a:lnTo>
                  <a:lnTo>
                    <a:pt x="2594" y="2071"/>
                  </a:lnTo>
                  <a:lnTo>
                    <a:pt x="1409" y="2071"/>
                  </a:lnTo>
                  <a:lnTo>
                    <a:pt x="1409" y="2966"/>
                  </a:lnTo>
                  <a:lnTo>
                    <a:pt x="2616" y="2966"/>
                  </a:lnTo>
                  <a:lnTo>
                    <a:pt x="2632" y="2967"/>
                  </a:lnTo>
                  <a:lnTo>
                    <a:pt x="2645" y="2972"/>
                  </a:lnTo>
                  <a:lnTo>
                    <a:pt x="2656" y="2978"/>
                  </a:lnTo>
                  <a:lnTo>
                    <a:pt x="2668" y="2989"/>
                  </a:lnTo>
                  <a:lnTo>
                    <a:pt x="2906" y="3225"/>
                  </a:lnTo>
                  <a:lnTo>
                    <a:pt x="2906" y="3039"/>
                  </a:lnTo>
                  <a:lnTo>
                    <a:pt x="2908" y="3019"/>
                  </a:lnTo>
                  <a:lnTo>
                    <a:pt x="2915" y="3001"/>
                  </a:lnTo>
                  <a:lnTo>
                    <a:pt x="2926" y="2987"/>
                  </a:lnTo>
                  <a:lnTo>
                    <a:pt x="2941" y="2976"/>
                  </a:lnTo>
                  <a:lnTo>
                    <a:pt x="2959" y="2969"/>
                  </a:lnTo>
                  <a:lnTo>
                    <a:pt x="2980" y="2966"/>
                  </a:lnTo>
                  <a:lnTo>
                    <a:pt x="3335" y="2966"/>
                  </a:lnTo>
                  <a:lnTo>
                    <a:pt x="3335" y="1525"/>
                  </a:lnTo>
                  <a:lnTo>
                    <a:pt x="2668" y="1525"/>
                  </a:lnTo>
                  <a:close/>
                  <a:moveTo>
                    <a:pt x="148" y="149"/>
                  </a:moveTo>
                  <a:lnTo>
                    <a:pt x="148" y="1924"/>
                  </a:lnTo>
                  <a:lnTo>
                    <a:pt x="593" y="1924"/>
                  </a:lnTo>
                  <a:lnTo>
                    <a:pt x="614" y="1926"/>
                  </a:lnTo>
                  <a:lnTo>
                    <a:pt x="632" y="1932"/>
                  </a:lnTo>
                  <a:lnTo>
                    <a:pt x="647" y="1944"/>
                  </a:lnTo>
                  <a:lnTo>
                    <a:pt x="658" y="1959"/>
                  </a:lnTo>
                  <a:lnTo>
                    <a:pt x="665" y="1977"/>
                  </a:lnTo>
                  <a:lnTo>
                    <a:pt x="667" y="1997"/>
                  </a:lnTo>
                  <a:lnTo>
                    <a:pt x="667" y="2264"/>
                  </a:lnTo>
                  <a:lnTo>
                    <a:pt x="987" y="1946"/>
                  </a:lnTo>
                  <a:lnTo>
                    <a:pt x="997" y="1935"/>
                  </a:lnTo>
                  <a:lnTo>
                    <a:pt x="1010" y="1929"/>
                  </a:lnTo>
                  <a:lnTo>
                    <a:pt x="1023" y="1925"/>
                  </a:lnTo>
                  <a:lnTo>
                    <a:pt x="1039" y="1924"/>
                  </a:lnTo>
                  <a:lnTo>
                    <a:pt x="2521" y="1924"/>
                  </a:lnTo>
                  <a:lnTo>
                    <a:pt x="2521" y="149"/>
                  </a:lnTo>
                  <a:lnTo>
                    <a:pt x="148" y="149"/>
                  </a:lnTo>
                  <a:close/>
                  <a:moveTo>
                    <a:pt x="74" y="0"/>
                  </a:moveTo>
                  <a:lnTo>
                    <a:pt x="2594" y="0"/>
                  </a:lnTo>
                  <a:lnTo>
                    <a:pt x="2615" y="3"/>
                  </a:lnTo>
                  <a:lnTo>
                    <a:pt x="2633" y="10"/>
                  </a:lnTo>
                  <a:lnTo>
                    <a:pt x="2648" y="21"/>
                  </a:lnTo>
                  <a:lnTo>
                    <a:pt x="2659" y="35"/>
                  </a:lnTo>
                  <a:lnTo>
                    <a:pt x="2666" y="53"/>
                  </a:lnTo>
                  <a:lnTo>
                    <a:pt x="2668" y="75"/>
                  </a:lnTo>
                  <a:lnTo>
                    <a:pt x="2668" y="1377"/>
                  </a:lnTo>
                  <a:lnTo>
                    <a:pt x="3410" y="1377"/>
                  </a:lnTo>
                  <a:lnTo>
                    <a:pt x="3431" y="1379"/>
                  </a:lnTo>
                  <a:lnTo>
                    <a:pt x="3448" y="1385"/>
                  </a:lnTo>
                  <a:lnTo>
                    <a:pt x="3463" y="1397"/>
                  </a:lnTo>
                  <a:lnTo>
                    <a:pt x="3474" y="1411"/>
                  </a:lnTo>
                  <a:lnTo>
                    <a:pt x="3481" y="1429"/>
                  </a:lnTo>
                  <a:lnTo>
                    <a:pt x="3484" y="1450"/>
                  </a:lnTo>
                  <a:lnTo>
                    <a:pt x="3484" y="3033"/>
                  </a:lnTo>
                  <a:lnTo>
                    <a:pt x="3481" y="3053"/>
                  </a:lnTo>
                  <a:lnTo>
                    <a:pt x="3474" y="3071"/>
                  </a:lnTo>
                  <a:lnTo>
                    <a:pt x="3464" y="3086"/>
                  </a:lnTo>
                  <a:lnTo>
                    <a:pt x="3449" y="3098"/>
                  </a:lnTo>
                  <a:lnTo>
                    <a:pt x="3431" y="3104"/>
                  </a:lnTo>
                  <a:lnTo>
                    <a:pt x="3410" y="3106"/>
                  </a:lnTo>
                  <a:lnTo>
                    <a:pt x="3054" y="3106"/>
                  </a:lnTo>
                  <a:lnTo>
                    <a:pt x="3054" y="3395"/>
                  </a:lnTo>
                  <a:lnTo>
                    <a:pt x="3052" y="3416"/>
                  </a:lnTo>
                  <a:lnTo>
                    <a:pt x="3045" y="3435"/>
                  </a:lnTo>
                  <a:lnTo>
                    <a:pt x="3033" y="3451"/>
                  </a:lnTo>
                  <a:lnTo>
                    <a:pt x="3019" y="3464"/>
                  </a:lnTo>
                  <a:lnTo>
                    <a:pt x="3003" y="3472"/>
                  </a:lnTo>
                  <a:lnTo>
                    <a:pt x="2985" y="3476"/>
                  </a:lnTo>
                  <a:lnTo>
                    <a:pt x="2966" y="3474"/>
                  </a:lnTo>
                  <a:lnTo>
                    <a:pt x="2947" y="3467"/>
                  </a:lnTo>
                  <a:lnTo>
                    <a:pt x="2928" y="3454"/>
                  </a:lnTo>
                  <a:lnTo>
                    <a:pt x="2588" y="3114"/>
                  </a:lnTo>
                  <a:lnTo>
                    <a:pt x="1335" y="3114"/>
                  </a:lnTo>
                  <a:lnTo>
                    <a:pt x="1313" y="3111"/>
                  </a:lnTo>
                  <a:lnTo>
                    <a:pt x="1296" y="3104"/>
                  </a:lnTo>
                  <a:lnTo>
                    <a:pt x="1282" y="3093"/>
                  </a:lnTo>
                  <a:lnTo>
                    <a:pt x="1270" y="3079"/>
                  </a:lnTo>
                  <a:lnTo>
                    <a:pt x="1263" y="3061"/>
                  </a:lnTo>
                  <a:lnTo>
                    <a:pt x="1260" y="3039"/>
                  </a:lnTo>
                  <a:lnTo>
                    <a:pt x="1260" y="2071"/>
                  </a:lnTo>
                  <a:lnTo>
                    <a:pt x="1068" y="2071"/>
                  </a:lnTo>
                  <a:lnTo>
                    <a:pt x="646" y="2492"/>
                  </a:lnTo>
                  <a:lnTo>
                    <a:pt x="634" y="2501"/>
                  </a:lnTo>
                  <a:lnTo>
                    <a:pt x="621" y="2508"/>
                  </a:lnTo>
                  <a:lnTo>
                    <a:pt x="603" y="2512"/>
                  </a:lnTo>
                  <a:lnTo>
                    <a:pt x="583" y="2513"/>
                  </a:lnTo>
                  <a:lnTo>
                    <a:pt x="564" y="2507"/>
                  </a:lnTo>
                  <a:lnTo>
                    <a:pt x="548" y="2497"/>
                  </a:lnTo>
                  <a:lnTo>
                    <a:pt x="536" y="2486"/>
                  </a:lnTo>
                  <a:lnTo>
                    <a:pt x="526" y="2473"/>
                  </a:lnTo>
                  <a:lnTo>
                    <a:pt x="521" y="2457"/>
                  </a:lnTo>
                  <a:lnTo>
                    <a:pt x="519" y="2440"/>
                  </a:lnTo>
                  <a:lnTo>
                    <a:pt x="519" y="2071"/>
                  </a:lnTo>
                  <a:lnTo>
                    <a:pt x="74" y="2071"/>
                  </a:lnTo>
                  <a:lnTo>
                    <a:pt x="53" y="2069"/>
                  </a:lnTo>
                  <a:lnTo>
                    <a:pt x="36" y="2061"/>
                  </a:lnTo>
                  <a:lnTo>
                    <a:pt x="21" y="2051"/>
                  </a:lnTo>
                  <a:lnTo>
                    <a:pt x="9" y="2036"/>
                  </a:lnTo>
                  <a:lnTo>
                    <a:pt x="3" y="2018"/>
                  </a:lnTo>
                  <a:lnTo>
                    <a:pt x="0" y="1997"/>
                  </a:lnTo>
                  <a:lnTo>
                    <a:pt x="0" y="75"/>
                  </a:lnTo>
                  <a:lnTo>
                    <a:pt x="3" y="53"/>
                  </a:lnTo>
                  <a:lnTo>
                    <a:pt x="9" y="35"/>
                  </a:lnTo>
                  <a:lnTo>
                    <a:pt x="21" y="22"/>
                  </a:lnTo>
                  <a:lnTo>
                    <a:pt x="36" y="10"/>
                  </a:lnTo>
                  <a:lnTo>
                    <a:pt x="53" y="4"/>
                  </a:lnTo>
                  <a:lnTo>
                    <a:pt x="74" y="0"/>
                  </a:lnTo>
                  <a:close/>
                </a:path>
              </a:pathLst>
            </a:custGeom>
            <a:grpFill/>
            <a:ln w="0">
              <a:noFill/>
              <a:prstDash val="solid"/>
              <a:round/>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sp>
        <p:nvSpPr>
          <p:cNvPr id="45" name="Freeform 91"/>
          <p:cNvSpPr>
            <a:spLocks noEditPoints="1"/>
          </p:cNvSpPr>
          <p:nvPr/>
        </p:nvSpPr>
        <p:spPr bwMode="auto">
          <a:xfrm>
            <a:off x="6928687" y="5171798"/>
            <a:ext cx="612775" cy="612775"/>
          </a:xfrm>
          <a:custGeom>
            <a:avLst/>
            <a:gdLst>
              <a:gd name="T0" fmla="*/ 1133 w 3474"/>
              <a:gd name="T1" fmla="*/ 1077 h 3475"/>
              <a:gd name="T2" fmla="*/ 1072 w 3474"/>
              <a:gd name="T3" fmla="*/ 1158 h 3475"/>
              <a:gd name="T4" fmla="*/ 1124 w 3474"/>
              <a:gd name="T5" fmla="*/ 1172 h 3475"/>
              <a:gd name="T6" fmla="*/ 1180 w 3474"/>
              <a:gd name="T7" fmla="*/ 1194 h 3475"/>
              <a:gd name="T8" fmla="*/ 1199 w 3474"/>
              <a:gd name="T9" fmla="*/ 1253 h 3475"/>
              <a:gd name="T10" fmla="*/ 1167 w 3474"/>
              <a:gd name="T11" fmla="*/ 1309 h 3475"/>
              <a:gd name="T12" fmla="*/ 1228 w 3474"/>
              <a:gd name="T13" fmla="*/ 1326 h 3475"/>
              <a:gd name="T14" fmla="*/ 1315 w 3474"/>
              <a:gd name="T15" fmla="*/ 1268 h 3475"/>
              <a:gd name="T16" fmla="*/ 1334 w 3474"/>
              <a:gd name="T17" fmla="*/ 1166 h 3475"/>
              <a:gd name="T18" fmla="*/ 1287 w 3474"/>
              <a:gd name="T19" fmla="*/ 1085 h 3475"/>
              <a:gd name="T20" fmla="*/ 1210 w 3474"/>
              <a:gd name="T21" fmla="*/ 1057 h 3475"/>
              <a:gd name="T22" fmla="*/ 736 w 3474"/>
              <a:gd name="T23" fmla="*/ 1040 h 3475"/>
              <a:gd name="T24" fmla="*/ 924 w 3474"/>
              <a:gd name="T25" fmla="*/ 1147 h 3475"/>
              <a:gd name="T26" fmla="*/ 978 w 3474"/>
              <a:gd name="T27" fmla="*/ 1020 h 3475"/>
              <a:gd name="T28" fmla="*/ 1094 w 3474"/>
              <a:gd name="T29" fmla="*/ 934 h 3475"/>
              <a:gd name="T30" fmla="*/ 1236 w 3474"/>
              <a:gd name="T31" fmla="*/ 916 h 3475"/>
              <a:gd name="T32" fmla="*/ 1372 w 3474"/>
              <a:gd name="T33" fmla="*/ 968 h 3475"/>
              <a:gd name="T34" fmla="*/ 1464 w 3474"/>
              <a:gd name="T35" fmla="*/ 1085 h 3475"/>
              <a:gd name="T36" fmla="*/ 1482 w 3474"/>
              <a:gd name="T37" fmla="*/ 1227 h 3475"/>
              <a:gd name="T38" fmla="*/ 1427 w 3474"/>
              <a:gd name="T39" fmla="*/ 1363 h 3475"/>
              <a:gd name="T40" fmla="*/ 1310 w 3474"/>
              <a:gd name="T41" fmla="*/ 1452 h 3475"/>
              <a:gd name="T42" fmla="*/ 1165 w 3474"/>
              <a:gd name="T43" fmla="*/ 1471 h 3475"/>
              <a:gd name="T44" fmla="*/ 1031 w 3474"/>
              <a:gd name="T45" fmla="*/ 1415 h 3475"/>
              <a:gd name="T46" fmla="*/ 942 w 3474"/>
              <a:gd name="T47" fmla="*/ 1299 h 3475"/>
              <a:gd name="T48" fmla="*/ 719 w 3474"/>
              <a:gd name="T49" fmla="*/ 1199 h 3475"/>
              <a:gd name="T50" fmla="*/ 3298 w 3474"/>
              <a:gd name="T51" fmla="*/ 2319 h 3475"/>
              <a:gd name="T52" fmla="*/ 208 w 3474"/>
              <a:gd name="T53" fmla="*/ 148 h 3475"/>
              <a:gd name="T54" fmla="*/ 147 w 3474"/>
              <a:gd name="T55" fmla="*/ 208 h 3475"/>
              <a:gd name="T56" fmla="*/ 151 w 3474"/>
              <a:gd name="T57" fmla="*/ 322 h 3475"/>
              <a:gd name="T58" fmla="*/ 214 w 3474"/>
              <a:gd name="T59" fmla="*/ 473 h 3475"/>
              <a:gd name="T60" fmla="*/ 329 w 3474"/>
              <a:gd name="T61" fmla="*/ 647 h 3475"/>
              <a:gd name="T62" fmla="*/ 489 w 3474"/>
              <a:gd name="T63" fmla="*/ 830 h 3475"/>
              <a:gd name="T64" fmla="*/ 602 w 3474"/>
              <a:gd name="T65" fmla="*/ 609 h 3475"/>
              <a:gd name="T66" fmla="*/ 649 w 3474"/>
              <a:gd name="T67" fmla="*/ 577 h 3475"/>
              <a:gd name="T68" fmla="*/ 734 w 3474"/>
              <a:gd name="T69" fmla="*/ 408 h 3475"/>
              <a:gd name="T70" fmla="*/ 555 w 3474"/>
              <a:gd name="T71" fmla="*/ 269 h 3475"/>
              <a:gd name="T72" fmla="*/ 392 w 3474"/>
              <a:gd name="T73" fmla="*/ 177 h 3475"/>
              <a:gd name="T74" fmla="*/ 259 w 3474"/>
              <a:gd name="T75" fmla="*/ 142 h 3475"/>
              <a:gd name="T76" fmla="*/ 336 w 3474"/>
              <a:gd name="T77" fmla="*/ 15 h 3475"/>
              <a:gd name="T78" fmla="*/ 524 w 3474"/>
              <a:gd name="T79" fmla="*/ 87 h 3475"/>
              <a:gd name="T80" fmla="*/ 726 w 3474"/>
              <a:gd name="T81" fmla="*/ 213 h 3475"/>
              <a:gd name="T82" fmla="*/ 929 w 3474"/>
              <a:gd name="T83" fmla="*/ 389 h 3475"/>
              <a:gd name="T84" fmla="*/ 1592 w 3474"/>
              <a:gd name="T85" fmla="*/ 427 h 3475"/>
              <a:gd name="T86" fmla="*/ 1645 w 3474"/>
              <a:gd name="T87" fmla="*/ 452 h 3475"/>
              <a:gd name="T88" fmla="*/ 3474 w 3474"/>
              <a:gd name="T89" fmla="*/ 2318 h 3475"/>
              <a:gd name="T90" fmla="*/ 2375 w 3474"/>
              <a:gd name="T91" fmla="*/ 3452 h 3475"/>
              <a:gd name="T92" fmla="*/ 2323 w 3474"/>
              <a:gd name="T93" fmla="*/ 3475 h 3475"/>
              <a:gd name="T94" fmla="*/ 2272 w 3474"/>
              <a:gd name="T95" fmla="*/ 3452 h 3475"/>
              <a:gd name="T96" fmla="*/ 443 w 3474"/>
              <a:gd name="T97" fmla="*/ 1592 h 3475"/>
              <a:gd name="T98" fmla="*/ 430 w 3474"/>
              <a:gd name="T99" fmla="*/ 978 h 3475"/>
              <a:gd name="T100" fmla="*/ 249 w 3474"/>
              <a:gd name="T101" fmla="*/ 781 h 3475"/>
              <a:gd name="T102" fmla="*/ 111 w 3474"/>
              <a:gd name="T103" fmla="*/ 575 h 3475"/>
              <a:gd name="T104" fmla="*/ 26 w 3474"/>
              <a:gd name="T105" fmla="*/ 381 h 3475"/>
              <a:gd name="T106" fmla="*/ 0 w 3474"/>
              <a:gd name="T107" fmla="*/ 212 h 3475"/>
              <a:gd name="T108" fmla="*/ 39 w 3474"/>
              <a:gd name="T109" fmla="*/ 83 h 3475"/>
              <a:gd name="T110" fmla="*/ 142 w 3474"/>
              <a:gd name="T111" fmla="*/ 11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74" h="3475">
                <a:moveTo>
                  <a:pt x="1210" y="1057"/>
                </a:moveTo>
                <a:lnTo>
                  <a:pt x="1184" y="1059"/>
                </a:lnTo>
                <a:lnTo>
                  <a:pt x="1159" y="1065"/>
                </a:lnTo>
                <a:lnTo>
                  <a:pt x="1133" y="1077"/>
                </a:lnTo>
                <a:lnTo>
                  <a:pt x="1107" y="1097"/>
                </a:lnTo>
                <a:lnTo>
                  <a:pt x="1091" y="1115"/>
                </a:lnTo>
                <a:lnTo>
                  <a:pt x="1080" y="1136"/>
                </a:lnTo>
                <a:lnTo>
                  <a:pt x="1072" y="1158"/>
                </a:lnTo>
                <a:lnTo>
                  <a:pt x="1068" y="1181"/>
                </a:lnTo>
                <a:lnTo>
                  <a:pt x="1088" y="1180"/>
                </a:lnTo>
                <a:lnTo>
                  <a:pt x="1106" y="1176"/>
                </a:lnTo>
                <a:lnTo>
                  <a:pt x="1124" y="1172"/>
                </a:lnTo>
                <a:lnTo>
                  <a:pt x="1141" y="1172"/>
                </a:lnTo>
                <a:lnTo>
                  <a:pt x="1157" y="1176"/>
                </a:lnTo>
                <a:lnTo>
                  <a:pt x="1170" y="1183"/>
                </a:lnTo>
                <a:lnTo>
                  <a:pt x="1180" y="1194"/>
                </a:lnTo>
                <a:lnTo>
                  <a:pt x="1190" y="1207"/>
                </a:lnTo>
                <a:lnTo>
                  <a:pt x="1195" y="1222"/>
                </a:lnTo>
                <a:lnTo>
                  <a:pt x="1199" y="1237"/>
                </a:lnTo>
                <a:lnTo>
                  <a:pt x="1199" y="1253"/>
                </a:lnTo>
                <a:lnTo>
                  <a:pt x="1196" y="1269"/>
                </a:lnTo>
                <a:lnTo>
                  <a:pt x="1191" y="1283"/>
                </a:lnTo>
                <a:lnTo>
                  <a:pt x="1181" y="1297"/>
                </a:lnTo>
                <a:lnTo>
                  <a:pt x="1167" y="1309"/>
                </a:lnTo>
                <a:lnTo>
                  <a:pt x="1151" y="1317"/>
                </a:lnTo>
                <a:lnTo>
                  <a:pt x="1175" y="1325"/>
                </a:lnTo>
                <a:lnTo>
                  <a:pt x="1201" y="1328"/>
                </a:lnTo>
                <a:lnTo>
                  <a:pt x="1228" y="1326"/>
                </a:lnTo>
                <a:lnTo>
                  <a:pt x="1253" y="1318"/>
                </a:lnTo>
                <a:lnTo>
                  <a:pt x="1277" y="1306"/>
                </a:lnTo>
                <a:lnTo>
                  <a:pt x="1298" y="1289"/>
                </a:lnTo>
                <a:lnTo>
                  <a:pt x="1315" y="1268"/>
                </a:lnTo>
                <a:lnTo>
                  <a:pt x="1328" y="1244"/>
                </a:lnTo>
                <a:lnTo>
                  <a:pt x="1334" y="1219"/>
                </a:lnTo>
                <a:lnTo>
                  <a:pt x="1337" y="1193"/>
                </a:lnTo>
                <a:lnTo>
                  <a:pt x="1334" y="1166"/>
                </a:lnTo>
                <a:lnTo>
                  <a:pt x="1328" y="1141"/>
                </a:lnTo>
                <a:lnTo>
                  <a:pt x="1315" y="1117"/>
                </a:lnTo>
                <a:lnTo>
                  <a:pt x="1298" y="1097"/>
                </a:lnTo>
                <a:lnTo>
                  <a:pt x="1287" y="1085"/>
                </a:lnTo>
                <a:lnTo>
                  <a:pt x="1271" y="1074"/>
                </a:lnTo>
                <a:lnTo>
                  <a:pt x="1253" y="1066"/>
                </a:lnTo>
                <a:lnTo>
                  <a:pt x="1232" y="1060"/>
                </a:lnTo>
                <a:lnTo>
                  <a:pt x="1210" y="1057"/>
                </a:lnTo>
                <a:close/>
                <a:moveTo>
                  <a:pt x="1572" y="585"/>
                </a:moveTo>
                <a:lnTo>
                  <a:pt x="730" y="718"/>
                </a:lnTo>
                <a:lnTo>
                  <a:pt x="686" y="1004"/>
                </a:lnTo>
                <a:lnTo>
                  <a:pt x="736" y="1040"/>
                </a:lnTo>
                <a:lnTo>
                  <a:pt x="785" y="1073"/>
                </a:lnTo>
                <a:lnTo>
                  <a:pt x="834" y="1102"/>
                </a:lnTo>
                <a:lnTo>
                  <a:pt x="879" y="1126"/>
                </a:lnTo>
                <a:lnTo>
                  <a:pt x="924" y="1147"/>
                </a:lnTo>
                <a:lnTo>
                  <a:pt x="931" y="1114"/>
                </a:lnTo>
                <a:lnTo>
                  <a:pt x="944" y="1081"/>
                </a:lnTo>
                <a:lnTo>
                  <a:pt x="959" y="1049"/>
                </a:lnTo>
                <a:lnTo>
                  <a:pt x="978" y="1020"/>
                </a:lnTo>
                <a:lnTo>
                  <a:pt x="1003" y="992"/>
                </a:lnTo>
                <a:lnTo>
                  <a:pt x="1030" y="968"/>
                </a:lnTo>
                <a:lnTo>
                  <a:pt x="1061" y="949"/>
                </a:lnTo>
                <a:lnTo>
                  <a:pt x="1094" y="934"/>
                </a:lnTo>
                <a:lnTo>
                  <a:pt x="1128" y="922"/>
                </a:lnTo>
                <a:lnTo>
                  <a:pt x="1163" y="916"/>
                </a:lnTo>
                <a:lnTo>
                  <a:pt x="1200" y="914"/>
                </a:lnTo>
                <a:lnTo>
                  <a:pt x="1236" y="916"/>
                </a:lnTo>
                <a:lnTo>
                  <a:pt x="1272" y="922"/>
                </a:lnTo>
                <a:lnTo>
                  <a:pt x="1308" y="934"/>
                </a:lnTo>
                <a:lnTo>
                  <a:pt x="1341" y="949"/>
                </a:lnTo>
                <a:lnTo>
                  <a:pt x="1372" y="968"/>
                </a:lnTo>
                <a:lnTo>
                  <a:pt x="1402" y="992"/>
                </a:lnTo>
                <a:lnTo>
                  <a:pt x="1427" y="1021"/>
                </a:lnTo>
                <a:lnTo>
                  <a:pt x="1448" y="1052"/>
                </a:lnTo>
                <a:lnTo>
                  <a:pt x="1464" y="1085"/>
                </a:lnTo>
                <a:lnTo>
                  <a:pt x="1476" y="1120"/>
                </a:lnTo>
                <a:lnTo>
                  <a:pt x="1482" y="1156"/>
                </a:lnTo>
                <a:lnTo>
                  <a:pt x="1485" y="1192"/>
                </a:lnTo>
                <a:lnTo>
                  <a:pt x="1482" y="1227"/>
                </a:lnTo>
                <a:lnTo>
                  <a:pt x="1476" y="1263"/>
                </a:lnTo>
                <a:lnTo>
                  <a:pt x="1464" y="1298"/>
                </a:lnTo>
                <a:lnTo>
                  <a:pt x="1448" y="1331"/>
                </a:lnTo>
                <a:lnTo>
                  <a:pt x="1427" y="1363"/>
                </a:lnTo>
                <a:lnTo>
                  <a:pt x="1402" y="1392"/>
                </a:lnTo>
                <a:lnTo>
                  <a:pt x="1374" y="1415"/>
                </a:lnTo>
                <a:lnTo>
                  <a:pt x="1344" y="1435"/>
                </a:lnTo>
                <a:lnTo>
                  <a:pt x="1310" y="1452"/>
                </a:lnTo>
                <a:lnTo>
                  <a:pt x="1275" y="1464"/>
                </a:lnTo>
                <a:lnTo>
                  <a:pt x="1239" y="1471"/>
                </a:lnTo>
                <a:lnTo>
                  <a:pt x="1202" y="1473"/>
                </a:lnTo>
                <a:lnTo>
                  <a:pt x="1165" y="1471"/>
                </a:lnTo>
                <a:lnTo>
                  <a:pt x="1129" y="1464"/>
                </a:lnTo>
                <a:lnTo>
                  <a:pt x="1095" y="1452"/>
                </a:lnTo>
                <a:lnTo>
                  <a:pt x="1062" y="1435"/>
                </a:lnTo>
                <a:lnTo>
                  <a:pt x="1031" y="1415"/>
                </a:lnTo>
                <a:lnTo>
                  <a:pt x="1003" y="1392"/>
                </a:lnTo>
                <a:lnTo>
                  <a:pt x="978" y="1363"/>
                </a:lnTo>
                <a:lnTo>
                  <a:pt x="957" y="1332"/>
                </a:lnTo>
                <a:lnTo>
                  <a:pt x="942" y="1299"/>
                </a:lnTo>
                <a:lnTo>
                  <a:pt x="889" y="1281"/>
                </a:lnTo>
                <a:lnTo>
                  <a:pt x="833" y="1258"/>
                </a:lnTo>
                <a:lnTo>
                  <a:pt x="777" y="1231"/>
                </a:lnTo>
                <a:lnTo>
                  <a:pt x="719" y="1199"/>
                </a:lnTo>
                <a:lnTo>
                  <a:pt x="661" y="1162"/>
                </a:lnTo>
                <a:lnTo>
                  <a:pt x="597" y="1563"/>
                </a:lnTo>
                <a:lnTo>
                  <a:pt x="2323" y="3296"/>
                </a:lnTo>
                <a:lnTo>
                  <a:pt x="3298" y="2319"/>
                </a:lnTo>
                <a:lnTo>
                  <a:pt x="1572" y="585"/>
                </a:lnTo>
                <a:close/>
                <a:moveTo>
                  <a:pt x="259" y="142"/>
                </a:moveTo>
                <a:lnTo>
                  <a:pt x="231" y="144"/>
                </a:lnTo>
                <a:lnTo>
                  <a:pt x="208" y="148"/>
                </a:lnTo>
                <a:lnTo>
                  <a:pt x="187" y="157"/>
                </a:lnTo>
                <a:lnTo>
                  <a:pt x="169" y="170"/>
                </a:lnTo>
                <a:lnTo>
                  <a:pt x="156" y="188"/>
                </a:lnTo>
                <a:lnTo>
                  <a:pt x="147" y="208"/>
                </a:lnTo>
                <a:lnTo>
                  <a:pt x="142" y="232"/>
                </a:lnTo>
                <a:lnTo>
                  <a:pt x="141" y="260"/>
                </a:lnTo>
                <a:lnTo>
                  <a:pt x="145" y="289"/>
                </a:lnTo>
                <a:lnTo>
                  <a:pt x="151" y="322"/>
                </a:lnTo>
                <a:lnTo>
                  <a:pt x="161" y="357"/>
                </a:lnTo>
                <a:lnTo>
                  <a:pt x="176" y="394"/>
                </a:lnTo>
                <a:lnTo>
                  <a:pt x="193" y="433"/>
                </a:lnTo>
                <a:lnTo>
                  <a:pt x="214" y="473"/>
                </a:lnTo>
                <a:lnTo>
                  <a:pt x="239" y="515"/>
                </a:lnTo>
                <a:lnTo>
                  <a:pt x="266" y="558"/>
                </a:lnTo>
                <a:lnTo>
                  <a:pt x="296" y="603"/>
                </a:lnTo>
                <a:lnTo>
                  <a:pt x="329" y="647"/>
                </a:lnTo>
                <a:lnTo>
                  <a:pt x="365" y="692"/>
                </a:lnTo>
                <a:lnTo>
                  <a:pt x="403" y="739"/>
                </a:lnTo>
                <a:lnTo>
                  <a:pt x="444" y="784"/>
                </a:lnTo>
                <a:lnTo>
                  <a:pt x="489" y="830"/>
                </a:lnTo>
                <a:lnTo>
                  <a:pt x="550" y="889"/>
                </a:lnTo>
                <a:lnTo>
                  <a:pt x="590" y="637"/>
                </a:lnTo>
                <a:lnTo>
                  <a:pt x="594" y="623"/>
                </a:lnTo>
                <a:lnTo>
                  <a:pt x="602" y="609"/>
                </a:lnTo>
                <a:lnTo>
                  <a:pt x="611" y="596"/>
                </a:lnTo>
                <a:lnTo>
                  <a:pt x="622" y="587"/>
                </a:lnTo>
                <a:lnTo>
                  <a:pt x="634" y="581"/>
                </a:lnTo>
                <a:lnTo>
                  <a:pt x="649" y="577"/>
                </a:lnTo>
                <a:lnTo>
                  <a:pt x="870" y="543"/>
                </a:lnTo>
                <a:lnTo>
                  <a:pt x="824" y="494"/>
                </a:lnTo>
                <a:lnTo>
                  <a:pt x="779" y="450"/>
                </a:lnTo>
                <a:lnTo>
                  <a:pt x="734" y="408"/>
                </a:lnTo>
                <a:lnTo>
                  <a:pt x="688" y="369"/>
                </a:lnTo>
                <a:lnTo>
                  <a:pt x="644" y="334"/>
                </a:lnTo>
                <a:lnTo>
                  <a:pt x="600" y="300"/>
                </a:lnTo>
                <a:lnTo>
                  <a:pt x="555" y="269"/>
                </a:lnTo>
                <a:lnTo>
                  <a:pt x="513" y="242"/>
                </a:lnTo>
                <a:lnTo>
                  <a:pt x="471" y="216"/>
                </a:lnTo>
                <a:lnTo>
                  <a:pt x="431" y="195"/>
                </a:lnTo>
                <a:lnTo>
                  <a:pt x="392" y="177"/>
                </a:lnTo>
                <a:lnTo>
                  <a:pt x="356" y="164"/>
                </a:lnTo>
                <a:lnTo>
                  <a:pt x="321" y="153"/>
                </a:lnTo>
                <a:lnTo>
                  <a:pt x="288" y="146"/>
                </a:lnTo>
                <a:lnTo>
                  <a:pt x="259" y="142"/>
                </a:lnTo>
                <a:close/>
                <a:moveTo>
                  <a:pt x="212" y="0"/>
                </a:moveTo>
                <a:lnTo>
                  <a:pt x="251" y="1"/>
                </a:lnTo>
                <a:lnTo>
                  <a:pt x="292" y="6"/>
                </a:lnTo>
                <a:lnTo>
                  <a:pt x="336" y="15"/>
                </a:lnTo>
                <a:lnTo>
                  <a:pt x="380" y="27"/>
                </a:lnTo>
                <a:lnTo>
                  <a:pt x="426" y="43"/>
                </a:lnTo>
                <a:lnTo>
                  <a:pt x="474" y="63"/>
                </a:lnTo>
                <a:lnTo>
                  <a:pt x="524" y="87"/>
                </a:lnTo>
                <a:lnTo>
                  <a:pt x="573" y="113"/>
                </a:lnTo>
                <a:lnTo>
                  <a:pt x="624" y="144"/>
                </a:lnTo>
                <a:lnTo>
                  <a:pt x="674" y="176"/>
                </a:lnTo>
                <a:lnTo>
                  <a:pt x="726" y="213"/>
                </a:lnTo>
                <a:lnTo>
                  <a:pt x="777" y="253"/>
                </a:lnTo>
                <a:lnTo>
                  <a:pt x="829" y="296"/>
                </a:lnTo>
                <a:lnTo>
                  <a:pt x="879" y="341"/>
                </a:lnTo>
                <a:lnTo>
                  <a:pt x="929" y="389"/>
                </a:lnTo>
                <a:lnTo>
                  <a:pt x="987" y="452"/>
                </a:lnTo>
                <a:lnTo>
                  <a:pt x="1042" y="515"/>
                </a:lnTo>
                <a:lnTo>
                  <a:pt x="1578" y="430"/>
                </a:lnTo>
                <a:lnTo>
                  <a:pt x="1592" y="427"/>
                </a:lnTo>
                <a:lnTo>
                  <a:pt x="1606" y="430"/>
                </a:lnTo>
                <a:lnTo>
                  <a:pt x="1618" y="435"/>
                </a:lnTo>
                <a:lnTo>
                  <a:pt x="1632" y="443"/>
                </a:lnTo>
                <a:lnTo>
                  <a:pt x="1645" y="452"/>
                </a:lnTo>
                <a:lnTo>
                  <a:pt x="3453" y="2267"/>
                </a:lnTo>
                <a:lnTo>
                  <a:pt x="3464" y="2282"/>
                </a:lnTo>
                <a:lnTo>
                  <a:pt x="3472" y="2300"/>
                </a:lnTo>
                <a:lnTo>
                  <a:pt x="3474" y="2318"/>
                </a:lnTo>
                <a:lnTo>
                  <a:pt x="3472" y="2337"/>
                </a:lnTo>
                <a:lnTo>
                  <a:pt x="3464" y="2355"/>
                </a:lnTo>
                <a:lnTo>
                  <a:pt x="3453" y="2371"/>
                </a:lnTo>
                <a:lnTo>
                  <a:pt x="2375" y="3452"/>
                </a:lnTo>
                <a:lnTo>
                  <a:pt x="2365" y="3462"/>
                </a:lnTo>
                <a:lnTo>
                  <a:pt x="2352" y="3468"/>
                </a:lnTo>
                <a:lnTo>
                  <a:pt x="2339" y="3472"/>
                </a:lnTo>
                <a:lnTo>
                  <a:pt x="2323" y="3475"/>
                </a:lnTo>
                <a:lnTo>
                  <a:pt x="2309" y="3472"/>
                </a:lnTo>
                <a:lnTo>
                  <a:pt x="2295" y="3468"/>
                </a:lnTo>
                <a:lnTo>
                  <a:pt x="2283" y="3462"/>
                </a:lnTo>
                <a:lnTo>
                  <a:pt x="2272" y="3452"/>
                </a:lnTo>
                <a:lnTo>
                  <a:pt x="464" y="1637"/>
                </a:lnTo>
                <a:lnTo>
                  <a:pt x="455" y="1624"/>
                </a:lnTo>
                <a:lnTo>
                  <a:pt x="448" y="1610"/>
                </a:lnTo>
                <a:lnTo>
                  <a:pt x="443" y="1592"/>
                </a:lnTo>
                <a:lnTo>
                  <a:pt x="442" y="1571"/>
                </a:lnTo>
                <a:lnTo>
                  <a:pt x="524" y="1061"/>
                </a:lnTo>
                <a:lnTo>
                  <a:pt x="476" y="1021"/>
                </a:lnTo>
                <a:lnTo>
                  <a:pt x="430" y="978"/>
                </a:lnTo>
                <a:lnTo>
                  <a:pt x="384" y="934"/>
                </a:lnTo>
                <a:lnTo>
                  <a:pt x="336" y="883"/>
                </a:lnTo>
                <a:lnTo>
                  <a:pt x="291" y="833"/>
                </a:lnTo>
                <a:lnTo>
                  <a:pt x="249" y="781"/>
                </a:lnTo>
                <a:lnTo>
                  <a:pt x="209" y="729"/>
                </a:lnTo>
                <a:lnTo>
                  <a:pt x="173" y="678"/>
                </a:lnTo>
                <a:lnTo>
                  <a:pt x="140" y="626"/>
                </a:lnTo>
                <a:lnTo>
                  <a:pt x="111" y="575"/>
                </a:lnTo>
                <a:lnTo>
                  <a:pt x="84" y="526"/>
                </a:lnTo>
                <a:lnTo>
                  <a:pt x="61" y="476"/>
                </a:lnTo>
                <a:lnTo>
                  <a:pt x="42" y="427"/>
                </a:lnTo>
                <a:lnTo>
                  <a:pt x="26" y="381"/>
                </a:lnTo>
                <a:lnTo>
                  <a:pt x="14" y="336"/>
                </a:lnTo>
                <a:lnTo>
                  <a:pt x="5" y="292"/>
                </a:lnTo>
                <a:lnTo>
                  <a:pt x="1" y="251"/>
                </a:lnTo>
                <a:lnTo>
                  <a:pt x="0" y="212"/>
                </a:lnTo>
                <a:lnTo>
                  <a:pt x="4" y="175"/>
                </a:lnTo>
                <a:lnTo>
                  <a:pt x="12" y="141"/>
                </a:lnTo>
                <a:lnTo>
                  <a:pt x="23" y="111"/>
                </a:lnTo>
                <a:lnTo>
                  <a:pt x="39" y="83"/>
                </a:lnTo>
                <a:lnTo>
                  <a:pt x="59" y="59"/>
                </a:lnTo>
                <a:lnTo>
                  <a:pt x="83" y="38"/>
                </a:lnTo>
                <a:lnTo>
                  <a:pt x="112" y="22"/>
                </a:lnTo>
                <a:lnTo>
                  <a:pt x="142" y="11"/>
                </a:lnTo>
                <a:lnTo>
                  <a:pt x="176" y="3"/>
                </a:lnTo>
                <a:lnTo>
                  <a:pt x="212" y="0"/>
                </a:lnTo>
                <a:close/>
              </a:path>
            </a:pathLst>
          </a:custGeom>
          <a:solidFill>
            <a:schemeClr val="tx1">
              <a:lumMod val="75000"/>
              <a:lumOff val="25000"/>
            </a:schemeClr>
          </a:solidFill>
          <a:ln w="0">
            <a:noFill/>
            <a:prstDash val="solid"/>
            <a:round/>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nvGrpSpPr>
          <p:cNvPr id="46" name="Group 45"/>
          <p:cNvGrpSpPr/>
          <p:nvPr/>
        </p:nvGrpSpPr>
        <p:grpSpPr>
          <a:xfrm>
            <a:off x="7758907" y="2469217"/>
            <a:ext cx="614363" cy="614363"/>
            <a:chOff x="10948988" y="2659063"/>
            <a:chExt cx="614362" cy="614362"/>
          </a:xfrm>
          <a:solidFill>
            <a:schemeClr val="tx1">
              <a:lumMod val="75000"/>
              <a:lumOff val="25000"/>
            </a:schemeClr>
          </a:solidFill>
        </p:grpSpPr>
        <p:sp>
          <p:nvSpPr>
            <p:cNvPr id="47" name="Freeform 112"/>
            <p:cNvSpPr>
              <a:spLocks noEditPoints="1"/>
            </p:cNvSpPr>
            <p:nvPr/>
          </p:nvSpPr>
          <p:spPr bwMode="auto">
            <a:xfrm>
              <a:off x="10948988" y="2659063"/>
              <a:ext cx="614362" cy="614362"/>
            </a:xfrm>
            <a:custGeom>
              <a:avLst/>
              <a:gdLst>
                <a:gd name="T0" fmla="*/ 1246 w 3483"/>
                <a:gd name="T1" fmla="*/ 2263 h 3483"/>
                <a:gd name="T2" fmla="*/ 1059 w 3483"/>
                <a:gd name="T3" fmla="*/ 2432 h 3483"/>
                <a:gd name="T4" fmla="*/ 986 w 3483"/>
                <a:gd name="T5" fmla="*/ 2683 h 3483"/>
                <a:gd name="T6" fmla="*/ 1307 w 3483"/>
                <a:gd name="T7" fmla="*/ 3026 h 3483"/>
                <a:gd name="T8" fmla="*/ 1668 w 3483"/>
                <a:gd name="T9" fmla="*/ 2861 h 3483"/>
                <a:gd name="T10" fmla="*/ 2092 w 3483"/>
                <a:gd name="T11" fmla="*/ 3052 h 3483"/>
                <a:gd name="T12" fmla="*/ 2491 w 3483"/>
                <a:gd name="T13" fmla="*/ 2872 h 3483"/>
                <a:gd name="T14" fmla="*/ 2443 w 3483"/>
                <a:gd name="T15" fmla="*/ 2476 h 3483"/>
                <a:gd name="T16" fmla="*/ 2275 w 3483"/>
                <a:gd name="T17" fmla="*/ 2288 h 3483"/>
                <a:gd name="T18" fmla="*/ 2023 w 3483"/>
                <a:gd name="T19" fmla="*/ 2215 h 3483"/>
                <a:gd name="T20" fmla="*/ 1394 w 3483"/>
                <a:gd name="T21" fmla="*/ 430 h 3483"/>
                <a:gd name="T22" fmla="*/ 988 w 3483"/>
                <a:gd name="T23" fmla="*/ 614 h 3483"/>
                <a:gd name="T24" fmla="*/ 666 w 3483"/>
                <a:gd name="T25" fmla="*/ 915 h 3483"/>
                <a:gd name="T26" fmla="*/ 457 w 3483"/>
                <a:gd name="T27" fmla="*/ 1307 h 3483"/>
                <a:gd name="T28" fmla="*/ 622 w 3483"/>
                <a:gd name="T29" fmla="*/ 1667 h 3483"/>
                <a:gd name="T30" fmla="*/ 432 w 3483"/>
                <a:gd name="T31" fmla="*/ 2093 h 3483"/>
                <a:gd name="T32" fmla="*/ 614 w 3483"/>
                <a:gd name="T33" fmla="*/ 2495 h 3483"/>
                <a:gd name="T34" fmla="*/ 844 w 3483"/>
                <a:gd name="T35" fmla="*/ 2682 h 3483"/>
                <a:gd name="T36" fmla="*/ 915 w 3483"/>
                <a:gd name="T37" fmla="*/ 2386 h 3483"/>
                <a:gd name="T38" fmla="*/ 1112 w 3483"/>
                <a:gd name="T39" fmla="*/ 2166 h 3483"/>
                <a:gd name="T40" fmla="*/ 1396 w 3483"/>
                <a:gd name="T41" fmla="*/ 2062 h 3483"/>
                <a:gd name="T42" fmla="*/ 2214 w 3483"/>
                <a:gd name="T43" fmla="*/ 2087 h 3483"/>
                <a:gd name="T44" fmla="*/ 2470 w 3483"/>
                <a:gd name="T45" fmla="*/ 2240 h 3483"/>
                <a:gd name="T46" fmla="*/ 2625 w 3483"/>
                <a:gd name="T47" fmla="*/ 2495 h 3483"/>
                <a:gd name="T48" fmla="*/ 2715 w 3483"/>
                <a:gd name="T49" fmla="*/ 2685 h 3483"/>
                <a:gd name="T50" fmla="*/ 2962 w 3483"/>
                <a:gd name="T51" fmla="*/ 2334 h 3483"/>
                <a:gd name="T52" fmla="*/ 3086 w 3483"/>
                <a:gd name="T53" fmla="*/ 1912 h 3483"/>
                <a:gd name="T54" fmla="*/ 3087 w 3483"/>
                <a:gd name="T55" fmla="*/ 1574 h 3483"/>
                <a:gd name="T56" fmla="*/ 2958 w 3483"/>
                <a:gd name="T57" fmla="*/ 1143 h 3483"/>
                <a:gd name="T58" fmla="*/ 2703 w 3483"/>
                <a:gd name="T59" fmla="*/ 785 h 3483"/>
                <a:gd name="T60" fmla="*/ 2346 w 3483"/>
                <a:gd name="T61" fmla="*/ 527 h 3483"/>
                <a:gd name="T62" fmla="*/ 1916 w 3483"/>
                <a:gd name="T63" fmla="*/ 396 h 3483"/>
                <a:gd name="T64" fmla="*/ 1667 w 3483"/>
                <a:gd name="T65" fmla="*/ 0 h 3483"/>
                <a:gd name="T66" fmla="*/ 2115 w 3483"/>
                <a:gd name="T67" fmla="*/ 278 h 3483"/>
                <a:gd name="T68" fmla="*/ 2553 w 3483"/>
                <a:gd name="T69" fmla="*/ 469 h 3483"/>
                <a:gd name="T70" fmla="*/ 2907 w 3483"/>
                <a:gd name="T71" fmla="*/ 782 h 3483"/>
                <a:gd name="T72" fmla="*/ 3148 w 3483"/>
                <a:gd name="T73" fmla="*/ 1191 h 3483"/>
                <a:gd name="T74" fmla="*/ 3251 w 3483"/>
                <a:gd name="T75" fmla="*/ 1668 h 3483"/>
                <a:gd name="T76" fmla="*/ 3227 w 3483"/>
                <a:gd name="T77" fmla="*/ 2019 h 3483"/>
                <a:gd name="T78" fmla="*/ 3064 w 3483"/>
                <a:gd name="T79" fmla="*/ 2470 h 3483"/>
                <a:gd name="T80" fmla="*/ 2774 w 3483"/>
                <a:gd name="T81" fmla="*/ 2841 h 3483"/>
                <a:gd name="T82" fmla="*/ 2384 w 3483"/>
                <a:gd name="T83" fmla="*/ 3108 h 3483"/>
                <a:gd name="T84" fmla="*/ 1922 w 3483"/>
                <a:gd name="T85" fmla="*/ 3242 h 3483"/>
                <a:gd name="T86" fmla="*/ 1567 w 3483"/>
                <a:gd name="T87" fmla="*/ 3243 h 3483"/>
                <a:gd name="T88" fmla="*/ 1102 w 3483"/>
                <a:gd name="T89" fmla="*/ 3110 h 3483"/>
                <a:gd name="T90" fmla="*/ 710 w 3483"/>
                <a:gd name="T91" fmla="*/ 2844 h 3483"/>
                <a:gd name="T92" fmla="*/ 419 w 3483"/>
                <a:gd name="T93" fmla="*/ 2472 h 3483"/>
                <a:gd name="T94" fmla="*/ 255 w 3483"/>
                <a:gd name="T95" fmla="*/ 2020 h 3483"/>
                <a:gd name="T96" fmla="*/ 232 w 3483"/>
                <a:gd name="T97" fmla="*/ 1668 h 3483"/>
                <a:gd name="T98" fmla="*/ 336 w 3483"/>
                <a:gd name="T99" fmla="*/ 1189 h 3483"/>
                <a:gd name="T100" fmla="*/ 578 w 3483"/>
                <a:gd name="T101" fmla="*/ 780 h 3483"/>
                <a:gd name="T102" fmla="*/ 933 w 3483"/>
                <a:gd name="T103" fmla="*/ 467 h 3483"/>
                <a:gd name="T104" fmla="*/ 1373 w 3483"/>
                <a:gd name="T105" fmla="*/ 275 h 3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83" h="3483">
                  <a:moveTo>
                    <a:pt x="1453" y="2215"/>
                  </a:moveTo>
                  <a:lnTo>
                    <a:pt x="1398" y="2219"/>
                  </a:lnTo>
                  <a:lnTo>
                    <a:pt x="1346" y="2228"/>
                  </a:lnTo>
                  <a:lnTo>
                    <a:pt x="1295" y="2243"/>
                  </a:lnTo>
                  <a:lnTo>
                    <a:pt x="1246" y="2263"/>
                  </a:lnTo>
                  <a:lnTo>
                    <a:pt x="1202" y="2288"/>
                  </a:lnTo>
                  <a:lnTo>
                    <a:pt x="1160" y="2318"/>
                  </a:lnTo>
                  <a:lnTo>
                    <a:pt x="1122" y="2352"/>
                  </a:lnTo>
                  <a:lnTo>
                    <a:pt x="1088" y="2390"/>
                  </a:lnTo>
                  <a:lnTo>
                    <a:pt x="1059" y="2432"/>
                  </a:lnTo>
                  <a:lnTo>
                    <a:pt x="1033" y="2476"/>
                  </a:lnTo>
                  <a:lnTo>
                    <a:pt x="1013" y="2525"/>
                  </a:lnTo>
                  <a:lnTo>
                    <a:pt x="998" y="2575"/>
                  </a:lnTo>
                  <a:lnTo>
                    <a:pt x="989" y="2628"/>
                  </a:lnTo>
                  <a:lnTo>
                    <a:pt x="986" y="2683"/>
                  </a:lnTo>
                  <a:lnTo>
                    <a:pt x="986" y="2868"/>
                  </a:lnTo>
                  <a:lnTo>
                    <a:pt x="1062" y="2915"/>
                  </a:lnTo>
                  <a:lnTo>
                    <a:pt x="1140" y="2957"/>
                  </a:lnTo>
                  <a:lnTo>
                    <a:pt x="1222" y="2994"/>
                  </a:lnTo>
                  <a:lnTo>
                    <a:pt x="1307" y="3026"/>
                  </a:lnTo>
                  <a:lnTo>
                    <a:pt x="1393" y="3052"/>
                  </a:lnTo>
                  <a:lnTo>
                    <a:pt x="1483" y="3072"/>
                  </a:lnTo>
                  <a:lnTo>
                    <a:pt x="1574" y="3087"/>
                  </a:lnTo>
                  <a:lnTo>
                    <a:pt x="1668" y="3096"/>
                  </a:lnTo>
                  <a:lnTo>
                    <a:pt x="1668" y="2861"/>
                  </a:lnTo>
                  <a:lnTo>
                    <a:pt x="1824" y="2861"/>
                  </a:lnTo>
                  <a:lnTo>
                    <a:pt x="1824" y="3096"/>
                  </a:lnTo>
                  <a:lnTo>
                    <a:pt x="1915" y="3087"/>
                  </a:lnTo>
                  <a:lnTo>
                    <a:pt x="2004" y="3072"/>
                  </a:lnTo>
                  <a:lnTo>
                    <a:pt x="2092" y="3052"/>
                  </a:lnTo>
                  <a:lnTo>
                    <a:pt x="2176" y="3027"/>
                  </a:lnTo>
                  <a:lnTo>
                    <a:pt x="2260" y="2995"/>
                  </a:lnTo>
                  <a:lnTo>
                    <a:pt x="2340" y="2959"/>
                  </a:lnTo>
                  <a:lnTo>
                    <a:pt x="2417" y="2918"/>
                  </a:lnTo>
                  <a:lnTo>
                    <a:pt x="2491" y="2872"/>
                  </a:lnTo>
                  <a:lnTo>
                    <a:pt x="2491" y="2683"/>
                  </a:lnTo>
                  <a:lnTo>
                    <a:pt x="2488" y="2628"/>
                  </a:lnTo>
                  <a:lnTo>
                    <a:pt x="2478" y="2575"/>
                  </a:lnTo>
                  <a:lnTo>
                    <a:pt x="2463" y="2525"/>
                  </a:lnTo>
                  <a:lnTo>
                    <a:pt x="2443" y="2476"/>
                  </a:lnTo>
                  <a:lnTo>
                    <a:pt x="2418" y="2432"/>
                  </a:lnTo>
                  <a:lnTo>
                    <a:pt x="2388" y="2390"/>
                  </a:lnTo>
                  <a:lnTo>
                    <a:pt x="2355" y="2352"/>
                  </a:lnTo>
                  <a:lnTo>
                    <a:pt x="2317" y="2318"/>
                  </a:lnTo>
                  <a:lnTo>
                    <a:pt x="2275" y="2288"/>
                  </a:lnTo>
                  <a:lnTo>
                    <a:pt x="2230" y="2263"/>
                  </a:lnTo>
                  <a:lnTo>
                    <a:pt x="2182" y="2243"/>
                  </a:lnTo>
                  <a:lnTo>
                    <a:pt x="2131" y="2228"/>
                  </a:lnTo>
                  <a:lnTo>
                    <a:pt x="2078" y="2219"/>
                  </a:lnTo>
                  <a:lnTo>
                    <a:pt x="2023" y="2215"/>
                  </a:lnTo>
                  <a:lnTo>
                    <a:pt x="1453" y="2215"/>
                  </a:lnTo>
                  <a:close/>
                  <a:moveTo>
                    <a:pt x="1668" y="386"/>
                  </a:moveTo>
                  <a:lnTo>
                    <a:pt x="1575" y="395"/>
                  </a:lnTo>
                  <a:lnTo>
                    <a:pt x="1483" y="410"/>
                  </a:lnTo>
                  <a:lnTo>
                    <a:pt x="1394" y="430"/>
                  </a:lnTo>
                  <a:lnTo>
                    <a:pt x="1308" y="456"/>
                  </a:lnTo>
                  <a:lnTo>
                    <a:pt x="1223" y="488"/>
                  </a:lnTo>
                  <a:lnTo>
                    <a:pt x="1141" y="525"/>
                  </a:lnTo>
                  <a:lnTo>
                    <a:pt x="1063" y="567"/>
                  </a:lnTo>
                  <a:lnTo>
                    <a:pt x="988" y="614"/>
                  </a:lnTo>
                  <a:lnTo>
                    <a:pt x="916" y="666"/>
                  </a:lnTo>
                  <a:lnTo>
                    <a:pt x="848" y="722"/>
                  </a:lnTo>
                  <a:lnTo>
                    <a:pt x="783" y="782"/>
                  </a:lnTo>
                  <a:lnTo>
                    <a:pt x="722" y="846"/>
                  </a:lnTo>
                  <a:lnTo>
                    <a:pt x="666" y="915"/>
                  </a:lnTo>
                  <a:lnTo>
                    <a:pt x="614" y="987"/>
                  </a:lnTo>
                  <a:lnTo>
                    <a:pt x="568" y="1063"/>
                  </a:lnTo>
                  <a:lnTo>
                    <a:pt x="526" y="1141"/>
                  </a:lnTo>
                  <a:lnTo>
                    <a:pt x="489" y="1222"/>
                  </a:lnTo>
                  <a:lnTo>
                    <a:pt x="457" y="1307"/>
                  </a:lnTo>
                  <a:lnTo>
                    <a:pt x="431" y="1393"/>
                  </a:lnTo>
                  <a:lnTo>
                    <a:pt x="410" y="1483"/>
                  </a:lnTo>
                  <a:lnTo>
                    <a:pt x="396" y="1574"/>
                  </a:lnTo>
                  <a:lnTo>
                    <a:pt x="387" y="1667"/>
                  </a:lnTo>
                  <a:lnTo>
                    <a:pt x="622" y="1667"/>
                  </a:lnTo>
                  <a:lnTo>
                    <a:pt x="622" y="1823"/>
                  </a:lnTo>
                  <a:lnTo>
                    <a:pt x="387" y="1823"/>
                  </a:lnTo>
                  <a:lnTo>
                    <a:pt x="396" y="1915"/>
                  </a:lnTo>
                  <a:lnTo>
                    <a:pt x="411" y="2004"/>
                  </a:lnTo>
                  <a:lnTo>
                    <a:pt x="432" y="2093"/>
                  </a:lnTo>
                  <a:lnTo>
                    <a:pt x="457" y="2178"/>
                  </a:lnTo>
                  <a:lnTo>
                    <a:pt x="489" y="2262"/>
                  </a:lnTo>
                  <a:lnTo>
                    <a:pt x="526" y="2343"/>
                  </a:lnTo>
                  <a:lnTo>
                    <a:pt x="568" y="2420"/>
                  </a:lnTo>
                  <a:lnTo>
                    <a:pt x="614" y="2495"/>
                  </a:lnTo>
                  <a:lnTo>
                    <a:pt x="666" y="2566"/>
                  </a:lnTo>
                  <a:lnTo>
                    <a:pt x="721" y="2634"/>
                  </a:lnTo>
                  <a:lnTo>
                    <a:pt x="781" y="2698"/>
                  </a:lnTo>
                  <a:lnTo>
                    <a:pt x="844" y="2758"/>
                  </a:lnTo>
                  <a:lnTo>
                    <a:pt x="844" y="2682"/>
                  </a:lnTo>
                  <a:lnTo>
                    <a:pt x="846" y="2619"/>
                  </a:lnTo>
                  <a:lnTo>
                    <a:pt x="855" y="2557"/>
                  </a:lnTo>
                  <a:lnTo>
                    <a:pt x="869" y="2498"/>
                  </a:lnTo>
                  <a:lnTo>
                    <a:pt x="890" y="2440"/>
                  </a:lnTo>
                  <a:lnTo>
                    <a:pt x="915" y="2386"/>
                  </a:lnTo>
                  <a:lnTo>
                    <a:pt x="946" y="2335"/>
                  </a:lnTo>
                  <a:lnTo>
                    <a:pt x="982" y="2287"/>
                  </a:lnTo>
                  <a:lnTo>
                    <a:pt x="1021" y="2243"/>
                  </a:lnTo>
                  <a:lnTo>
                    <a:pt x="1065" y="2203"/>
                  </a:lnTo>
                  <a:lnTo>
                    <a:pt x="1112" y="2166"/>
                  </a:lnTo>
                  <a:lnTo>
                    <a:pt x="1164" y="2135"/>
                  </a:lnTo>
                  <a:lnTo>
                    <a:pt x="1218" y="2109"/>
                  </a:lnTo>
                  <a:lnTo>
                    <a:pt x="1275" y="2088"/>
                  </a:lnTo>
                  <a:lnTo>
                    <a:pt x="1334" y="2072"/>
                  </a:lnTo>
                  <a:lnTo>
                    <a:pt x="1396" y="2062"/>
                  </a:lnTo>
                  <a:lnTo>
                    <a:pt x="1460" y="2059"/>
                  </a:lnTo>
                  <a:lnTo>
                    <a:pt x="2030" y="2059"/>
                  </a:lnTo>
                  <a:lnTo>
                    <a:pt x="2093" y="2062"/>
                  </a:lnTo>
                  <a:lnTo>
                    <a:pt x="2155" y="2072"/>
                  </a:lnTo>
                  <a:lnTo>
                    <a:pt x="2214" y="2087"/>
                  </a:lnTo>
                  <a:lnTo>
                    <a:pt x="2271" y="2108"/>
                  </a:lnTo>
                  <a:lnTo>
                    <a:pt x="2325" y="2133"/>
                  </a:lnTo>
                  <a:lnTo>
                    <a:pt x="2377" y="2165"/>
                  </a:lnTo>
                  <a:lnTo>
                    <a:pt x="2425" y="2200"/>
                  </a:lnTo>
                  <a:lnTo>
                    <a:pt x="2470" y="2240"/>
                  </a:lnTo>
                  <a:lnTo>
                    <a:pt x="2510" y="2284"/>
                  </a:lnTo>
                  <a:lnTo>
                    <a:pt x="2546" y="2331"/>
                  </a:lnTo>
                  <a:lnTo>
                    <a:pt x="2577" y="2383"/>
                  </a:lnTo>
                  <a:lnTo>
                    <a:pt x="2604" y="2438"/>
                  </a:lnTo>
                  <a:lnTo>
                    <a:pt x="2625" y="2495"/>
                  </a:lnTo>
                  <a:lnTo>
                    <a:pt x="2640" y="2555"/>
                  </a:lnTo>
                  <a:lnTo>
                    <a:pt x="2649" y="2618"/>
                  </a:lnTo>
                  <a:lnTo>
                    <a:pt x="2652" y="2682"/>
                  </a:lnTo>
                  <a:lnTo>
                    <a:pt x="2652" y="2744"/>
                  </a:lnTo>
                  <a:lnTo>
                    <a:pt x="2715" y="2685"/>
                  </a:lnTo>
                  <a:lnTo>
                    <a:pt x="2773" y="2622"/>
                  </a:lnTo>
                  <a:lnTo>
                    <a:pt x="2827" y="2554"/>
                  </a:lnTo>
                  <a:lnTo>
                    <a:pt x="2876" y="2483"/>
                  </a:lnTo>
                  <a:lnTo>
                    <a:pt x="2920" y="2411"/>
                  </a:lnTo>
                  <a:lnTo>
                    <a:pt x="2962" y="2334"/>
                  </a:lnTo>
                  <a:lnTo>
                    <a:pt x="2996" y="2254"/>
                  </a:lnTo>
                  <a:lnTo>
                    <a:pt x="3027" y="2172"/>
                  </a:lnTo>
                  <a:lnTo>
                    <a:pt x="3052" y="2088"/>
                  </a:lnTo>
                  <a:lnTo>
                    <a:pt x="3072" y="2001"/>
                  </a:lnTo>
                  <a:lnTo>
                    <a:pt x="3086" y="1912"/>
                  </a:lnTo>
                  <a:lnTo>
                    <a:pt x="3095" y="1823"/>
                  </a:lnTo>
                  <a:lnTo>
                    <a:pt x="2860" y="1823"/>
                  </a:lnTo>
                  <a:lnTo>
                    <a:pt x="2860" y="1667"/>
                  </a:lnTo>
                  <a:lnTo>
                    <a:pt x="3096" y="1667"/>
                  </a:lnTo>
                  <a:lnTo>
                    <a:pt x="3087" y="1574"/>
                  </a:lnTo>
                  <a:lnTo>
                    <a:pt x="3073" y="1483"/>
                  </a:lnTo>
                  <a:lnTo>
                    <a:pt x="3052" y="1394"/>
                  </a:lnTo>
                  <a:lnTo>
                    <a:pt x="3027" y="1308"/>
                  </a:lnTo>
                  <a:lnTo>
                    <a:pt x="2995" y="1224"/>
                  </a:lnTo>
                  <a:lnTo>
                    <a:pt x="2958" y="1143"/>
                  </a:lnTo>
                  <a:lnTo>
                    <a:pt x="2917" y="1064"/>
                  </a:lnTo>
                  <a:lnTo>
                    <a:pt x="2870" y="989"/>
                  </a:lnTo>
                  <a:lnTo>
                    <a:pt x="2819" y="917"/>
                  </a:lnTo>
                  <a:lnTo>
                    <a:pt x="2763" y="850"/>
                  </a:lnTo>
                  <a:lnTo>
                    <a:pt x="2703" y="785"/>
                  </a:lnTo>
                  <a:lnTo>
                    <a:pt x="2639" y="724"/>
                  </a:lnTo>
                  <a:lnTo>
                    <a:pt x="2571" y="668"/>
                  </a:lnTo>
                  <a:lnTo>
                    <a:pt x="2499" y="616"/>
                  </a:lnTo>
                  <a:lnTo>
                    <a:pt x="2424" y="569"/>
                  </a:lnTo>
                  <a:lnTo>
                    <a:pt x="2346" y="527"/>
                  </a:lnTo>
                  <a:lnTo>
                    <a:pt x="2265" y="490"/>
                  </a:lnTo>
                  <a:lnTo>
                    <a:pt x="2182" y="458"/>
                  </a:lnTo>
                  <a:lnTo>
                    <a:pt x="2095" y="432"/>
                  </a:lnTo>
                  <a:lnTo>
                    <a:pt x="2006" y="411"/>
                  </a:lnTo>
                  <a:lnTo>
                    <a:pt x="1916" y="396"/>
                  </a:lnTo>
                  <a:lnTo>
                    <a:pt x="1823" y="387"/>
                  </a:lnTo>
                  <a:lnTo>
                    <a:pt x="1823" y="622"/>
                  </a:lnTo>
                  <a:lnTo>
                    <a:pt x="1668" y="622"/>
                  </a:lnTo>
                  <a:lnTo>
                    <a:pt x="1668" y="386"/>
                  </a:lnTo>
                  <a:close/>
                  <a:moveTo>
                    <a:pt x="1667" y="0"/>
                  </a:moveTo>
                  <a:lnTo>
                    <a:pt x="1823" y="0"/>
                  </a:lnTo>
                  <a:lnTo>
                    <a:pt x="1823" y="232"/>
                  </a:lnTo>
                  <a:lnTo>
                    <a:pt x="1922" y="241"/>
                  </a:lnTo>
                  <a:lnTo>
                    <a:pt x="2019" y="256"/>
                  </a:lnTo>
                  <a:lnTo>
                    <a:pt x="2115" y="278"/>
                  </a:lnTo>
                  <a:lnTo>
                    <a:pt x="2208" y="305"/>
                  </a:lnTo>
                  <a:lnTo>
                    <a:pt x="2299" y="338"/>
                  </a:lnTo>
                  <a:lnTo>
                    <a:pt x="2386" y="376"/>
                  </a:lnTo>
                  <a:lnTo>
                    <a:pt x="2471" y="420"/>
                  </a:lnTo>
                  <a:lnTo>
                    <a:pt x="2553" y="469"/>
                  </a:lnTo>
                  <a:lnTo>
                    <a:pt x="2631" y="522"/>
                  </a:lnTo>
                  <a:lnTo>
                    <a:pt x="2706" y="582"/>
                  </a:lnTo>
                  <a:lnTo>
                    <a:pt x="2777" y="644"/>
                  </a:lnTo>
                  <a:lnTo>
                    <a:pt x="2843" y="711"/>
                  </a:lnTo>
                  <a:lnTo>
                    <a:pt x="2907" y="782"/>
                  </a:lnTo>
                  <a:lnTo>
                    <a:pt x="2965" y="857"/>
                  </a:lnTo>
                  <a:lnTo>
                    <a:pt x="3019" y="936"/>
                  </a:lnTo>
                  <a:lnTo>
                    <a:pt x="3067" y="1017"/>
                  </a:lnTo>
                  <a:lnTo>
                    <a:pt x="3110" y="1103"/>
                  </a:lnTo>
                  <a:lnTo>
                    <a:pt x="3148" y="1191"/>
                  </a:lnTo>
                  <a:lnTo>
                    <a:pt x="3181" y="1281"/>
                  </a:lnTo>
                  <a:lnTo>
                    <a:pt x="3208" y="1375"/>
                  </a:lnTo>
                  <a:lnTo>
                    <a:pt x="3229" y="1470"/>
                  </a:lnTo>
                  <a:lnTo>
                    <a:pt x="3243" y="1568"/>
                  </a:lnTo>
                  <a:lnTo>
                    <a:pt x="3251" y="1668"/>
                  </a:lnTo>
                  <a:lnTo>
                    <a:pt x="3483" y="1668"/>
                  </a:lnTo>
                  <a:lnTo>
                    <a:pt x="3483" y="1823"/>
                  </a:lnTo>
                  <a:lnTo>
                    <a:pt x="3251" y="1823"/>
                  </a:lnTo>
                  <a:lnTo>
                    <a:pt x="3242" y="1922"/>
                  </a:lnTo>
                  <a:lnTo>
                    <a:pt x="3227" y="2019"/>
                  </a:lnTo>
                  <a:lnTo>
                    <a:pt x="3205" y="2114"/>
                  </a:lnTo>
                  <a:lnTo>
                    <a:pt x="3179" y="2207"/>
                  </a:lnTo>
                  <a:lnTo>
                    <a:pt x="3146" y="2298"/>
                  </a:lnTo>
                  <a:lnTo>
                    <a:pt x="3107" y="2385"/>
                  </a:lnTo>
                  <a:lnTo>
                    <a:pt x="3064" y="2470"/>
                  </a:lnTo>
                  <a:lnTo>
                    <a:pt x="3015" y="2551"/>
                  </a:lnTo>
                  <a:lnTo>
                    <a:pt x="2962" y="2629"/>
                  </a:lnTo>
                  <a:lnTo>
                    <a:pt x="2904" y="2704"/>
                  </a:lnTo>
                  <a:lnTo>
                    <a:pt x="2841" y="2775"/>
                  </a:lnTo>
                  <a:lnTo>
                    <a:pt x="2774" y="2841"/>
                  </a:lnTo>
                  <a:lnTo>
                    <a:pt x="2703" y="2905"/>
                  </a:lnTo>
                  <a:lnTo>
                    <a:pt x="2629" y="2963"/>
                  </a:lnTo>
                  <a:lnTo>
                    <a:pt x="2551" y="3016"/>
                  </a:lnTo>
                  <a:lnTo>
                    <a:pt x="2469" y="3065"/>
                  </a:lnTo>
                  <a:lnTo>
                    <a:pt x="2384" y="3108"/>
                  </a:lnTo>
                  <a:lnTo>
                    <a:pt x="2297" y="3146"/>
                  </a:lnTo>
                  <a:lnTo>
                    <a:pt x="2207" y="3179"/>
                  </a:lnTo>
                  <a:lnTo>
                    <a:pt x="2114" y="3206"/>
                  </a:lnTo>
                  <a:lnTo>
                    <a:pt x="2019" y="3228"/>
                  </a:lnTo>
                  <a:lnTo>
                    <a:pt x="1922" y="3242"/>
                  </a:lnTo>
                  <a:lnTo>
                    <a:pt x="1823" y="3251"/>
                  </a:lnTo>
                  <a:lnTo>
                    <a:pt x="1823" y="3483"/>
                  </a:lnTo>
                  <a:lnTo>
                    <a:pt x="1667" y="3483"/>
                  </a:lnTo>
                  <a:lnTo>
                    <a:pt x="1667" y="3252"/>
                  </a:lnTo>
                  <a:lnTo>
                    <a:pt x="1567" y="3243"/>
                  </a:lnTo>
                  <a:lnTo>
                    <a:pt x="1470" y="3229"/>
                  </a:lnTo>
                  <a:lnTo>
                    <a:pt x="1374" y="3209"/>
                  </a:lnTo>
                  <a:lnTo>
                    <a:pt x="1281" y="3181"/>
                  </a:lnTo>
                  <a:lnTo>
                    <a:pt x="1191" y="3148"/>
                  </a:lnTo>
                  <a:lnTo>
                    <a:pt x="1102" y="3110"/>
                  </a:lnTo>
                  <a:lnTo>
                    <a:pt x="1017" y="3067"/>
                  </a:lnTo>
                  <a:lnTo>
                    <a:pt x="935" y="3019"/>
                  </a:lnTo>
                  <a:lnTo>
                    <a:pt x="857" y="2965"/>
                  </a:lnTo>
                  <a:lnTo>
                    <a:pt x="782" y="2907"/>
                  </a:lnTo>
                  <a:lnTo>
                    <a:pt x="710" y="2844"/>
                  </a:lnTo>
                  <a:lnTo>
                    <a:pt x="643" y="2777"/>
                  </a:lnTo>
                  <a:lnTo>
                    <a:pt x="581" y="2706"/>
                  </a:lnTo>
                  <a:lnTo>
                    <a:pt x="521" y="2632"/>
                  </a:lnTo>
                  <a:lnTo>
                    <a:pt x="468" y="2553"/>
                  </a:lnTo>
                  <a:lnTo>
                    <a:pt x="419" y="2472"/>
                  </a:lnTo>
                  <a:lnTo>
                    <a:pt x="376" y="2387"/>
                  </a:lnTo>
                  <a:lnTo>
                    <a:pt x="337" y="2299"/>
                  </a:lnTo>
                  <a:lnTo>
                    <a:pt x="304" y="2209"/>
                  </a:lnTo>
                  <a:lnTo>
                    <a:pt x="277" y="2115"/>
                  </a:lnTo>
                  <a:lnTo>
                    <a:pt x="255" y="2020"/>
                  </a:lnTo>
                  <a:lnTo>
                    <a:pt x="241" y="1923"/>
                  </a:lnTo>
                  <a:lnTo>
                    <a:pt x="232" y="1823"/>
                  </a:lnTo>
                  <a:lnTo>
                    <a:pt x="0" y="1823"/>
                  </a:lnTo>
                  <a:lnTo>
                    <a:pt x="0" y="1668"/>
                  </a:lnTo>
                  <a:lnTo>
                    <a:pt x="232" y="1668"/>
                  </a:lnTo>
                  <a:lnTo>
                    <a:pt x="240" y="1567"/>
                  </a:lnTo>
                  <a:lnTo>
                    <a:pt x="254" y="1470"/>
                  </a:lnTo>
                  <a:lnTo>
                    <a:pt x="275" y="1374"/>
                  </a:lnTo>
                  <a:lnTo>
                    <a:pt x="303" y="1280"/>
                  </a:lnTo>
                  <a:lnTo>
                    <a:pt x="336" y="1189"/>
                  </a:lnTo>
                  <a:lnTo>
                    <a:pt x="374" y="1101"/>
                  </a:lnTo>
                  <a:lnTo>
                    <a:pt x="417" y="1015"/>
                  </a:lnTo>
                  <a:lnTo>
                    <a:pt x="467" y="934"/>
                  </a:lnTo>
                  <a:lnTo>
                    <a:pt x="519" y="855"/>
                  </a:lnTo>
                  <a:lnTo>
                    <a:pt x="578" y="780"/>
                  </a:lnTo>
                  <a:lnTo>
                    <a:pt x="641" y="708"/>
                  </a:lnTo>
                  <a:lnTo>
                    <a:pt x="708" y="642"/>
                  </a:lnTo>
                  <a:lnTo>
                    <a:pt x="780" y="578"/>
                  </a:lnTo>
                  <a:lnTo>
                    <a:pt x="855" y="519"/>
                  </a:lnTo>
                  <a:lnTo>
                    <a:pt x="933" y="467"/>
                  </a:lnTo>
                  <a:lnTo>
                    <a:pt x="1015" y="417"/>
                  </a:lnTo>
                  <a:lnTo>
                    <a:pt x="1101" y="374"/>
                  </a:lnTo>
                  <a:lnTo>
                    <a:pt x="1189" y="336"/>
                  </a:lnTo>
                  <a:lnTo>
                    <a:pt x="1280" y="303"/>
                  </a:lnTo>
                  <a:lnTo>
                    <a:pt x="1373" y="275"/>
                  </a:lnTo>
                  <a:lnTo>
                    <a:pt x="1469" y="254"/>
                  </a:lnTo>
                  <a:lnTo>
                    <a:pt x="1567" y="240"/>
                  </a:lnTo>
                  <a:lnTo>
                    <a:pt x="1667" y="232"/>
                  </a:lnTo>
                  <a:lnTo>
                    <a:pt x="1667" y="0"/>
                  </a:lnTo>
                  <a:close/>
                </a:path>
              </a:pathLst>
            </a:custGeom>
            <a:grpFill/>
            <a:ln w="0">
              <a:noFill/>
              <a:prstDash val="solid"/>
              <a:round/>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8" name="Freeform 113"/>
            <p:cNvSpPr>
              <a:spLocks noEditPoints="1"/>
            </p:cNvSpPr>
            <p:nvPr/>
          </p:nvSpPr>
          <p:spPr bwMode="auto">
            <a:xfrm>
              <a:off x="11169650" y="2805113"/>
              <a:ext cx="173037" cy="173037"/>
            </a:xfrm>
            <a:custGeom>
              <a:avLst/>
              <a:gdLst>
                <a:gd name="T0" fmla="*/ 443 w 977"/>
                <a:gd name="T1" fmla="*/ 151 h 977"/>
                <a:gd name="T2" fmla="*/ 359 w 977"/>
                <a:gd name="T3" fmla="*/ 173 h 977"/>
                <a:gd name="T4" fmla="*/ 285 w 977"/>
                <a:gd name="T5" fmla="*/ 216 h 977"/>
                <a:gd name="T6" fmla="*/ 225 w 977"/>
                <a:gd name="T7" fmla="*/ 276 h 977"/>
                <a:gd name="T8" fmla="*/ 181 w 977"/>
                <a:gd name="T9" fmla="*/ 350 h 977"/>
                <a:gd name="T10" fmla="*/ 158 w 977"/>
                <a:gd name="T11" fmla="*/ 434 h 977"/>
                <a:gd name="T12" fmla="*/ 158 w 977"/>
                <a:gd name="T13" fmla="*/ 526 h 977"/>
                <a:gd name="T14" fmla="*/ 181 w 977"/>
                <a:gd name="T15" fmla="*/ 611 h 977"/>
                <a:gd name="T16" fmla="*/ 225 w 977"/>
                <a:gd name="T17" fmla="*/ 685 h 977"/>
                <a:gd name="T18" fmla="*/ 284 w 977"/>
                <a:gd name="T19" fmla="*/ 745 h 977"/>
                <a:gd name="T20" fmla="*/ 358 w 977"/>
                <a:gd name="T21" fmla="*/ 788 h 977"/>
                <a:gd name="T22" fmla="*/ 443 w 977"/>
                <a:gd name="T23" fmla="*/ 811 h 977"/>
                <a:gd name="T24" fmla="*/ 534 w 977"/>
                <a:gd name="T25" fmla="*/ 811 h 977"/>
                <a:gd name="T26" fmla="*/ 619 w 977"/>
                <a:gd name="T27" fmla="*/ 788 h 977"/>
                <a:gd name="T28" fmla="*/ 693 w 977"/>
                <a:gd name="T29" fmla="*/ 745 h 977"/>
                <a:gd name="T30" fmla="*/ 752 w 977"/>
                <a:gd name="T31" fmla="*/ 685 h 977"/>
                <a:gd name="T32" fmla="*/ 796 w 977"/>
                <a:gd name="T33" fmla="*/ 611 h 977"/>
                <a:gd name="T34" fmla="*/ 819 w 977"/>
                <a:gd name="T35" fmla="*/ 526 h 977"/>
                <a:gd name="T36" fmla="*/ 819 w 977"/>
                <a:gd name="T37" fmla="*/ 436 h 977"/>
                <a:gd name="T38" fmla="*/ 796 w 977"/>
                <a:gd name="T39" fmla="*/ 350 h 977"/>
                <a:gd name="T40" fmla="*/ 752 w 977"/>
                <a:gd name="T41" fmla="*/ 276 h 977"/>
                <a:gd name="T42" fmla="*/ 692 w 977"/>
                <a:gd name="T43" fmla="*/ 216 h 977"/>
                <a:gd name="T44" fmla="*/ 618 w 977"/>
                <a:gd name="T45" fmla="*/ 173 h 977"/>
                <a:gd name="T46" fmla="*/ 534 w 977"/>
                <a:gd name="T47" fmla="*/ 151 h 977"/>
                <a:gd name="T48" fmla="*/ 489 w 977"/>
                <a:gd name="T49" fmla="*/ 0 h 977"/>
                <a:gd name="T50" fmla="*/ 599 w 977"/>
                <a:gd name="T51" fmla="*/ 12 h 977"/>
                <a:gd name="T52" fmla="*/ 702 w 977"/>
                <a:gd name="T53" fmla="*/ 49 h 977"/>
                <a:gd name="T54" fmla="*/ 792 w 977"/>
                <a:gd name="T55" fmla="*/ 107 h 977"/>
                <a:gd name="T56" fmla="*/ 868 w 977"/>
                <a:gd name="T57" fmla="*/ 183 h 977"/>
                <a:gd name="T58" fmla="*/ 928 w 977"/>
                <a:gd name="T59" fmla="*/ 274 h 977"/>
                <a:gd name="T60" fmla="*/ 965 w 977"/>
                <a:gd name="T61" fmla="*/ 377 h 977"/>
                <a:gd name="T62" fmla="*/ 977 w 977"/>
                <a:gd name="T63" fmla="*/ 488 h 977"/>
                <a:gd name="T64" fmla="*/ 965 w 977"/>
                <a:gd name="T65" fmla="*/ 599 h 977"/>
                <a:gd name="T66" fmla="*/ 928 w 977"/>
                <a:gd name="T67" fmla="*/ 702 h 977"/>
                <a:gd name="T68" fmla="*/ 868 w 977"/>
                <a:gd name="T69" fmla="*/ 792 h 977"/>
                <a:gd name="T70" fmla="*/ 792 w 977"/>
                <a:gd name="T71" fmla="*/ 868 h 977"/>
                <a:gd name="T72" fmla="*/ 702 w 977"/>
                <a:gd name="T73" fmla="*/ 927 h 977"/>
                <a:gd name="T74" fmla="*/ 599 w 977"/>
                <a:gd name="T75" fmla="*/ 964 h 977"/>
                <a:gd name="T76" fmla="*/ 489 w 977"/>
                <a:gd name="T77" fmla="*/ 977 h 977"/>
                <a:gd name="T78" fmla="*/ 378 w 977"/>
                <a:gd name="T79" fmla="*/ 964 h 977"/>
                <a:gd name="T80" fmla="*/ 275 w 977"/>
                <a:gd name="T81" fmla="*/ 927 h 977"/>
                <a:gd name="T82" fmla="*/ 185 w 977"/>
                <a:gd name="T83" fmla="*/ 868 h 977"/>
                <a:gd name="T84" fmla="*/ 109 w 977"/>
                <a:gd name="T85" fmla="*/ 792 h 977"/>
                <a:gd name="T86" fmla="*/ 49 w 977"/>
                <a:gd name="T87" fmla="*/ 702 h 977"/>
                <a:gd name="T88" fmla="*/ 12 w 977"/>
                <a:gd name="T89" fmla="*/ 599 h 977"/>
                <a:gd name="T90" fmla="*/ 0 w 977"/>
                <a:gd name="T91" fmla="*/ 488 h 977"/>
                <a:gd name="T92" fmla="*/ 12 w 977"/>
                <a:gd name="T93" fmla="*/ 377 h 977"/>
                <a:gd name="T94" fmla="*/ 49 w 977"/>
                <a:gd name="T95" fmla="*/ 275 h 977"/>
                <a:gd name="T96" fmla="*/ 109 w 977"/>
                <a:gd name="T97" fmla="*/ 184 h 977"/>
                <a:gd name="T98" fmla="*/ 185 w 977"/>
                <a:gd name="T99" fmla="*/ 107 h 977"/>
                <a:gd name="T100" fmla="*/ 275 w 977"/>
                <a:gd name="T101" fmla="*/ 49 h 977"/>
                <a:gd name="T102" fmla="*/ 378 w 977"/>
                <a:gd name="T103" fmla="*/ 12 h 977"/>
                <a:gd name="T104" fmla="*/ 489 w 977"/>
                <a:gd name="T105"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77" h="977">
                  <a:moveTo>
                    <a:pt x="489" y="147"/>
                  </a:moveTo>
                  <a:lnTo>
                    <a:pt x="443" y="151"/>
                  </a:lnTo>
                  <a:lnTo>
                    <a:pt x="400" y="159"/>
                  </a:lnTo>
                  <a:lnTo>
                    <a:pt x="359" y="173"/>
                  </a:lnTo>
                  <a:lnTo>
                    <a:pt x="320" y="193"/>
                  </a:lnTo>
                  <a:lnTo>
                    <a:pt x="285" y="216"/>
                  </a:lnTo>
                  <a:lnTo>
                    <a:pt x="252" y="245"/>
                  </a:lnTo>
                  <a:lnTo>
                    <a:pt x="225" y="276"/>
                  </a:lnTo>
                  <a:lnTo>
                    <a:pt x="200" y="312"/>
                  </a:lnTo>
                  <a:lnTo>
                    <a:pt x="181" y="350"/>
                  </a:lnTo>
                  <a:lnTo>
                    <a:pt x="167" y="391"/>
                  </a:lnTo>
                  <a:lnTo>
                    <a:pt x="158" y="434"/>
                  </a:lnTo>
                  <a:lnTo>
                    <a:pt x="155" y="481"/>
                  </a:lnTo>
                  <a:lnTo>
                    <a:pt x="158" y="526"/>
                  </a:lnTo>
                  <a:lnTo>
                    <a:pt x="167" y="570"/>
                  </a:lnTo>
                  <a:lnTo>
                    <a:pt x="181" y="611"/>
                  </a:lnTo>
                  <a:lnTo>
                    <a:pt x="200" y="649"/>
                  </a:lnTo>
                  <a:lnTo>
                    <a:pt x="225" y="685"/>
                  </a:lnTo>
                  <a:lnTo>
                    <a:pt x="252" y="716"/>
                  </a:lnTo>
                  <a:lnTo>
                    <a:pt x="284" y="745"/>
                  </a:lnTo>
                  <a:lnTo>
                    <a:pt x="320" y="768"/>
                  </a:lnTo>
                  <a:lnTo>
                    <a:pt x="358" y="788"/>
                  </a:lnTo>
                  <a:lnTo>
                    <a:pt x="400" y="802"/>
                  </a:lnTo>
                  <a:lnTo>
                    <a:pt x="443" y="811"/>
                  </a:lnTo>
                  <a:lnTo>
                    <a:pt x="489" y="813"/>
                  </a:lnTo>
                  <a:lnTo>
                    <a:pt x="534" y="811"/>
                  </a:lnTo>
                  <a:lnTo>
                    <a:pt x="577" y="802"/>
                  </a:lnTo>
                  <a:lnTo>
                    <a:pt x="619" y="788"/>
                  </a:lnTo>
                  <a:lnTo>
                    <a:pt x="657" y="769"/>
                  </a:lnTo>
                  <a:lnTo>
                    <a:pt x="693" y="745"/>
                  </a:lnTo>
                  <a:lnTo>
                    <a:pt x="725" y="716"/>
                  </a:lnTo>
                  <a:lnTo>
                    <a:pt x="752" y="685"/>
                  </a:lnTo>
                  <a:lnTo>
                    <a:pt x="777" y="650"/>
                  </a:lnTo>
                  <a:lnTo>
                    <a:pt x="796" y="611"/>
                  </a:lnTo>
                  <a:lnTo>
                    <a:pt x="810" y="570"/>
                  </a:lnTo>
                  <a:lnTo>
                    <a:pt x="819" y="526"/>
                  </a:lnTo>
                  <a:lnTo>
                    <a:pt x="822" y="481"/>
                  </a:lnTo>
                  <a:lnTo>
                    <a:pt x="819" y="436"/>
                  </a:lnTo>
                  <a:lnTo>
                    <a:pt x="810" y="391"/>
                  </a:lnTo>
                  <a:lnTo>
                    <a:pt x="796" y="350"/>
                  </a:lnTo>
                  <a:lnTo>
                    <a:pt x="777" y="312"/>
                  </a:lnTo>
                  <a:lnTo>
                    <a:pt x="752" y="276"/>
                  </a:lnTo>
                  <a:lnTo>
                    <a:pt x="725" y="245"/>
                  </a:lnTo>
                  <a:lnTo>
                    <a:pt x="692" y="216"/>
                  </a:lnTo>
                  <a:lnTo>
                    <a:pt x="657" y="193"/>
                  </a:lnTo>
                  <a:lnTo>
                    <a:pt x="618" y="173"/>
                  </a:lnTo>
                  <a:lnTo>
                    <a:pt x="577" y="159"/>
                  </a:lnTo>
                  <a:lnTo>
                    <a:pt x="534" y="151"/>
                  </a:lnTo>
                  <a:lnTo>
                    <a:pt x="489" y="147"/>
                  </a:lnTo>
                  <a:close/>
                  <a:moveTo>
                    <a:pt x="489" y="0"/>
                  </a:moveTo>
                  <a:lnTo>
                    <a:pt x="544" y="3"/>
                  </a:lnTo>
                  <a:lnTo>
                    <a:pt x="599" y="12"/>
                  </a:lnTo>
                  <a:lnTo>
                    <a:pt x="652" y="28"/>
                  </a:lnTo>
                  <a:lnTo>
                    <a:pt x="702" y="49"/>
                  </a:lnTo>
                  <a:lnTo>
                    <a:pt x="749" y="76"/>
                  </a:lnTo>
                  <a:lnTo>
                    <a:pt x="792" y="107"/>
                  </a:lnTo>
                  <a:lnTo>
                    <a:pt x="833" y="143"/>
                  </a:lnTo>
                  <a:lnTo>
                    <a:pt x="868" y="183"/>
                  </a:lnTo>
                  <a:lnTo>
                    <a:pt x="900" y="228"/>
                  </a:lnTo>
                  <a:lnTo>
                    <a:pt x="928" y="274"/>
                  </a:lnTo>
                  <a:lnTo>
                    <a:pt x="949" y="325"/>
                  </a:lnTo>
                  <a:lnTo>
                    <a:pt x="965" y="377"/>
                  </a:lnTo>
                  <a:lnTo>
                    <a:pt x="974" y="431"/>
                  </a:lnTo>
                  <a:lnTo>
                    <a:pt x="977" y="488"/>
                  </a:lnTo>
                  <a:lnTo>
                    <a:pt x="974" y="544"/>
                  </a:lnTo>
                  <a:lnTo>
                    <a:pt x="965" y="599"/>
                  </a:lnTo>
                  <a:lnTo>
                    <a:pt x="949" y="652"/>
                  </a:lnTo>
                  <a:lnTo>
                    <a:pt x="928" y="702"/>
                  </a:lnTo>
                  <a:lnTo>
                    <a:pt x="900" y="749"/>
                  </a:lnTo>
                  <a:lnTo>
                    <a:pt x="868" y="792"/>
                  </a:lnTo>
                  <a:lnTo>
                    <a:pt x="833" y="832"/>
                  </a:lnTo>
                  <a:lnTo>
                    <a:pt x="792" y="868"/>
                  </a:lnTo>
                  <a:lnTo>
                    <a:pt x="749" y="900"/>
                  </a:lnTo>
                  <a:lnTo>
                    <a:pt x="702" y="927"/>
                  </a:lnTo>
                  <a:lnTo>
                    <a:pt x="652" y="948"/>
                  </a:lnTo>
                  <a:lnTo>
                    <a:pt x="599" y="964"/>
                  </a:lnTo>
                  <a:lnTo>
                    <a:pt x="544" y="974"/>
                  </a:lnTo>
                  <a:lnTo>
                    <a:pt x="489" y="977"/>
                  </a:lnTo>
                  <a:lnTo>
                    <a:pt x="433" y="974"/>
                  </a:lnTo>
                  <a:lnTo>
                    <a:pt x="378" y="964"/>
                  </a:lnTo>
                  <a:lnTo>
                    <a:pt x="325" y="948"/>
                  </a:lnTo>
                  <a:lnTo>
                    <a:pt x="275" y="927"/>
                  </a:lnTo>
                  <a:lnTo>
                    <a:pt x="228" y="900"/>
                  </a:lnTo>
                  <a:lnTo>
                    <a:pt x="185" y="868"/>
                  </a:lnTo>
                  <a:lnTo>
                    <a:pt x="144" y="832"/>
                  </a:lnTo>
                  <a:lnTo>
                    <a:pt x="109" y="792"/>
                  </a:lnTo>
                  <a:lnTo>
                    <a:pt x="77" y="749"/>
                  </a:lnTo>
                  <a:lnTo>
                    <a:pt x="49" y="702"/>
                  </a:lnTo>
                  <a:lnTo>
                    <a:pt x="28" y="652"/>
                  </a:lnTo>
                  <a:lnTo>
                    <a:pt x="12" y="599"/>
                  </a:lnTo>
                  <a:lnTo>
                    <a:pt x="3" y="544"/>
                  </a:lnTo>
                  <a:lnTo>
                    <a:pt x="0" y="488"/>
                  </a:lnTo>
                  <a:lnTo>
                    <a:pt x="3" y="432"/>
                  </a:lnTo>
                  <a:lnTo>
                    <a:pt x="12" y="377"/>
                  </a:lnTo>
                  <a:lnTo>
                    <a:pt x="28" y="325"/>
                  </a:lnTo>
                  <a:lnTo>
                    <a:pt x="49" y="275"/>
                  </a:lnTo>
                  <a:lnTo>
                    <a:pt x="77" y="228"/>
                  </a:lnTo>
                  <a:lnTo>
                    <a:pt x="109" y="184"/>
                  </a:lnTo>
                  <a:lnTo>
                    <a:pt x="144" y="144"/>
                  </a:lnTo>
                  <a:lnTo>
                    <a:pt x="185" y="107"/>
                  </a:lnTo>
                  <a:lnTo>
                    <a:pt x="228" y="77"/>
                  </a:lnTo>
                  <a:lnTo>
                    <a:pt x="275" y="49"/>
                  </a:lnTo>
                  <a:lnTo>
                    <a:pt x="325" y="28"/>
                  </a:lnTo>
                  <a:lnTo>
                    <a:pt x="378" y="12"/>
                  </a:lnTo>
                  <a:lnTo>
                    <a:pt x="433" y="3"/>
                  </a:lnTo>
                  <a:lnTo>
                    <a:pt x="489" y="0"/>
                  </a:lnTo>
                  <a:close/>
                </a:path>
              </a:pathLst>
            </a:custGeom>
            <a:grpFill/>
            <a:ln w="0">
              <a:noFill/>
              <a:prstDash val="solid"/>
              <a:round/>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nvGrpSpPr>
          <p:cNvPr id="49" name="Group 48"/>
          <p:cNvGrpSpPr/>
          <p:nvPr/>
        </p:nvGrpSpPr>
        <p:grpSpPr>
          <a:xfrm>
            <a:off x="4301649" y="2465389"/>
            <a:ext cx="614363" cy="600075"/>
            <a:chOff x="5305425" y="1893888"/>
            <a:chExt cx="614363" cy="600075"/>
          </a:xfrm>
          <a:solidFill>
            <a:schemeClr val="tx1">
              <a:lumMod val="75000"/>
              <a:lumOff val="25000"/>
            </a:schemeClr>
          </a:solidFill>
        </p:grpSpPr>
        <p:sp>
          <p:nvSpPr>
            <p:cNvPr id="50" name="Freeform 153"/>
            <p:cNvSpPr>
              <a:spLocks noEditPoints="1"/>
            </p:cNvSpPr>
            <p:nvPr/>
          </p:nvSpPr>
          <p:spPr bwMode="auto">
            <a:xfrm>
              <a:off x="5484813" y="1992313"/>
              <a:ext cx="434975" cy="228600"/>
            </a:xfrm>
            <a:custGeom>
              <a:avLst/>
              <a:gdLst>
                <a:gd name="T0" fmla="*/ 403 w 2470"/>
                <a:gd name="T1" fmla="*/ 911 h 1295"/>
                <a:gd name="T2" fmla="*/ 471 w 2470"/>
                <a:gd name="T3" fmla="*/ 1140 h 1295"/>
                <a:gd name="T4" fmla="*/ 2013 w 2470"/>
                <a:gd name="T5" fmla="*/ 1140 h 1295"/>
                <a:gd name="T6" fmla="*/ 2080 w 2470"/>
                <a:gd name="T7" fmla="*/ 911 h 1295"/>
                <a:gd name="T8" fmla="*/ 403 w 2470"/>
                <a:gd name="T9" fmla="*/ 911 h 1295"/>
                <a:gd name="T10" fmla="*/ 291 w 2470"/>
                <a:gd name="T11" fmla="*/ 533 h 1295"/>
                <a:gd name="T12" fmla="*/ 356 w 2470"/>
                <a:gd name="T13" fmla="*/ 762 h 1295"/>
                <a:gd name="T14" fmla="*/ 2117 w 2470"/>
                <a:gd name="T15" fmla="*/ 762 h 1295"/>
                <a:gd name="T16" fmla="*/ 2184 w 2470"/>
                <a:gd name="T17" fmla="*/ 533 h 1295"/>
                <a:gd name="T18" fmla="*/ 291 w 2470"/>
                <a:gd name="T19" fmla="*/ 533 h 1295"/>
                <a:gd name="T20" fmla="*/ 181 w 2470"/>
                <a:gd name="T21" fmla="*/ 149 h 1295"/>
                <a:gd name="T22" fmla="*/ 247 w 2470"/>
                <a:gd name="T23" fmla="*/ 378 h 1295"/>
                <a:gd name="T24" fmla="*/ 2228 w 2470"/>
                <a:gd name="T25" fmla="*/ 378 h 1295"/>
                <a:gd name="T26" fmla="*/ 2296 w 2470"/>
                <a:gd name="T27" fmla="*/ 149 h 1295"/>
                <a:gd name="T28" fmla="*/ 181 w 2470"/>
                <a:gd name="T29" fmla="*/ 149 h 1295"/>
                <a:gd name="T30" fmla="*/ 77 w 2470"/>
                <a:gd name="T31" fmla="*/ 0 h 1295"/>
                <a:gd name="T32" fmla="*/ 2391 w 2470"/>
                <a:gd name="T33" fmla="*/ 0 h 1295"/>
                <a:gd name="T34" fmla="*/ 2412 w 2470"/>
                <a:gd name="T35" fmla="*/ 2 h 1295"/>
                <a:gd name="T36" fmla="*/ 2429 w 2470"/>
                <a:gd name="T37" fmla="*/ 9 h 1295"/>
                <a:gd name="T38" fmla="*/ 2443 w 2470"/>
                <a:gd name="T39" fmla="*/ 17 h 1295"/>
                <a:gd name="T40" fmla="*/ 2454 w 2470"/>
                <a:gd name="T41" fmla="*/ 29 h 1295"/>
                <a:gd name="T42" fmla="*/ 2462 w 2470"/>
                <a:gd name="T43" fmla="*/ 41 h 1295"/>
                <a:gd name="T44" fmla="*/ 2467 w 2470"/>
                <a:gd name="T45" fmla="*/ 55 h 1295"/>
                <a:gd name="T46" fmla="*/ 2470 w 2470"/>
                <a:gd name="T47" fmla="*/ 70 h 1295"/>
                <a:gd name="T48" fmla="*/ 2468 w 2470"/>
                <a:gd name="T49" fmla="*/ 84 h 1295"/>
                <a:gd name="T50" fmla="*/ 2465 w 2470"/>
                <a:gd name="T51" fmla="*/ 97 h 1295"/>
                <a:gd name="T52" fmla="*/ 2139 w 2470"/>
                <a:gd name="T53" fmla="*/ 1243 h 1295"/>
                <a:gd name="T54" fmla="*/ 2132 w 2470"/>
                <a:gd name="T55" fmla="*/ 1260 h 1295"/>
                <a:gd name="T56" fmla="*/ 2120 w 2470"/>
                <a:gd name="T57" fmla="*/ 1274 h 1295"/>
                <a:gd name="T58" fmla="*/ 2106 w 2470"/>
                <a:gd name="T59" fmla="*/ 1286 h 1295"/>
                <a:gd name="T60" fmla="*/ 2086 w 2470"/>
                <a:gd name="T61" fmla="*/ 1292 h 1295"/>
                <a:gd name="T62" fmla="*/ 2065 w 2470"/>
                <a:gd name="T63" fmla="*/ 1295 h 1295"/>
                <a:gd name="T64" fmla="*/ 411 w 2470"/>
                <a:gd name="T65" fmla="*/ 1295 h 1295"/>
                <a:gd name="T66" fmla="*/ 390 w 2470"/>
                <a:gd name="T67" fmla="*/ 1292 h 1295"/>
                <a:gd name="T68" fmla="*/ 371 w 2470"/>
                <a:gd name="T69" fmla="*/ 1286 h 1295"/>
                <a:gd name="T70" fmla="*/ 355 w 2470"/>
                <a:gd name="T71" fmla="*/ 1274 h 1295"/>
                <a:gd name="T72" fmla="*/ 344 w 2470"/>
                <a:gd name="T73" fmla="*/ 1260 h 1295"/>
                <a:gd name="T74" fmla="*/ 337 w 2470"/>
                <a:gd name="T75" fmla="*/ 1243 h 1295"/>
                <a:gd name="T76" fmla="*/ 3 w 2470"/>
                <a:gd name="T77" fmla="*/ 97 h 1295"/>
                <a:gd name="T78" fmla="*/ 0 w 2470"/>
                <a:gd name="T79" fmla="*/ 73 h 1295"/>
                <a:gd name="T80" fmla="*/ 2 w 2470"/>
                <a:gd name="T81" fmla="*/ 53 h 1295"/>
                <a:gd name="T82" fmla="*/ 9 w 2470"/>
                <a:gd name="T83" fmla="*/ 35 h 1295"/>
                <a:gd name="T84" fmla="*/ 20 w 2470"/>
                <a:gd name="T85" fmla="*/ 20 h 1295"/>
                <a:gd name="T86" fmla="*/ 36 w 2470"/>
                <a:gd name="T87" fmla="*/ 10 h 1295"/>
                <a:gd name="T88" fmla="*/ 55 w 2470"/>
                <a:gd name="T89" fmla="*/ 2 h 1295"/>
                <a:gd name="T90" fmla="*/ 77 w 2470"/>
                <a:gd name="T91" fmla="*/ 0 h 1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70" h="1295">
                  <a:moveTo>
                    <a:pt x="403" y="911"/>
                  </a:moveTo>
                  <a:lnTo>
                    <a:pt x="471" y="1140"/>
                  </a:lnTo>
                  <a:lnTo>
                    <a:pt x="2013" y="1140"/>
                  </a:lnTo>
                  <a:lnTo>
                    <a:pt x="2080" y="911"/>
                  </a:lnTo>
                  <a:lnTo>
                    <a:pt x="403" y="911"/>
                  </a:lnTo>
                  <a:close/>
                  <a:moveTo>
                    <a:pt x="291" y="533"/>
                  </a:moveTo>
                  <a:lnTo>
                    <a:pt x="356" y="762"/>
                  </a:lnTo>
                  <a:lnTo>
                    <a:pt x="2117" y="762"/>
                  </a:lnTo>
                  <a:lnTo>
                    <a:pt x="2184" y="533"/>
                  </a:lnTo>
                  <a:lnTo>
                    <a:pt x="291" y="533"/>
                  </a:lnTo>
                  <a:close/>
                  <a:moveTo>
                    <a:pt x="181" y="149"/>
                  </a:moveTo>
                  <a:lnTo>
                    <a:pt x="247" y="378"/>
                  </a:lnTo>
                  <a:lnTo>
                    <a:pt x="2228" y="378"/>
                  </a:lnTo>
                  <a:lnTo>
                    <a:pt x="2296" y="149"/>
                  </a:lnTo>
                  <a:lnTo>
                    <a:pt x="181" y="149"/>
                  </a:lnTo>
                  <a:close/>
                  <a:moveTo>
                    <a:pt x="77" y="0"/>
                  </a:moveTo>
                  <a:lnTo>
                    <a:pt x="2391" y="0"/>
                  </a:lnTo>
                  <a:lnTo>
                    <a:pt x="2412" y="2"/>
                  </a:lnTo>
                  <a:lnTo>
                    <a:pt x="2429" y="9"/>
                  </a:lnTo>
                  <a:lnTo>
                    <a:pt x="2443" y="17"/>
                  </a:lnTo>
                  <a:lnTo>
                    <a:pt x="2454" y="29"/>
                  </a:lnTo>
                  <a:lnTo>
                    <a:pt x="2462" y="41"/>
                  </a:lnTo>
                  <a:lnTo>
                    <a:pt x="2467" y="55"/>
                  </a:lnTo>
                  <a:lnTo>
                    <a:pt x="2470" y="70"/>
                  </a:lnTo>
                  <a:lnTo>
                    <a:pt x="2468" y="84"/>
                  </a:lnTo>
                  <a:lnTo>
                    <a:pt x="2465" y="97"/>
                  </a:lnTo>
                  <a:lnTo>
                    <a:pt x="2139" y="1243"/>
                  </a:lnTo>
                  <a:lnTo>
                    <a:pt x="2132" y="1260"/>
                  </a:lnTo>
                  <a:lnTo>
                    <a:pt x="2120" y="1274"/>
                  </a:lnTo>
                  <a:lnTo>
                    <a:pt x="2106" y="1286"/>
                  </a:lnTo>
                  <a:lnTo>
                    <a:pt x="2086" y="1292"/>
                  </a:lnTo>
                  <a:lnTo>
                    <a:pt x="2065" y="1295"/>
                  </a:lnTo>
                  <a:lnTo>
                    <a:pt x="411" y="1295"/>
                  </a:lnTo>
                  <a:lnTo>
                    <a:pt x="390" y="1292"/>
                  </a:lnTo>
                  <a:lnTo>
                    <a:pt x="371" y="1286"/>
                  </a:lnTo>
                  <a:lnTo>
                    <a:pt x="355" y="1274"/>
                  </a:lnTo>
                  <a:lnTo>
                    <a:pt x="344" y="1260"/>
                  </a:lnTo>
                  <a:lnTo>
                    <a:pt x="337" y="1243"/>
                  </a:lnTo>
                  <a:lnTo>
                    <a:pt x="3" y="97"/>
                  </a:lnTo>
                  <a:lnTo>
                    <a:pt x="0" y="73"/>
                  </a:lnTo>
                  <a:lnTo>
                    <a:pt x="2" y="53"/>
                  </a:lnTo>
                  <a:lnTo>
                    <a:pt x="9" y="35"/>
                  </a:lnTo>
                  <a:lnTo>
                    <a:pt x="20" y="20"/>
                  </a:lnTo>
                  <a:lnTo>
                    <a:pt x="36" y="10"/>
                  </a:lnTo>
                  <a:lnTo>
                    <a:pt x="55" y="2"/>
                  </a:lnTo>
                  <a:lnTo>
                    <a:pt x="77" y="0"/>
                  </a:lnTo>
                  <a:close/>
                </a:path>
              </a:pathLst>
            </a:custGeom>
            <a:grpFill/>
            <a:ln w="0">
              <a:noFill/>
              <a:prstDash val="solid"/>
              <a:round/>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51" name="Freeform 154"/>
            <p:cNvSpPr/>
            <p:nvPr/>
          </p:nvSpPr>
          <p:spPr bwMode="auto">
            <a:xfrm>
              <a:off x="5305425" y="1893888"/>
              <a:ext cx="544513" cy="393700"/>
            </a:xfrm>
            <a:custGeom>
              <a:avLst/>
              <a:gdLst>
                <a:gd name="T0" fmla="*/ 0 w 3086"/>
                <a:gd name="T1" fmla="*/ 0 h 2234"/>
                <a:gd name="T2" fmla="*/ 610 w 3086"/>
                <a:gd name="T3" fmla="*/ 0 h 2234"/>
                <a:gd name="T4" fmla="*/ 628 w 3086"/>
                <a:gd name="T5" fmla="*/ 2 h 2234"/>
                <a:gd name="T6" fmla="*/ 643 w 3086"/>
                <a:gd name="T7" fmla="*/ 7 h 2234"/>
                <a:gd name="T8" fmla="*/ 657 w 3086"/>
                <a:gd name="T9" fmla="*/ 16 h 2234"/>
                <a:gd name="T10" fmla="*/ 669 w 3086"/>
                <a:gd name="T11" fmla="*/ 27 h 2234"/>
                <a:gd name="T12" fmla="*/ 677 w 3086"/>
                <a:gd name="T13" fmla="*/ 42 h 2234"/>
                <a:gd name="T14" fmla="*/ 684 w 3086"/>
                <a:gd name="T15" fmla="*/ 59 h 2234"/>
                <a:gd name="T16" fmla="*/ 1187 w 3086"/>
                <a:gd name="T17" fmla="*/ 2079 h 2234"/>
                <a:gd name="T18" fmla="*/ 3086 w 3086"/>
                <a:gd name="T19" fmla="*/ 2079 h 2234"/>
                <a:gd name="T20" fmla="*/ 3086 w 3086"/>
                <a:gd name="T21" fmla="*/ 2234 h 2234"/>
                <a:gd name="T22" fmla="*/ 1127 w 3086"/>
                <a:gd name="T23" fmla="*/ 2234 h 2234"/>
                <a:gd name="T24" fmla="*/ 1110 w 3086"/>
                <a:gd name="T25" fmla="*/ 2232 h 2234"/>
                <a:gd name="T26" fmla="*/ 1093 w 3086"/>
                <a:gd name="T27" fmla="*/ 2227 h 2234"/>
                <a:gd name="T28" fmla="*/ 1079 w 3086"/>
                <a:gd name="T29" fmla="*/ 2218 h 2234"/>
                <a:gd name="T30" fmla="*/ 1068 w 3086"/>
                <a:gd name="T31" fmla="*/ 2207 h 2234"/>
                <a:gd name="T32" fmla="*/ 1059 w 3086"/>
                <a:gd name="T33" fmla="*/ 2192 h 2234"/>
                <a:gd name="T34" fmla="*/ 1054 w 3086"/>
                <a:gd name="T35" fmla="*/ 2175 h 2234"/>
                <a:gd name="T36" fmla="*/ 549 w 3086"/>
                <a:gd name="T37" fmla="*/ 149 h 2234"/>
                <a:gd name="T38" fmla="*/ 0 w 3086"/>
                <a:gd name="T39" fmla="*/ 149 h 2234"/>
                <a:gd name="T40" fmla="*/ 0 w 3086"/>
                <a:gd name="T41" fmla="*/ 0 h 2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86" h="2234">
                  <a:moveTo>
                    <a:pt x="0" y="0"/>
                  </a:moveTo>
                  <a:lnTo>
                    <a:pt x="610" y="0"/>
                  </a:lnTo>
                  <a:lnTo>
                    <a:pt x="628" y="2"/>
                  </a:lnTo>
                  <a:lnTo>
                    <a:pt x="643" y="7"/>
                  </a:lnTo>
                  <a:lnTo>
                    <a:pt x="657" y="16"/>
                  </a:lnTo>
                  <a:lnTo>
                    <a:pt x="669" y="27"/>
                  </a:lnTo>
                  <a:lnTo>
                    <a:pt x="677" y="42"/>
                  </a:lnTo>
                  <a:lnTo>
                    <a:pt x="684" y="59"/>
                  </a:lnTo>
                  <a:lnTo>
                    <a:pt x="1187" y="2079"/>
                  </a:lnTo>
                  <a:lnTo>
                    <a:pt x="3086" y="2079"/>
                  </a:lnTo>
                  <a:lnTo>
                    <a:pt x="3086" y="2234"/>
                  </a:lnTo>
                  <a:lnTo>
                    <a:pt x="1127" y="2234"/>
                  </a:lnTo>
                  <a:lnTo>
                    <a:pt x="1110" y="2232"/>
                  </a:lnTo>
                  <a:lnTo>
                    <a:pt x="1093" y="2227"/>
                  </a:lnTo>
                  <a:lnTo>
                    <a:pt x="1079" y="2218"/>
                  </a:lnTo>
                  <a:lnTo>
                    <a:pt x="1068" y="2207"/>
                  </a:lnTo>
                  <a:lnTo>
                    <a:pt x="1059" y="2192"/>
                  </a:lnTo>
                  <a:lnTo>
                    <a:pt x="1054" y="2175"/>
                  </a:lnTo>
                  <a:lnTo>
                    <a:pt x="549" y="149"/>
                  </a:lnTo>
                  <a:lnTo>
                    <a:pt x="0" y="149"/>
                  </a:lnTo>
                  <a:lnTo>
                    <a:pt x="0" y="0"/>
                  </a:lnTo>
                  <a:close/>
                </a:path>
              </a:pathLst>
            </a:custGeom>
            <a:grpFill/>
            <a:ln w="0">
              <a:noFill/>
              <a:prstDash val="solid"/>
              <a:round/>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52" name="Rectangle 155"/>
            <p:cNvSpPr>
              <a:spLocks noChangeArrowheads="1"/>
            </p:cNvSpPr>
            <p:nvPr/>
          </p:nvSpPr>
          <p:spPr bwMode="auto">
            <a:xfrm>
              <a:off x="5503863" y="2328863"/>
              <a:ext cx="304800" cy="25400"/>
            </a:xfrm>
            <a:prstGeom prst="rect">
              <a:avLst/>
            </a:prstGeom>
            <a:grpFill/>
            <a:ln w="0">
              <a:noFill/>
              <a:prstDash val="solid"/>
              <a:miter lim="800000"/>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53" name="Freeform 156"/>
            <p:cNvSpPr>
              <a:spLocks noEditPoints="1"/>
            </p:cNvSpPr>
            <p:nvPr/>
          </p:nvSpPr>
          <p:spPr bwMode="auto">
            <a:xfrm>
              <a:off x="5741988" y="2389188"/>
              <a:ext cx="103188" cy="104775"/>
            </a:xfrm>
            <a:custGeom>
              <a:avLst/>
              <a:gdLst>
                <a:gd name="T0" fmla="*/ 267 w 592"/>
                <a:gd name="T1" fmla="*/ 158 h 591"/>
                <a:gd name="T2" fmla="*/ 216 w 592"/>
                <a:gd name="T3" fmla="*/ 180 h 591"/>
                <a:gd name="T4" fmla="*/ 179 w 592"/>
                <a:gd name="T5" fmla="*/ 219 h 591"/>
                <a:gd name="T6" fmla="*/ 159 w 592"/>
                <a:gd name="T7" fmla="*/ 269 h 591"/>
                <a:gd name="T8" fmla="*/ 159 w 592"/>
                <a:gd name="T9" fmla="*/ 322 h 591"/>
                <a:gd name="T10" fmla="*/ 181 w 592"/>
                <a:gd name="T11" fmla="*/ 372 h 591"/>
                <a:gd name="T12" fmla="*/ 219 w 592"/>
                <a:gd name="T13" fmla="*/ 411 h 591"/>
                <a:gd name="T14" fmla="*/ 269 w 592"/>
                <a:gd name="T15" fmla="*/ 433 h 591"/>
                <a:gd name="T16" fmla="*/ 324 w 592"/>
                <a:gd name="T17" fmla="*/ 433 h 591"/>
                <a:gd name="T18" fmla="*/ 373 w 592"/>
                <a:gd name="T19" fmla="*/ 411 h 591"/>
                <a:gd name="T20" fmla="*/ 413 w 592"/>
                <a:gd name="T21" fmla="*/ 372 h 591"/>
                <a:gd name="T22" fmla="*/ 435 w 592"/>
                <a:gd name="T23" fmla="*/ 322 h 591"/>
                <a:gd name="T24" fmla="*/ 435 w 592"/>
                <a:gd name="T25" fmla="*/ 269 h 591"/>
                <a:gd name="T26" fmla="*/ 414 w 592"/>
                <a:gd name="T27" fmla="*/ 219 h 591"/>
                <a:gd name="T28" fmla="*/ 377 w 592"/>
                <a:gd name="T29" fmla="*/ 180 h 591"/>
                <a:gd name="T30" fmla="*/ 326 w 592"/>
                <a:gd name="T31" fmla="*/ 158 h 591"/>
                <a:gd name="T32" fmla="*/ 296 w 592"/>
                <a:gd name="T33" fmla="*/ 0 h 591"/>
                <a:gd name="T34" fmla="*/ 382 w 592"/>
                <a:gd name="T35" fmla="*/ 12 h 591"/>
                <a:gd name="T36" fmla="*/ 458 w 592"/>
                <a:gd name="T37" fmla="*/ 47 h 591"/>
                <a:gd name="T38" fmla="*/ 520 w 592"/>
                <a:gd name="T39" fmla="*/ 101 h 591"/>
                <a:gd name="T40" fmla="*/ 565 w 592"/>
                <a:gd name="T41" fmla="*/ 171 h 591"/>
                <a:gd name="T42" fmla="*/ 589 w 592"/>
                <a:gd name="T43" fmla="*/ 252 h 591"/>
                <a:gd name="T44" fmla="*/ 589 w 592"/>
                <a:gd name="T45" fmla="*/ 338 h 591"/>
                <a:gd name="T46" fmla="*/ 565 w 592"/>
                <a:gd name="T47" fmla="*/ 420 h 591"/>
                <a:gd name="T48" fmla="*/ 519 w 592"/>
                <a:gd name="T49" fmla="*/ 488 h 591"/>
                <a:gd name="T50" fmla="*/ 457 w 592"/>
                <a:gd name="T51" fmla="*/ 543 h 591"/>
                <a:gd name="T52" fmla="*/ 382 w 592"/>
                <a:gd name="T53" fmla="*/ 578 h 591"/>
                <a:gd name="T54" fmla="*/ 296 w 592"/>
                <a:gd name="T55" fmla="*/ 591 h 591"/>
                <a:gd name="T56" fmla="*/ 211 w 592"/>
                <a:gd name="T57" fmla="*/ 578 h 591"/>
                <a:gd name="T58" fmla="*/ 135 w 592"/>
                <a:gd name="T59" fmla="*/ 543 h 591"/>
                <a:gd name="T60" fmla="*/ 73 w 592"/>
                <a:gd name="T61" fmla="*/ 489 h 591"/>
                <a:gd name="T62" fmla="*/ 27 w 592"/>
                <a:gd name="T63" fmla="*/ 420 h 591"/>
                <a:gd name="T64" fmla="*/ 3 w 592"/>
                <a:gd name="T65" fmla="*/ 338 h 591"/>
                <a:gd name="T66" fmla="*/ 3 w 592"/>
                <a:gd name="T67" fmla="*/ 252 h 591"/>
                <a:gd name="T68" fmla="*/ 27 w 592"/>
                <a:gd name="T69" fmla="*/ 171 h 591"/>
                <a:gd name="T70" fmla="*/ 73 w 592"/>
                <a:gd name="T71" fmla="*/ 101 h 591"/>
                <a:gd name="T72" fmla="*/ 135 w 592"/>
                <a:gd name="T73" fmla="*/ 47 h 591"/>
                <a:gd name="T74" fmla="*/ 210 w 592"/>
                <a:gd name="T75" fmla="*/ 12 h 591"/>
                <a:gd name="T76" fmla="*/ 296 w 592"/>
                <a:gd name="T77"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2" h="591">
                  <a:moveTo>
                    <a:pt x="296" y="156"/>
                  </a:moveTo>
                  <a:lnTo>
                    <a:pt x="267" y="158"/>
                  </a:lnTo>
                  <a:lnTo>
                    <a:pt x="240" y="167"/>
                  </a:lnTo>
                  <a:lnTo>
                    <a:pt x="216" y="180"/>
                  </a:lnTo>
                  <a:lnTo>
                    <a:pt x="196" y="198"/>
                  </a:lnTo>
                  <a:lnTo>
                    <a:pt x="179" y="219"/>
                  </a:lnTo>
                  <a:lnTo>
                    <a:pt x="166" y="242"/>
                  </a:lnTo>
                  <a:lnTo>
                    <a:pt x="159" y="269"/>
                  </a:lnTo>
                  <a:lnTo>
                    <a:pt x="155" y="296"/>
                  </a:lnTo>
                  <a:lnTo>
                    <a:pt x="159" y="322"/>
                  </a:lnTo>
                  <a:lnTo>
                    <a:pt x="167" y="349"/>
                  </a:lnTo>
                  <a:lnTo>
                    <a:pt x="181" y="372"/>
                  </a:lnTo>
                  <a:lnTo>
                    <a:pt x="198" y="393"/>
                  </a:lnTo>
                  <a:lnTo>
                    <a:pt x="219" y="411"/>
                  </a:lnTo>
                  <a:lnTo>
                    <a:pt x="243" y="425"/>
                  </a:lnTo>
                  <a:lnTo>
                    <a:pt x="269" y="433"/>
                  </a:lnTo>
                  <a:lnTo>
                    <a:pt x="296" y="436"/>
                  </a:lnTo>
                  <a:lnTo>
                    <a:pt x="324" y="433"/>
                  </a:lnTo>
                  <a:lnTo>
                    <a:pt x="350" y="425"/>
                  </a:lnTo>
                  <a:lnTo>
                    <a:pt x="373" y="411"/>
                  </a:lnTo>
                  <a:lnTo>
                    <a:pt x="395" y="393"/>
                  </a:lnTo>
                  <a:lnTo>
                    <a:pt x="413" y="372"/>
                  </a:lnTo>
                  <a:lnTo>
                    <a:pt x="426" y="349"/>
                  </a:lnTo>
                  <a:lnTo>
                    <a:pt x="435" y="322"/>
                  </a:lnTo>
                  <a:lnTo>
                    <a:pt x="437" y="296"/>
                  </a:lnTo>
                  <a:lnTo>
                    <a:pt x="435" y="269"/>
                  </a:lnTo>
                  <a:lnTo>
                    <a:pt x="426" y="242"/>
                  </a:lnTo>
                  <a:lnTo>
                    <a:pt x="414" y="219"/>
                  </a:lnTo>
                  <a:lnTo>
                    <a:pt x="398" y="198"/>
                  </a:lnTo>
                  <a:lnTo>
                    <a:pt x="377" y="180"/>
                  </a:lnTo>
                  <a:lnTo>
                    <a:pt x="353" y="167"/>
                  </a:lnTo>
                  <a:lnTo>
                    <a:pt x="326" y="158"/>
                  </a:lnTo>
                  <a:lnTo>
                    <a:pt x="296" y="156"/>
                  </a:lnTo>
                  <a:close/>
                  <a:moveTo>
                    <a:pt x="296" y="0"/>
                  </a:moveTo>
                  <a:lnTo>
                    <a:pt x="341" y="3"/>
                  </a:lnTo>
                  <a:lnTo>
                    <a:pt x="382" y="12"/>
                  </a:lnTo>
                  <a:lnTo>
                    <a:pt x="421" y="27"/>
                  </a:lnTo>
                  <a:lnTo>
                    <a:pt x="458" y="47"/>
                  </a:lnTo>
                  <a:lnTo>
                    <a:pt x="491" y="72"/>
                  </a:lnTo>
                  <a:lnTo>
                    <a:pt x="520" y="101"/>
                  </a:lnTo>
                  <a:lnTo>
                    <a:pt x="545" y="135"/>
                  </a:lnTo>
                  <a:lnTo>
                    <a:pt x="565" y="171"/>
                  </a:lnTo>
                  <a:lnTo>
                    <a:pt x="581" y="210"/>
                  </a:lnTo>
                  <a:lnTo>
                    <a:pt x="589" y="252"/>
                  </a:lnTo>
                  <a:lnTo>
                    <a:pt x="592" y="295"/>
                  </a:lnTo>
                  <a:lnTo>
                    <a:pt x="589" y="338"/>
                  </a:lnTo>
                  <a:lnTo>
                    <a:pt x="580" y="379"/>
                  </a:lnTo>
                  <a:lnTo>
                    <a:pt x="565" y="420"/>
                  </a:lnTo>
                  <a:lnTo>
                    <a:pt x="545" y="455"/>
                  </a:lnTo>
                  <a:lnTo>
                    <a:pt x="519" y="488"/>
                  </a:lnTo>
                  <a:lnTo>
                    <a:pt x="491" y="518"/>
                  </a:lnTo>
                  <a:lnTo>
                    <a:pt x="457" y="543"/>
                  </a:lnTo>
                  <a:lnTo>
                    <a:pt x="421" y="563"/>
                  </a:lnTo>
                  <a:lnTo>
                    <a:pt x="382" y="578"/>
                  </a:lnTo>
                  <a:lnTo>
                    <a:pt x="340" y="587"/>
                  </a:lnTo>
                  <a:lnTo>
                    <a:pt x="296" y="591"/>
                  </a:lnTo>
                  <a:lnTo>
                    <a:pt x="253" y="587"/>
                  </a:lnTo>
                  <a:lnTo>
                    <a:pt x="211" y="578"/>
                  </a:lnTo>
                  <a:lnTo>
                    <a:pt x="171" y="563"/>
                  </a:lnTo>
                  <a:lnTo>
                    <a:pt x="135" y="543"/>
                  </a:lnTo>
                  <a:lnTo>
                    <a:pt x="102" y="518"/>
                  </a:lnTo>
                  <a:lnTo>
                    <a:pt x="73" y="489"/>
                  </a:lnTo>
                  <a:lnTo>
                    <a:pt x="47" y="455"/>
                  </a:lnTo>
                  <a:lnTo>
                    <a:pt x="27" y="420"/>
                  </a:lnTo>
                  <a:lnTo>
                    <a:pt x="13" y="381"/>
                  </a:lnTo>
                  <a:lnTo>
                    <a:pt x="3" y="338"/>
                  </a:lnTo>
                  <a:lnTo>
                    <a:pt x="0" y="295"/>
                  </a:lnTo>
                  <a:lnTo>
                    <a:pt x="3" y="252"/>
                  </a:lnTo>
                  <a:lnTo>
                    <a:pt x="13" y="210"/>
                  </a:lnTo>
                  <a:lnTo>
                    <a:pt x="27" y="171"/>
                  </a:lnTo>
                  <a:lnTo>
                    <a:pt x="47" y="135"/>
                  </a:lnTo>
                  <a:lnTo>
                    <a:pt x="73" y="101"/>
                  </a:lnTo>
                  <a:lnTo>
                    <a:pt x="101" y="72"/>
                  </a:lnTo>
                  <a:lnTo>
                    <a:pt x="135" y="47"/>
                  </a:lnTo>
                  <a:lnTo>
                    <a:pt x="171" y="27"/>
                  </a:lnTo>
                  <a:lnTo>
                    <a:pt x="210" y="12"/>
                  </a:lnTo>
                  <a:lnTo>
                    <a:pt x="253" y="3"/>
                  </a:lnTo>
                  <a:lnTo>
                    <a:pt x="296" y="0"/>
                  </a:lnTo>
                  <a:close/>
                </a:path>
              </a:pathLst>
            </a:custGeom>
            <a:grpFill/>
            <a:ln w="0">
              <a:noFill/>
              <a:prstDash val="solid"/>
              <a:round/>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54" name="Freeform 157"/>
            <p:cNvSpPr>
              <a:spLocks noEditPoints="1"/>
            </p:cNvSpPr>
            <p:nvPr/>
          </p:nvSpPr>
          <p:spPr bwMode="auto">
            <a:xfrm>
              <a:off x="5487988" y="2389188"/>
              <a:ext cx="104775" cy="104775"/>
            </a:xfrm>
            <a:custGeom>
              <a:avLst/>
              <a:gdLst>
                <a:gd name="T0" fmla="*/ 267 w 593"/>
                <a:gd name="T1" fmla="*/ 158 h 591"/>
                <a:gd name="T2" fmla="*/ 216 w 593"/>
                <a:gd name="T3" fmla="*/ 180 h 591"/>
                <a:gd name="T4" fmla="*/ 179 w 593"/>
                <a:gd name="T5" fmla="*/ 219 h 591"/>
                <a:gd name="T6" fmla="*/ 158 w 593"/>
                <a:gd name="T7" fmla="*/ 269 h 591"/>
                <a:gd name="T8" fmla="*/ 158 w 593"/>
                <a:gd name="T9" fmla="*/ 322 h 591"/>
                <a:gd name="T10" fmla="*/ 181 w 593"/>
                <a:gd name="T11" fmla="*/ 372 h 591"/>
                <a:gd name="T12" fmla="*/ 220 w 593"/>
                <a:gd name="T13" fmla="*/ 411 h 591"/>
                <a:gd name="T14" fmla="*/ 270 w 593"/>
                <a:gd name="T15" fmla="*/ 433 h 591"/>
                <a:gd name="T16" fmla="*/ 324 w 593"/>
                <a:gd name="T17" fmla="*/ 433 h 591"/>
                <a:gd name="T18" fmla="*/ 373 w 593"/>
                <a:gd name="T19" fmla="*/ 411 h 591"/>
                <a:gd name="T20" fmla="*/ 412 w 593"/>
                <a:gd name="T21" fmla="*/ 372 h 591"/>
                <a:gd name="T22" fmla="*/ 435 w 593"/>
                <a:gd name="T23" fmla="*/ 322 h 591"/>
                <a:gd name="T24" fmla="*/ 435 w 593"/>
                <a:gd name="T25" fmla="*/ 269 h 591"/>
                <a:gd name="T26" fmla="*/ 412 w 593"/>
                <a:gd name="T27" fmla="*/ 219 h 591"/>
                <a:gd name="T28" fmla="*/ 373 w 593"/>
                <a:gd name="T29" fmla="*/ 180 h 591"/>
                <a:gd name="T30" fmla="*/ 324 w 593"/>
                <a:gd name="T31" fmla="*/ 158 h 591"/>
                <a:gd name="T32" fmla="*/ 297 w 593"/>
                <a:gd name="T33" fmla="*/ 0 h 591"/>
                <a:gd name="T34" fmla="*/ 382 w 593"/>
                <a:gd name="T35" fmla="*/ 12 h 591"/>
                <a:gd name="T36" fmla="*/ 458 w 593"/>
                <a:gd name="T37" fmla="*/ 47 h 591"/>
                <a:gd name="T38" fmla="*/ 520 w 593"/>
                <a:gd name="T39" fmla="*/ 101 h 591"/>
                <a:gd name="T40" fmla="*/ 565 w 593"/>
                <a:gd name="T41" fmla="*/ 171 h 591"/>
                <a:gd name="T42" fmla="*/ 590 w 593"/>
                <a:gd name="T43" fmla="*/ 252 h 591"/>
                <a:gd name="T44" fmla="*/ 590 w 593"/>
                <a:gd name="T45" fmla="*/ 338 h 591"/>
                <a:gd name="T46" fmla="*/ 565 w 593"/>
                <a:gd name="T47" fmla="*/ 420 h 591"/>
                <a:gd name="T48" fmla="*/ 520 w 593"/>
                <a:gd name="T49" fmla="*/ 488 h 591"/>
                <a:gd name="T50" fmla="*/ 458 w 593"/>
                <a:gd name="T51" fmla="*/ 543 h 591"/>
                <a:gd name="T52" fmla="*/ 382 w 593"/>
                <a:gd name="T53" fmla="*/ 578 h 591"/>
                <a:gd name="T54" fmla="*/ 297 w 593"/>
                <a:gd name="T55" fmla="*/ 591 h 591"/>
                <a:gd name="T56" fmla="*/ 211 w 593"/>
                <a:gd name="T57" fmla="*/ 578 h 591"/>
                <a:gd name="T58" fmla="*/ 135 w 593"/>
                <a:gd name="T59" fmla="*/ 543 h 591"/>
                <a:gd name="T60" fmla="*/ 73 w 593"/>
                <a:gd name="T61" fmla="*/ 489 h 591"/>
                <a:gd name="T62" fmla="*/ 28 w 593"/>
                <a:gd name="T63" fmla="*/ 420 h 591"/>
                <a:gd name="T64" fmla="*/ 3 w 593"/>
                <a:gd name="T65" fmla="*/ 338 h 591"/>
                <a:gd name="T66" fmla="*/ 3 w 593"/>
                <a:gd name="T67" fmla="*/ 252 h 591"/>
                <a:gd name="T68" fmla="*/ 27 w 593"/>
                <a:gd name="T69" fmla="*/ 171 h 591"/>
                <a:gd name="T70" fmla="*/ 73 w 593"/>
                <a:gd name="T71" fmla="*/ 101 h 591"/>
                <a:gd name="T72" fmla="*/ 135 w 593"/>
                <a:gd name="T73" fmla="*/ 47 h 591"/>
                <a:gd name="T74" fmla="*/ 211 w 593"/>
                <a:gd name="T75" fmla="*/ 12 h 591"/>
                <a:gd name="T76" fmla="*/ 297 w 593"/>
                <a:gd name="T77"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3" h="591">
                  <a:moveTo>
                    <a:pt x="297" y="156"/>
                  </a:moveTo>
                  <a:lnTo>
                    <a:pt x="267" y="158"/>
                  </a:lnTo>
                  <a:lnTo>
                    <a:pt x="240" y="167"/>
                  </a:lnTo>
                  <a:lnTo>
                    <a:pt x="216" y="180"/>
                  </a:lnTo>
                  <a:lnTo>
                    <a:pt x="195" y="198"/>
                  </a:lnTo>
                  <a:lnTo>
                    <a:pt x="179" y="219"/>
                  </a:lnTo>
                  <a:lnTo>
                    <a:pt x="166" y="242"/>
                  </a:lnTo>
                  <a:lnTo>
                    <a:pt x="158" y="269"/>
                  </a:lnTo>
                  <a:lnTo>
                    <a:pt x="156" y="296"/>
                  </a:lnTo>
                  <a:lnTo>
                    <a:pt x="158" y="322"/>
                  </a:lnTo>
                  <a:lnTo>
                    <a:pt x="167" y="349"/>
                  </a:lnTo>
                  <a:lnTo>
                    <a:pt x="181" y="372"/>
                  </a:lnTo>
                  <a:lnTo>
                    <a:pt x="199" y="393"/>
                  </a:lnTo>
                  <a:lnTo>
                    <a:pt x="220" y="411"/>
                  </a:lnTo>
                  <a:lnTo>
                    <a:pt x="243" y="425"/>
                  </a:lnTo>
                  <a:lnTo>
                    <a:pt x="270" y="433"/>
                  </a:lnTo>
                  <a:lnTo>
                    <a:pt x="297" y="436"/>
                  </a:lnTo>
                  <a:lnTo>
                    <a:pt x="324" y="433"/>
                  </a:lnTo>
                  <a:lnTo>
                    <a:pt x="350" y="425"/>
                  </a:lnTo>
                  <a:lnTo>
                    <a:pt x="373" y="411"/>
                  </a:lnTo>
                  <a:lnTo>
                    <a:pt x="394" y="393"/>
                  </a:lnTo>
                  <a:lnTo>
                    <a:pt x="412" y="372"/>
                  </a:lnTo>
                  <a:lnTo>
                    <a:pt x="426" y="349"/>
                  </a:lnTo>
                  <a:lnTo>
                    <a:pt x="435" y="322"/>
                  </a:lnTo>
                  <a:lnTo>
                    <a:pt x="438" y="296"/>
                  </a:lnTo>
                  <a:lnTo>
                    <a:pt x="435" y="269"/>
                  </a:lnTo>
                  <a:lnTo>
                    <a:pt x="426" y="242"/>
                  </a:lnTo>
                  <a:lnTo>
                    <a:pt x="412" y="219"/>
                  </a:lnTo>
                  <a:lnTo>
                    <a:pt x="394" y="198"/>
                  </a:lnTo>
                  <a:lnTo>
                    <a:pt x="373" y="180"/>
                  </a:lnTo>
                  <a:lnTo>
                    <a:pt x="350" y="167"/>
                  </a:lnTo>
                  <a:lnTo>
                    <a:pt x="324" y="158"/>
                  </a:lnTo>
                  <a:lnTo>
                    <a:pt x="297" y="156"/>
                  </a:lnTo>
                  <a:close/>
                  <a:moveTo>
                    <a:pt x="297" y="0"/>
                  </a:moveTo>
                  <a:lnTo>
                    <a:pt x="340" y="3"/>
                  </a:lnTo>
                  <a:lnTo>
                    <a:pt x="382" y="12"/>
                  </a:lnTo>
                  <a:lnTo>
                    <a:pt x="421" y="27"/>
                  </a:lnTo>
                  <a:lnTo>
                    <a:pt x="458" y="47"/>
                  </a:lnTo>
                  <a:lnTo>
                    <a:pt x="491" y="72"/>
                  </a:lnTo>
                  <a:lnTo>
                    <a:pt x="520" y="101"/>
                  </a:lnTo>
                  <a:lnTo>
                    <a:pt x="545" y="135"/>
                  </a:lnTo>
                  <a:lnTo>
                    <a:pt x="565" y="171"/>
                  </a:lnTo>
                  <a:lnTo>
                    <a:pt x="581" y="210"/>
                  </a:lnTo>
                  <a:lnTo>
                    <a:pt x="590" y="252"/>
                  </a:lnTo>
                  <a:lnTo>
                    <a:pt x="593" y="295"/>
                  </a:lnTo>
                  <a:lnTo>
                    <a:pt x="590" y="338"/>
                  </a:lnTo>
                  <a:lnTo>
                    <a:pt x="581" y="379"/>
                  </a:lnTo>
                  <a:lnTo>
                    <a:pt x="565" y="420"/>
                  </a:lnTo>
                  <a:lnTo>
                    <a:pt x="545" y="455"/>
                  </a:lnTo>
                  <a:lnTo>
                    <a:pt x="520" y="488"/>
                  </a:lnTo>
                  <a:lnTo>
                    <a:pt x="491" y="518"/>
                  </a:lnTo>
                  <a:lnTo>
                    <a:pt x="458" y="543"/>
                  </a:lnTo>
                  <a:lnTo>
                    <a:pt x="421" y="563"/>
                  </a:lnTo>
                  <a:lnTo>
                    <a:pt x="382" y="578"/>
                  </a:lnTo>
                  <a:lnTo>
                    <a:pt x="340" y="587"/>
                  </a:lnTo>
                  <a:lnTo>
                    <a:pt x="297" y="591"/>
                  </a:lnTo>
                  <a:lnTo>
                    <a:pt x="253" y="587"/>
                  </a:lnTo>
                  <a:lnTo>
                    <a:pt x="211" y="578"/>
                  </a:lnTo>
                  <a:lnTo>
                    <a:pt x="172" y="563"/>
                  </a:lnTo>
                  <a:lnTo>
                    <a:pt x="135" y="543"/>
                  </a:lnTo>
                  <a:lnTo>
                    <a:pt x="102" y="518"/>
                  </a:lnTo>
                  <a:lnTo>
                    <a:pt x="73" y="489"/>
                  </a:lnTo>
                  <a:lnTo>
                    <a:pt x="48" y="455"/>
                  </a:lnTo>
                  <a:lnTo>
                    <a:pt x="28" y="420"/>
                  </a:lnTo>
                  <a:lnTo>
                    <a:pt x="12" y="381"/>
                  </a:lnTo>
                  <a:lnTo>
                    <a:pt x="3" y="338"/>
                  </a:lnTo>
                  <a:lnTo>
                    <a:pt x="0" y="295"/>
                  </a:lnTo>
                  <a:lnTo>
                    <a:pt x="3" y="252"/>
                  </a:lnTo>
                  <a:lnTo>
                    <a:pt x="12" y="210"/>
                  </a:lnTo>
                  <a:lnTo>
                    <a:pt x="27" y="171"/>
                  </a:lnTo>
                  <a:lnTo>
                    <a:pt x="48" y="135"/>
                  </a:lnTo>
                  <a:lnTo>
                    <a:pt x="73" y="101"/>
                  </a:lnTo>
                  <a:lnTo>
                    <a:pt x="102" y="72"/>
                  </a:lnTo>
                  <a:lnTo>
                    <a:pt x="135" y="47"/>
                  </a:lnTo>
                  <a:lnTo>
                    <a:pt x="172" y="27"/>
                  </a:lnTo>
                  <a:lnTo>
                    <a:pt x="211" y="12"/>
                  </a:lnTo>
                  <a:lnTo>
                    <a:pt x="253" y="3"/>
                  </a:lnTo>
                  <a:lnTo>
                    <a:pt x="297" y="0"/>
                  </a:lnTo>
                  <a:close/>
                </a:path>
              </a:pathLst>
            </a:custGeom>
            <a:grpFill/>
            <a:ln w="0">
              <a:noFill/>
              <a:prstDash val="solid"/>
              <a:round/>
            </a:ln>
          </p:spPr>
          <p:txBody>
            <a:bodyPr vert="horz" wrap="square" lIns="91440" tIns="45720" rIns="91440" bIns="45720" numCol="1" anchor="t" anchorCtr="0" compatLnSpc="1"/>
            <a:lstStyle/>
            <a:p>
              <a:endParaRPr 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sp>
        <p:nvSpPr>
          <p:cNvPr id="61" name="矩形 60"/>
          <p:cNvSpPr/>
          <p:nvPr/>
        </p:nvSpPr>
        <p:spPr>
          <a:xfrm>
            <a:off x="630261" y="245461"/>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randombar(horizontal)">
                                      <p:cBhvr>
                                        <p:cTn id="11" dur="500"/>
                                        <p:tgtEl>
                                          <p:spTgt spid="27"/>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randombar(horizontal)">
                                      <p:cBhvr>
                                        <p:cTn id="15" dur="500"/>
                                        <p:tgtEl>
                                          <p:spTgt spid="59"/>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randombar(horizontal)">
                                      <p:cBhvr>
                                        <p:cTn id="19" dur="500"/>
                                        <p:tgtEl>
                                          <p:spTgt spid="40"/>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randombar(horizontal)">
                                      <p:cBhvr>
                                        <p:cTn id="23" dur="500"/>
                                        <p:tgtEl>
                                          <p:spTgt spid="39"/>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randombar(horizontal)">
                                      <p:cBhvr>
                                        <p:cTn id="27" dur="500"/>
                                        <p:tgtEl>
                                          <p:spTgt spid="4"/>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randombar(horizontal)">
                                      <p:cBhvr>
                                        <p:cTn id="31" dur="500"/>
                                        <p:tgtEl>
                                          <p:spTgt spid="26"/>
                                        </p:tgtEl>
                                      </p:cBhvr>
                                    </p:animEffect>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randombar(horizontal)">
                                      <p:cBhvr>
                                        <p:cTn id="35" dur="500"/>
                                        <p:tgtEl>
                                          <p:spTgt spid="57"/>
                                        </p:tgtEl>
                                      </p:cBhvr>
                                    </p:animEffect>
                                  </p:childTnLst>
                                </p:cTn>
                              </p:par>
                            </p:childTnLst>
                          </p:cTn>
                        </p:par>
                        <p:par>
                          <p:cTn id="36" fill="hold">
                            <p:stCondLst>
                              <p:cond delay="4000"/>
                            </p:stCondLst>
                            <p:childTnLst>
                              <p:par>
                                <p:cTn id="37" presetID="14" presetClass="entr" presetSubtype="10" fill="hold" nodeType="after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randombar(horizontal)">
                                      <p:cBhvr>
                                        <p:cTn id="39" dur="500"/>
                                        <p:tgtEl>
                                          <p:spTgt spid="49"/>
                                        </p:tgtEl>
                                      </p:cBhvr>
                                    </p:animEffect>
                                  </p:childTnLst>
                                </p:cTn>
                              </p:par>
                            </p:childTnLst>
                          </p:cTn>
                        </p:par>
                        <p:par>
                          <p:cTn id="40" fill="hold">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randombar(horizontal)">
                                      <p:cBhvr>
                                        <p:cTn id="43" dur="500"/>
                                        <p:tgtEl>
                                          <p:spTgt spid="38"/>
                                        </p:tgtEl>
                                      </p:cBhvr>
                                    </p:animEffect>
                                  </p:childTnLst>
                                </p:cTn>
                              </p:par>
                            </p:childTnLst>
                          </p:cTn>
                        </p:par>
                        <p:par>
                          <p:cTn id="44" fill="hold">
                            <p:stCondLst>
                              <p:cond delay="5000"/>
                            </p:stCondLst>
                            <p:childTnLst>
                              <p:par>
                                <p:cTn id="45" presetID="14" presetClass="entr" presetSubtype="10" fill="hold" nodeType="afterEffect">
                                  <p:stCondLst>
                                    <p:cond delay="0"/>
                                  </p:stCondLst>
                                  <p:childTnLst>
                                    <p:set>
                                      <p:cBhvr>
                                        <p:cTn id="46" dur="1" fill="hold">
                                          <p:stCondLst>
                                            <p:cond delay="0"/>
                                          </p:stCondLst>
                                        </p:cTn>
                                        <p:tgtEl>
                                          <p:spTgt spid="55"/>
                                        </p:tgtEl>
                                        <p:attrNameLst>
                                          <p:attrName>style.visibility</p:attrName>
                                        </p:attrNameLst>
                                      </p:cBhvr>
                                      <p:to>
                                        <p:strVal val="visible"/>
                                      </p:to>
                                    </p:set>
                                    <p:animEffect transition="in" filter="randombar(horizontal)">
                                      <p:cBhvr>
                                        <p:cTn id="47" dur="500"/>
                                        <p:tgtEl>
                                          <p:spTgt spid="55"/>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randombar(horizontal)">
                                      <p:cBhvr>
                                        <p:cTn id="51" dur="500"/>
                                        <p:tgtEl>
                                          <p:spTgt spid="29"/>
                                        </p:tgtEl>
                                      </p:cBhvr>
                                    </p:animEffect>
                                  </p:childTnLst>
                                </p:cTn>
                              </p:par>
                            </p:childTnLst>
                          </p:cTn>
                        </p:par>
                        <p:par>
                          <p:cTn id="52" fill="hold">
                            <p:stCondLst>
                              <p:cond delay="6000"/>
                            </p:stCondLst>
                            <p:childTnLst>
                              <p:par>
                                <p:cTn id="53" presetID="14" presetClass="entr" presetSubtype="10" fill="hold" nodeType="after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randombar(horizontal)">
                                      <p:cBhvr>
                                        <p:cTn id="55" dur="500"/>
                                        <p:tgtEl>
                                          <p:spTgt spid="58"/>
                                        </p:tgtEl>
                                      </p:cBhvr>
                                    </p:animEffect>
                                  </p:childTnLst>
                                </p:cTn>
                              </p:par>
                            </p:childTnLst>
                          </p:cTn>
                        </p:par>
                        <p:par>
                          <p:cTn id="56" fill="hold">
                            <p:stCondLst>
                              <p:cond delay="6500"/>
                            </p:stCondLst>
                            <p:childTnLst>
                              <p:par>
                                <p:cTn id="57" presetID="14" presetClass="entr" presetSubtype="10"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randombar(horizontal)">
                                      <p:cBhvr>
                                        <p:cTn id="59" dur="500"/>
                                        <p:tgtEl>
                                          <p:spTgt spid="45"/>
                                        </p:tgtEl>
                                      </p:cBhvr>
                                    </p:animEffect>
                                  </p:childTnLst>
                                </p:cTn>
                              </p:par>
                            </p:childTnLst>
                          </p:cTn>
                        </p:par>
                        <p:par>
                          <p:cTn id="60" fill="hold">
                            <p:stCondLst>
                              <p:cond delay="7000"/>
                            </p:stCondLst>
                            <p:childTnLst>
                              <p:par>
                                <p:cTn id="61" presetID="14" presetClass="entr" presetSubtype="10"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randombar(horizontal)">
                                      <p:cBhvr>
                                        <p:cTn id="63" dur="500"/>
                                        <p:tgtEl>
                                          <p:spTgt spid="37"/>
                                        </p:tgtEl>
                                      </p:cBhvr>
                                    </p:animEffect>
                                  </p:childTnLst>
                                </p:cTn>
                              </p:par>
                            </p:childTnLst>
                          </p:cTn>
                        </p:par>
                        <p:par>
                          <p:cTn id="64" fill="hold">
                            <p:stCondLst>
                              <p:cond delay="7500"/>
                            </p:stCondLst>
                            <p:childTnLst>
                              <p:par>
                                <p:cTn id="65" presetID="14" presetClass="entr" presetSubtype="10" fill="hold" nodeType="afterEffect">
                                  <p:stCondLst>
                                    <p:cond delay="0"/>
                                  </p:stCondLst>
                                  <p:childTnLst>
                                    <p:set>
                                      <p:cBhvr>
                                        <p:cTn id="66" dur="1" fill="hold">
                                          <p:stCondLst>
                                            <p:cond delay="0"/>
                                          </p:stCondLst>
                                        </p:cTn>
                                        <p:tgtEl>
                                          <p:spTgt spid="56"/>
                                        </p:tgtEl>
                                        <p:attrNameLst>
                                          <p:attrName>style.visibility</p:attrName>
                                        </p:attrNameLst>
                                      </p:cBhvr>
                                      <p:to>
                                        <p:strVal val="visible"/>
                                      </p:to>
                                    </p:set>
                                    <p:animEffect transition="in" filter="randombar(horizontal)">
                                      <p:cBhvr>
                                        <p:cTn id="67" dur="500"/>
                                        <p:tgtEl>
                                          <p:spTgt spid="56"/>
                                        </p:tgtEl>
                                      </p:cBhvr>
                                    </p:animEffect>
                                  </p:childTnLst>
                                </p:cTn>
                              </p:par>
                            </p:childTnLst>
                          </p:cTn>
                        </p:par>
                        <p:par>
                          <p:cTn id="68" fill="hold">
                            <p:stCondLst>
                              <p:cond delay="8000"/>
                            </p:stCondLst>
                            <p:childTnLst>
                              <p:par>
                                <p:cTn id="69" presetID="14" presetClass="entr" presetSubtype="10"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randombar(horizontal)">
                                      <p:cBhvr>
                                        <p:cTn id="71" dur="500"/>
                                        <p:tgtEl>
                                          <p:spTgt spid="28"/>
                                        </p:tgtEl>
                                      </p:cBhvr>
                                    </p:animEffect>
                                  </p:childTnLst>
                                </p:cTn>
                              </p:par>
                            </p:childTnLst>
                          </p:cTn>
                        </p:par>
                        <p:par>
                          <p:cTn id="72" fill="hold">
                            <p:stCondLst>
                              <p:cond delay="8500"/>
                            </p:stCondLst>
                            <p:childTnLst>
                              <p:par>
                                <p:cTn id="73" presetID="14" presetClass="entr" presetSubtype="10" fill="hold" nodeType="afterEffect">
                                  <p:stCondLst>
                                    <p:cond delay="0"/>
                                  </p:stCondLst>
                                  <p:childTnLst>
                                    <p:set>
                                      <p:cBhvr>
                                        <p:cTn id="74" dur="1" fill="hold">
                                          <p:stCondLst>
                                            <p:cond delay="0"/>
                                          </p:stCondLst>
                                        </p:cTn>
                                        <p:tgtEl>
                                          <p:spTgt spid="60"/>
                                        </p:tgtEl>
                                        <p:attrNameLst>
                                          <p:attrName>style.visibility</p:attrName>
                                        </p:attrNameLst>
                                      </p:cBhvr>
                                      <p:to>
                                        <p:strVal val="visible"/>
                                      </p:to>
                                    </p:set>
                                    <p:animEffect transition="in" filter="randombar(horizontal)">
                                      <p:cBhvr>
                                        <p:cTn id="75" dur="500"/>
                                        <p:tgtEl>
                                          <p:spTgt spid="60"/>
                                        </p:tgtEl>
                                      </p:cBhvr>
                                    </p:animEffect>
                                  </p:childTnLst>
                                </p:cTn>
                              </p:par>
                            </p:childTnLst>
                          </p:cTn>
                        </p:par>
                        <p:par>
                          <p:cTn id="76" fill="hold">
                            <p:stCondLst>
                              <p:cond delay="9000"/>
                            </p:stCondLst>
                            <p:childTnLst>
                              <p:par>
                                <p:cTn id="77" presetID="14" presetClass="entr" presetSubtype="10" fill="hold" nodeType="after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randombar(horizontal)">
                                      <p:cBhvr>
                                        <p:cTn id="79" dur="500"/>
                                        <p:tgtEl>
                                          <p:spTgt spid="46"/>
                                        </p:tgtEl>
                                      </p:cBhvr>
                                    </p:animEffect>
                                  </p:childTnLst>
                                </p:cTn>
                              </p:par>
                            </p:childTnLst>
                          </p:cTn>
                        </p:par>
                        <p:par>
                          <p:cTn id="80" fill="hold">
                            <p:stCondLst>
                              <p:cond delay="9500"/>
                            </p:stCondLst>
                            <p:childTnLst>
                              <p:par>
                                <p:cTn id="81" presetID="14" presetClass="entr" presetSubtype="10"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randombar(horizontal)">
                                      <p:cBhvr>
                                        <p:cTn id="83" dur="500"/>
                                        <p:tgtEl>
                                          <p:spTgt spid="36"/>
                                        </p:tgtEl>
                                      </p:cBhvr>
                                    </p:animEffect>
                                  </p:childTnLst>
                                </p:cTn>
                              </p:par>
                            </p:childTnLst>
                          </p:cTn>
                        </p:par>
                        <p:par>
                          <p:cTn id="84" fill="hold">
                            <p:stCondLst>
                              <p:cond delay="10000"/>
                            </p:stCondLst>
                            <p:childTnLst>
                              <p:par>
                                <p:cTn id="85" presetID="14" presetClass="entr" presetSubtype="10" fill="hold" grpId="0" nodeType="afterEffect">
                                  <p:stCondLst>
                                    <p:cond delay="0"/>
                                  </p:stCondLst>
                                  <p:childTnLst>
                                    <p:set>
                                      <p:cBhvr>
                                        <p:cTn id="86" dur="1" fill="hold">
                                          <p:stCondLst>
                                            <p:cond delay="0"/>
                                          </p:stCondLst>
                                        </p:cTn>
                                        <p:tgtEl>
                                          <p:spTgt spid="61"/>
                                        </p:tgtEl>
                                        <p:attrNameLst>
                                          <p:attrName>style.visibility</p:attrName>
                                        </p:attrNameLst>
                                      </p:cBhvr>
                                      <p:to>
                                        <p:strVal val="visible"/>
                                      </p:to>
                                    </p:set>
                                    <p:animEffect transition="in" filter="randombar(horizontal)">
                                      <p:cBhvr>
                                        <p:cTn id="87" dur="500"/>
                                        <p:tgtEl>
                                          <p:spTgt spid="61"/>
                                        </p:tgtEl>
                                      </p:cBhvr>
                                    </p:animEffect>
                                  </p:childTnLst>
                                </p:cTn>
                              </p:par>
                            </p:childTnLst>
                          </p:cTn>
                        </p:par>
                        <p:par>
                          <p:cTn id="88" fill="hold">
                            <p:stCondLst>
                              <p:cond delay="10500"/>
                            </p:stCondLst>
                            <p:childTnLst>
                              <p:par>
                                <p:cTn id="89" presetID="14" presetClass="entr" presetSubtype="10" fill="hold" grpId="0" nodeType="afterEffect">
                                  <p:stCondLst>
                                    <p:cond delay="0"/>
                                  </p:stCondLst>
                                  <p:childTnLst>
                                    <p:set>
                                      <p:cBhvr>
                                        <p:cTn id="90" dur="1" fill="hold">
                                          <p:stCondLst>
                                            <p:cond delay="0"/>
                                          </p:stCondLst>
                                        </p:cTn>
                                        <p:tgtEl>
                                          <p:spTgt spid="5"/>
                                        </p:tgtEl>
                                        <p:attrNameLst>
                                          <p:attrName>style.visibility</p:attrName>
                                        </p:attrNameLst>
                                      </p:cBhvr>
                                      <p:to>
                                        <p:strVal val="visible"/>
                                      </p:to>
                                    </p:set>
                                    <p:animEffect transition="in" filter="randombar(horizontal)">
                                      <p:cBhvr>
                                        <p:cTn id="9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6" grpId="0" animBg="1"/>
      <p:bldP spid="27" grpId="0" animBg="1"/>
      <p:bldP spid="28" grpId="0" animBg="1"/>
      <p:bldP spid="29" grpId="0" animBg="1"/>
      <p:bldP spid="36" grpId="0"/>
      <p:bldP spid="37" grpId="0"/>
      <p:bldP spid="38" grpId="0"/>
      <p:bldP spid="39" grpId="0"/>
      <p:bldP spid="45" grpId="0" animBg="1"/>
      <p:bldP spid="61"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 name="图片 23"/>
          <p:cNvPicPr>
            <a:picLocks noChangeAspect="1"/>
          </p:cNvPicPr>
          <p:nvPr/>
        </p:nvPicPr>
        <p:blipFill>
          <a:blip r:embed="rId1">
            <a:extLst>
              <a:ext uri="{28A0092B-C50C-407E-A947-70E740481C1C}">
                <a14:useLocalDpi xmlns:a14="http://schemas.microsoft.com/office/drawing/2010/main" val="0"/>
              </a:ext>
            </a:extLst>
          </a:blip>
          <a:srcRect l="7256" r="35313"/>
          <a:stretch>
            <a:fillRect/>
          </a:stretch>
        </p:blipFill>
        <p:spPr>
          <a:xfrm flipH="1">
            <a:off x="1026054" y="955408"/>
            <a:ext cx="3384552" cy="3811854"/>
          </a:xfrm>
          <a:custGeom>
            <a:avLst/>
            <a:gdLst>
              <a:gd name="connsiteX0" fmla="*/ 3384552 w 3384552"/>
              <a:gd name="connsiteY0" fmla="*/ 0 h 3811854"/>
              <a:gd name="connsiteX1" fmla="*/ 0 w 3384552"/>
              <a:gd name="connsiteY1" fmla="*/ 0 h 3811854"/>
              <a:gd name="connsiteX2" fmla="*/ 0 w 3384552"/>
              <a:gd name="connsiteY2" fmla="*/ 3811854 h 3811854"/>
              <a:gd name="connsiteX3" fmla="*/ 3384552 w 3384552"/>
              <a:gd name="connsiteY3" fmla="*/ 3811854 h 3811854"/>
            </a:gdLst>
            <a:ahLst/>
            <a:cxnLst>
              <a:cxn ang="0">
                <a:pos x="connsiteX0" y="connsiteY0"/>
              </a:cxn>
              <a:cxn ang="0">
                <a:pos x="connsiteX1" y="connsiteY1"/>
              </a:cxn>
              <a:cxn ang="0">
                <a:pos x="connsiteX2" y="connsiteY2"/>
              </a:cxn>
              <a:cxn ang="0">
                <a:pos x="connsiteX3" y="connsiteY3"/>
              </a:cxn>
            </a:cxnLst>
            <a:rect l="l" t="t" r="r" b="b"/>
            <a:pathLst>
              <a:path w="3384552" h="3811854">
                <a:moveTo>
                  <a:pt x="3384552" y="0"/>
                </a:moveTo>
                <a:lnTo>
                  <a:pt x="0" y="0"/>
                </a:lnTo>
                <a:lnTo>
                  <a:pt x="0" y="3811854"/>
                </a:lnTo>
                <a:lnTo>
                  <a:pt x="3384552" y="3811854"/>
                </a:lnTo>
                <a:close/>
              </a:path>
            </a:pathLst>
          </a:custGeom>
        </p:spPr>
      </p:pic>
      <p:sp>
        <p:nvSpPr>
          <p:cNvPr id="8" name="任意多边形: 形状 7"/>
          <p:cNvSpPr/>
          <p:nvPr/>
        </p:nvSpPr>
        <p:spPr>
          <a:xfrm rot="5400000">
            <a:off x="1948785" y="3648739"/>
            <a:ext cx="1525331" cy="3384552"/>
          </a:xfrm>
          <a:custGeom>
            <a:avLst/>
            <a:gdLst>
              <a:gd name="connsiteX0" fmla="*/ 0 w 1525331"/>
              <a:gd name="connsiteY0" fmla="*/ 3384552 h 3384552"/>
              <a:gd name="connsiteX1" fmla="*/ 0 w 1525331"/>
              <a:gd name="connsiteY1" fmla="*/ 0 h 3384552"/>
              <a:gd name="connsiteX2" fmla="*/ 723362 w 1525331"/>
              <a:gd name="connsiteY2" fmla="*/ 0 h 3384552"/>
              <a:gd name="connsiteX3" fmla="*/ 1525331 w 1525331"/>
              <a:gd name="connsiteY3" fmla="*/ 1692277 h 3384552"/>
              <a:gd name="connsiteX4" fmla="*/ 723362 w 1525331"/>
              <a:gd name="connsiteY4" fmla="*/ 3384552 h 3384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5331" h="3384552">
                <a:moveTo>
                  <a:pt x="0" y="3384552"/>
                </a:moveTo>
                <a:lnTo>
                  <a:pt x="0" y="0"/>
                </a:lnTo>
                <a:lnTo>
                  <a:pt x="723362" y="0"/>
                </a:lnTo>
                <a:lnTo>
                  <a:pt x="1525331" y="1692277"/>
                </a:lnTo>
                <a:lnTo>
                  <a:pt x="723362" y="33845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9" name="任意多边形: 形状 8"/>
          <p:cNvSpPr/>
          <p:nvPr/>
        </p:nvSpPr>
        <p:spPr>
          <a:xfrm rot="5400000">
            <a:off x="8717889" y="3648739"/>
            <a:ext cx="1525329" cy="3384552"/>
          </a:xfrm>
          <a:custGeom>
            <a:avLst/>
            <a:gdLst>
              <a:gd name="connsiteX0" fmla="*/ 0 w 1525329"/>
              <a:gd name="connsiteY0" fmla="*/ 3384552 h 3384552"/>
              <a:gd name="connsiteX1" fmla="*/ 0 w 1525329"/>
              <a:gd name="connsiteY1" fmla="*/ 0 h 3384552"/>
              <a:gd name="connsiteX2" fmla="*/ 723360 w 1525329"/>
              <a:gd name="connsiteY2" fmla="*/ 0 h 3384552"/>
              <a:gd name="connsiteX3" fmla="*/ 1525329 w 1525329"/>
              <a:gd name="connsiteY3" fmla="*/ 1692277 h 3384552"/>
              <a:gd name="connsiteX4" fmla="*/ 723360 w 1525329"/>
              <a:gd name="connsiteY4" fmla="*/ 3384552 h 3384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5329" h="3384552">
                <a:moveTo>
                  <a:pt x="0" y="3384552"/>
                </a:moveTo>
                <a:lnTo>
                  <a:pt x="0" y="0"/>
                </a:lnTo>
                <a:lnTo>
                  <a:pt x="723360" y="0"/>
                </a:lnTo>
                <a:lnTo>
                  <a:pt x="1525329" y="1692277"/>
                </a:lnTo>
                <a:lnTo>
                  <a:pt x="723360" y="33845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0" name="椭圆 9"/>
          <p:cNvSpPr/>
          <p:nvPr/>
        </p:nvSpPr>
        <p:spPr>
          <a:xfrm>
            <a:off x="1878901" y="5165545"/>
            <a:ext cx="417835" cy="417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6" name="Oval 10"/>
          <p:cNvSpPr/>
          <p:nvPr/>
        </p:nvSpPr>
        <p:spPr>
          <a:xfrm>
            <a:off x="1979337" y="5283165"/>
            <a:ext cx="216961" cy="182595"/>
          </a:xfrm>
          <a:custGeom>
            <a:avLst/>
            <a:gdLst>
              <a:gd name="connsiteX0" fmla="*/ 387707 w 607639"/>
              <a:gd name="connsiteY0" fmla="*/ 315330 h 511388"/>
              <a:gd name="connsiteX1" fmla="*/ 357534 w 607639"/>
              <a:gd name="connsiteY1" fmla="*/ 352124 h 511388"/>
              <a:gd name="connsiteX2" fmla="*/ 564204 w 607639"/>
              <a:gd name="connsiteY2" fmla="*/ 407226 h 511388"/>
              <a:gd name="connsiteX3" fmla="*/ 564204 w 607639"/>
              <a:gd name="connsiteY3" fmla="*/ 362344 h 511388"/>
              <a:gd name="connsiteX4" fmla="*/ 196524 w 607639"/>
              <a:gd name="connsiteY4" fmla="*/ 279602 h 511388"/>
              <a:gd name="connsiteX5" fmla="*/ 88649 w 607639"/>
              <a:gd name="connsiteY5" fmla="*/ 468106 h 511388"/>
              <a:gd name="connsiteX6" fmla="*/ 138670 w 607639"/>
              <a:gd name="connsiteY6" fmla="*/ 468106 h 511388"/>
              <a:gd name="connsiteX7" fmla="*/ 223403 w 607639"/>
              <a:gd name="connsiteY7" fmla="*/ 320040 h 511388"/>
              <a:gd name="connsiteX8" fmla="*/ 196524 w 607639"/>
              <a:gd name="connsiteY8" fmla="*/ 279602 h 511388"/>
              <a:gd name="connsiteX9" fmla="*/ 303820 w 607639"/>
              <a:gd name="connsiteY9" fmla="*/ 114104 h 511388"/>
              <a:gd name="connsiteX10" fmla="*/ 347183 w 607639"/>
              <a:gd name="connsiteY10" fmla="*/ 157467 h 511388"/>
              <a:gd name="connsiteX11" fmla="*/ 303820 w 607639"/>
              <a:gd name="connsiteY11" fmla="*/ 200830 h 511388"/>
              <a:gd name="connsiteX12" fmla="*/ 260457 w 607639"/>
              <a:gd name="connsiteY12" fmla="*/ 157467 h 511388"/>
              <a:gd name="connsiteX13" fmla="*/ 303820 w 607639"/>
              <a:gd name="connsiteY13" fmla="*/ 114104 h 511388"/>
              <a:gd name="connsiteX14" fmla="*/ 303775 w 607639"/>
              <a:gd name="connsiteY14" fmla="*/ 43371 h 511388"/>
              <a:gd name="connsiteX15" fmla="*/ 200796 w 607639"/>
              <a:gd name="connsiteY15" fmla="*/ 146200 h 511388"/>
              <a:gd name="connsiteX16" fmla="*/ 303775 w 607639"/>
              <a:gd name="connsiteY16" fmla="*/ 345014 h 511388"/>
              <a:gd name="connsiteX17" fmla="*/ 406843 w 607639"/>
              <a:gd name="connsiteY17" fmla="*/ 146200 h 511388"/>
              <a:gd name="connsiteX18" fmla="*/ 303775 w 607639"/>
              <a:gd name="connsiteY18" fmla="*/ 43371 h 511388"/>
              <a:gd name="connsiteX19" fmla="*/ 303775 w 607639"/>
              <a:gd name="connsiteY19" fmla="*/ 0 h 511388"/>
              <a:gd name="connsiteX20" fmla="*/ 449833 w 607639"/>
              <a:gd name="connsiteY20" fmla="*/ 135802 h 511388"/>
              <a:gd name="connsiteX21" fmla="*/ 607639 w 607639"/>
              <a:gd name="connsiteY21" fmla="*/ 135802 h 511388"/>
              <a:gd name="connsiteX22" fmla="*/ 607639 w 607639"/>
              <a:gd name="connsiteY22" fmla="*/ 511388 h 511388"/>
              <a:gd name="connsiteX23" fmla="*/ 0 w 607639"/>
              <a:gd name="connsiteY23" fmla="*/ 511388 h 511388"/>
              <a:gd name="connsiteX24" fmla="*/ 0 w 607639"/>
              <a:gd name="connsiteY24" fmla="*/ 135802 h 511388"/>
              <a:gd name="connsiteX25" fmla="*/ 157806 w 607639"/>
              <a:gd name="connsiteY25" fmla="*/ 135802 h 511388"/>
              <a:gd name="connsiteX26" fmla="*/ 303775 w 607639"/>
              <a:gd name="connsiteY26" fmla="*/ 0 h 511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7639" h="511388">
                <a:moveTo>
                  <a:pt x="387707" y="315330"/>
                </a:moveTo>
                <a:cubicBezTo>
                  <a:pt x="377471" y="329372"/>
                  <a:pt x="367058" y="341725"/>
                  <a:pt x="357534" y="352124"/>
                </a:cubicBezTo>
                <a:lnTo>
                  <a:pt x="564204" y="407226"/>
                </a:lnTo>
                <a:lnTo>
                  <a:pt x="564204" y="362344"/>
                </a:lnTo>
                <a:close/>
                <a:moveTo>
                  <a:pt x="196524" y="279602"/>
                </a:moveTo>
                <a:lnTo>
                  <a:pt x="88649" y="468106"/>
                </a:lnTo>
                <a:lnTo>
                  <a:pt x="138670" y="468106"/>
                </a:lnTo>
                <a:lnTo>
                  <a:pt x="223403" y="320040"/>
                </a:lnTo>
                <a:cubicBezTo>
                  <a:pt x="214147" y="307775"/>
                  <a:pt x="204979" y="294266"/>
                  <a:pt x="196524" y="279602"/>
                </a:cubicBezTo>
                <a:close/>
                <a:moveTo>
                  <a:pt x="303820" y="114104"/>
                </a:moveTo>
                <a:cubicBezTo>
                  <a:pt x="327769" y="114104"/>
                  <a:pt x="347183" y="133518"/>
                  <a:pt x="347183" y="157467"/>
                </a:cubicBezTo>
                <a:cubicBezTo>
                  <a:pt x="347183" y="181416"/>
                  <a:pt x="327769" y="200830"/>
                  <a:pt x="303820" y="200830"/>
                </a:cubicBezTo>
                <a:cubicBezTo>
                  <a:pt x="279871" y="200830"/>
                  <a:pt x="260457" y="181416"/>
                  <a:pt x="260457" y="157467"/>
                </a:cubicBezTo>
                <a:cubicBezTo>
                  <a:pt x="260457" y="133518"/>
                  <a:pt x="279871" y="114104"/>
                  <a:pt x="303820" y="114104"/>
                </a:cubicBezTo>
                <a:close/>
                <a:moveTo>
                  <a:pt x="303775" y="43371"/>
                </a:moveTo>
                <a:cubicBezTo>
                  <a:pt x="246990" y="43371"/>
                  <a:pt x="200796" y="89497"/>
                  <a:pt x="200796" y="146200"/>
                </a:cubicBezTo>
                <a:cubicBezTo>
                  <a:pt x="200796" y="237208"/>
                  <a:pt x="272979" y="315685"/>
                  <a:pt x="303775" y="345014"/>
                </a:cubicBezTo>
                <a:cubicBezTo>
                  <a:pt x="334571" y="315596"/>
                  <a:pt x="406843" y="236942"/>
                  <a:pt x="406843" y="146200"/>
                </a:cubicBezTo>
                <a:cubicBezTo>
                  <a:pt x="406843" y="89497"/>
                  <a:pt x="360560" y="43371"/>
                  <a:pt x="303775" y="43371"/>
                </a:cubicBezTo>
                <a:close/>
                <a:moveTo>
                  <a:pt x="303775" y="0"/>
                </a:moveTo>
                <a:cubicBezTo>
                  <a:pt x="381032" y="0"/>
                  <a:pt x="444492" y="60079"/>
                  <a:pt x="449833" y="135802"/>
                </a:cubicBezTo>
                <a:lnTo>
                  <a:pt x="607639" y="135802"/>
                </a:lnTo>
                <a:lnTo>
                  <a:pt x="607639" y="511388"/>
                </a:lnTo>
                <a:lnTo>
                  <a:pt x="0" y="511388"/>
                </a:lnTo>
                <a:lnTo>
                  <a:pt x="0" y="135802"/>
                </a:lnTo>
                <a:lnTo>
                  <a:pt x="157806" y="135802"/>
                </a:lnTo>
                <a:cubicBezTo>
                  <a:pt x="163147" y="60079"/>
                  <a:pt x="226607" y="0"/>
                  <a:pt x="3037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2" name="椭圆 11"/>
          <p:cNvSpPr/>
          <p:nvPr/>
        </p:nvSpPr>
        <p:spPr>
          <a:xfrm>
            <a:off x="2502533" y="5165545"/>
            <a:ext cx="417835" cy="417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8" name="Oval 12"/>
          <p:cNvSpPr/>
          <p:nvPr/>
        </p:nvSpPr>
        <p:spPr>
          <a:xfrm>
            <a:off x="2602969" y="5276065"/>
            <a:ext cx="216961" cy="196799"/>
          </a:xfrm>
          <a:custGeom>
            <a:avLst/>
            <a:gdLst>
              <a:gd name="connsiteX0" fmla="*/ 247154 w 599460"/>
              <a:gd name="connsiteY0" fmla="*/ 445665 h 543751"/>
              <a:gd name="connsiteX1" fmla="*/ 576993 w 599460"/>
              <a:gd name="connsiteY1" fmla="*/ 445665 h 543751"/>
              <a:gd name="connsiteX2" fmla="*/ 599460 w 599460"/>
              <a:gd name="connsiteY2" fmla="*/ 468070 h 543751"/>
              <a:gd name="connsiteX3" fmla="*/ 576993 w 599460"/>
              <a:gd name="connsiteY3" fmla="*/ 490474 h 543751"/>
              <a:gd name="connsiteX4" fmla="*/ 247154 w 599460"/>
              <a:gd name="connsiteY4" fmla="*/ 490474 h 543751"/>
              <a:gd name="connsiteX5" fmla="*/ 224687 w 599460"/>
              <a:gd name="connsiteY5" fmla="*/ 468070 h 543751"/>
              <a:gd name="connsiteX6" fmla="*/ 247154 w 599460"/>
              <a:gd name="connsiteY6" fmla="*/ 445665 h 543751"/>
              <a:gd name="connsiteX7" fmla="*/ 46399 w 599460"/>
              <a:gd name="connsiteY7" fmla="*/ 393087 h 543751"/>
              <a:gd name="connsiteX8" fmla="*/ 97281 w 599460"/>
              <a:gd name="connsiteY8" fmla="*/ 407918 h 543751"/>
              <a:gd name="connsiteX9" fmla="*/ 183092 w 599460"/>
              <a:gd name="connsiteY9" fmla="*/ 432506 h 543751"/>
              <a:gd name="connsiteX10" fmla="*/ 97281 w 599460"/>
              <a:gd name="connsiteY10" fmla="*/ 543751 h 543751"/>
              <a:gd name="connsiteX11" fmla="*/ 11471 w 599460"/>
              <a:gd name="connsiteY11" fmla="*/ 432506 h 543751"/>
              <a:gd name="connsiteX12" fmla="*/ 46399 w 599460"/>
              <a:gd name="connsiteY12" fmla="*/ 393087 h 543751"/>
              <a:gd name="connsiteX13" fmla="*/ 247154 w 599460"/>
              <a:gd name="connsiteY13" fmla="*/ 249423 h 543751"/>
              <a:gd name="connsiteX14" fmla="*/ 576993 w 599460"/>
              <a:gd name="connsiteY14" fmla="*/ 249423 h 543751"/>
              <a:gd name="connsiteX15" fmla="*/ 599460 w 599460"/>
              <a:gd name="connsiteY15" fmla="*/ 271863 h 543751"/>
              <a:gd name="connsiteX16" fmla="*/ 576993 w 599460"/>
              <a:gd name="connsiteY16" fmla="*/ 294303 h 543751"/>
              <a:gd name="connsiteX17" fmla="*/ 247154 w 599460"/>
              <a:gd name="connsiteY17" fmla="*/ 294303 h 543751"/>
              <a:gd name="connsiteX18" fmla="*/ 224687 w 599460"/>
              <a:gd name="connsiteY18" fmla="*/ 271863 h 543751"/>
              <a:gd name="connsiteX19" fmla="*/ 247154 w 599460"/>
              <a:gd name="connsiteY19" fmla="*/ 249423 h 543751"/>
              <a:gd name="connsiteX20" fmla="*/ 198851 w 599460"/>
              <a:gd name="connsiteY20" fmla="*/ 162727 h 543751"/>
              <a:gd name="connsiteX21" fmla="*/ 223504 w 599460"/>
              <a:gd name="connsiteY21" fmla="*/ 170185 h 543751"/>
              <a:gd name="connsiteX22" fmla="*/ 228286 w 599460"/>
              <a:gd name="connsiteY22" fmla="*/ 217202 h 543751"/>
              <a:gd name="connsiteX23" fmla="*/ 123336 w 599460"/>
              <a:gd name="connsiteY23" fmla="*/ 346318 h 543751"/>
              <a:gd name="connsiteX24" fmla="*/ 100386 w 599460"/>
              <a:gd name="connsiteY24" fmla="*/ 358489 h 543751"/>
              <a:gd name="connsiteX25" fmla="*/ 97278 w 599460"/>
              <a:gd name="connsiteY25" fmla="*/ 358728 h 543751"/>
              <a:gd name="connsiteX26" fmla="*/ 75762 w 599460"/>
              <a:gd name="connsiteY26" fmla="*/ 350852 h 543751"/>
              <a:gd name="connsiteX27" fmla="*/ 11931 w 599460"/>
              <a:gd name="connsiteY27" fmla="*/ 297631 h 543751"/>
              <a:gd name="connsiteX28" fmla="*/ 7867 w 599460"/>
              <a:gd name="connsiteY28" fmla="*/ 250375 h 543751"/>
              <a:gd name="connsiteX29" fmla="*/ 55202 w 599460"/>
              <a:gd name="connsiteY29" fmla="*/ 246080 h 543751"/>
              <a:gd name="connsiteX30" fmla="*/ 92736 w 599460"/>
              <a:gd name="connsiteY30" fmla="*/ 277583 h 543751"/>
              <a:gd name="connsiteX31" fmla="*/ 176169 w 599460"/>
              <a:gd name="connsiteY31" fmla="*/ 174958 h 543751"/>
              <a:gd name="connsiteX32" fmla="*/ 198851 w 599460"/>
              <a:gd name="connsiteY32" fmla="*/ 162727 h 543751"/>
              <a:gd name="connsiteX33" fmla="*/ 247154 w 599460"/>
              <a:gd name="connsiteY33" fmla="*/ 53251 h 543751"/>
              <a:gd name="connsiteX34" fmla="*/ 576993 w 599460"/>
              <a:gd name="connsiteY34" fmla="*/ 53251 h 543751"/>
              <a:gd name="connsiteX35" fmla="*/ 599460 w 599460"/>
              <a:gd name="connsiteY35" fmla="*/ 75691 h 543751"/>
              <a:gd name="connsiteX36" fmla="*/ 576993 w 599460"/>
              <a:gd name="connsiteY36" fmla="*/ 98131 h 543751"/>
              <a:gd name="connsiteX37" fmla="*/ 247154 w 599460"/>
              <a:gd name="connsiteY37" fmla="*/ 98131 h 543751"/>
              <a:gd name="connsiteX38" fmla="*/ 224687 w 599460"/>
              <a:gd name="connsiteY38" fmla="*/ 75691 h 543751"/>
              <a:gd name="connsiteX39" fmla="*/ 247154 w 599460"/>
              <a:gd name="connsiteY39" fmla="*/ 53251 h 543751"/>
              <a:gd name="connsiteX40" fmla="*/ 46399 w 599460"/>
              <a:gd name="connsiteY40" fmla="*/ 739 h 543751"/>
              <a:gd name="connsiteX41" fmla="*/ 97281 w 599460"/>
              <a:gd name="connsiteY41" fmla="*/ 15563 h 543751"/>
              <a:gd name="connsiteX42" fmla="*/ 183092 w 599460"/>
              <a:gd name="connsiteY42" fmla="*/ 40141 h 543751"/>
              <a:gd name="connsiteX43" fmla="*/ 97281 w 599460"/>
              <a:gd name="connsiteY43" fmla="*/ 151337 h 543751"/>
              <a:gd name="connsiteX44" fmla="*/ 11471 w 599460"/>
              <a:gd name="connsiteY44" fmla="*/ 40141 h 543751"/>
              <a:gd name="connsiteX45" fmla="*/ 46399 w 599460"/>
              <a:gd name="connsiteY45" fmla="*/ 739 h 543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9460" h="543751">
                <a:moveTo>
                  <a:pt x="247154" y="445665"/>
                </a:moveTo>
                <a:lnTo>
                  <a:pt x="576993" y="445665"/>
                </a:lnTo>
                <a:cubicBezTo>
                  <a:pt x="589422" y="445665"/>
                  <a:pt x="599460" y="455676"/>
                  <a:pt x="599460" y="468070"/>
                </a:cubicBezTo>
                <a:cubicBezTo>
                  <a:pt x="599460" y="480463"/>
                  <a:pt x="589422" y="490474"/>
                  <a:pt x="576993" y="490474"/>
                </a:cubicBezTo>
                <a:lnTo>
                  <a:pt x="247154" y="490474"/>
                </a:lnTo>
                <a:cubicBezTo>
                  <a:pt x="234726" y="490474"/>
                  <a:pt x="224687" y="480463"/>
                  <a:pt x="224687" y="468070"/>
                </a:cubicBezTo>
                <a:cubicBezTo>
                  <a:pt x="224687" y="455676"/>
                  <a:pt x="234726" y="445665"/>
                  <a:pt x="247154" y="445665"/>
                </a:cubicBezTo>
                <a:close/>
                <a:moveTo>
                  <a:pt x="46399" y="393087"/>
                </a:moveTo>
                <a:cubicBezTo>
                  <a:pt x="63937" y="390133"/>
                  <a:pt x="84135" y="396220"/>
                  <a:pt x="97281" y="407918"/>
                </a:cubicBezTo>
                <a:cubicBezTo>
                  <a:pt x="123574" y="384523"/>
                  <a:pt x="178073" y="383568"/>
                  <a:pt x="183092" y="432506"/>
                </a:cubicBezTo>
                <a:cubicBezTo>
                  <a:pt x="189546" y="495290"/>
                  <a:pt x="97281" y="543751"/>
                  <a:pt x="97281" y="543751"/>
                </a:cubicBezTo>
                <a:cubicBezTo>
                  <a:pt x="97281" y="543751"/>
                  <a:pt x="5017" y="495290"/>
                  <a:pt x="11471" y="432506"/>
                </a:cubicBezTo>
                <a:cubicBezTo>
                  <a:pt x="13980" y="408037"/>
                  <a:pt x="28860" y="396041"/>
                  <a:pt x="46399" y="393087"/>
                </a:cubicBezTo>
                <a:close/>
                <a:moveTo>
                  <a:pt x="247154" y="249423"/>
                </a:moveTo>
                <a:lnTo>
                  <a:pt x="576993" y="249423"/>
                </a:lnTo>
                <a:cubicBezTo>
                  <a:pt x="589422" y="249423"/>
                  <a:pt x="599460" y="259449"/>
                  <a:pt x="599460" y="271863"/>
                </a:cubicBezTo>
                <a:cubicBezTo>
                  <a:pt x="599460" y="284277"/>
                  <a:pt x="589422" y="294303"/>
                  <a:pt x="576993" y="294303"/>
                </a:cubicBezTo>
                <a:lnTo>
                  <a:pt x="247154" y="294303"/>
                </a:lnTo>
                <a:cubicBezTo>
                  <a:pt x="234726" y="294303"/>
                  <a:pt x="224687" y="284277"/>
                  <a:pt x="224687" y="271863"/>
                </a:cubicBezTo>
                <a:cubicBezTo>
                  <a:pt x="224687" y="259449"/>
                  <a:pt x="234726" y="249423"/>
                  <a:pt x="247154" y="249423"/>
                </a:cubicBezTo>
                <a:close/>
                <a:moveTo>
                  <a:pt x="198851" y="162727"/>
                </a:moveTo>
                <a:cubicBezTo>
                  <a:pt x="207427" y="161832"/>
                  <a:pt x="216332" y="164219"/>
                  <a:pt x="223504" y="170185"/>
                </a:cubicBezTo>
                <a:cubicBezTo>
                  <a:pt x="237848" y="181641"/>
                  <a:pt x="240000" y="202882"/>
                  <a:pt x="228286" y="217202"/>
                </a:cubicBezTo>
                <a:lnTo>
                  <a:pt x="123336" y="346318"/>
                </a:lnTo>
                <a:cubicBezTo>
                  <a:pt x="117837" y="353239"/>
                  <a:pt x="109470" y="357773"/>
                  <a:pt x="100386" y="358489"/>
                </a:cubicBezTo>
                <a:cubicBezTo>
                  <a:pt x="99429" y="358728"/>
                  <a:pt x="98473" y="358728"/>
                  <a:pt x="97278" y="358728"/>
                </a:cubicBezTo>
                <a:cubicBezTo>
                  <a:pt x="89389" y="358728"/>
                  <a:pt x="81738" y="356103"/>
                  <a:pt x="75762" y="350852"/>
                </a:cubicBezTo>
                <a:lnTo>
                  <a:pt x="11931" y="297631"/>
                </a:lnTo>
                <a:cubicBezTo>
                  <a:pt x="-2174" y="285697"/>
                  <a:pt x="-4086" y="264457"/>
                  <a:pt x="7867" y="250375"/>
                </a:cubicBezTo>
                <a:cubicBezTo>
                  <a:pt x="19820" y="236056"/>
                  <a:pt x="40858" y="234146"/>
                  <a:pt x="55202" y="246080"/>
                </a:cubicBezTo>
                <a:lnTo>
                  <a:pt x="92736" y="277583"/>
                </a:lnTo>
                <a:lnTo>
                  <a:pt x="176169" y="174958"/>
                </a:lnTo>
                <a:cubicBezTo>
                  <a:pt x="182027" y="167798"/>
                  <a:pt x="190274" y="163622"/>
                  <a:pt x="198851" y="162727"/>
                </a:cubicBezTo>
                <a:close/>
                <a:moveTo>
                  <a:pt x="247154" y="53251"/>
                </a:moveTo>
                <a:lnTo>
                  <a:pt x="576993" y="53251"/>
                </a:lnTo>
                <a:cubicBezTo>
                  <a:pt x="589422" y="53251"/>
                  <a:pt x="599460" y="63277"/>
                  <a:pt x="599460" y="75691"/>
                </a:cubicBezTo>
                <a:cubicBezTo>
                  <a:pt x="599460" y="88105"/>
                  <a:pt x="589422" y="98131"/>
                  <a:pt x="576993" y="98131"/>
                </a:cubicBezTo>
                <a:lnTo>
                  <a:pt x="247154" y="98131"/>
                </a:lnTo>
                <a:cubicBezTo>
                  <a:pt x="234726" y="98131"/>
                  <a:pt x="224687" y="88105"/>
                  <a:pt x="224687" y="75691"/>
                </a:cubicBezTo>
                <a:cubicBezTo>
                  <a:pt x="224687" y="63277"/>
                  <a:pt x="234726" y="53251"/>
                  <a:pt x="247154" y="53251"/>
                </a:cubicBezTo>
                <a:close/>
                <a:moveTo>
                  <a:pt x="46399" y="739"/>
                </a:moveTo>
                <a:cubicBezTo>
                  <a:pt x="63937" y="-2214"/>
                  <a:pt x="84135" y="3871"/>
                  <a:pt x="97281" y="15563"/>
                </a:cubicBezTo>
                <a:cubicBezTo>
                  <a:pt x="123574" y="-7822"/>
                  <a:pt x="178073" y="-8776"/>
                  <a:pt x="183092" y="40141"/>
                </a:cubicBezTo>
                <a:cubicBezTo>
                  <a:pt x="189546" y="102897"/>
                  <a:pt x="97281" y="151337"/>
                  <a:pt x="97281" y="151337"/>
                </a:cubicBezTo>
                <a:cubicBezTo>
                  <a:pt x="97281" y="151337"/>
                  <a:pt x="5017" y="102897"/>
                  <a:pt x="11471" y="40141"/>
                </a:cubicBezTo>
                <a:cubicBezTo>
                  <a:pt x="13980" y="15682"/>
                  <a:pt x="28860" y="3692"/>
                  <a:pt x="46399" y="73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4" name="椭圆 13"/>
          <p:cNvSpPr/>
          <p:nvPr/>
        </p:nvSpPr>
        <p:spPr>
          <a:xfrm>
            <a:off x="3126165" y="5165545"/>
            <a:ext cx="417835" cy="417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0" name="Oval 14"/>
          <p:cNvSpPr/>
          <p:nvPr/>
        </p:nvSpPr>
        <p:spPr>
          <a:xfrm>
            <a:off x="3226602" y="5266179"/>
            <a:ext cx="216961" cy="216568"/>
          </a:xfrm>
          <a:custGeom>
            <a:avLst/>
            <a:gdLst>
              <a:gd name="connsiteX0" fmla="*/ 278379 w 607398"/>
              <a:gd name="connsiteY0" fmla="*/ 277888 h 606298"/>
              <a:gd name="connsiteX1" fmla="*/ 278381 w 607398"/>
              <a:gd name="connsiteY1" fmla="*/ 277888 h 606298"/>
              <a:gd name="connsiteX2" fmla="*/ 278383 w 607398"/>
              <a:gd name="connsiteY2" fmla="*/ 277888 h 606298"/>
              <a:gd name="connsiteX3" fmla="*/ 324319 w 607398"/>
              <a:gd name="connsiteY3" fmla="*/ 287156 h 606298"/>
              <a:gd name="connsiteX4" fmla="*/ 396437 w 607398"/>
              <a:gd name="connsiteY4" fmla="*/ 395872 h 606298"/>
              <a:gd name="connsiteX5" fmla="*/ 160325 w 607398"/>
              <a:gd name="connsiteY5" fmla="*/ 395872 h 606298"/>
              <a:gd name="connsiteX6" fmla="*/ 232443 w 607398"/>
              <a:gd name="connsiteY6" fmla="*/ 287156 h 606298"/>
              <a:gd name="connsiteX7" fmla="*/ 278381 w 607398"/>
              <a:gd name="connsiteY7" fmla="*/ 126312 h 606298"/>
              <a:gd name="connsiteX8" fmla="*/ 354310 w 607398"/>
              <a:gd name="connsiteY8" fmla="*/ 202100 h 606298"/>
              <a:gd name="connsiteX9" fmla="*/ 307936 w 607398"/>
              <a:gd name="connsiteY9" fmla="*/ 271932 h 606298"/>
              <a:gd name="connsiteX10" fmla="*/ 278383 w 607398"/>
              <a:gd name="connsiteY10" fmla="*/ 277888 h 606298"/>
              <a:gd name="connsiteX11" fmla="*/ 278381 w 607398"/>
              <a:gd name="connsiteY11" fmla="*/ 277887 h 606298"/>
              <a:gd name="connsiteX12" fmla="*/ 278379 w 607398"/>
              <a:gd name="connsiteY12" fmla="*/ 277888 h 606298"/>
              <a:gd name="connsiteX13" fmla="*/ 248826 w 607398"/>
              <a:gd name="connsiteY13" fmla="*/ 271932 h 606298"/>
              <a:gd name="connsiteX14" fmla="*/ 202452 w 607398"/>
              <a:gd name="connsiteY14" fmla="*/ 202100 h 606298"/>
              <a:gd name="connsiteX15" fmla="*/ 278381 w 607398"/>
              <a:gd name="connsiteY15" fmla="*/ 126312 h 606298"/>
              <a:gd name="connsiteX16" fmla="*/ 278376 w 607398"/>
              <a:gd name="connsiteY16" fmla="*/ 50525 h 606298"/>
              <a:gd name="connsiteX17" fmla="*/ 50614 w 607398"/>
              <a:gd name="connsiteY17" fmla="*/ 277887 h 606298"/>
              <a:gd name="connsiteX18" fmla="*/ 278376 w 607398"/>
              <a:gd name="connsiteY18" fmla="*/ 505248 h 606298"/>
              <a:gd name="connsiteX19" fmla="*/ 506139 w 607398"/>
              <a:gd name="connsiteY19" fmla="*/ 277887 h 606298"/>
              <a:gd name="connsiteX20" fmla="*/ 278376 w 607398"/>
              <a:gd name="connsiteY20" fmla="*/ 50525 h 606298"/>
              <a:gd name="connsiteX21" fmla="*/ 278376 w 607398"/>
              <a:gd name="connsiteY21" fmla="*/ 0 h 606298"/>
              <a:gd name="connsiteX22" fmla="*/ 556752 w 607398"/>
              <a:gd name="connsiteY22" fmla="*/ 277887 h 606298"/>
              <a:gd name="connsiteX23" fmla="*/ 492220 w 607398"/>
              <a:gd name="connsiteY23" fmla="*/ 455608 h 606298"/>
              <a:gd name="connsiteX24" fmla="*/ 599901 w 607398"/>
              <a:gd name="connsiteY24" fmla="*/ 563099 h 606298"/>
              <a:gd name="connsiteX25" fmla="*/ 599901 w 607398"/>
              <a:gd name="connsiteY25" fmla="*/ 598846 h 606298"/>
              <a:gd name="connsiteX26" fmla="*/ 582059 w 607398"/>
              <a:gd name="connsiteY26" fmla="*/ 606298 h 606298"/>
              <a:gd name="connsiteX27" fmla="*/ 564218 w 607398"/>
              <a:gd name="connsiteY27" fmla="*/ 598846 h 606298"/>
              <a:gd name="connsiteX28" fmla="*/ 456410 w 607398"/>
              <a:gd name="connsiteY28" fmla="*/ 491354 h 606298"/>
              <a:gd name="connsiteX29" fmla="*/ 278376 w 607398"/>
              <a:gd name="connsiteY29" fmla="*/ 555773 h 606298"/>
              <a:gd name="connsiteX30" fmla="*/ 0 w 607398"/>
              <a:gd name="connsiteY30" fmla="*/ 277887 h 606298"/>
              <a:gd name="connsiteX31" fmla="*/ 278376 w 607398"/>
              <a:gd name="connsiteY31" fmla="*/ 0 h 60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398" h="606298">
                <a:moveTo>
                  <a:pt x="278379" y="277888"/>
                </a:moveTo>
                <a:lnTo>
                  <a:pt x="278381" y="277888"/>
                </a:lnTo>
                <a:lnTo>
                  <a:pt x="278383" y="277888"/>
                </a:lnTo>
                <a:lnTo>
                  <a:pt x="324319" y="287156"/>
                </a:lnTo>
                <a:cubicBezTo>
                  <a:pt x="366686" y="305062"/>
                  <a:pt x="396437" y="346985"/>
                  <a:pt x="396437" y="395872"/>
                </a:cubicBezTo>
                <a:lnTo>
                  <a:pt x="160325" y="395872"/>
                </a:lnTo>
                <a:cubicBezTo>
                  <a:pt x="160325" y="346985"/>
                  <a:pt x="190076" y="305062"/>
                  <a:pt x="232443" y="287156"/>
                </a:cubicBezTo>
                <a:close/>
                <a:moveTo>
                  <a:pt x="278381" y="126312"/>
                </a:moveTo>
                <a:cubicBezTo>
                  <a:pt x="320315" y="126312"/>
                  <a:pt x="354310" y="160243"/>
                  <a:pt x="354310" y="202100"/>
                </a:cubicBezTo>
                <a:cubicBezTo>
                  <a:pt x="354310" y="233493"/>
                  <a:pt x="335188" y="260427"/>
                  <a:pt x="307936" y="271932"/>
                </a:cubicBezTo>
                <a:lnTo>
                  <a:pt x="278383" y="277888"/>
                </a:lnTo>
                <a:lnTo>
                  <a:pt x="278381" y="277887"/>
                </a:lnTo>
                <a:lnTo>
                  <a:pt x="278379" y="277888"/>
                </a:lnTo>
                <a:lnTo>
                  <a:pt x="248826" y="271932"/>
                </a:lnTo>
                <a:cubicBezTo>
                  <a:pt x="221574" y="260427"/>
                  <a:pt x="202452" y="233493"/>
                  <a:pt x="202452" y="202100"/>
                </a:cubicBezTo>
                <a:cubicBezTo>
                  <a:pt x="202452" y="160243"/>
                  <a:pt x="236447" y="126312"/>
                  <a:pt x="278381" y="126312"/>
                </a:cubicBezTo>
                <a:close/>
                <a:moveTo>
                  <a:pt x="278376" y="50525"/>
                </a:moveTo>
                <a:cubicBezTo>
                  <a:pt x="152727" y="50525"/>
                  <a:pt x="50614" y="152585"/>
                  <a:pt x="50614" y="277887"/>
                </a:cubicBezTo>
                <a:cubicBezTo>
                  <a:pt x="50614" y="403314"/>
                  <a:pt x="152727" y="505248"/>
                  <a:pt x="278376" y="505248"/>
                </a:cubicBezTo>
                <a:cubicBezTo>
                  <a:pt x="404025" y="505248"/>
                  <a:pt x="506139" y="403314"/>
                  <a:pt x="506139" y="277887"/>
                </a:cubicBezTo>
                <a:cubicBezTo>
                  <a:pt x="506139" y="152585"/>
                  <a:pt x="404025" y="50525"/>
                  <a:pt x="278376" y="50525"/>
                </a:cubicBezTo>
                <a:close/>
                <a:moveTo>
                  <a:pt x="278376" y="0"/>
                </a:moveTo>
                <a:cubicBezTo>
                  <a:pt x="431863" y="0"/>
                  <a:pt x="556752" y="124670"/>
                  <a:pt x="556752" y="277887"/>
                </a:cubicBezTo>
                <a:cubicBezTo>
                  <a:pt x="556752" y="345464"/>
                  <a:pt x="532458" y="407356"/>
                  <a:pt x="492220" y="455608"/>
                </a:cubicBezTo>
                <a:lnTo>
                  <a:pt x="599901" y="563099"/>
                </a:lnTo>
                <a:cubicBezTo>
                  <a:pt x="609897" y="573078"/>
                  <a:pt x="609897" y="588993"/>
                  <a:pt x="599901" y="598846"/>
                </a:cubicBezTo>
                <a:cubicBezTo>
                  <a:pt x="594966" y="603772"/>
                  <a:pt x="588513" y="606298"/>
                  <a:pt x="582059" y="606298"/>
                </a:cubicBezTo>
                <a:cubicBezTo>
                  <a:pt x="575606" y="606298"/>
                  <a:pt x="569153" y="603772"/>
                  <a:pt x="564218" y="598846"/>
                </a:cubicBezTo>
                <a:lnTo>
                  <a:pt x="456410" y="491354"/>
                </a:lnTo>
                <a:cubicBezTo>
                  <a:pt x="408201" y="531521"/>
                  <a:pt x="346072" y="555773"/>
                  <a:pt x="278376" y="555773"/>
                </a:cubicBezTo>
                <a:cubicBezTo>
                  <a:pt x="124890" y="555773"/>
                  <a:pt x="0" y="431103"/>
                  <a:pt x="0" y="277887"/>
                </a:cubicBezTo>
                <a:cubicBezTo>
                  <a:pt x="0" y="124670"/>
                  <a:pt x="124890" y="0"/>
                  <a:pt x="27837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8" name="椭圆 17"/>
          <p:cNvSpPr/>
          <p:nvPr/>
        </p:nvSpPr>
        <p:spPr>
          <a:xfrm>
            <a:off x="8648001" y="5165545"/>
            <a:ext cx="417835" cy="417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7" name="Oval 18"/>
          <p:cNvSpPr/>
          <p:nvPr/>
        </p:nvSpPr>
        <p:spPr>
          <a:xfrm>
            <a:off x="8748437" y="5283165"/>
            <a:ext cx="216961" cy="182595"/>
          </a:xfrm>
          <a:custGeom>
            <a:avLst/>
            <a:gdLst>
              <a:gd name="connsiteX0" fmla="*/ 387707 w 607639"/>
              <a:gd name="connsiteY0" fmla="*/ 315330 h 511388"/>
              <a:gd name="connsiteX1" fmla="*/ 357534 w 607639"/>
              <a:gd name="connsiteY1" fmla="*/ 352124 h 511388"/>
              <a:gd name="connsiteX2" fmla="*/ 564204 w 607639"/>
              <a:gd name="connsiteY2" fmla="*/ 407226 h 511388"/>
              <a:gd name="connsiteX3" fmla="*/ 564204 w 607639"/>
              <a:gd name="connsiteY3" fmla="*/ 362344 h 511388"/>
              <a:gd name="connsiteX4" fmla="*/ 196524 w 607639"/>
              <a:gd name="connsiteY4" fmla="*/ 279602 h 511388"/>
              <a:gd name="connsiteX5" fmla="*/ 88649 w 607639"/>
              <a:gd name="connsiteY5" fmla="*/ 468106 h 511388"/>
              <a:gd name="connsiteX6" fmla="*/ 138670 w 607639"/>
              <a:gd name="connsiteY6" fmla="*/ 468106 h 511388"/>
              <a:gd name="connsiteX7" fmla="*/ 223403 w 607639"/>
              <a:gd name="connsiteY7" fmla="*/ 320040 h 511388"/>
              <a:gd name="connsiteX8" fmla="*/ 196524 w 607639"/>
              <a:gd name="connsiteY8" fmla="*/ 279602 h 511388"/>
              <a:gd name="connsiteX9" fmla="*/ 303820 w 607639"/>
              <a:gd name="connsiteY9" fmla="*/ 114104 h 511388"/>
              <a:gd name="connsiteX10" fmla="*/ 347183 w 607639"/>
              <a:gd name="connsiteY10" fmla="*/ 157467 h 511388"/>
              <a:gd name="connsiteX11" fmla="*/ 303820 w 607639"/>
              <a:gd name="connsiteY11" fmla="*/ 200830 h 511388"/>
              <a:gd name="connsiteX12" fmla="*/ 260457 w 607639"/>
              <a:gd name="connsiteY12" fmla="*/ 157467 h 511388"/>
              <a:gd name="connsiteX13" fmla="*/ 303820 w 607639"/>
              <a:gd name="connsiteY13" fmla="*/ 114104 h 511388"/>
              <a:gd name="connsiteX14" fmla="*/ 303775 w 607639"/>
              <a:gd name="connsiteY14" fmla="*/ 43371 h 511388"/>
              <a:gd name="connsiteX15" fmla="*/ 200796 w 607639"/>
              <a:gd name="connsiteY15" fmla="*/ 146200 h 511388"/>
              <a:gd name="connsiteX16" fmla="*/ 303775 w 607639"/>
              <a:gd name="connsiteY16" fmla="*/ 345014 h 511388"/>
              <a:gd name="connsiteX17" fmla="*/ 406843 w 607639"/>
              <a:gd name="connsiteY17" fmla="*/ 146200 h 511388"/>
              <a:gd name="connsiteX18" fmla="*/ 303775 w 607639"/>
              <a:gd name="connsiteY18" fmla="*/ 43371 h 511388"/>
              <a:gd name="connsiteX19" fmla="*/ 303775 w 607639"/>
              <a:gd name="connsiteY19" fmla="*/ 0 h 511388"/>
              <a:gd name="connsiteX20" fmla="*/ 449833 w 607639"/>
              <a:gd name="connsiteY20" fmla="*/ 135802 h 511388"/>
              <a:gd name="connsiteX21" fmla="*/ 607639 w 607639"/>
              <a:gd name="connsiteY21" fmla="*/ 135802 h 511388"/>
              <a:gd name="connsiteX22" fmla="*/ 607639 w 607639"/>
              <a:gd name="connsiteY22" fmla="*/ 511388 h 511388"/>
              <a:gd name="connsiteX23" fmla="*/ 0 w 607639"/>
              <a:gd name="connsiteY23" fmla="*/ 511388 h 511388"/>
              <a:gd name="connsiteX24" fmla="*/ 0 w 607639"/>
              <a:gd name="connsiteY24" fmla="*/ 135802 h 511388"/>
              <a:gd name="connsiteX25" fmla="*/ 157806 w 607639"/>
              <a:gd name="connsiteY25" fmla="*/ 135802 h 511388"/>
              <a:gd name="connsiteX26" fmla="*/ 303775 w 607639"/>
              <a:gd name="connsiteY26" fmla="*/ 0 h 511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7639" h="511388">
                <a:moveTo>
                  <a:pt x="387707" y="315330"/>
                </a:moveTo>
                <a:cubicBezTo>
                  <a:pt x="377471" y="329372"/>
                  <a:pt x="367058" y="341725"/>
                  <a:pt x="357534" y="352124"/>
                </a:cubicBezTo>
                <a:lnTo>
                  <a:pt x="564204" y="407226"/>
                </a:lnTo>
                <a:lnTo>
                  <a:pt x="564204" y="362344"/>
                </a:lnTo>
                <a:close/>
                <a:moveTo>
                  <a:pt x="196524" y="279602"/>
                </a:moveTo>
                <a:lnTo>
                  <a:pt x="88649" y="468106"/>
                </a:lnTo>
                <a:lnTo>
                  <a:pt x="138670" y="468106"/>
                </a:lnTo>
                <a:lnTo>
                  <a:pt x="223403" y="320040"/>
                </a:lnTo>
                <a:cubicBezTo>
                  <a:pt x="214147" y="307775"/>
                  <a:pt x="204979" y="294266"/>
                  <a:pt x="196524" y="279602"/>
                </a:cubicBezTo>
                <a:close/>
                <a:moveTo>
                  <a:pt x="303820" y="114104"/>
                </a:moveTo>
                <a:cubicBezTo>
                  <a:pt x="327769" y="114104"/>
                  <a:pt x="347183" y="133518"/>
                  <a:pt x="347183" y="157467"/>
                </a:cubicBezTo>
                <a:cubicBezTo>
                  <a:pt x="347183" y="181416"/>
                  <a:pt x="327769" y="200830"/>
                  <a:pt x="303820" y="200830"/>
                </a:cubicBezTo>
                <a:cubicBezTo>
                  <a:pt x="279871" y="200830"/>
                  <a:pt x="260457" y="181416"/>
                  <a:pt x="260457" y="157467"/>
                </a:cubicBezTo>
                <a:cubicBezTo>
                  <a:pt x="260457" y="133518"/>
                  <a:pt x="279871" y="114104"/>
                  <a:pt x="303820" y="114104"/>
                </a:cubicBezTo>
                <a:close/>
                <a:moveTo>
                  <a:pt x="303775" y="43371"/>
                </a:moveTo>
                <a:cubicBezTo>
                  <a:pt x="246990" y="43371"/>
                  <a:pt x="200796" y="89497"/>
                  <a:pt x="200796" y="146200"/>
                </a:cubicBezTo>
                <a:cubicBezTo>
                  <a:pt x="200796" y="237208"/>
                  <a:pt x="272979" y="315685"/>
                  <a:pt x="303775" y="345014"/>
                </a:cubicBezTo>
                <a:cubicBezTo>
                  <a:pt x="334571" y="315596"/>
                  <a:pt x="406843" y="236942"/>
                  <a:pt x="406843" y="146200"/>
                </a:cubicBezTo>
                <a:cubicBezTo>
                  <a:pt x="406843" y="89497"/>
                  <a:pt x="360560" y="43371"/>
                  <a:pt x="303775" y="43371"/>
                </a:cubicBezTo>
                <a:close/>
                <a:moveTo>
                  <a:pt x="303775" y="0"/>
                </a:moveTo>
                <a:cubicBezTo>
                  <a:pt x="381032" y="0"/>
                  <a:pt x="444492" y="60079"/>
                  <a:pt x="449833" y="135802"/>
                </a:cubicBezTo>
                <a:lnTo>
                  <a:pt x="607639" y="135802"/>
                </a:lnTo>
                <a:lnTo>
                  <a:pt x="607639" y="511388"/>
                </a:lnTo>
                <a:lnTo>
                  <a:pt x="0" y="511388"/>
                </a:lnTo>
                <a:lnTo>
                  <a:pt x="0" y="135802"/>
                </a:lnTo>
                <a:lnTo>
                  <a:pt x="157806" y="135802"/>
                </a:lnTo>
                <a:cubicBezTo>
                  <a:pt x="163147" y="60079"/>
                  <a:pt x="226607" y="0"/>
                  <a:pt x="3037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0" name="椭圆 19"/>
          <p:cNvSpPr/>
          <p:nvPr/>
        </p:nvSpPr>
        <p:spPr>
          <a:xfrm>
            <a:off x="9271633" y="5165545"/>
            <a:ext cx="417835" cy="417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9" name="Oval 20"/>
          <p:cNvSpPr/>
          <p:nvPr/>
        </p:nvSpPr>
        <p:spPr>
          <a:xfrm>
            <a:off x="9372069" y="5276065"/>
            <a:ext cx="216961" cy="196799"/>
          </a:xfrm>
          <a:custGeom>
            <a:avLst/>
            <a:gdLst>
              <a:gd name="connsiteX0" fmla="*/ 247154 w 599460"/>
              <a:gd name="connsiteY0" fmla="*/ 445665 h 543751"/>
              <a:gd name="connsiteX1" fmla="*/ 576993 w 599460"/>
              <a:gd name="connsiteY1" fmla="*/ 445665 h 543751"/>
              <a:gd name="connsiteX2" fmla="*/ 599460 w 599460"/>
              <a:gd name="connsiteY2" fmla="*/ 468070 h 543751"/>
              <a:gd name="connsiteX3" fmla="*/ 576993 w 599460"/>
              <a:gd name="connsiteY3" fmla="*/ 490474 h 543751"/>
              <a:gd name="connsiteX4" fmla="*/ 247154 w 599460"/>
              <a:gd name="connsiteY4" fmla="*/ 490474 h 543751"/>
              <a:gd name="connsiteX5" fmla="*/ 224687 w 599460"/>
              <a:gd name="connsiteY5" fmla="*/ 468070 h 543751"/>
              <a:gd name="connsiteX6" fmla="*/ 247154 w 599460"/>
              <a:gd name="connsiteY6" fmla="*/ 445665 h 543751"/>
              <a:gd name="connsiteX7" fmla="*/ 46399 w 599460"/>
              <a:gd name="connsiteY7" fmla="*/ 393087 h 543751"/>
              <a:gd name="connsiteX8" fmla="*/ 97281 w 599460"/>
              <a:gd name="connsiteY8" fmla="*/ 407918 h 543751"/>
              <a:gd name="connsiteX9" fmla="*/ 183092 w 599460"/>
              <a:gd name="connsiteY9" fmla="*/ 432506 h 543751"/>
              <a:gd name="connsiteX10" fmla="*/ 97281 w 599460"/>
              <a:gd name="connsiteY10" fmla="*/ 543751 h 543751"/>
              <a:gd name="connsiteX11" fmla="*/ 11471 w 599460"/>
              <a:gd name="connsiteY11" fmla="*/ 432506 h 543751"/>
              <a:gd name="connsiteX12" fmla="*/ 46399 w 599460"/>
              <a:gd name="connsiteY12" fmla="*/ 393087 h 543751"/>
              <a:gd name="connsiteX13" fmla="*/ 247154 w 599460"/>
              <a:gd name="connsiteY13" fmla="*/ 249423 h 543751"/>
              <a:gd name="connsiteX14" fmla="*/ 576993 w 599460"/>
              <a:gd name="connsiteY14" fmla="*/ 249423 h 543751"/>
              <a:gd name="connsiteX15" fmla="*/ 599460 w 599460"/>
              <a:gd name="connsiteY15" fmla="*/ 271863 h 543751"/>
              <a:gd name="connsiteX16" fmla="*/ 576993 w 599460"/>
              <a:gd name="connsiteY16" fmla="*/ 294303 h 543751"/>
              <a:gd name="connsiteX17" fmla="*/ 247154 w 599460"/>
              <a:gd name="connsiteY17" fmla="*/ 294303 h 543751"/>
              <a:gd name="connsiteX18" fmla="*/ 224687 w 599460"/>
              <a:gd name="connsiteY18" fmla="*/ 271863 h 543751"/>
              <a:gd name="connsiteX19" fmla="*/ 247154 w 599460"/>
              <a:gd name="connsiteY19" fmla="*/ 249423 h 543751"/>
              <a:gd name="connsiteX20" fmla="*/ 198851 w 599460"/>
              <a:gd name="connsiteY20" fmla="*/ 162727 h 543751"/>
              <a:gd name="connsiteX21" fmla="*/ 223504 w 599460"/>
              <a:gd name="connsiteY21" fmla="*/ 170185 h 543751"/>
              <a:gd name="connsiteX22" fmla="*/ 228286 w 599460"/>
              <a:gd name="connsiteY22" fmla="*/ 217202 h 543751"/>
              <a:gd name="connsiteX23" fmla="*/ 123336 w 599460"/>
              <a:gd name="connsiteY23" fmla="*/ 346318 h 543751"/>
              <a:gd name="connsiteX24" fmla="*/ 100386 w 599460"/>
              <a:gd name="connsiteY24" fmla="*/ 358489 h 543751"/>
              <a:gd name="connsiteX25" fmla="*/ 97278 w 599460"/>
              <a:gd name="connsiteY25" fmla="*/ 358728 h 543751"/>
              <a:gd name="connsiteX26" fmla="*/ 75762 w 599460"/>
              <a:gd name="connsiteY26" fmla="*/ 350852 h 543751"/>
              <a:gd name="connsiteX27" fmla="*/ 11931 w 599460"/>
              <a:gd name="connsiteY27" fmla="*/ 297631 h 543751"/>
              <a:gd name="connsiteX28" fmla="*/ 7867 w 599460"/>
              <a:gd name="connsiteY28" fmla="*/ 250375 h 543751"/>
              <a:gd name="connsiteX29" fmla="*/ 55202 w 599460"/>
              <a:gd name="connsiteY29" fmla="*/ 246080 h 543751"/>
              <a:gd name="connsiteX30" fmla="*/ 92736 w 599460"/>
              <a:gd name="connsiteY30" fmla="*/ 277583 h 543751"/>
              <a:gd name="connsiteX31" fmla="*/ 176169 w 599460"/>
              <a:gd name="connsiteY31" fmla="*/ 174958 h 543751"/>
              <a:gd name="connsiteX32" fmla="*/ 198851 w 599460"/>
              <a:gd name="connsiteY32" fmla="*/ 162727 h 543751"/>
              <a:gd name="connsiteX33" fmla="*/ 247154 w 599460"/>
              <a:gd name="connsiteY33" fmla="*/ 53251 h 543751"/>
              <a:gd name="connsiteX34" fmla="*/ 576993 w 599460"/>
              <a:gd name="connsiteY34" fmla="*/ 53251 h 543751"/>
              <a:gd name="connsiteX35" fmla="*/ 599460 w 599460"/>
              <a:gd name="connsiteY35" fmla="*/ 75691 h 543751"/>
              <a:gd name="connsiteX36" fmla="*/ 576993 w 599460"/>
              <a:gd name="connsiteY36" fmla="*/ 98131 h 543751"/>
              <a:gd name="connsiteX37" fmla="*/ 247154 w 599460"/>
              <a:gd name="connsiteY37" fmla="*/ 98131 h 543751"/>
              <a:gd name="connsiteX38" fmla="*/ 224687 w 599460"/>
              <a:gd name="connsiteY38" fmla="*/ 75691 h 543751"/>
              <a:gd name="connsiteX39" fmla="*/ 247154 w 599460"/>
              <a:gd name="connsiteY39" fmla="*/ 53251 h 543751"/>
              <a:gd name="connsiteX40" fmla="*/ 46399 w 599460"/>
              <a:gd name="connsiteY40" fmla="*/ 739 h 543751"/>
              <a:gd name="connsiteX41" fmla="*/ 97281 w 599460"/>
              <a:gd name="connsiteY41" fmla="*/ 15563 h 543751"/>
              <a:gd name="connsiteX42" fmla="*/ 183092 w 599460"/>
              <a:gd name="connsiteY42" fmla="*/ 40141 h 543751"/>
              <a:gd name="connsiteX43" fmla="*/ 97281 w 599460"/>
              <a:gd name="connsiteY43" fmla="*/ 151337 h 543751"/>
              <a:gd name="connsiteX44" fmla="*/ 11471 w 599460"/>
              <a:gd name="connsiteY44" fmla="*/ 40141 h 543751"/>
              <a:gd name="connsiteX45" fmla="*/ 46399 w 599460"/>
              <a:gd name="connsiteY45" fmla="*/ 739 h 543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99460" h="543751">
                <a:moveTo>
                  <a:pt x="247154" y="445665"/>
                </a:moveTo>
                <a:lnTo>
                  <a:pt x="576993" y="445665"/>
                </a:lnTo>
                <a:cubicBezTo>
                  <a:pt x="589422" y="445665"/>
                  <a:pt x="599460" y="455676"/>
                  <a:pt x="599460" y="468070"/>
                </a:cubicBezTo>
                <a:cubicBezTo>
                  <a:pt x="599460" y="480463"/>
                  <a:pt x="589422" y="490474"/>
                  <a:pt x="576993" y="490474"/>
                </a:cubicBezTo>
                <a:lnTo>
                  <a:pt x="247154" y="490474"/>
                </a:lnTo>
                <a:cubicBezTo>
                  <a:pt x="234726" y="490474"/>
                  <a:pt x="224687" y="480463"/>
                  <a:pt x="224687" y="468070"/>
                </a:cubicBezTo>
                <a:cubicBezTo>
                  <a:pt x="224687" y="455676"/>
                  <a:pt x="234726" y="445665"/>
                  <a:pt x="247154" y="445665"/>
                </a:cubicBezTo>
                <a:close/>
                <a:moveTo>
                  <a:pt x="46399" y="393087"/>
                </a:moveTo>
                <a:cubicBezTo>
                  <a:pt x="63937" y="390133"/>
                  <a:pt x="84135" y="396220"/>
                  <a:pt x="97281" y="407918"/>
                </a:cubicBezTo>
                <a:cubicBezTo>
                  <a:pt x="123574" y="384523"/>
                  <a:pt x="178073" y="383568"/>
                  <a:pt x="183092" y="432506"/>
                </a:cubicBezTo>
                <a:cubicBezTo>
                  <a:pt x="189546" y="495290"/>
                  <a:pt x="97281" y="543751"/>
                  <a:pt x="97281" y="543751"/>
                </a:cubicBezTo>
                <a:cubicBezTo>
                  <a:pt x="97281" y="543751"/>
                  <a:pt x="5017" y="495290"/>
                  <a:pt x="11471" y="432506"/>
                </a:cubicBezTo>
                <a:cubicBezTo>
                  <a:pt x="13980" y="408037"/>
                  <a:pt x="28860" y="396041"/>
                  <a:pt x="46399" y="393087"/>
                </a:cubicBezTo>
                <a:close/>
                <a:moveTo>
                  <a:pt x="247154" y="249423"/>
                </a:moveTo>
                <a:lnTo>
                  <a:pt x="576993" y="249423"/>
                </a:lnTo>
                <a:cubicBezTo>
                  <a:pt x="589422" y="249423"/>
                  <a:pt x="599460" y="259449"/>
                  <a:pt x="599460" y="271863"/>
                </a:cubicBezTo>
                <a:cubicBezTo>
                  <a:pt x="599460" y="284277"/>
                  <a:pt x="589422" y="294303"/>
                  <a:pt x="576993" y="294303"/>
                </a:cubicBezTo>
                <a:lnTo>
                  <a:pt x="247154" y="294303"/>
                </a:lnTo>
                <a:cubicBezTo>
                  <a:pt x="234726" y="294303"/>
                  <a:pt x="224687" y="284277"/>
                  <a:pt x="224687" y="271863"/>
                </a:cubicBezTo>
                <a:cubicBezTo>
                  <a:pt x="224687" y="259449"/>
                  <a:pt x="234726" y="249423"/>
                  <a:pt x="247154" y="249423"/>
                </a:cubicBezTo>
                <a:close/>
                <a:moveTo>
                  <a:pt x="198851" y="162727"/>
                </a:moveTo>
                <a:cubicBezTo>
                  <a:pt x="207427" y="161832"/>
                  <a:pt x="216332" y="164219"/>
                  <a:pt x="223504" y="170185"/>
                </a:cubicBezTo>
                <a:cubicBezTo>
                  <a:pt x="237848" y="181641"/>
                  <a:pt x="240000" y="202882"/>
                  <a:pt x="228286" y="217202"/>
                </a:cubicBezTo>
                <a:lnTo>
                  <a:pt x="123336" y="346318"/>
                </a:lnTo>
                <a:cubicBezTo>
                  <a:pt x="117837" y="353239"/>
                  <a:pt x="109470" y="357773"/>
                  <a:pt x="100386" y="358489"/>
                </a:cubicBezTo>
                <a:cubicBezTo>
                  <a:pt x="99429" y="358728"/>
                  <a:pt x="98473" y="358728"/>
                  <a:pt x="97278" y="358728"/>
                </a:cubicBezTo>
                <a:cubicBezTo>
                  <a:pt x="89389" y="358728"/>
                  <a:pt x="81738" y="356103"/>
                  <a:pt x="75762" y="350852"/>
                </a:cubicBezTo>
                <a:lnTo>
                  <a:pt x="11931" y="297631"/>
                </a:lnTo>
                <a:cubicBezTo>
                  <a:pt x="-2174" y="285697"/>
                  <a:pt x="-4086" y="264457"/>
                  <a:pt x="7867" y="250375"/>
                </a:cubicBezTo>
                <a:cubicBezTo>
                  <a:pt x="19820" y="236056"/>
                  <a:pt x="40858" y="234146"/>
                  <a:pt x="55202" y="246080"/>
                </a:cubicBezTo>
                <a:lnTo>
                  <a:pt x="92736" y="277583"/>
                </a:lnTo>
                <a:lnTo>
                  <a:pt x="176169" y="174958"/>
                </a:lnTo>
                <a:cubicBezTo>
                  <a:pt x="182027" y="167798"/>
                  <a:pt x="190274" y="163622"/>
                  <a:pt x="198851" y="162727"/>
                </a:cubicBezTo>
                <a:close/>
                <a:moveTo>
                  <a:pt x="247154" y="53251"/>
                </a:moveTo>
                <a:lnTo>
                  <a:pt x="576993" y="53251"/>
                </a:lnTo>
                <a:cubicBezTo>
                  <a:pt x="589422" y="53251"/>
                  <a:pt x="599460" y="63277"/>
                  <a:pt x="599460" y="75691"/>
                </a:cubicBezTo>
                <a:cubicBezTo>
                  <a:pt x="599460" y="88105"/>
                  <a:pt x="589422" y="98131"/>
                  <a:pt x="576993" y="98131"/>
                </a:cubicBezTo>
                <a:lnTo>
                  <a:pt x="247154" y="98131"/>
                </a:lnTo>
                <a:cubicBezTo>
                  <a:pt x="234726" y="98131"/>
                  <a:pt x="224687" y="88105"/>
                  <a:pt x="224687" y="75691"/>
                </a:cubicBezTo>
                <a:cubicBezTo>
                  <a:pt x="224687" y="63277"/>
                  <a:pt x="234726" y="53251"/>
                  <a:pt x="247154" y="53251"/>
                </a:cubicBezTo>
                <a:close/>
                <a:moveTo>
                  <a:pt x="46399" y="739"/>
                </a:moveTo>
                <a:cubicBezTo>
                  <a:pt x="63937" y="-2214"/>
                  <a:pt x="84135" y="3871"/>
                  <a:pt x="97281" y="15563"/>
                </a:cubicBezTo>
                <a:cubicBezTo>
                  <a:pt x="123574" y="-7822"/>
                  <a:pt x="178073" y="-8776"/>
                  <a:pt x="183092" y="40141"/>
                </a:cubicBezTo>
                <a:cubicBezTo>
                  <a:pt x="189546" y="102897"/>
                  <a:pt x="97281" y="151337"/>
                  <a:pt x="97281" y="151337"/>
                </a:cubicBezTo>
                <a:cubicBezTo>
                  <a:pt x="97281" y="151337"/>
                  <a:pt x="5017" y="102897"/>
                  <a:pt x="11471" y="40141"/>
                </a:cubicBezTo>
                <a:cubicBezTo>
                  <a:pt x="13980" y="15682"/>
                  <a:pt x="28860" y="3692"/>
                  <a:pt x="46399" y="73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2" name="椭圆 21"/>
          <p:cNvSpPr/>
          <p:nvPr/>
        </p:nvSpPr>
        <p:spPr>
          <a:xfrm>
            <a:off x="9895265" y="5165545"/>
            <a:ext cx="417835" cy="4178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1" name="Oval 22"/>
          <p:cNvSpPr/>
          <p:nvPr/>
        </p:nvSpPr>
        <p:spPr>
          <a:xfrm>
            <a:off x="9995702" y="5266179"/>
            <a:ext cx="216961" cy="216568"/>
          </a:xfrm>
          <a:custGeom>
            <a:avLst/>
            <a:gdLst>
              <a:gd name="connsiteX0" fmla="*/ 278379 w 607398"/>
              <a:gd name="connsiteY0" fmla="*/ 277888 h 606298"/>
              <a:gd name="connsiteX1" fmla="*/ 278381 w 607398"/>
              <a:gd name="connsiteY1" fmla="*/ 277888 h 606298"/>
              <a:gd name="connsiteX2" fmla="*/ 278383 w 607398"/>
              <a:gd name="connsiteY2" fmla="*/ 277888 h 606298"/>
              <a:gd name="connsiteX3" fmla="*/ 324319 w 607398"/>
              <a:gd name="connsiteY3" fmla="*/ 287156 h 606298"/>
              <a:gd name="connsiteX4" fmla="*/ 396437 w 607398"/>
              <a:gd name="connsiteY4" fmla="*/ 395872 h 606298"/>
              <a:gd name="connsiteX5" fmla="*/ 160325 w 607398"/>
              <a:gd name="connsiteY5" fmla="*/ 395872 h 606298"/>
              <a:gd name="connsiteX6" fmla="*/ 232443 w 607398"/>
              <a:gd name="connsiteY6" fmla="*/ 287156 h 606298"/>
              <a:gd name="connsiteX7" fmla="*/ 278381 w 607398"/>
              <a:gd name="connsiteY7" fmla="*/ 126312 h 606298"/>
              <a:gd name="connsiteX8" fmla="*/ 354310 w 607398"/>
              <a:gd name="connsiteY8" fmla="*/ 202100 h 606298"/>
              <a:gd name="connsiteX9" fmla="*/ 307936 w 607398"/>
              <a:gd name="connsiteY9" fmla="*/ 271932 h 606298"/>
              <a:gd name="connsiteX10" fmla="*/ 278383 w 607398"/>
              <a:gd name="connsiteY10" fmla="*/ 277888 h 606298"/>
              <a:gd name="connsiteX11" fmla="*/ 278381 w 607398"/>
              <a:gd name="connsiteY11" fmla="*/ 277887 h 606298"/>
              <a:gd name="connsiteX12" fmla="*/ 278379 w 607398"/>
              <a:gd name="connsiteY12" fmla="*/ 277888 h 606298"/>
              <a:gd name="connsiteX13" fmla="*/ 248826 w 607398"/>
              <a:gd name="connsiteY13" fmla="*/ 271932 h 606298"/>
              <a:gd name="connsiteX14" fmla="*/ 202452 w 607398"/>
              <a:gd name="connsiteY14" fmla="*/ 202100 h 606298"/>
              <a:gd name="connsiteX15" fmla="*/ 278381 w 607398"/>
              <a:gd name="connsiteY15" fmla="*/ 126312 h 606298"/>
              <a:gd name="connsiteX16" fmla="*/ 278376 w 607398"/>
              <a:gd name="connsiteY16" fmla="*/ 50525 h 606298"/>
              <a:gd name="connsiteX17" fmla="*/ 50614 w 607398"/>
              <a:gd name="connsiteY17" fmla="*/ 277887 h 606298"/>
              <a:gd name="connsiteX18" fmla="*/ 278376 w 607398"/>
              <a:gd name="connsiteY18" fmla="*/ 505248 h 606298"/>
              <a:gd name="connsiteX19" fmla="*/ 506139 w 607398"/>
              <a:gd name="connsiteY19" fmla="*/ 277887 h 606298"/>
              <a:gd name="connsiteX20" fmla="*/ 278376 w 607398"/>
              <a:gd name="connsiteY20" fmla="*/ 50525 h 606298"/>
              <a:gd name="connsiteX21" fmla="*/ 278376 w 607398"/>
              <a:gd name="connsiteY21" fmla="*/ 0 h 606298"/>
              <a:gd name="connsiteX22" fmla="*/ 556752 w 607398"/>
              <a:gd name="connsiteY22" fmla="*/ 277887 h 606298"/>
              <a:gd name="connsiteX23" fmla="*/ 492220 w 607398"/>
              <a:gd name="connsiteY23" fmla="*/ 455608 h 606298"/>
              <a:gd name="connsiteX24" fmla="*/ 599901 w 607398"/>
              <a:gd name="connsiteY24" fmla="*/ 563099 h 606298"/>
              <a:gd name="connsiteX25" fmla="*/ 599901 w 607398"/>
              <a:gd name="connsiteY25" fmla="*/ 598846 h 606298"/>
              <a:gd name="connsiteX26" fmla="*/ 582059 w 607398"/>
              <a:gd name="connsiteY26" fmla="*/ 606298 h 606298"/>
              <a:gd name="connsiteX27" fmla="*/ 564218 w 607398"/>
              <a:gd name="connsiteY27" fmla="*/ 598846 h 606298"/>
              <a:gd name="connsiteX28" fmla="*/ 456410 w 607398"/>
              <a:gd name="connsiteY28" fmla="*/ 491354 h 606298"/>
              <a:gd name="connsiteX29" fmla="*/ 278376 w 607398"/>
              <a:gd name="connsiteY29" fmla="*/ 555773 h 606298"/>
              <a:gd name="connsiteX30" fmla="*/ 0 w 607398"/>
              <a:gd name="connsiteY30" fmla="*/ 277887 h 606298"/>
              <a:gd name="connsiteX31" fmla="*/ 278376 w 607398"/>
              <a:gd name="connsiteY31" fmla="*/ 0 h 60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398" h="606298">
                <a:moveTo>
                  <a:pt x="278379" y="277888"/>
                </a:moveTo>
                <a:lnTo>
                  <a:pt x="278381" y="277888"/>
                </a:lnTo>
                <a:lnTo>
                  <a:pt x="278383" y="277888"/>
                </a:lnTo>
                <a:lnTo>
                  <a:pt x="324319" y="287156"/>
                </a:lnTo>
                <a:cubicBezTo>
                  <a:pt x="366686" y="305062"/>
                  <a:pt x="396437" y="346985"/>
                  <a:pt x="396437" y="395872"/>
                </a:cubicBezTo>
                <a:lnTo>
                  <a:pt x="160325" y="395872"/>
                </a:lnTo>
                <a:cubicBezTo>
                  <a:pt x="160325" y="346985"/>
                  <a:pt x="190076" y="305062"/>
                  <a:pt x="232443" y="287156"/>
                </a:cubicBezTo>
                <a:close/>
                <a:moveTo>
                  <a:pt x="278381" y="126312"/>
                </a:moveTo>
                <a:cubicBezTo>
                  <a:pt x="320315" y="126312"/>
                  <a:pt x="354310" y="160243"/>
                  <a:pt x="354310" y="202100"/>
                </a:cubicBezTo>
                <a:cubicBezTo>
                  <a:pt x="354310" y="233493"/>
                  <a:pt x="335188" y="260427"/>
                  <a:pt x="307936" y="271932"/>
                </a:cubicBezTo>
                <a:lnTo>
                  <a:pt x="278383" y="277888"/>
                </a:lnTo>
                <a:lnTo>
                  <a:pt x="278381" y="277887"/>
                </a:lnTo>
                <a:lnTo>
                  <a:pt x="278379" y="277888"/>
                </a:lnTo>
                <a:lnTo>
                  <a:pt x="248826" y="271932"/>
                </a:lnTo>
                <a:cubicBezTo>
                  <a:pt x="221574" y="260427"/>
                  <a:pt x="202452" y="233493"/>
                  <a:pt x="202452" y="202100"/>
                </a:cubicBezTo>
                <a:cubicBezTo>
                  <a:pt x="202452" y="160243"/>
                  <a:pt x="236447" y="126312"/>
                  <a:pt x="278381" y="126312"/>
                </a:cubicBezTo>
                <a:close/>
                <a:moveTo>
                  <a:pt x="278376" y="50525"/>
                </a:moveTo>
                <a:cubicBezTo>
                  <a:pt x="152727" y="50525"/>
                  <a:pt x="50614" y="152585"/>
                  <a:pt x="50614" y="277887"/>
                </a:cubicBezTo>
                <a:cubicBezTo>
                  <a:pt x="50614" y="403314"/>
                  <a:pt x="152727" y="505248"/>
                  <a:pt x="278376" y="505248"/>
                </a:cubicBezTo>
                <a:cubicBezTo>
                  <a:pt x="404025" y="505248"/>
                  <a:pt x="506139" y="403314"/>
                  <a:pt x="506139" y="277887"/>
                </a:cubicBezTo>
                <a:cubicBezTo>
                  <a:pt x="506139" y="152585"/>
                  <a:pt x="404025" y="50525"/>
                  <a:pt x="278376" y="50525"/>
                </a:cubicBezTo>
                <a:close/>
                <a:moveTo>
                  <a:pt x="278376" y="0"/>
                </a:moveTo>
                <a:cubicBezTo>
                  <a:pt x="431863" y="0"/>
                  <a:pt x="556752" y="124670"/>
                  <a:pt x="556752" y="277887"/>
                </a:cubicBezTo>
                <a:cubicBezTo>
                  <a:pt x="556752" y="345464"/>
                  <a:pt x="532458" y="407356"/>
                  <a:pt x="492220" y="455608"/>
                </a:cubicBezTo>
                <a:lnTo>
                  <a:pt x="599901" y="563099"/>
                </a:lnTo>
                <a:cubicBezTo>
                  <a:pt x="609897" y="573078"/>
                  <a:pt x="609897" y="588993"/>
                  <a:pt x="599901" y="598846"/>
                </a:cubicBezTo>
                <a:cubicBezTo>
                  <a:pt x="594966" y="603772"/>
                  <a:pt x="588513" y="606298"/>
                  <a:pt x="582059" y="606298"/>
                </a:cubicBezTo>
                <a:cubicBezTo>
                  <a:pt x="575606" y="606298"/>
                  <a:pt x="569153" y="603772"/>
                  <a:pt x="564218" y="598846"/>
                </a:cubicBezTo>
                <a:lnTo>
                  <a:pt x="456410" y="491354"/>
                </a:lnTo>
                <a:cubicBezTo>
                  <a:pt x="408201" y="531521"/>
                  <a:pt x="346072" y="555773"/>
                  <a:pt x="278376" y="555773"/>
                </a:cubicBezTo>
                <a:cubicBezTo>
                  <a:pt x="124890" y="555773"/>
                  <a:pt x="0" y="431103"/>
                  <a:pt x="0" y="277887"/>
                </a:cubicBezTo>
                <a:cubicBezTo>
                  <a:pt x="0" y="124670"/>
                  <a:pt x="124890" y="0"/>
                  <a:pt x="27837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9" name="文本框 28"/>
          <p:cNvSpPr txBox="1"/>
          <p:nvPr/>
        </p:nvSpPr>
        <p:spPr>
          <a:xfrm>
            <a:off x="1749426" y="4705349"/>
            <a:ext cx="1924049" cy="400110"/>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rPr>
              <a:t>点击添加标题</a:t>
            </a:r>
            <a:endParaRPr kumimoji="0" lang="zh-CN" altLang="en-US" sz="2000" b="1" i="0" u="none" strike="noStrike" kern="1200" cap="none" spc="0" normalizeH="0" baseline="0" noProof="0" dirty="0">
              <a:ln>
                <a:noFill/>
              </a:ln>
              <a:solidFill>
                <a:prstClr val="white"/>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0" name="文本框 29"/>
          <p:cNvSpPr txBox="1"/>
          <p:nvPr/>
        </p:nvSpPr>
        <p:spPr>
          <a:xfrm>
            <a:off x="4692710" y="2392602"/>
            <a:ext cx="2806583" cy="707886"/>
          </a:xfrm>
          <a:prstGeom prst="rect">
            <a:avLst/>
          </a:prstGeom>
          <a:noFill/>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white">
                    <a:lumMod val="65000"/>
                  </a:prstClr>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rPr>
              <a:t>点击添加标题文字点击添加标题文字点击添加标题文字点击添加标题文字点击添加标题文字点击添加标题文字点击添加标题文字点击添加标题文字点击添加标题文字点击添加标题文字</a:t>
            </a:r>
            <a:endParaRPr kumimoji="0" lang="en-US" altLang="zh-CN" sz="1000" b="0" i="0" u="none" strike="noStrike" kern="1200" cap="none" spc="0" normalizeH="0" baseline="0" noProof="0" dirty="0">
              <a:ln>
                <a:noFill/>
              </a:ln>
              <a:solidFill>
                <a:prstClr val="white">
                  <a:lumMod val="65000"/>
                </a:prstClr>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1" name="文本框 30"/>
          <p:cNvSpPr txBox="1"/>
          <p:nvPr/>
        </p:nvSpPr>
        <p:spPr>
          <a:xfrm>
            <a:off x="8518525" y="4705349"/>
            <a:ext cx="1924049" cy="400110"/>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rPr>
              <a:t>点击添加标题</a:t>
            </a:r>
            <a:endParaRPr kumimoji="0" lang="zh-CN" altLang="en-US" sz="2000" b="1" i="0" u="none" strike="noStrike" kern="1200" cap="none" spc="0" normalizeH="0" baseline="0" noProof="0" dirty="0">
              <a:ln>
                <a:noFill/>
              </a:ln>
              <a:solidFill>
                <a:prstClr val="white"/>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2" name="文本框 31"/>
          <p:cNvSpPr txBox="1"/>
          <p:nvPr/>
        </p:nvSpPr>
        <p:spPr>
          <a:xfrm>
            <a:off x="4692710" y="4008438"/>
            <a:ext cx="2806583" cy="707886"/>
          </a:xfrm>
          <a:prstGeom prst="rect">
            <a:avLst/>
          </a:prstGeom>
          <a:noFill/>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prstClr val="white">
                    <a:lumMod val="65000"/>
                  </a:prstClr>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rPr>
              <a:t>点击添加标题文字点击添加标题文字点击添加标题文字点击添加标题文字点击添加标题文字点击添加标题文字点击添加标题文字点击添加标题文字点击添加标题文字点击添加标题文字</a:t>
            </a:r>
            <a:endParaRPr kumimoji="0" lang="en-US" altLang="zh-CN" sz="1000" b="0" i="0" u="none" strike="noStrike" kern="1200" cap="none" spc="0" normalizeH="0" baseline="0" noProof="0" dirty="0">
              <a:ln>
                <a:noFill/>
              </a:ln>
              <a:solidFill>
                <a:prstClr val="white">
                  <a:lumMod val="65000"/>
                </a:prstClr>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5" name="矩形 24"/>
          <p:cNvSpPr/>
          <p:nvPr/>
        </p:nvSpPr>
        <p:spPr>
          <a:xfrm>
            <a:off x="630261" y="245461"/>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pic>
        <p:nvPicPr>
          <p:cNvPr id="28" name="图片 27"/>
          <p:cNvPicPr>
            <a:picLocks noChangeAspect="1"/>
          </p:cNvPicPr>
          <p:nvPr/>
        </p:nvPicPr>
        <p:blipFill>
          <a:blip r:embed="rId1">
            <a:extLst>
              <a:ext uri="{28A0092B-C50C-407E-A947-70E740481C1C}">
                <a14:useLocalDpi xmlns:a14="http://schemas.microsoft.com/office/drawing/2010/main" val="0"/>
              </a:ext>
            </a:extLst>
          </a:blip>
          <a:srcRect l="7256" r="35313"/>
          <a:stretch>
            <a:fillRect/>
          </a:stretch>
        </p:blipFill>
        <p:spPr>
          <a:xfrm flipH="1">
            <a:off x="7795156" y="893495"/>
            <a:ext cx="3384552" cy="3811854"/>
          </a:xfrm>
          <a:custGeom>
            <a:avLst/>
            <a:gdLst>
              <a:gd name="connsiteX0" fmla="*/ 3384552 w 3384552"/>
              <a:gd name="connsiteY0" fmla="*/ 0 h 3811854"/>
              <a:gd name="connsiteX1" fmla="*/ 0 w 3384552"/>
              <a:gd name="connsiteY1" fmla="*/ 0 h 3811854"/>
              <a:gd name="connsiteX2" fmla="*/ 0 w 3384552"/>
              <a:gd name="connsiteY2" fmla="*/ 3811854 h 3811854"/>
              <a:gd name="connsiteX3" fmla="*/ 3384552 w 3384552"/>
              <a:gd name="connsiteY3" fmla="*/ 3811854 h 3811854"/>
            </a:gdLst>
            <a:ahLst/>
            <a:cxnLst>
              <a:cxn ang="0">
                <a:pos x="connsiteX0" y="connsiteY0"/>
              </a:cxn>
              <a:cxn ang="0">
                <a:pos x="connsiteX1" y="connsiteY1"/>
              </a:cxn>
              <a:cxn ang="0">
                <a:pos x="connsiteX2" y="connsiteY2"/>
              </a:cxn>
              <a:cxn ang="0">
                <a:pos x="connsiteX3" y="connsiteY3"/>
              </a:cxn>
            </a:cxnLst>
            <a:rect l="l" t="t" r="r" b="b"/>
            <a:pathLst>
              <a:path w="3384552" h="3811854">
                <a:moveTo>
                  <a:pt x="3384552" y="0"/>
                </a:moveTo>
                <a:lnTo>
                  <a:pt x="0" y="0"/>
                </a:lnTo>
                <a:lnTo>
                  <a:pt x="0" y="3811854"/>
                </a:lnTo>
                <a:lnTo>
                  <a:pt x="3384552" y="3811854"/>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randombar(horizontal)">
                                      <p:cBhvr>
                                        <p:cTn id="11" dur="500"/>
                                        <p:tgtEl>
                                          <p:spTgt spid="10"/>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randombar(horizontal)">
                                      <p:cBhvr>
                                        <p:cTn id="15" dur="500"/>
                                        <p:tgtEl>
                                          <p:spTgt spid="36"/>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randombar(horizontal)">
                                      <p:cBhvr>
                                        <p:cTn id="19" dur="500"/>
                                        <p:tgtEl>
                                          <p:spTgt spid="12"/>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randombar(horizontal)">
                                      <p:cBhvr>
                                        <p:cTn id="23" dur="500"/>
                                        <p:tgtEl>
                                          <p:spTgt spid="38"/>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randombar(horizontal)">
                                      <p:cBhvr>
                                        <p:cTn id="27" dur="500"/>
                                        <p:tgtEl>
                                          <p:spTgt spid="14"/>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randombar(horizontal)">
                                      <p:cBhvr>
                                        <p:cTn id="31" dur="500"/>
                                        <p:tgtEl>
                                          <p:spTgt spid="40"/>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randombar(horizontal)">
                                      <p:cBhvr>
                                        <p:cTn id="35" dur="500"/>
                                        <p:tgtEl>
                                          <p:spTgt spid="29"/>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randombar(horizontal)">
                                      <p:cBhvr>
                                        <p:cTn id="39" dur="500"/>
                                        <p:tgtEl>
                                          <p:spTgt spid="9"/>
                                        </p:tgtEl>
                                      </p:cBhvr>
                                    </p:animEffect>
                                  </p:childTnLst>
                                </p:cTn>
                              </p:par>
                            </p:childTnLst>
                          </p:cTn>
                        </p:par>
                        <p:par>
                          <p:cTn id="40" fill="hold">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randombar(horizontal)">
                                      <p:cBhvr>
                                        <p:cTn id="43" dur="500"/>
                                        <p:tgtEl>
                                          <p:spTgt spid="18"/>
                                        </p:tgtEl>
                                      </p:cBhvr>
                                    </p:animEffect>
                                  </p:childTnLst>
                                </p:cTn>
                              </p:par>
                            </p:childTnLst>
                          </p:cTn>
                        </p:par>
                        <p:par>
                          <p:cTn id="44" fill="hold">
                            <p:stCondLst>
                              <p:cond delay="5000"/>
                            </p:stCondLst>
                            <p:childTnLst>
                              <p:par>
                                <p:cTn id="45" presetID="14" presetClass="entr" presetSubtype="10" fill="hold" grpId="0" nodeType="after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randombar(horizontal)">
                                      <p:cBhvr>
                                        <p:cTn id="47" dur="500"/>
                                        <p:tgtEl>
                                          <p:spTgt spid="37"/>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randombar(horizontal)">
                                      <p:cBhvr>
                                        <p:cTn id="51" dur="500"/>
                                        <p:tgtEl>
                                          <p:spTgt spid="20"/>
                                        </p:tgtEl>
                                      </p:cBhvr>
                                    </p:animEffect>
                                  </p:childTnLst>
                                </p:cTn>
                              </p:par>
                            </p:childTnLst>
                          </p:cTn>
                        </p:par>
                        <p:par>
                          <p:cTn id="52" fill="hold">
                            <p:stCondLst>
                              <p:cond delay="6000"/>
                            </p:stCondLst>
                            <p:childTnLst>
                              <p:par>
                                <p:cTn id="53" presetID="14" presetClass="entr" presetSubtype="10" fill="hold" grpId="0"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randombar(horizontal)">
                                      <p:cBhvr>
                                        <p:cTn id="55" dur="500"/>
                                        <p:tgtEl>
                                          <p:spTgt spid="39"/>
                                        </p:tgtEl>
                                      </p:cBhvr>
                                    </p:animEffect>
                                  </p:childTnLst>
                                </p:cTn>
                              </p:par>
                            </p:childTnLst>
                          </p:cTn>
                        </p:par>
                        <p:par>
                          <p:cTn id="56" fill="hold">
                            <p:stCondLst>
                              <p:cond delay="6500"/>
                            </p:stCondLst>
                            <p:childTnLst>
                              <p:par>
                                <p:cTn id="57" presetID="14" presetClass="entr" presetSubtype="10"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randombar(horizontal)">
                                      <p:cBhvr>
                                        <p:cTn id="59" dur="500"/>
                                        <p:tgtEl>
                                          <p:spTgt spid="22"/>
                                        </p:tgtEl>
                                      </p:cBhvr>
                                    </p:animEffect>
                                  </p:childTnLst>
                                </p:cTn>
                              </p:par>
                            </p:childTnLst>
                          </p:cTn>
                        </p:par>
                        <p:par>
                          <p:cTn id="60" fill="hold">
                            <p:stCondLst>
                              <p:cond delay="7000"/>
                            </p:stCondLst>
                            <p:childTnLst>
                              <p:par>
                                <p:cTn id="61" presetID="14" presetClass="entr" presetSubtype="10"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randombar(horizontal)">
                                      <p:cBhvr>
                                        <p:cTn id="63" dur="500"/>
                                        <p:tgtEl>
                                          <p:spTgt spid="41"/>
                                        </p:tgtEl>
                                      </p:cBhvr>
                                    </p:animEffect>
                                  </p:childTnLst>
                                </p:cTn>
                              </p:par>
                            </p:childTnLst>
                          </p:cTn>
                        </p:par>
                        <p:par>
                          <p:cTn id="64" fill="hold">
                            <p:stCondLst>
                              <p:cond delay="7500"/>
                            </p:stCondLst>
                            <p:childTnLst>
                              <p:par>
                                <p:cTn id="65" presetID="14" presetClass="entr" presetSubtype="10"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randombar(horizontal)">
                                      <p:cBhvr>
                                        <p:cTn id="67" dur="500"/>
                                        <p:tgtEl>
                                          <p:spTgt spid="31"/>
                                        </p:tgtEl>
                                      </p:cBhvr>
                                    </p:animEffect>
                                  </p:childTnLst>
                                </p:cTn>
                              </p:par>
                            </p:childTnLst>
                          </p:cTn>
                        </p:par>
                        <p:par>
                          <p:cTn id="68" fill="hold">
                            <p:stCondLst>
                              <p:cond delay="8000"/>
                            </p:stCondLst>
                            <p:childTnLst>
                              <p:par>
                                <p:cTn id="69" presetID="14" presetClass="entr" presetSubtype="10"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randombar(horizontal)">
                                      <p:cBhvr>
                                        <p:cTn id="71" dur="500"/>
                                        <p:tgtEl>
                                          <p:spTgt spid="30"/>
                                        </p:tgtEl>
                                      </p:cBhvr>
                                    </p:animEffect>
                                  </p:childTnLst>
                                </p:cTn>
                              </p:par>
                            </p:childTnLst>
                          </p:cTn>
                        </p:par>
                        <p:par>
                          <p:cTn id="72" fill="hold">
                            <p:stCondLst>
                              <p:cond delay="8500"/>
                            </p:stCondLst>
                            <p:childTnLst>
                              <p:par>
                                <p:cTn id="73" presetID="14" presetClass="entr" presetSubtype="10" fill="hold" grpId="0" nodeType="afterEffect">
                                  <p:stCondLst>
                                    <p:cond delay="0"/>
                                  </p:stCondLst>
                                  <p:childTnLst>
                                    <p:set>
                                      <p:cBhvr>
                                        <p:cTn id="74" dur="1" fill="hold">
                                          <p:stCondLst>
                                            <p:cond delay="0"/>
                                          </p:stCondLst>
                                        </p:cTn>
                                        <p:tgtEl>
                                          <p:spTgt spid="32"/>
                                        </p:tgtEl>
                                        <p:attrNameLst>
                                          <p:attrName>style.visibility</p:attrName>
                                        </p:attrNameLst>
                                      </p:cBhvr>
                                      <p:to>
                                        <p:strVal val="visible"/>
                                      </p:to>
                                    </p:set>
                                    <p:animEffect transition="in" filter="randombar(horizontal)">
                                      <p:cBhvr>
                                        <p:cTn id="75" dur="500"/>
                                        <p:tgtEl>
                                          <p:spTgt spid="32"/>
                                        </p:tgtEl>
                                      </p:cBhvr>
                                    </p:animEffect>
                                  </p:childTnLst>
                                </p:cTn>
                              </p:par>
                            </p:childTnLst>
                          </p:cTn>
                        </p:par>
                        <p:par>
                          <p:cTn id="76" fill="hold">
                            <p:stCondLst>
                              <p:cond delay="9000"/>
                            </p:stCondLst>
                            <p:childTnLst>
                              <p:par>
                                <p:cTn id="77" presetID="14" presetClass="entr" presetSubtype="10" fill="hold"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randombar(horizontal)">
                                      <p:cBhvr>
                                        <p:cTn id="79" dur="500"/>
                                        <p:tgtEl>
                                          <p:spTgt spid="24"/>
                                        </p:tgtEl>
                                      </p:cBhvr>
                                    </p:animEffect>
                                  </p:childTnLst>
                                </p:cTn>
                              </p:par>
                            </p:childTnLst>
                          </p:cTn>
                        </p:par>
                        <p:par>
                          <p:cTn id="80" fill="hold">
                            <p:stCondLst>
                              <p:cond delay="9500"/>
                            </p:stCondLst>
                            <p:childTnLst>
                              <p:par>
                                <p:cTn id="81" presetID="14" presetClass="entr" presetSubtype="10" fill="hold" grpId="0"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randombar(horizontal)">
                                      <p:cBhvr>
                                        <p:cTn id="83" dur="500"/>
                                        <p:tgtEl>
                                          <p:spTgt spid="25"/>
                                        </p:tgtEl>
                                      </p:cBhvr>
                                    </p:animEffect>
                                  </p:childTnLst>
                                </p:cTn>
                              </p:par>
                            </p:childTnLst>
                          </p:cTn>
                        </p:par>
                        <p:par>
                          <p:cTn id="84" fill="hold">
                            <p:stCondLst>
                              <p:cond delay="10000"/>
                            </p:stCondLst>
                            <p:childTnLst>
                              <p:par>
                                <p:cTn id="85" presetID="14" presetClass="entr" presetSubtype="10" fill="hold" nodeType="after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randombar(horizontal)">
                                      <p:cBhvr>
                                        <p:cTn id="8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36" grpId="0" animBg="1"/>
      <p:bldP spid="12" grpId="0" animBg="1"/>
      <p:bldP spid="38" grpId="0" animBg="1"/>
      <p:bldP spid="14" grpId="0" animBg="1"/>
      <p:bldP spid="40" grpId="0" animBg="1"/>
      <p:bldP spid="18" grpId="0" animBg="1"/>
      <p:bldP spid="37" grpId="0" animBg="1"/>
      <p:bldP spid="20" grpId="0" animBg="1"/>
      <p:bldP spid="39" grpId="0" animBg="1"/>
      <p:bldP spid="22" grpId="0" animBg="1"/>
      <p:bldP spid="41" grpId="0" animBg="1"/>
      <p:bldP spid="29" grpId="0"/>
      <p:bldP spid="30" grpId="0"/>
      <p:bldP spid="31" grpId="0"/>
      <p:bldP spid="32"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Group 6"/>
          <p:cNvGrpSpPr/>
          <p:nvPr/>
        </p:nvGrpSpPr>
        <p:grpSpPr>
          <a:xfrm>
            <a:off x="4538683" y="1691630"/>
            <a:ext cx="3114635" cy="1558157"/>
            <a:chOff x="4538683" y="1691629"/>
            <a:chExt cx="3114634" cy="1558157"/>
          </a:xfrm>
        </p:grpSpPr>
        <p:sp>
          <p:nvSpPr>
            <p:cNvPr id="18" name="Freeform 92"/>
            <p:cNvSpPr/>
            <p:nvPr/>
          </p:nvSpPr>
          <p:spPr bwMode="auto">
            <a:xfrm>
              <a:off x="4611762" y="1763027"/>
              <a:ext cx="2970157" cy="1486759"/>
            </a:xfrm>
            <a:custGeom>
              <a:avLst/>
              <a:gdLst>
                <a:gd name="T0" fmla="*/ 1495 w 1495"/>
                <a:gd name="T1" fmla="*/ 0 h 748"/>
                <a:gd name="T2" fmla="*/ 747 w 1495"/>
                <a:gd name="T3" fmla="*/ 748 h 748"/>
                <a:gd name="T4" fmla="*/ 0 w 1495"/>
                <a:gd name="T5" fmla="*/ 0 h 748"/>
              </a:gdLst>
              <a:ahLst/>
              <a:cxnLst>
                <a:cxn ang="0">
                  <a:pos x="T0" y="T1"/>
                </a:cxn>
                <a:cxn ang="0">
                  <a:pos x="T2" y="T3"/>
                </a:cxn>
                <a:cxn ang="0">
                  <a:pos x="T4" y="T5"/>
                </a:cxn>
              </a:cxnLst>
              <a:rect l="0" t="0" r="r" b="b"/>
              <a:pathLst>
                <a:path w="1495" h="748">
                  <a:moveTo>
                    <a:pt x="1495" y="0"/>
                  </a:moveTo>
                  <a:cubicBezTo>
                    <a:pt x="1495" y="413"/>
                    <a:pt x="1160" y="748"/>
                    <a:pt x="747" y="748"/>
                  </a:cubicBezTo>
                  <a:cubicBezTo>
                    <a:pt x="334" y="748"/>
                    <a:pt x="0" y="413"/>
                    <a:pt x="0" y="0"/>
                  </a:cubicBezTo>
                </a:path>
              </a:pathLst>
            </a:custGeom>
            <a:noFill/>
            <a:ln w="30163" cap="flat">
              <a:solidFill>
                <a:schemeClr val="tx1">
                  <a:lumMod val="10000"/>
                  <a:lumOff val="9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28" name="Oval 102"/>
            <p:cNvSpPr>
              <a:spLocks noChangeArrowheads="1"/>
            </p:cNvSpPr>
            <p:nvPr/>
          </p:nvSpPr>
          <p:spPr bwMode="auto">
            <a:xfrm>
              <a:off x="4538683" y="1691629"/>
              <a:ext cx="145316" cy="145316"/>
            </a:xfrm>
            <a:prstGeom prst="ellipse">
              <a:avLst/>
            </a:prstGeom>
            <a:solidFill>
              <a:schemeClr val="accent6"/>
            </a:solidFill>
            <a:ln w="28575">
              <a:solidFill>
                <a:schemeClr val="bg1">
                  <a:lumMod val="85000"/>
                </a:schemeClr>
              </a:solidFill>
            </a:ln>
          </p:spPr>
          <p:txBody>
            <a:bodyPr vert="horz" wrap="square" lIns="91440" tIns="45720" rIns="91440" bIns="45720" numCol="1" anchor="t" anchorCtr="0" compatLnSpc="1"/>
            <a:lstStyle/>
            <a:p>
              <a:endParaRPr lang="en-US"/>
            </a:p>
          </p:txBody>
        </p:sp>
        <p:sp>
          <p:nvSpPr>
            <p:cNvPr id="48" name="Oval 101"/>
            <p:cNvSpPr>
              <a:spLocks noChangeArrowheads="1"/>
            </p:cNvSpPr>
            <p:nvPr/>
          </p:nvSpPr>
          <p:spPr bwMode="auto">
            <a:xfrm>
              <a:off x="7510521" y="1691629"/>
              <a:ext cx="142796" cy="145316"/>
            </a:xfrm>
            <a:prstGeom prst="ellipse">
              <a:avLst/>
            </a:prstGeom>
            <a:solidFill>
              <a:schemeClr val="accent6"/>
            </a:solidFill>
            <a:ln w="28575">
              <a:solidFill>
                <a:schemeClr val="bg1">
                  <a:lumMod val="85000"/>
                </a:schemeClr>
              </a:solidFill>
            </a:ln>
          </p:spPr>
          <p:txBody>
            <a:bodyPr vert="horz" wrap="square" lIns="91440" tIns="45720" rIns="91440" bIns="45720" numCol="1" anchor="t" anchorCtr="0" compatLnSpc="1"/>
            <a:lstStyle/>
            <a:p>
              <a:endParaRPr lang="en-US"/>
            </a:p>
          </p:txBody>
        </p:sp>
      </p:grpSp>
      <p:grpSp>
        <p:nvGrpSpPr>
          <p:cNvPr id="6" name="Group 5"/>
          <p:cNvGrpSpPr/>
          <p:nvPr/>
        </p:nvGrpSpPr>
        <p:grpSpPr>
          <a:xfrm>
            <a:off x="4898194" y="565221"/>
            <a:ext cx="2395613" cy="2398135"/>
            <a:chOff x="4898193" y="533070"/>
            <a:chExt cx="2395613" cy="2398134"/>
          </a:xfrm>
        </p:grpSpPr>
        <p:sp>
          <p:nvSpPr>
            <p:cNvPr id="16" name="Oval 90"/>
            <p:cNvSpPr>
              <a:spLocks noChangeArrowheads="1"/>
            </p:cNvSpPr>
            <p:nvPr/>
          </p:nvSpPr>
          <p:spPr bwMode="auto">
            <a:xfrm>
              <a:off x="4898193" y="533070"/>
              <a:ext cx="2395613" cy="2398134"/>
            </a:xfrm>
            <a:prstGeom prst="ellipse">
              <a:avLst/>
            </a:pr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7" name="Freeform 91"/>
            <p:cNvSpPr/>
            <p:nvPr/>
          </p:nvSpPr>
          <p:spPr bwMode="auto">
            <a:xfrm>
              <a:off x="4898193" y="1703158"/>
              <a:ext cx="2395613" cy="1228046"/>
            </a:xfrm>
            <a:custGeom>
              <a:avLst/>
              <a:gdLst>
                <a:gd name="T0" fmla="*/ 603 w 1206"/>
                <a:gd name="T1" fmla="*/ 590 h 618"/>
                <a:gd name="T2" fmla="*/ 0 w 1206"/>
                <a:gd name="T3" fmla="*/ 0 h 618"/>
                <a:gd name="T4" fmla="*/ 0 w 1206"/>
                <a:gd name="T5" fmla="*/ 14 h 618"/>
                <a:gd name="T6" fmla="*/ 603 w 1206"/>
                <a:gd name="T7" fmla="*/ 618 h 618"/>
                <a:gd name="T8" fmla="*/ 1206 w 1206"/>
                <a:gd name="T9" fmla="*/ 14 h 618"/>
                <a:gd name="T10" fmla="*/ 1206 w 1206"/>
                <a:gd name="T11" fmla="*/ 0 h 618"/>
                <a:gd name="T12" fmla="*/ 603 w 1206"/>
                <a:gd name="T13" fmla="*/ 590 h 618"/>
              </a:gdLst>
              <a:ahLst/>
              <a:cxnLst>
                <a:cxn ang="0">
                  <a:pos x="T0" y="T1"/>
                </a:cxn>
                <a:cxn ang="0">
                  <a:pos x="T2" y="T3"/>
                </a:cxn>
                <a:cxn ang="0">
                  <a:pos x="T4" y="T5"/>
                </a:cxn>
                <a:cxn ang="0">
                  <a:pos x="T6" y="T7"/>
                </a:cxn>
                <a:cxn ang="0">
                  <a:pos x="T8" y="T9"/>
                </a:cxn>
                <a:cxn ang="0">
                  <a:pos x="T10" y="T11"/>
                </a:cxn>
                <a:cxn ang="0">
                  <a:pos x="T12" y="T13"/>
                </a:cxn>
              </a:cxnLst>
              <a:rect l="0" t="0" r="r" b="b"/>
              <a:pathLst>
                <a:path w="1206" h="618">
                  <a:moveTo>
                    <a:pt x="603" y="590"/>
                  </a:moveTo>
                  <a:cubicBezTo>
                    <a:pt x="275" y="590"/>
                    <a:pt x="8" y="327"/>
                    <a:pt x="0" y="0"/>
                  </a:cubicBezTo>
                  <a:cubicBezTo>
                    <a:pt x="0" y="5"/>
                    <a:pt x="0" y="10"/>
                    <a:pt x="0" y="14"/>
                  </a:cubicBezTo>
                  <a:cubicBezTo>
                    <a:pt x="0" y="348"/>
                    <a:pt x="270" y="618"/>
                    <a:pt x="603" y="618"/>
                  </a:cubicBezTo>
                  <a:cubicBezTo>
                    <a:pt x="936" y="618"/>
                    <a:pt x="1206" y="348"/>
                    <a:pt x="1206" y="14"/>
                  </a:cubicBezTo>
                  <a:cubicBezTo>
                    <a:pt x="1206" y="10"/>
                    <a:pt x="1206" y="5"/>
                    <a:pt x="1206" y="0"/>
                  </a:cubicBezTo>
                  <a:cubicBezTo>
                    <a:pt x="1199" y="327"/>
                    <a:pt x="932" y="590"/>
                    <a:pt x="603" y="590"/>
                  </a:cubicBezTo>
                  <a:close/>
                </a:path>
              </a:pathLst>
            </a:custGeom>
            <a:solidFill>
              <a:schemeClr val="tx1">
                <a:lumMod val="10000"/>
                <a:lumOff val="90000"/>
              </a:schemeClr>
            </a:solidFill>
            <a:ln>
              <a:noFill/>
            </a:ln>
          </p:spPr>
          <p:txBody>
            <a:bodyPr vert="horz" wrap="square" lIns="91440" tIns="45720" rIns="91440" bIns="45720" numCol="1" anchor="t" anchorCtr="0" compatLnSpc="1"/>
            <a:lstStyle/>
            <a:p>
              <a:endParaRPr lang="en-US"/>
            </a:p>
          </p:txBody>
        </p:sp>
      </p:grpSp>
      <p:sp>
        <p:nvSpPr>
          <p:cNvPr id="36" name="Freeform 110"/>
          <p:cNvSpPr/>
          <p:nvPr/>
        </p:nvSpPr>
        <p:spPr bwMode="auto">
          <a:xfrm>
            <a:off x="3225800" y="2749159"/>
            <a:ext cx="854256" cy="855936"/>
          </a:xfrm>
          <a:custGeom>
            <a:avLst/>
            <a:gdLst>
              <a:gd name="T0" fmla="*/ 121 w 430"/>
              <a:gd name="T1" fmla="*/ 379 h 431"/>
              <a:gd name="T2" fmla="*/ 378 w 430"/>
              <a:gd name="T3" fmla="*/ 310 h 431"/>
              <a:gd name="T4" fmla="*/ 309 w 430"/>
              <a:gd name="T5" fmla="*/ 52 h 431"/>
              <a:gd name="T6" fmla="*/ 52 w 430"/>
              <a:gd name="T7" fmla="*/ 121 h 431"/>
              <a:gd name="T8" fmla="*/ 121 w 430"/>
              <a:gd name="T9" fmla="*/ 379 h 431"/>
            </a:gdLst>
            <a:ahLst/>
            <a:cxnLst>
              <a:cxn ang="0">
                <a:pos x="T0" y="T1"/>
              </a:cxn>
              <a:cxn ang="0">
                <a:pos x="T2" y="T3"/>
              </a:cxn>
              <a:cxn ang="0">
                <a:pos x="T4" y="T5"/>
              </a:cxn>
              <a:cxn ang="0">
                <a:pos x="T6" y="T7"/>
              </a:cxn>
              <a:cxn ang="0">
                <a:pos x="T8" y="T9"/>
              </a:cxn>
            </a:cxnLst>
            <a:rect l="0" t="0" r="r" b="b"/>
            <a:pathLst>
              <a:path w="430" h="431">
                <a:moveTo>
                  <a:pt x="121" y="379"/>
                </a:moveTo>
                <a:cubicBezTo>
                  <a:pt x="211" y="431"/>
                  <a:pt x="326" y="400"/>
                  <a:pt x="378" y="310"/>
                </a:cubicBezTo>
                <a:cubicBezTo>
                  <a:pt x="430" y="220"/>
                  <a:pt x="400" y="105"/>
                  <a:pt x="309" y="52"/>
                </a:cubicBezTo>
                <a:cubicBezTo>
                  <a:pt x="219" y="0"/>
                  <a:pt x="104" y="31"/>
                  <a:pt x="52" y="121"/>
                </a:cubicBezTo>
                <a:cubicBezTo>
                  <a:pt x="0" y="212"/>
                  <a:pt x="31" y="327"/>
                  <a:pt x="121" y="379"/>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7" name="Freeform 111"/>
          <p:cNvSpPr/>
          <p:nvPr/>
        </p:nvSpPr>
        <p:spPr bwMode="auto">
          <a:xfrm>
            <a:off x="3970860" y="3744533"/>
            <a:ext cx="1244845" cy="1245687"/>
          </a:xfrm>
          <a:custGeom>
            <a:avLst/>
            <a:gdLst>
              <a:gd name="T0" fmla="*/ 451 w 627"/>
              <a:gd name="T1" fmla="*/ 551 h 627"/>
              <a:gd name="T2" fmla="*/ 76 w 627"/>
              <a:gd name="T3" fmla="*/ 451 h 627"/>
              <a:gd name="T4" fmla="*/ 177 w 627"/>
              <a:gd name="T5" fmla="*/ 76 h 627"/>
              <a:gd name="T6" fmla="*/ 551 w 627"/>
              <a:gd name="T7" fmla="*/ 176 h 627"/>
              <a:gd name="T8" fmla="*/ 451 w 627"/>
              <a:gd name="T9" fmla="*/ 551 h 627"/>
            </a:gdLst>
            <a:ahLst/>
            <a:cxnLst>
              <a:cxn ang="0">
                <a:pos x="T0" y="T1"/>
              </a:cxn>
              <a:cxn ang="0">
                <a:pos x="T2" y="T3"/>
              </a:cxn>
              <a:cxn ang="0">
                <a:pos x="T4" y="T5"/>
              </a:cxn>
              <a:cxn ang="0">
                <a:pos x="T6" y="T7"/>
              </a:cxn>
              <a:cxn ang="0">
                <a:pos x="T8" y="T9"/>
              </a:cxn>
            </a:cxnLst>
            <a:rect l="0" t="0" r="r" b="b"/>
            <a:pathLst>
              <a:path w="627" h="627">
                <a:moveTo>
                  <a:pt x="451" y="551"/>
                </a:moveTo>
                <a:cubicBezTo>
                  <a:pt x="320" y="627"/>
                  <a:pt x="152" y="582"/>
                  <a:pt x="76" y="451"/>
                </a:cubicBezTo>
                <a:cubicBezTo>
                  <a:pt x="0" y="320"/>
                  <a:pt x="45" y="152"/>
                  <a:pt x="177" y="76"/>
                </a:cubicBezTo>
                <a:cubicBezTo>
                  <a:pt x="308" y="0"/>
                  <a:pt x="476" y="45"/>
                  <a:pt x="551" y="176"/>
                </a:cubicBezTo>
                <a:cubicBezTo>
                  <a:pt x="627" y="308"/>
                  <a:pt x="582" y="476"/>
                  <a:pt x="451" y="551"/>
                </a:cubicBez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38" name="Freeform 112"/>
          <p:cNvSpPr/>
          <p:nvPr/>
        </p:nvSpPr>
        <p:spPr bwMode="auto">
          <a:xfrm>
            <a:off x="5474419" y="4147721"/>
            <a:ext cx="1244845" cy="1245687"/>
          </a:xfrm>
          <a:custGeom>
            <a:avLst/>
            <a:gdLst>
              <a:gd name="T0" fmla="*/ 450 w 627"/>
              <a:gd name="T1" fmla="*/ 551 h 627"/>
              <a:gd name="T2" fmla="*/ 75 w 627"/>
              <a:gd name="T3" fmla="*/ 451 h 627"/>
              <a:gd name="T4" fmla="*/ 176 w 627"/>
              <a:gd name="T5" fmla="*/ 76 h 627"/>
              <a:gd name="T6" fmla="*/ 551 w 627"/>
              <a:gd name="T7" fmla="*/ 176 h 627"/>
              <a:gd name="T8" fmla="*/ 450 w 627"/>
              <a:gd name="T9" fmla="*/ 551 h 627"/>
            </a:gdLst>
            <a:ahLst/>
            <a:cxnLst>
              <a:cxn ang="0">
                <a:pos x="T0" y="T1"/>
              </a:cxn>
              <a:cxn ang="0">
                <a:pos x="T2" y="T3"/>
              </a:cxn>
              <a:cxn ang="0">
                <a:pos x="T4" y="T5"/>
              </a:cxn>
              <a:cxn ang="0">
                <a:pos x="T6" y="T7"/>
              </a:cxn>
              <a:cxn ang="0">
                <a:pos x="T8" y="T9"/>
              </a:cxn>
            </a:cxnLst>
            <a:rect l="0" t="0" r="r" b="b"/>
            <a:pathLst>
              <a:path w="627" h="627">
                <a:moveTo>
                  <a:pt x="450" y="551"/>
                </a:moveTo>
                <a:cubicBezTo>
                  <a:pt x="319" y="627"/>
                  <a:pt x="151" y="582"/>
                  <a:pt x="75" y="451"/>
                </a:cubicBezTo>
                <a:cubicBezTo>
                  <a:pt x="0" y="319"/>
                  <a:pt x="45" y="151"/>
                  <a:pt x="176" y="76"/>
                </a:cubicBezTo>
                <a:cubicBezTo>
                  <a:pt x="307" y="0"/>
                  <a:pt x="475" y="45"/>
                  <a:pt x="551" y="176"/>
                </a:cubicBezTo>
                <a:cubicBezTo>
                  <a:pt x="627" y="307"/>
                  <a:pt x="582" y="475"/>
                  <a:pt x="450" y="551"/>
                </a:cubicBez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39" name="Freeform 113"/>
          <p:cNvSpPr/>
          <p:nvPr/>
        </p:nvSpPr>
        <p:spPr bwMode="auto">
          <a:xfrm>
            <a:off x="6975456" y="3744533"/>
            <a:ext cx="1245685" cy="1245687"/>
          </a:xfrm>
          <a:custGeom>
            <a:avLst/>
            <a:gdLst>
              <a:gd name="T0" fmla="*/ 451 w 627"/>
              <a:gd name="T1" fmla="*/ 551 h 627"/>
              <a:gd name="T2" fmla="*/ 76 w 627"/>
              <a:gd name="T3" fmla="*/ 451 h 627"/>
              <a:gd name="T4" fmla="*/ 176 w 627"/>
              <a:gd name="T5" fmla="*/ 76 h 627"/>
              <a:gd name="T6" fmla="*/ 551 w 627"/>
              <a:gd name="T7" fmla="*/ 176 h 627"/>
              <a:gd name="T8" fmla="*/ 451 w 627"/>
              <a:gd name="T9" fmla="*/ 551 h 627"/>
            </a:gdLst>
            <a:ahLst/>
            <a:cxnLst>
              <a:cxn ang="0">
                <a:pos x="T0" y="T1"/>
              </a:cxn>
              <a:cxn ang="0">
                <a:pos x="T2" y="T3"/>
              </a:cxn>
              <a:cxn ang="0">
                <a:pos x="T4" y="T5"/>
              </a:cxn>
              <a:cxn ang="0">
                <a:pos x="T6" y="T7"/>
              </a:cxn>
              <a:cxn ang="0">
                <a:pos x="T8" y="T9"/>
              </a:cxn>
            </a:cxnLst>
            <a:rect l="0" t="0" r="r" b="b"/>
            <a:pathLst>
              <a:path w="627" h="627">
                <a:moveTo>
                  <a:pt x="451" y="551"/>
                </a:moveTo>
                <a:cubicBezTo>
                  <a:pt x="320" y="627"/>
                  <a:pt x="152" y="582"/>
                  <a:pt x="76" y="451"/>
                </a:cubicBezTo>
                <a:cubicBezTo>
                  <a:pt x="0" y="320"/>
                  <a:pt x="45" y="152"/>
                  <a:pt x="176" y="76"/>
                </a:cubicBezTo>
                <a:cubicBezTo>
                  <a:pt x="308" y="0"/>
                  <a:pt x="475" y="45"/>
                  <a:pt x="551" y="176"/>
                </a:cubicBezTo>
                <a:cubicBezTo>
                  <a:pt x="627" y="308"/>
                  <a:pt x="582" y="476"/>
                  <a:pt x="451" y="551"/>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40" name="Freeform 114"/>
          <p:cNvSpPr/>
          <p:nvPr/>
        </p:nvSpPr>
        <p:spPr bwMode="auto">
          <a:xfrm>
            <a:off x="8111944" y="2749159"/>
            <a:ext cx="854256" cy="855936"/>
          </a:xfrm>
          <a:custGeom>
            <a:avLst/>
            <a:gdLst>
              <a:gd name="T0" fmla="*/ 309 w 430"/>
              <a:gd name="T1" fmla="*/ 379 h 431"/>
              <a:gd name="T2" fmla="*/ 52 w 430"/>
              <a:gd name="T3" fmla="*/ 310 h 431"/>
              <a:gd name="T4" fmla="*/ 121 w 430"/>
              <a:gd name="T5" fmla="*/ 52 h 431"/>
              <a:gd name="T6" fmla="*/ 378 w 430"/>
              <a:gd name="T7" fmla="*/ 121 h 431"/>
              <a:gd name="T8" fmla="*/ 309 w 430"/>
              <a:gd name="T9" fmla="*/ 379 h 431"/>
            </a:gdLst>
            <a:ahLst/>
            <a:cxnLst>
              <a:cxn ang="0">
                <a:pos x="T0" y="T1"/>
              </a:cxn>
              <a:cxn ang="0">
                <a:pos x="T2" y="T3"/>
              </a:cxn>
              <a:cxn ang="0">
                <a:pos x="T4" y="T5"/>
              </a:cxn>
              <a:cxn ang="0">
                <a:pos x="T6" y="T7"/>
              </a:cxn>
              <a:cxn ang="0">
                <a:pos x="T8" y="T9"/>
              </a:cxn>
            </a:cxnLst>
            <a:rect l="0" t="0" r="r" b="b"/>
            <a:pathLst>
              <a:path w="430" h="431">
                <a:moveTo>
                  <a:pt x="309" y="379"/>
                </a:moveTo>
                <a:cubicBezTo>
                  <a:pt x="219" y="431"/>
                  <a:pt x="104" y="400"/>
                  <a:pt x="52" y="310"/>
                </a:cubicBezTo>
                <a:cubicBezTo>
                  <a:pt x="0" y="220"/>
                  <a:pt x="31" y="105"/>
                  <a:pt x="121" y="52"/>
                </a:cubicBezTo>
                <a:cubicBezTo>
                  <a:pt x="211" y="0"/>
                  <a:pt x="326" y="31"/>
                  <a:pt x="378" y="121"/>
                </a:cubicBezTo>
                <a:cubicBezTo>
                  <a:pt x="430" y="212"/>
                  <a:pt x="400" y="327"/>
                  <a:pt x="309" y="379"/>
                </a:cubicBezTo>
                <a:close/>
              </a:path>
            </a:pathLst>
          </a:custGeom>
          <a:solidFill>
            <a:schemeClr val="accent5"/>
          </a:solidFill>
          <a:ln>
            <a:noFill/>
          </a:ln>
        </p:spPr>
        <p:txBody>
          <a:bodyPr vert="horz" wrap="square" lIns="91440" tIns="45720" rIns="91440" bIns="45720" numCol="1" anchor="t" anchorCtr="0" compatLnSpc="1"/>
          <a:lstStyle/>
          <a:p>
            <a:endParaRPr lang="en-US"/>
          </a:p>
        </p:txBody>
      </p:sp>
      <p:cxnSp>
        <p:nvCxnSpPr>
          <p:cNvPr id="43" name="Straight Connector 42"/>
          <p:cNvCxnSpPr/>
          <p:nvPr/>
        </p:nvCxnSpPr>
        <p:spPr>
          <a:xfrm flipH="1">
            <a:off x="4113773" y="2558378"/>
            <a:ext cx="607308" cy="351609"/>
          </a:xfrm>
          <a:prstGeom prst="line">
            <a:avLst/>
          </a:prstGeom>
          <a:ln w="12700">
            <a:solidFill>
              <a:schemeClr val="bg1">
                <a:lumMod val="8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4951797" y="3138520"/>
            <a:ext cx="351375" cy="609569"/>
          </a:xfrm>
          <a:prstGeom prst="line">
            <a:avLst/>
          </a:prstGeom>
          <a:ln w="12700">
            <a:solidFill>
              <a:schemeClr val="bg1">
                <a:lumMod val="8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6096000" y="3351423"/>
            <a:ext cx="840" cy="703061"/>
          </a:xfrm>
          <a:prstGeom prst="line">
            <a:avLst/>
          </a:prstGeom>
          <a:ln w="12700">
            <a:solidFill>
              <a:schemeClr val="bg1">
                <a:lumMod val="8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6890596" y="3138520"/>
            <a:ext cx="349608" cy="609569"/>
          </a:xfrm>
          <a:prstGeom prst="line">
            <a:avLst/>
          </a:prstGeom>
          <a:ln w="12700">
            <a:solidFill>
              <a:schemeClr val="bg1">
                <a:lumMod val="8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7470182" y="2558378"/>
            <a:ext cx="608047" cy="351609"/>
          </a:xfrm>
          <a:prstGeom prst="line">
            <a:avLst/>
          </a:prstGeom>
          <a:ln w="12700">
            <a:solidFill>
              <a:schemeClr val="bg1">
                <a:lumMod val="8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41" name="Freeform 206"/>
          <p:cNvSpPr>
            <a:spLocks noEditPoints="1"/>
          </p:cNvSpPr>
          <p:nvPr/>
        </p:nvSpPr>
        <p:spPr bwMode="auto">
          <a:xfrm>
            <a:off x="5630626" y="1287744"/>
            <a:ext cx="930748" cy="834651"/>
          </a:xfrm>
          <a:custGeom>
            <a:avLst/>
            <a:gdLst>
              <a:gd name="T0" fmla="*/ 194 w 3394"/>
              <a:gd name="T1" fmla="*/ 2074 h 3044"/>
              <a:gd name="T2" fmla="*/ 235 w 3394"/>
              <a:gd name="T3" fmla="*/ 2172 h 3044"/>
              <a:gd name="T4" fmla="*/ 314 w 3394"/>
              <a:gd name="T5" fmla="*/ 2239 h 3044"/>
              <a:gd name="T6" fmla="*/ 418 w 3394"/>
              <a:gd name="T7" fmla="*/ 2265 h 3044"/>
              <a:gd name="T8" fmla="*/ 3048 w 3394"/>
              <a:gd name="T9" fmla="*/ 2254 h 3044"/>
              <a:gd name="T10" fmla="*/ 3136 w 3394"/>
              <a:gd name="T11" fmla="*/ 2198 h 3044"/>
              <a:gd name="T12" fmla="*/ 3192 w 3394"/>
              <a:gd name="T13" fmla="*/ 2109 h 3044"/>
              <a:gd name="T14" fmla="*/ 3203 w 3394"/>
              <a:gd name="T15" fmla="*/ 1961 h 3044"/>
              <a:gd name="T16" fmla="*/ 381 w 3394"/>
              <a:gd name="T17" fmla="*/ 194 h 3044"/>
              <a:gd name="T18" fmla="*/ 283 w 3394"/>
              <a:gd name="T19" fmla="*/ 235 h 3044"/>
              <a:gd name="T20" fmla="*/ 215 w 3394"/>
              <a:gd name="T21" fmla="*/ 314 h 3044"/>
              <a:gd name="T22" fmla="*/ 191 w 3394"/>
              <a:gd name="T23" fmla="*/ 419 h 3044"/>
              <a:gd name="T24" fmla="*/ 3204 w 3394"/>
              <a:gd name="T25" fmla="*/ 419 h 3044"/>
              <a:gd name="T26" fmla="*/ 3178 w 3394"/>
              <a:gd name="T27" fmla="*/ 314 h 3044"/>
              <a:gd name="T28" fmla="*/ 3110 w 3394"/>
              <a:gd name="T29" fmla="*/ 235 h 3044"/>
              <a:gd name="T30" fmla="*/ 3013 w 3394"/>
              <a:gd name="T31" fmla="*/ 194 h 3044"/>
              <a:gd name="T32" fmla="*/ 418 w 3394"/>
              <a:gd name="T33" fmla="*/ 0 h 3044"/>
              <a:gd name="T34" fmla="*/ 3079 w 3394"/>
              <a:gd name="T35" fmla="*/ 14 h 3044"/>
              <a:gd name="T36" fmla="*/ 3215 w 3394"/>
              <a:gd name="T37" fmla="*/ 75 h 3044"/>
              <a:gd name="T38" fmla="*/ 3319 w 3394"/>
              <a:gd name="T39" fmla="*/ 179 h 3044"/>
              <a:gd name="T40" fmla="*/ 3380 w 3394"/>
              <a:gd name="T41" fmla="*/ 316 h 3044"/>
              <a:gd name="T42" fmla="*/ 3394 w 3394"/>
              <a:gd name="T43" fmla="*/ 2037 h 3044"/>
              <a:gd name="T44" fmla="*/ 3365 w 3394"/>
              <a:gd name="T45" fmla="*/ 2188 h 3044"/>
              <a:gd name="T46" fmla="*/ 3288 w 3394"/>
              <a:gd name="T47" fmla="*/ 2314 h 3044"/>
              <a:gd name="T48" fmla="*/ 3171 w 3394"/>
              <a:gd name="T49" fmla="*/ 2406 h 3044"/>
              <a:gd name="T50" fmla="*/ 3027 w 3394"/>
              <a:gd name="T51" fmla="*/ 2451 h 3044"/>
              <a:gd name="T52" fmla="*/ 1792 w 3394"/>
              <a:gd name="T53" fmla="*/ 2853 h 3044"/>
              <a:gd name="T54" fmla="*/ 2423 w 3394"/>
              <a:gd name="T55" fmla="*/ 2864 h 3044"/>
              <a:gd name="T56" fmla="*/ 2468 w 3394"/>
              <a:gd name="T57" fmla="*/ 2907 h 3044"/>
              <a:gd name="T58" fmla="*/ 2475 w 3394"/>
              <a:gd name="T59" fmla="*/ 2971 h 3044"/>
              <a:gd name="T60" fmla="*/ 2442 w 3394"/>
              <a:gd name="T61" fmla="*/ 3023 h 3044"/>
              <a:gd name="T62" fmla="*/ 2382 w 3394"/>
              <a:gd name="T63" fmla="*/ 3044 h 3044"/>
              <a:gd name="T64" fmla="*/ 970 w 3394"/>
              <a:gd name="T65" fmla="*/ 3034 h 3044"/>
              <a:gd name="T66" fmla="*/ 926 w 3394"/>
              <a:gd name="T67" fmla="*/ 2990 h 3044"/>
              <a:gd name="T68" fmla="*/ 919 w 3394"/>
              <a:gd name="T69" fmla="*/ 2926 h 3044"/>
              <a:gd name="T70" fmla="*/ 952 w 3394"/>
              <a:gd name="T71" fmla="*/ 2875 h 3044"/>
              <a:gd name="T72" fmla="*/ 1012 w 3394"/>
              <a:gd name="T73" fmla="*/ 2853 h 3044"/>
              <a:gd name="T74" fmla="*/ 418 w 3394"/>
              <a:gd name="T75" fmla="*/ 2455 h 3044"/>
              <a:gd name="T76" fmla="*/ 267 w 3394"/>
              <a:gd name="T77" fmla="*/ 2427 h 3044"/>
              <a:gd name="T78" fmla="*/ 140 w 3394"/>
              <a:gd name="T79" fmla="*/ 2349 h 3044"/>
              <a:gd name="T80" fmla="*/ 49 w 3394"/>
              <a:gd name="T81" fmla="*/ 2233 h 3044"/>
              <a:gd name="T82" fmla="*/ 3 w 3394"/>
              <a:gd name="T83" fmla="*/ 2089 h 3044"/>
              <a:gd name="T84" fmla="*/ 3 w 3394"/>
              <a:gd name="T85" fmla="*/ 366 h 3044"/>
              <a:gd name="T86" fmla="*/ 49 w 3394"/>
              <a:gd name="T87" fmla="*/ 222 h 3044"/>
              <a:gd name="T88" fmla="*/ 141 w 3394"/>
              <a:gd name="T89" fmla="*/ 106 h 3044"/>
              <a:gd name="T90" fmla="*/ 268 w 3394"/>
              <a:gd name="T91" fmla="*/ 29 h 3044"/>
              <a:gd name="T92" fmla="*/ 418 w 3394"/>
              <a:gd name="T93" fmla="*/ 0 h 3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394" h="3044">
                <a:moveTo>
                  <a:pt x="191" y="1961"/>
                </a:moveTo>
                <a:lnTo>
                  <a:pt x="191" y="2037"/>
                </a:lnTo>
                <a:lnTo>
                  <a:pt x="194" y="2074"/>
                </a:lnTo>
                <a:lnTo>
                  <a:pt x="202" y="2109"/>
                </a:lnTo>
                <a:lnTo>
                  <a:pt x="216" y="2142"/>
                </a:lnTo>
                <a:lnTo>
                  <a:pt x="235" y="2172"/>
                </a:lnTo>
                <a:lnTo>
                  <a:pt x="258" y="2198"/>
                </a:lnTo>
                <a:lnTo>
                  <a:pt x="284" y="2221"/>
                </a:lnTo>
                <a:lnTo>
                  <a:pt x="314" y="2239"/>
                </a:lnTo>
                <a:lnTo>
                  <a:pt x="346" y="2254"/>
                </a:lnTo>
                <a:lnTo>
                  <a:pt x="381" y="2262"/>
                </a:lnTo>
                <a:lnTo>
                  <a:pt x="418" y="2265"/>
                </a:lnTo>
                <a:lnTo>
                  <a:pt x="2976" y="2265"/>
                </a:lnTo>
                <a:lnTo>
                  <a:pt x="3013" y="2262"/>
                </a:lnTo>
                <a:lnTo>
                  <a:pt x="3048" y="2254"/>
                </a:lnTo>
                <a:lnTo>
                  <a:pt x="3080" y="2239"/>
                </a:lnTo>
                <a:lnTo>
                  <a:pt x="3109" y="2221"/>
                </a:lnTo>
                <a:lnTo>
                  <a:pt x="3136" y="2198"/>
                </a:lnTo>
                <a:lnTo>
                  <a:pt x="3159" y="2172"/>
                </a:lnTo>
                <a:lnTo>
                  <a:pt x="3177" y="2142"/>
                </a:lnTo>
                <a:lnTo>
                  <a:pt x="3192" y="2109"/>
                </a:lnTo>
                <a:lnTo>
                  <a:pt x="3200" y="2074"/>
                </a:lnTo>
                <a:lnTo>
                  <a:pt x="3203" y="2037"/>
                </a:lnTo>
                <a:lnTo>
                  <a:pt x="3203" y="1961"/>
                </a:lnTo>
                <a:lnTo>
                  <a:pt x="191" y="1961"/>
                </a:lnTo>
                <a:close/>
                <a:moveTo>
                  <a:pt x="418" y="190"/>
                </a:moveTo>
                <a:lnTo>
                  <a:pt x="381" y="194"/>
                </a:lnTo>
                <a:lnTo>
                  <a:pt x="346" y="202"/>
                </a:lnTo>
                <a:lnTo>
                  <a:pt x="313" y="216"/>
                </a:lnTo>
                <a:lnTo>
                  <a:pt x="283" y="235"/>
                </a:lnTo>
                <a:lnTo>
                  <a:pt x="258" y="257"/>
                </a:lnTo>
                <a:lnTo>
                  <a:pt x="234" y="284"/>
                </a:lnTo>
                <a:lnTo>
                  <a:pt x="215" y="314"/>
                </a:lnTo>
                <a:lnTo>
                  <a:pt x="202" y="347"/>
                </a:lnTo>
                <a:lnTo>
                  <a:pt x="194" y="382"/>
                </a:lnTo>
                <a:lnTo>
                  <a:pt x="191" y="419"/>
                </a:lnTo>
                <a:lnTo>
                  <a:pt x="191" y="1771"/>
                </a:lnTo>
                <a:lnTo>
                  <a:pt x="3204" y="1771"/>
                </a:lnTo>
                <a:lnTo>
                  <a:pt x="3204" y="419"/>
                </a:lnTo>
                <a:lnTo>
                  <a:pt x="3201" y="382"/>
                </a:lnTo>
                <a:lnTo>
                  <a:pt x="3193" y="347"/>
                </a:lnTo>
                <a:lnTo>
                  <a:pt x="3178" y="314"/>
                </a:lnTo>
                <a:lnTo>
                  <a:pt x="3160" y="284"/>
                </a:lnTo>
                <a:lnTo>
                  <a:pt x="3137" y="257"/>
                </a:lnTo>
                <a:lnTo>
                  <a:pt x="3110" y="235"/>
                </a:lnTo>
                <a:lnTo>
                  <a:pt x="3081" y="216"/>
                </a:lnTo>
                <a:lnTo>
                  <a:pt x="3048" y="202"/>
                </a:lnTo>
                <a:lnTo>
                  <a:pt x="3013" y="194"/>
                </a:lnTo>
                <a:lnTo>
                  <a:pt x="2976" y="190"/>
                </a:lnTo>
                <a:lnTo>
                  <a:pt x="418" y="190"/>
                </a:lnTo>
                <a:close/>
                <a:moveTo>
                  <a:pt x="418" y="0"/>
                </a:moveTo>
                <a:lnTo>
                  <a:pt x="2976" y="0"/>
                </a:lnTo>
                <a:lnTo>
                  <a:pt x="3028" y="3"/>
                </a:lnTo>
                <a:lnTo>
                  <a:pt x="3079" y="14"/>
                </a:lnTo>
                <a:lnTo>
                  <a:pt x="3126" y="29"/>
                </a:lnTo>
                <a:lnTo>
                  <a:pt x="3172" y="50"/>
                </a:lnTo>
                <a:lnTo>
                  <a:pt x="3215" y="75"/>
                </a:lnTo>
                <a:lnTo>
                  <a:pt x="3253" y="106"/>
                </a:lnTo>
                <a:lnTo>
                  <a:pt x="3288" y="141"/>
                </a:lnTo>
                <a:lnTo>
                  <a:pt x="3319" y="179"/>
                </a:lnTo>
                <a:lnTo>
                  <a:pt x="3344" y="222"/>
                </a:lnTo>
                <a:lnTo>
                  <a:pt x="3366" y="268"/>
                </a:lnTo>
                <a:lnTo>
                  <a:pt x="3380" y="316"/>
                </a:lnTo>
                <a:lnTo>
                  <a:pt x="3391" y="366"/>
                </a:lnTo>
                <a:lnTo>
                  <a:pt x="3394" y="419"/>
                </a:lnTo>
                <a:lnTo>
                  <a:pt x="3394" y="2037"/>
                </a:lnTo>
                <a:lnTo>
                  <a:pt x="3391" y="2089"/>
                </a:lnTo>
                <a:lnTo>
                  <a:pt x="3380" y="2140"/>
                </a:lnTo>
                <a:lnTo>
                  <a:pt x="3365" y="2188"/>
                </a:lnTo>
                <a:lnTo>
                  <a:pt x="3344" y="2233"/>
                </a:lnTo>
                <a:lnTo>
                  <a:pt x="3319" y="2275"/>
                </a:lnTo>
                <a:lnTo>
                  <a:pt x="3288" y="2314"/>
                </a:lnTo>
                <a:lnTo>
                  <a:pt x="3253" y="2349"/>
                </a:lnTo>
                <a:lnTo>
                  <a:pt x="3214" y="2380"/>
                </a:lnTo>
                <a:lnTo>
                  <a:pt x="3171" y="2406"/>
                </a:lnTo>
                <a:lnTo>
                  <a:pt x="3126" y="2427"/>
                </a:lnTo>
                <a:lnTo>
                  <a:pt x="3078" y="2442"/>
                </a:lnTo>
                <a:lnTo>
                  <a:pt x="3027" y="2451"/>
                </a:lnTo>
                <a:lnTo>
                  <a:pt x="2976" y="2455"/>
                </a:lnTo>
                <a:lnTo>
                  <a:pt x="1792" y="2455"/>
                </a:lnTo>
                <a:lnTo>
                  <a:pt x="1792" y="2853"/>
                </a:lnTo>
                <a:lnTo>
                  <a:pt x="2382" y="2853"/>
                </a:lnTo>
                <a:lnTo>
                  <a:pt x="2404" y="2857"/>
                </a:lnTo>
                <a:lnTo>
                  <a:pt x="2423" y="2864"/>
                </a:lnTo>
                <a:lnTo>
                  <a:pt x="2442" y="2875"/>
                </a:lnTo>
                <a:lnTo>
                  <a:pt x="2456" y="2889"/>
                </a:lnTo>
                <a:lnTo>
                  <a:pt x="2468" y="2907"/>
                </a:lnTo>
                <a:lnTo>
                  <a:pt x="2475" y="2926"/>
                </a:lnTo>
                <a:lnTo>
                  <a:pt x="2477" y="2949"/>
                </a:lnTo>
                <a:lnTo>
                  <a:pt x="2475" y="2971"/>
                </a:lnTo>
                <a:lnTo>
                  <a:pt x="2468" y="2990"/>
                </a:lnTo>
                <a:lnTo>
                  <a:pt x="2456" y="3009"/>
                </a:lnTo>
                <a:lnTo>
                  <a:pt x="2442" y="3023"/>
                </a:lnTo>
                <a:lnTo>
                  <a:pt x="2423" y="3034"/>
                </a:lnTo>
                <a:lnTo>
                  <a:pt x="2404" y="3042"/>
                </a:lnTo>
                <a:lnTo>
                  <a:pt x="2382" y="3044"/>
                </a:lnTo>
                <a:lnTo>
                  <a:pt x="1012" y="3044"/>
                </a:lnTo>
                <a:lnTo>
                  <a:pt x="990" y="3042"/>
                </a:lnTo>
                <a:lnTo>
                  <a:pt x="970" y="3034"/>
                </a:lnTo>
                <a:lnTo>
                  <a:pt x="952" y="3023"/>
                </a:lnTo>
                <a:lnTo>
                  <a:pt x="938" y="3009"/>
                </a:lnTo>
                <a:lnTo>
                  <a:pt x="926" y="2990"/>
                </a:lnTo>
                <a:lnTo>
                  <a:pt x="919" y="2971"/>
                </a:lnTo>
                <a:lnTo>
                  <a:pt x="917" y="2949"/>
                </a:lnTo>
                <a:lnTo>
                  <a:pt x="919" y="2926"/>
                </a:lnTo>
                <a:lnTo>
                  <a:pt x="926" y="2907"/>
                </a:lnTo>
                <a:lnTo>
                  <a:pt x="938" y="2889"/>
                </a:lnTo>
                <a:lnTo>
                  <a:pt x="952" y="2875"/>
                </a:lnTo>
                <a:lnTo>
                  <a:pt x="970" y="2864"/>
                </a:lnTo>
                <a:lnTo>
                  <a:pt x="990" y="2857"/>
                </a:lnTo>
                <a:lnTo>
                  <a:pt x="1012" y="2853"/>
                </a:lnTo>
                <a:lnTo>
                  <a:pt x="1602" y="2853"/>
                </a:lnTo>
                <a:lnTo>
                  <a:pt x="1602" y="2455"/>
                </a:lnTo>
                <a:lnTo>
                  <a:pt x="418" y="2455"/>
                </a:lnTo>
                <a:lnTo>
                  <a:pt x="366" y="2451"/>
                </a:lnTo>
                <a:lnTo>
                  <a:pt x="315" y="2442"/>
                </a:lnTo>
                <a:lnTo>
                  <a:pt x="267" y="2427"/>
                </a:lnTo>
                <a:lnTo>
                  <a:pt x="222" y="2406"/>
                </a:lnTo>
                <a:lnTo>
                  <a:pt x="179" y="2380"/>
                </a:lnTo>
                <a:lnTo>
                  <a:pt x="140" y="2349"/>
                </a:lnTo>
                <a:lnTo>
                  <a:pt x="106" y="2314"/>
                </a:lnTo>
                <a:lnTo>
                  <a:pt x="75" y="2275"/>
                </a:lnTo>
                <a:lnTo>
                  <a:pt x="49" y="2233"/>
                </a:lnTo>
                <a:lnTo>
                  <a:pt x="28" y="2188"/>
                </a:lnTo>
                <a:lnTo>
                  <a:pt x="12" y="2140"/>
                </a:lnTo>
                <a:lnTo>
                  <a:pt x="3" y="2089"/>
                </a:lnTo>
                <a:lnTo>
                  <a:pt x="0" y="2037"/>
                </a:lnTo>
                <a:lnTo>
                  <a:pt x="0" y="419"/>
                </a:lnTo>
                <a:lnTo>
                  <a:pt x="3" y="366"/>
                </a:lnTo>
                <a:lnTo>
                  <a:pt x="12" y="316"/>
                </a:lnTo>
                <a:lnTo>
                  <a:pt x="28" y="268"/>
                </a:lnTo>
                <a:lnTo>
                  <a:pt x="49" y="222"/>
                </a:lnTo>
                <a:lnTo>
                  <a:pt x="75" y="179"/>
                </a:lnTo>
                <a:lnTo>
                  <a:pt x="106" y="141"/>
                </a:lnTo>
                <a:lnTo>
                  <a:pt x="141" y="106"/>
                </a:lnTo>
                <a:lnTo>
                  <a:pt x="179" y="75"/>
                </a:lnTo>
                <a:lnTo>
                  <a:pt x="223" y="50"/>
                </a:lnTo>
                <a:lnTo>
                  <a:pt x="268" y="29"/>
                </a:lnTo>
                <a:lnTo>
                  <a:pt x="315" y="14"/>
                </a:lnTo>
                <a:lnTo>
                  <a:pt x="366" y="3"/>
                </a:lnTo>
                <a:lnTo>
                  <a:pt x="418" y="0"/>
                </a:lnTo>
                <a:close/>
              </a:path>
            </a:pathLst>
          </a:custGeom>
          <a:solidFill>
            <a:schemeClr val="tx1">
              <a:lumMod val="75000"/>
              <a:lumOff val="25000"/>
            </a:schemeClr>
          </a:solidFill>
          <a:ln w="0">
            <a:noFill/>
            <a:prstDash val="solid"/>
            <a:round/>
          </a:ln>
        </p:spPr>
        <p:txBody>
          <a:bodyPr vert="horz" wrap="square" lIns="91440" tIns="45720" rIns="91440" bIns="45720" numCol="1" anchor="t" anchorCtr="0" compatLnSpc="1"/>
          <a:lstStyle/>
          <a:p>
            <a:endParaRPr lang="en-US"/>
          </a:p>
        </p:txBody>
      </p:sp>
      <p:sp>
        <p:nvSpPr>
          <p:cNvPr id="42" name="Oval 98"/>
          <p:cNvSpPr>
            <a:spLocks noChangeArrowheads="1"/>
          </p:cNvSpPr>
          <p:nvPr/>
        </p:nvSpPr>
        <p:spPr bwMode="auto">
          <a:xfrm>
            <a:off x="6024602" y="3178387"/>
            <a:ext cx="142796" cy="142796"/>
          </a:xfrm>
          <a:prstGeom prst="ellipse">
            <a:avLst/>
          </a:prstGeom>
          <a:solidFill>
            <a:schemeClr val="accent3"/>
          </a:solidFill>
          <a:ln w="28575">
            <a:solidFill>
              <a:schemeClr val="bg1">
                <a:lumMod val="85000"/>
              </a:schemeClr>
            </a:solidFill>
          </a:ln>
        </p:spPr>
        <p:txBody>
          <a:bodyPr vert="horz" wrap="square" lIns="91440" tIns="45720" rIns="91440" bIns="45720" numCol="1" anchor="t" anchorCtr="0" compatLnSpc="1"/>
          <a:lstStyle/>
          <a:p>
            <a:endParaRPr lang="en-US"/>
          </a:p>
        </p:txBody>
      </p:sp>
      <p:sp>
        <p:nvSpPr>
          <p:cNvPr id="44" name="Freeform 99"/>
          <p:cNvSpPr/>
          <p:nvPr/>
        </p:nvSpPr>
        <p:spPr bwMode="auto">
          <a:xfrm>
            <a:off x="6757061" y="2969234"/>
            <a:ext cx="162955" cy="162956"/>
          </a:xfrm>
          <a:custGeom>
            <a:avLst/>
            <a:gdLst>
              <a:gd name="T0" fmla="*/ 72 w 82"/>
              <a:gd name="T1" fmla="*/ 23 h 82"/>
              <a:gd name="T2" fmla="*/ 59 w 82"/>
              <a:gd name="T3" fmla="*/ 72 h 82"/>
              <a:gd name="T4" fmla="*/ 10 w 82"/>
              <a:gd name="T5" fmla="*/ 59 h 82"/>
              <a:gd name="T6" fmla="*/ 23 w 82"/>
              <a:gd name="T7" fmla="*/ 10 h 82"/>
              <a:gd name="T8" fmla="*/ 72 w 82"/>
              <a:gd name="T9" fmla="*/ 23 h 82"/>
            </a:gdLst>
            <a:ahLst/>
            <a:cxnLst>
              <a:cxn ang="0">
                <a:pos x="T0" y="T1"/>
              </a:cxn>
              <a:cxn ang="0">
                <a:pos x="T2" y="T3"/>
              </a:cxn>
              <a:cxn ang="0">
                <a:pos x="T4" y="T5"/>
              </a:cxn>
              <a:cxn ang="0">
                <a:pos x="T6" y="T7"/>
              </a:cxn>
              <a:cxn ang="0">
                <a:pos x="T8" y="T9"/>
              </a:cxn>
            </a:cxnLst>
            <a:rect l="0" t="0" r="r" b="b"/>
            <a:pathLst>
              <a:path w="82" h="82">
                <a:moveTo>
                  <a:pt x="72" y="23"/>
                </a:moveTo>
                <a:cubicBezTo>
                  <a:pt x="82" y="40"/>
                  <a:pt x="76" y="62"/>
                  <a:pt x="59" y="72"/>
                </a:cubicBezTo>
                <a:cubicBezTo>
                  <a:pt x="42" y="82"/>
                  <a:pt x="20" y="76"/>
                  <a:pt x="10" y="59"/>
                </a:cubicBezTo>
                <a:cubicBezTo>
                  <a:pt x="0" y="42"/>
                  <a:pt x="6" y="20"/>
                  <a:pt x="23" y="10"/>
                </a:cubicBezTo>
                <a:cubicBezTo>
                  <a:pt x="40" y="0"/>
                  <a:pt x="62" y="5"/>
                  <a:pt x="72" y="23"/>
                </a:cubicBezTo>
                <a:close/>
              </a:path>
            </a:pathLst>
          </a:custGeom>
          <a:solidFill>
            <a:schemeClr val="accent4"/>
          </a:solidFill>
          <a:ln w="28575">
            <a:solidFill>
              <a:schemeClr val="bg1">
                <a:lumMod val="85000"/>
              </a:schemeClr>
            </a:solidFill>
          </a:ln>
        </p:spPr>
        <p:txBody>
          <a:bodyPr vert="horz" wrap="square" lIns="91440" tIns="45720" rIns="91440" bIns="45720" numCol="1" anchor="t" anchorCtr="0" compatLnSpc="1"/>
          <a:lstStyle/>
          <a:p>
            <a:endParaRPr lang="en-US"/>
          </a:p>
        </p:txBody>
      </p:sp>
      <p:sp>
        <p:nvSpPr>
          <p:cNvPr id="46" name="Freeform 100"/>
          <p:cNvSpPr/>
          <p:nvPr/>
        </p:nvSpPr>
        <p:spPr bwMode="auto">
          <a:xfrm>
            <a:off x="7299687" y="2424929"/>
            <a:ext cx="164635" cy="165476"/>
          </a:xfrm>
          <a:custGeom>
            <a:avLst/>
            <a:gdLst>
              <a:gd name="T0" fmla="*/ 60 w 83"/>
              <a:gd name="T1" fmla="*/ 10 h 83"/>
              <a:gd name="T2" fmla="*/ 73 w 83"/>
              <a:gd name="T3" fmla="*/ 59 h 83"/>
              <a:gd name="T4" fmla="*/ 23 w 83"/>
              <a:gd name="T5" fmla="*/ 73 h 83"/>
              <a:gd name="T6" fmla="*/ 10 w 83"/>
              <a:gd name="T7" fmla="*/ 23 h 83"/>
              <a:gd name="T8" fmla="*/ 60 w 83"/>
              <a:gd name="T9" fmla="*/ 10 h 83"/>
            </a:gdLst>
            <a:ahLst/>
            <a:cxnLst>
              <a:cxn ang="0">
                <a:pos x="T0" y="T1"/>
              </a:cxn>
              <a:cxn ang="0">
                <a:pos x="T2" y="T3"/>
              </a:cxn>
              <a:cxn ang="0">
                <a:pos x="T4" y="T5"/>
              </a:cxn>
              <a:cxn ang="0">
                <a:pos x="T6" y="T7"/>
              </a:cxn>
              <a:cxn ang="0">
                <a:pos x="T8" y="T9"/>
              </a:cxn>
            </a:cxnLst>
            <a:rect l="0" t="0" r="r" b="b"/>
            <a:pathLst>
              <a:path w="83" h="83">
                <a:moveTo>
                  <a:pt x="60" y="10"/>
                </a:moveTo>
                <a:cubicBezTo>
                  <a:pt x="77" y="20"/>
                  <a:pt x="83" y="42"/>
                  <a:pt x="73" y="59"/>
                </a:cubicBezTo>
                <a:cubicBezTo>
                  <a:pt x="63" y="77"/>
                  <a:pt x="41" y="83"/>
                  <a:pt x="23" y="73"/>
                </a:cubicBezTo>
                <a:cubicBezTo>
                  <a:pt x="6" y="63"/>
                  <a:pt x="0" y="40"/>
                  <a:pt x="10" y="23"/>
                </a:cubicBezTo>
                <a:cubicBezTo>
                  <a:pt x="20" y="6"/>
                  <a:pt x="42" y="0"/>
                  <a:pt x="60" y="10"/>
                </a:cubicBezTo>
                <a:close/>
              </a:path>
            </a:pathLst>
          </a:custGeom>
          <a:solidFill>
            <a:schemeClr val="accent5"/>
          </a:solidFill>
          <a:ln w="28575">
            <a:solidFill>
              <a:schemeClr val="bg1">
                <a:lumMod val="85000"/>
              </a:schemeClr>
            </a:solidFill>
          </a:ln>
        </p:spPr>
        <p:txBody>
          <a:bodyPr vert="horz" wrap="square" lIns="91440" tIns="45720" rIns="91440" bIns="45720" numCol="1" anchor="t" anchorCtr="0" compatLnSpc="1"/>
          <a:lstStyle/>
          <a:p>
            <a:endParaRPr lang="en-US"/>
          </a:p>
        </p:txBody>
      </p:sp>
      <p:sp>
        <p:nvSpPr>
          <p:cNvPr id="50" name="Freeform 103"/>
          <p:cNvSpPr/>
          <p:nvPr/>
        </p:nvSpPr>
        <p:spPr bwMode="auto">
          <a:xfrm>
            <a:off x="4727679" y="2424929"/>
            <a:ext cx="164635" cy="165476"/>
          </a:xfrm>
          <a:custGeom>
            <a:avLst/>
            <a:gdLst>
              <a:gd name="T0" fmla="*/ 60 w 83"/>
              <a:gd name="T1" fmla="*/ 73 h 83"/>
              <a:gd name="T2" fmla="*/ 10 w 83"/>
              <a:gd name="T3" fmla="*/ 59 h 83"/>
              <a:gd name="T4" fmla="*/ 24 w 83"/>
              <a:gd name="T5" fmla="*/ 10 h 83"/>
              <a:gd name="T6" fmla="*/ 73 w 83"/>
              <a:gd name="T7" fmla="*/ 23 h 83"/>
              <a:gd name="T8" fmla="*/ 60 w 83"/>
              <a:gd name="T9" fmla="*/ 73 h 83"/>
            </a:gdLst>
            <a:ahLst/>
            <a:cxnLst>
              <a:cxn ang="0">
                <a:pos x="T0" y="T1"/>
              </a:cxn>
              <a:cxn ang="0">
                <a:pos x="T2" y="T3"/>
              </a:cxn>
              <a:cxn ang="0">
                <a:pos x="T4" y="T5"/>
              </a:cxn>
              <a:cxn ang="0">
                <a:pos x="T6" y="T7"/>
              </a:cxn>
              <a:cxn ang="0">
                <a:pos x="T8" y="T9"/>
              </a:cxn>
            </a:cxnLst>
            <a:rect l="0" t="0" r="r" b="b"/>
            <a:pathLst>
              <a:path w="83" h="83">
                <a:moveTo>
                  <a:pt x="60" y="73"/>
                </a:moveTo>
                <a:cubicBezTo>
                  <a:pt x="43" y="83"/>
                  <a:pt x="20" y="77"/>
                  <a:pt x="10" y="59"/>
                </a:cubicBezTo>
                <a:cubicBezTo>
                  <a:pt x="0" y="42"/>
                  <a:pt x="6" y="20"/>
                  <a:pt x="24" y="10"/>
                </a:cubicBezTo>
                <a:cubicBezTo>
                  <a:pt x="41" y="0"/>
                  <a:pt x="63" y="6"/>
                  <a:pt x="73" y="23"/>
                </a:cubicBezTo>
                <a:cubicBezTo>
                  <a:pt x="83" y="40"/>
                  <a:pt x="77" y="63"/>
                  <a:pt x="60" y="73"/>
                </a:cubicBezTo>
                <a:close/>
              </a:path>
            </a:pathLst>
          </a:custGeom>
          <a:solidFill>
            <a:schemeClr val="accent1"/>
          </a:solidFill>
          <a:ln w="28575">
            <a:solidFill>
              <a:schemeClr val="bg1">
                <a:lumMod val="85000"/>
              </a:schemeClr>
            </a:solidFill>
          </a:ln>
        </p:spPr>
        <p:txBody>
          <a:bodyPr vert="horz" wrap="square" lIns="91440" tIns="45720" rIns="91440" bIns="45720" numCol="1" anchor="t" anchorCtr="0" compatLnSpc="1"/>
          <a:lstStyle/>
          <a:p>
            <a:endParaRPr lang="en-US"/>
          </a:p>
        </p:txBody>
      </p:sp>
      <p:sp>
        <p:nvSpPr>
          <p:cNvPr id="53" name="Freeform 104"/>
          <p:cNvSpPr/>
          <p:nvPr/>
        </p:nvSpPr>
        <p:spPr bwMode="auto">
          <a:xfrm>
            <a:off x="5271983" y="2969234"/>
            <a:ext cx="164635" cy="162956"/>
          </a:xfrm>
          <a:custGeom>
            <a:avLst/>
            <a:gdLst>
              <a:gd name="T0" fmla="*/ 73 w 83"/>
              <a:gd name="T1" fmla="*/ 59 h 82"/>
              <a:gd name="T2" fmla="*/ 23 w 83"/>
              <a:gd name="T3" fmla="*/ 72 h 82"/>
              <a:gd name="T4" fmla="*/ 10 w 83"/>
              <a:gd name="T5" fmla="*/ 23 h 82"/>
              <a:gd name="T6" fmla="*/ 59 w 83"/>
              <a:gd name="T7" fmla="*/ 10 h 82"/>
              <a:gd name="T8" fmla="*/ 73 w 83"/>
              <a:gd name="T9" fmla="*/ 59 h 82"/>
            </a:gdLst>
            <a:ahLst/>
            <a:cxnLst>
              <a:cxn ang="0">
                <a:pos x="T0" y="T1"/>
              </a:cxn>
              <a:cxn ang="0">
                <a:pos x="T2" y="T3"/>
              </a:cxn>
              <a:cxn ang="0">
                <a:pos x="T4" y="T5"/>
              </a:cxn>
              <a:cxn ang="0">
                <a:pos x="T6" y="T7"/>
              </a:cxn>
              <a:cxn ang="0">
                <a:pos x="T8" y="T9"/>
              </a:cxn>
            </a:cxnLst>
            <a:rect l="0" t="0" r="r" b="b"/>
            <a:pathLst>
              <a:path w="83" h="82">
                <a:moveTo>
                  <a:pt x="73" y="59"/>
                </a:moveTo>
                <a:cubicBezTo>
                  <a:pt x="63" y="76"/>
                  <a:pt x="41" y="82"/>
                  <a:pt x="23" y="72"/>
                </a:cubicBezTo>
                <a:cubicBezTo>
                  <a:pt x="6" y="62"/>
                  <a:pt x="0" y="40"/>
                  <a:pt x="10" y="23"/>
                </a:cubicBezTo>
                <a:cubicBezTo>
                  <a:pt x="20" y="5"/>
                  <a:pt x="42" y="0"/>
                  <a:pt x="59" y="10"/>
                </a:cubicBezTo>
                <a:cubicBezTo>
                  <a:pt x="77" y="20"/>
                  <a:pt x="83" y="42"/>
                  <a:pt x="73" y="59"/>
                </a:cubicBezTo>
                <a:close/>
              </a:path>
            </a:pathLst>
          </a:custGeom>
          <a:solidFill>
            <a:schemeClr val="accent2"/>
          </a:solidFill>
          <a:ln w="28575">
            <a:solidFill>
              <a:schemeClr val="bg1">
                <a:lumMod val="85000"/>
              </a:schemeClr>
            </a:solidFill>
          </a:ln>
        </p:spPr>
        <p:txBody>
          <a:bodyPr vert="horz" wrap="square" lIns="91440" tIns="45720" rIns="91440" bIns="45720" numCol="1" anchor="t" anchorCtr="0" compatLnSpc="1"/>
          <a:lstStyle/>
          <a:p>
            <a:endParaRPr lang="en-US"/>
          </a:p>
        </p:txBody>
      </p:sp>
      <p:sp>
        <p:nvSpPr>
          <p:cNvPr id="54" name="Inhaltsplatzhalter 4"/>
          <p:cNvSpPr txBox="1"/>
          <p:nvPr/>
        </p:nvSpPr>
        <p:spPr>
          <a:xfrm>
            <a:off x="548921" y="2816750"/>
            <a:ext cx="2543433" cy="892552"/>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zh-CN" altLang="en-US" sz="1400" b="1" dirty="0">
                <a:solidFill>
                  <a:schemeClr val="accent1"/>
                </a:solidFill>
                <a:latin typeface="+mj-lt"/>
              </a:rPr>
              <a:t>点击添加标题</a:t>
            </a:r>
            <a:br>
              <a:rPr lang="en-US" sz="1400" b="1" dirty="0">
                <a:solidFill>
                  <a:schemeClr val="accent1"/>
                </a:solidFill>
                <a:latin typeface="+mj-lt"/>
              </a:rPr>
            </a:br>
            <a:r>
              <a:rPr lang="zh-CN" altLang="en-US" sz="1100" dirty="0">
                <a:solidFill>
                  <a:schemeClr val="bg1">
                    <a:lumMod val="65000"/>
                  </a:schemeClr>
                </a:solidFill>
                <a:latin typeface="+mn-lt"/>
              </a:rPr>
              <a:t>点击添加标题点击添加标题点击添加标题点击添加标题点击添加点击添加标题点击添加标题点击添加标题点击添加标题点击添加标题</a:t>
            </a:r>
            <a:endParaRPr lang="en-US" sz="1100" dirty="0">
              <a:solidFill>
                <a:schemeClr val="bg1">
                  <a:lumMod val="65000"/>
                </a:schemeClr>
              </a:solidFill>
              <a:latin typeface="+mn-lt"/>
            </a:endParaRPr>
          </a:p>
        </p:txBody>
      </p:sp>
      <p:sp>
        <p:nvSpPr>
          <p:cNvPr id="55" name="Inhaltsplatzhalter 4"/>
          <p:cNvSpPr txBox="1"/>
          <p:nvPr/>
        </p:nvSpPr>
        <p:spPr>
          <a:xfrm>
            <a:off x="9115866" y="2816750"/>
            <a:ext cx="2574388" cy="892552"/>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400" b="1" dirty="0">
                <a:solidFill>
                  <a:schemeClr val="accent5"/>
                </a:solidFill>
                <a:latin typeface="+mj-lt"/>
              </a:rPr>
              <a:t>点击添加标题</a:t>
            </a:r>
            <a:br>
              <a:rPr lang="en-US" sz="1400" b="1" dirty="0">
                <a:solidFill>
                  <a:schemeClr val="accent2"/>
                </a:solidFill>
                <a:latin typeface="+mj-lt"/>
              </a:rPr>
            </a:br>
            <a:r>
              <a:rPr lang="zh-CN" altLang="en-US" sz="1100" dirty="0">
                <a:solidFill>
                  <a:schemeClr val="bg1">
                    <a:lumMod val="65000"/>
                  </a:schemeClr>
                </a:solidFill>
                <a:latin typeface="+mn-lt"/>
              </a:rPr>
              <a:t>点击添加标题点击添加标题点击添加标题点击添加标题点击添加点击添加标题点击添加标题点击添加标题点击添加标题点击添加标题</a:t>
            </a:r>
            <a:endParaRPr lang="en-US" sz="1100" dirty="0">
              <a:solidFill>
                <a:schemeClr val="bg1">
                  <a:lumMod val="65000"/>
                </a:schemeClr>
              </a:solidFill>
              <a:latin typeface="+mn-lt"/>
            </a:endParaRPr>
          </a:p>
        </p:txBody>
      </p:sp>
      <p:sp>
        <p:nvSpPr>
          <p:cNvPr id="56" name="Inhaltsplatzhalter 4"/>
          <p:cNvSpPr txBox="1"/>
          <p:nvPr/>
        </p:nvSpPr>
        <p:spPr>
          <a:xfrm>
            <a:off x="1262856" y="4005738"/>
            <a:ext cx="2543433" cy="892552"/>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zh-CN" altLang="en-US" sz="1400" b="1" dirty="0">
                <a:solidFill>
                  <a:schemeClr val="accent2"/>
                </a:solidFill>
                <a:latin typeface="+mj-lt"/>
              </a:rPr>
              <a:t>点击添加标题</a:t>
            </a:r>
            <a:br>
              <a:rPr lang="en-US" sz="1400" b="1" dirty="0">
                <a:solidFill>
                  <a:schemeClr val="accent2"/>
                </a:solidFill>
                <a:latin typeface="+mj-lt"/>
              </a:rPr>
            </a:br>
            <a:r>
              <a:rPr lang="zh-CN" altLang="en-US" sz="1100" dirty="0">
                <a:solidFill>
                  <a:schemeClr val="bg1">
                    <a:lumMod val="65000"/>
                  </a:schemeClr>
                </a:solidFill>
                <a:latin typeface="+mn-lt"/>
              </a:rPr>
              <a:t>点击添加标题点击添加标题点击添加标题点击添加标题点击添加点击添加标题点击添加标题点击添加标题点击添加标题点击添加标题</a:t>
            </a:r>
            <a:endParaRPr lang="en-US" sz="1100" dirty="0">
              <a:solidFill>
                <a:schemeClr val="bg1">
                  <a:lumMod val="65000"/>
                </a:schemeClr>
              </a:solidFill>
              <a:latin typeface="+mn-lt"/>
            </a:endParaRPr>
          </a:p>
        </p:txBody>
      </p:sp>
      <p:sp>
        <p:nvSpPr>
          <p:cNvPr id="57" name="Inhaltsplatzhalter 4"/>
          <p:cNvSpPr txBox="1"/>
          <p:nvPr/>
        </p:nvSpPr>
        <p:spPr>
          <a:xfrm>
            <a:off x="8305999" y="4005738"/>
            <a:ext cx="2574388" cy="892552"/>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400" b="1" dirty="0">
                <a:solidFill>
                  <a:schemeClr val="accent4"/>
                </a:solidFill>
                <a:latin typeface="+mj-lt"/>
              </a:rPr>
              <a:t>点击添加标题</a:t>
            </a:r>
            <a:br>
              <a:rPr lang="en-US" sz="1400" b="1" dirty="0">
                <a:solidFill>
                  <a:schemeClr val="accent2"/>
                </a:solidFill>
                <a:latin typeface="+mj-lt"/>
              </a:rPr>
            </a:br>
            <a:r>
              <a:rPr lang="zh-CN" altLang="en-US" sz="1100" dirty="0">
                <a:solidFill>
                  <a:schemeClr val="bg1">
                    <a:lumMod val="65000"/>
                  </a:schemeClr>
                </a:solidFill>
                <a:latin typeface="+mn-lt"/>
              </a:rPr>
              <a:t>点击添加标题点击添加标题点击添加标题点击添加标题点击添加点击添加标题点击添加标题点击添加标题点击添加标题点击添加标题</a:t>
            </a:r>
            <a:endParaRPr lang="en-US" sz="1100" dirty="0">
              <a:solidFill>
                <a:schemeClr val="bg1">
                  <a:lumMod val="65000"/>
                </a:schemeClr>
              </a:solidFill>
              <a:latin typeface="+mn-lt"/>
            </a:endParaRPr>
          </a:p>
        </p:txBody>
      </p:sp>
      <p:sp>
        <p:nvSpPr>
          <p:cNvPr id="58" name="Inhaltsplatzhalter 4"/>
          <p:cNvSpPr txBox="1"/>
          <p:nvPr/>
        </p:nvSpPr>
        <p:spPr>
          <a:xfrm>
            <a:off x="4384431" y="5665946"/>
            <a:ext cx="3423139" cy="723275"/>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400" b="1" dirty="0">
                <a:solidFill>
                  <a:schemeClr val="accent3"/>
                </a:solidFill>
                <a:latin typeface="+mj-lt"/>
              </a:rPr>
              <a:t>点击添加标题</a:t>
            </a:r>
            <a:br>
              <a:rPr lang="en-US" sz="1400" b="1" dirty="0">
                <a:solidFill>
                  <a:schemeClr val="accent3"/>
                </a:solidFill>
                <a:latin typeface="+mj-lt"/>
              </a:rPr>
            </a:br>
            <a:r>
              <a:rPr lang="zh-CN" altLang="en-US" sz="1100" dirty="0">
                <a:solidFill>
                  <a:schemeClr val="bg1">
                    <a:lumMod val="65000"/>
                  </a:schemeClr>
                </a:solidFill>
                <a:latin typeface="+mn-lt"/>
              </a:rPr>
              <a:t>点击添加标题点击添加标题点击添加标题点击添加标题点击添加点击添加标题点击添加标题点击添加标题点击添加标题点击添加标题</a:t>
            </a:r>
            <a:endParaRPr lang="en-US" sz="1100" dirty="0">
              <a:solidFill>
                <a:schemeClr val="bg1">
                  <a:lumMod val="65000"/>
                </a:schemeClr>
              </a:solidFill>
              <a:latin typeface="+mn-lt"/>
            </a:endParaRPr>
          </a:p>
        </p:txBody>
      </p:sp>
      <p:grpSp>
        <p:nvGrpSpPr>
          <p:cNvPr id="59" name="Group 58"/>
          <p:cNvGrpSpPr/>
          <p:nvPr/>
        </p:nvGrpSpPr>
        <p:grpSpPr>
          <a:xfrm>
            <a:off x="7315311" y="4038601"/>
            <a:ext cx="565972" cy="657551"/>
            <a:chOff x="2593975" y="4225925"/>
            <a:chExt cx="490538" cy="569912"/>
          </a:xfrm>
          <a:solidFill>
            <a:schemeClr val="bg1"/>
          </a:solidFill>
        </p:grpSpPr>
        <p:sp>
          <p:nvSpPr>
            <p:cNvPr id="60" name="Freeform 18"/>
            <p:cNvSpPr/>
            <p:nvPr/>
          </p:nvSpPr>
          <p:spPr bwMode="auto">
            <a:xfrm>
              <a:off x="2773363" y="4384675"/>
              <a:ext cx="131763" cy="252412"/>
            </a:xfrm>
            <a:custGeom>
              <a:avLst/>
              <a:gdLst>
                <a:gd name="T0" fmla="*/ 445 w 827"/>
                <a:gd name="T1" fmla="*/ 0 h 1593"/>
                <a:gd name="T2" fmla="*/ 498 w 827"/>
                <a:gd name="T3" fmla="*/ 8 h 1593"/>
                <a:gd name="T4" fmla="*/ 515 w 827"/>
                <a:gd name="T5" fmla="*/ 47 h 1593"/>
                <a:gd name="T6" fmla="*/ 516 w 827"/>
                <a:gd name="T7" fmla="*/ 123 h 1593"/>
                <a:gd name="T8" fmla="*/ 525 w 827"/>
                <a:gd name="T9" fmla="*/ 163 h 1593"/>
                <a:gd name="T10" fmla="*/ 563 w 827"/>
                <a:gd name="T11" fmla="*/ 178 h 1593"/>
                <a:gd name="T12" fmla="*/ 691 w 827"/>
                <a:gd name="T13" fmla="*/ 207 h 1593"/>
                <a:gd name="T14" fmla="*/ 767 w 827"/>
                <a:gd name="T15" fmla="*/ 246 h 1593"/>
                <a:gd name="T16" fmla="*/ 771 w 827"/>
                <a:gd name="T17" fmla="*/ 287 h 1593"/>
                <a:gd name="T18" fmla="*/ 726 w 827"/>
                <a:gd name="T19" fmla="*/ 434 h 1593"/>
                <a:gd name="T20" fmla="*/ 700 w 827"/>
                <a:gd name="T21" fmla="*/ 455 h 1593"/>
                <a:gd name="T22" fmla="*/ 621 w 827"/>
                <a:gd name="T23" fmla="*/ 425 h 1593"/>
                <a:gd name="T24" fmla="*/ 473 w 827"/>
                <a:gd name="T25" fmla="*/ 396 h 1593"/>
                <a:gd name="T26" fmla="*/ 377 w 827"/>
                <a:gd name="T27" fmla="*/ 402 h 1593"/>
                <a:gd name="T28" fmla="*/ 315 w 827"/>
                <a:gd name="T29" fmla="*/ 437 h 1593"/>
                <a:gd name="T30" fmla="*/ 291 w 827"/>
                <a:gd name="T31" fmla="*/ 496 h 1593"/>
                <a:gd name="T32" fmla="*/ 314 w 827"/>
                <a:gd name="T33" fmla="*/ 557 h 1593"/>
                <a:gd name="T34" fmla="*/ 402 w 827"/>
                <a:gd name="T35" fmla="*/ 618 h 1593"/>
                <a:gd name="T36" fmla="*/ 572 w 827"/>
                <a:gd name="T37" fmla="*/ 691 h 1593"/>
                <a:gd name="T38" fmla="*/ 712 w 827"/>
                <a:gd name="T39" fmla="*/ 778 h 1593"/>
                <a:gd name="T40" fmla="*/ 791 w 827"/>
                <a:gd name="T41" fmla="*/ 886 h 1593"/>
                <a:gd name="T42" fmla="*/ 826 w 827"/>
                <a:gd name="T43" fmla="*/ 1009 h 1593"/>
                <a:gd name="T44" fmla="*/ 812 w 827"/>
                <a:gd name="T45" fmla="*/ 1137 h 1593"/>
                <a:gd name="T46" fmla="*/ 747 w 827"/>
                <a:gd name="T47" fmla="*/ 1256 h 1593"/>
                <a:gd name="T48" fmla="*/ 640 w 827"/>
                <a:gd name="T49" fmla="*/ 1345 h 1593"/>
                <a:gd name="T50" fmla="*/ 535 w 827"/>
                <a:gd name="T51" fmla="*/ 1387 h 1593"/>
                <a:gd name="T52" fmla="*/ 506 w 827"/>
                <a:gd name="T53" fmla="*/ 1423 h 1593"/>
                <a:gd name="T54" fmla="*/ 505 w 827"/>
                <a:gd name="T55" fmla="*/ 1545 h 1593"/>
                <a:gd name="T56" fmla="*/ 489 w 827"/>
                <a:gd name="T57" fmla="*/ 1585 h 1593"/>
                <a:gd name="T58" fmla="*/ 404 w 827"/>
                <a:gd name="T59" fmla="*/ 1593 h 1593"/>
                <a:gd name="T60" fmla="*/ 318 w 827"/>
                <a:gd name="T61" fmla="*/ 1584 h 1593"/>
                <a:gd name="T62" fmla="*/ 300 w 827"/>
                <a:gd name="T63" fmla="*/ 1542 h 1593"/>
                <a:gd name="T64" fmla="*/ 299 w 827"/>
                <a:gd name="T65" fmla="*/ 1446 h 1593"/>
                <a:gd name="T66" fmla="*/ 288 w 827"/>
                <a:gd name="T67" fmla="*/ 1413 h 1593"/>
                <a:gd name="T68" fmla="*/ 244 w 827"/>
                <a:gd name="T69" fmla="*/ 1401 h 1593"/>
                <a:gd name="T70" fmla="*/ 94 w 827"/>
                <a:gd name="T71" fmla="*/ 1365 h 1593"/>
                <a:gd name="T72" fmla="*/ 14 w 827"/>
                <a:gd name="T73" fmla="*/ 1325 h 1593"/>
                <a:gd name="T74" fmla="*/ 0 w 827"/>
                <a:gd name="T75" fmla="*/ 1293 h 1593"/>
                <a:gd name="T76" fmla="*/ 23 w 827"/>
                <a:gd name="T77" fmla="*/ 1198 h 1593"/>
                <a:gd name="T78" fmla="*/ 51 w 827"/>
                <a:gd name="T79" fmla="*/ 1113 h 1593"/>
                <a:gd name="T80" fmla="*/ 78 w 827"/>
                <a:gd name="T81" fmla="*/ 1102 h 1593"/>
                <a:gd name="T82" fmla="*/ 159 w 827"/>
                <a:gd name="T83" fmla="*/ 1137 h 1593"/>
                <a:gd name="T84" fmla="*/ 325 w 827"/>
                <a:gd name="T85" fmla="*/ 1180 h 1593"/>
                <a:gd name="T86" fmla="*/ 435 w 827"/>
                <a:gd name="T87" fmla="*/ 1173 h 1593"/>
                <a:gd name="T88" fmla="*/ 512 w 827"/>
                <a:gd name="T89" fmla="*/ 1132 h 1593"/>
                <a:gd name="T90" fmla="*/ 542 w 827"/>
                <a:gd name="T91" fmla="*/ 1070 h 1593"/>
                <a:gd name="T92" fmla="*/ 529 w 827"/>
                <a:gd name="T93" fmla="*/ 1004 h 1593"/>
                <a:gd name="T94" fmla="*/ 471 w 827"/>
                <a:gd name="T95" fmla="*/ 946 h 1593"/>
                <a:gd name="T96" fmla="*/ 369 w 827"/>
                <a:gd name="T97" fmla="*/ 898 h 1593"/>
                <a:gd name="T98" fmla="*/ 233 w 827"/>
                <a:gd name="T99" fmla="*/ 840 h 1593"/>
                <a:gd name="T100" fmla="*/ 126 w 827"/>
                <a:gd name="T101" fmla="*/ 772 h 1593"/>
                <a:gd name="T102" fmla="*/ 54 w 827"/>
                <a:gd name="T103" fmla="*/ 691 h 1593"/>
                <a:gd name="T104" fmla="*/ 15 w 827"/>
                <a:gd name="T105" fmla="*/ 591 h 1593"/>
                <a:gd name="T106" fmla="*/ 15 w 827"/>
                <a:gd name="T107" fmla="*/ 467 h 1593"/>
                <a:gd name="T108" fmla="*/ 58 w 827"/>
                <a:gd name="T109" fmla="*/ 351 h 1593"/>
                <a:gd name="T110" fmla="*/ 139 w 827"/>
                <a:gd name="T111" fmla="*/ 263 h 1593"/>
                <a:gd name="T112" fmla="*/ 254 w 827"/>
                <a:gd name="T113" fmla="*/ 203 h 1593"/>
                <a:gd name="T114" fmla="*/ 300 w 827"/>
                <a:gd name="T115" fmla="*/ 183 h 1593"/>
                <a:gd name="T116" fmla="*/ 314 w 827"/>
                <a:gd name="T117" fmla="*/ 156 h 1593"/>
                <a:gd name="T118" fmla="*/ 315 w 827"/>
                <a:gd name="T119" fmla="*/ 87 h 1593"/>
                <a:gd name="T120" fmla="*/ 320 w 827"/>
                <a:gd name="T121" fmla="*/ 21 h 1593"/>
                <a:gd name="T122" fmla="*/ 352 w 827"/>
                <a:gd name="T123" fmla="*/ 1 h 1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7" h="1593">
                  <a:moveTo>
                    <a:pt x="371" y="0"/>
                  </a:moveTo>
                  <a:lnTo>
                    <a:pt x="415" y="0"/>
                  </a:lnTo>
                  <a:lnTo>
                    <a:pt x="445" y="0"/>
                  </a:lnTo>
                  <a:lnTo>
                    <a:pt x="468" y="1"/>
                  </a:lnTo>
                  <a:lnTo>
                    <a:pt x="485" y="3"/>
                  </a:lnTo>
                  <a:lnTo>
                    <a:pt x="498" y="8"/>
                  </a:lnTo>
                  <a:lnTo>
                    <a:pt x="506" y="17"/>
                  </a:lnTo>
                  <a:lnTo>
                    <a:pt x="512" y="29"/>
                  </a:lnTo>
                  <a:lnTo>
                    <a:pt x="515" y="47"/>
                  </a:lnTo>
                  <a:lnTo>
                    <a:pt x="516" y="70"/>
                  </a:lnTo>
                  <a:lnTo>
                    <a:pt x="516" y="99"/>
                  </a:lnTo>
                  <a:lnTo>
                    <a:pt x="516" y="123"/>
                  </a:lnTo>
                  <a:lnTo>
                    <a:pt x="517" y="141"/>
                  </a:lnTo>
                  <a:lnTo>
                    <a:pt x="519" y="154"/>
                  </a:lnTo>
                  <a:lnTo>
                    <a:pt x="525" y="163"/>
                  </a:lnTo>
                  <a:lnTo>
                    <a:pt x="533" y="169"/>
                  </a:lnTo>
                  <a:lnTo>
                    <a:pt x="545" y="173"/>
                  </a:lnTo>
                  <a:lnTo>
                    <a:pt x="563" y="178"/>
                  </a:lnTo>
                  <a:lnTo>
                    <a:pt x="586" y="181"/>
                  </a:lnTo>
                  <a:lnTo>
                    <a:pt x="640" y="192"/>
                  </a:lnTo>
                  <a:lnTo>
                    <a:pt x="691" y="207"/>
                  </a:lnTo>
                  <a:lnTo>
                    <a:pt x="742" y="228"/>
                  </a:lnTo>
                  <a:lnTo>
                    <a:pt x="756" y="236"/>
                  </a:lnTo>
                  <a:lnTo>
                    <a:pt x="767" y="246"/>
                  </a:lnTo>
                  <a:lnTo>
                    <a:pt x="772" y="258"/>
                  </a:lnTo>
                  <a:lnTo>
                    <a:pt x="775" y="271"/>
                  </a:lnTo>
                  <a:lnTo>
                    <a:pt x="771" y="287"/>
                  </a:lnTo>
                  <a:lnTo>
                    <a:pt x="753" y="352"/>
                  </a:lnTo>
                  <a:lnTo>
                    <a:pt x="733" y="416"/>
                  </a:lnTo>
                  <a:lnTo>
                    <a:pt x="726" y="434"/>
                  </a:lnTo>
                  <a:lnTo>
                    <a:pt x="720" y="446"/>
                  </a:lnTo>
                  <a:lnTo>
                    <a:pt x="711" y="452"/>
                  </a:lnTo>
                  <a:lnTo>
                    <a:pt x="700" y="455"/>
                  </a:lnTo>
                  <a:lnTo>
                    <a:pt x="686" y="451"/>
                  </a:lnTo>
                  <a:lnTo>
                    <a:pt x="668" y="445"/>
                  </a:lnTo>
                  <a:lnTo>
                    <a:pt x="621" y="425"/>
                  </a:lnTo>
                  <a:lnTo>
                    <a:pt x="573" y="410"/>
                  </a:lnTo>
                  <a:lnTo>
                    <a:pt x="524" y="400"/>
                  </a:lnTo>
                  <a:lnTo>
                    <a:pt x="473" y="396"/>
                  </a:lnTo>
                  <a:lnTo>
                    <a:pt x="422" y="396"/>
                  </a:lnTo>
                  <a:lnTo>
                    <a:pt x="399" y="398"/>
                  </a:lnTo>
                  <a:lnTo>
                    <a:pt x="377" y="402"/>
                  </a:lnTo>
                  <a:lnTo>
                    <a:pt x="356" y="409"/>
                  </a:lnTo>
                  <a:lnTo>
                    <a:pt x="333" y="422"/>
                  </a:lnTo>
                  <a:lnTo>
                    <a:pt x="315" y="437"/>
                  </a:lnTo>
                  <a:lnTo>
                    <a:pt x="302" y="456"/>
                  </a:lnTo>
                  <a:lnTo>
                    <a:pt x="295" y="475"/>
                  </a:lnTo>
                  <a:lnTo>
                    <a:pt x="291" y="496"/>
                  </a:lnTo>
                  <a:lnTo>
                    <a:pt x="293" y="517"/>
                  </a:lnTo>
                  <a:lnTo>
                    <a:pt x="301" y="538"/>
                  </a:lnTo>
                  <a:lnTo>
                    <a:pt x="314" y="557"/>
                  </a:lnTo>
                  <a:lnTo>
                    <a:pt x="333" y="575"/>
                  </a:lnTo>
                  <a:lnTo>
                    <a:pt x="366" y="598"/>
                  </a:lnTo>
                  <a:lnTo>
                    <a:pt x="402" y="618"/>
                  </a:lnTo>
                  <a:lnTo>
                    <a:pt x="440" y="635"/>
                  </a:lnTo>
                  <a:lnTo>
                    <a:pt x="506" y="662"/>
                  </a:lnTo>
                  <a:lnTo>
                    <a:pt x="572" y="691"/>
                  </a:lnTo>
                  <a:lnTo>
                    <a:pt x="635" y="724"/>
                  </a:lnTo>
                  <a:lnTo>
                    <a:pt x="676" y="749"/>
                  </a:lnTo>
                  <a:lnTo>
                    <a:pt x="712" y="778"/>
                  </a:lnTo>
                  <a:lnTo>
                    <a:pt x="743" y="811"/>
                  </a:lnTo>
                  <a:lnTo>
                    <a:pt x="770" y="847"/>
                  </a:lnTo>
                  <a:lnTo>
                    <a:pt x="791" y="886"/>
                  </a:lnTo>
                  <a:lnTo>
                    <a:pt x="808" y="925"/>
                  </a:lnTo>
                  <a:lnTo>
                    <a:pt x="819" y="967"/>
                  </a:lnTo>
                  <a:lnTo>
                    <a:pt x="826" y="1009"/>
                  </a:lnTo>
                  <a:lnTo>
                    <a:pt x="827" y="1052"/>
                  </a:lnTo>
                  <a:lnTo>
                    <a:pt x="822" y="1095"/>
                  </a:lnTo>
                  <a:lnTo>
                    <a:pt x="812" y="1137"/>
                  </a:lnTo>
                  <a:lnTo>
                    <a:pt x="796" y="1179"/>
                  </a:lnTo>
                  <a:lnTo>
                    <a:pt x="775" y="1218"/>
                  </a:lnTo>
                  <a:lnTo>
                    <a:pt x="747" y="1256"/>
                  </a:lnTo>
                  <a:lnTo>
                    <a:pt x="715" y="1290"/>
                  </a:lnTo>
                  <a:lnTo>
                    <a:pt x="679" y="1320"/>
                  </a:lnTo>
                  <a:lnTo>
                    <a:pt x="640" y="1345"/>
                  </a:lnTo>
                  <a:lnTo>
                    <a:pt x="598" y="1366"/>
                  </a:lnTo>
                  <a:lnTo>
                    <a:pt x="553" y="1380"/>
                  </a:lnTo>
                  <a:lnTo>
                    <a:pt x="535" y="1387"/>
                  </a:lnTo>
                  <a:lnTo>
                    <a:pt x="521" y="1396"/>
                  </a:lnTo>
                  <a:lnTo>
                    <a:pt x="512" y="1407"/>
                  </a:lnTo>
                  <a:lnTo>
                    <a:pt x="506" y="1423"/>
                  </a:lnTo>
                  <a:lnTo>
                    <a:pt x="505" y="1442"/>
                  </a:lnTo>
                  <a:lnTo>
                    <a:pt x="506" y="1493"/>
                  </a:lnTo>
                  <a:lnTo>
                    <a:pt x="505" y="1545"/>
                  </a:lnTo>
                  <a:lnTo>
                    <a:pt x="504" y="1562"/>
                  </a:lnTo>
                  <a:lnTo>
                    <a:pt x="497" y="1575"/>
                  </a:lnTo>
                  <a:lnTo>
                    <a:pt x="489" y="1585"/>
                  </a:lnTo>
                  <a:lnTo>
                    <a:pt x="475" y="1590"/>
                  </a:lnTo>
                  <a:lnTo>
                    <a:pt x="459" y="1593"/>
                  </a:lnTo>
                  <a:lnTo>
                    <a:pt x="404" y="1593"/>
                  </a:lnTo>
                  <a:lnTo>
                    <a:pt x="348" y="1593"/>
                  </a:lnTo>
                  <a:lnTo>
                    <a:pt x="331" y="1590"/>
                  </a:lnTo>
                  <a:lnTo>
                    <a:pt x="318" y="1584"/>
                  </a:lnTo>
                  <a:lnTo>
                    <a:pt x="308" y="1574"/>
                  </a:lnTo>
                  <a:lnTo>
                    <a:pt x="302" y="1559"/>
                  </a:lnTo>
                  <a:lnTo>
                    <a:pt x="300" y="1542"/>
                  </a:lnTo>
                  <a:lnTo>
                    <a:pt x="300" y="1505"/>
                  </a:lnTo>
                  <a:lnTo>
                    <a:pt x="299" y="1466"/>
                  </a:lnTo>
                  <a:lnTo>
                    <a:pt x="299" y="1446"/>
                  </a:lnTo>
                  <a:lnTo>
                    <a:pt x="298" y="1431"/>
                  </a:lnTo>
                  <a:lnTo>
                    <a:pt x="293" y="1421"/>
                  </a:lnTo>
                  <a:lnTo>
                    <a:pt x="288" y="1413"/>
                  </a:lnTo>
                  <a:lnTo>
                    <a:pt x="278" y="1407"/>
                  </a:lnTo>
                  <a:lnTo>
                    <a:pt x="264" y="1404"/>
                  </a:lnTo>
                  <a:lnTo>
                    <a:pt x="244" y="1401"/>
                  </a:lnTo>
                  <a:lnTo>
                    <a:pt x="193" y="1392"/>
                  </a:lnTo>
                  <a:lnTo>
                    <a:pt x="142" y="1380"/>
                  </a:lnTo>
                  <a:lnTo>
                    <a:pt x="94" y="1365"/>
                  </a:lnTo>
                  <a:lnTo>
                    <a:pt x="46" y="1345"/>
                  </a:lnTo>
                  <a:lnTo>
                    <a:pt x="28" y="1335"/>
                  </a:lnTo>
                  <a:lnTo>
                    <a:pt x="14" y="1325"/>
                  </a:lnTo>
                  <a:lnTo>
                    <a:pt x="5" y="1317"/>
                  </a:lnTo>
                  <a:lnTo>
                    <a:pt x="1" y="1306"/>
                  </a:lnTo>
                  <a:lnTo>
                    <a:pt x="0" y="1293"/>
                  </a:lnTo>
                  <a:lnTo>
                    <a:pt x="2" y="1277"/>
                  </a:lnTo>
                  <a:lnTo>
                    <a:pt x="6" y="1256"/>
                  </a:lnTo>
                  <a:lnTo>
                    <a:pt x="23" y="1198"/>
                  </a:lnTo>
                  <a:lnTo>
                    <a:pt x="39" y="1142"/>
                  </a:lnTo>
                  <a:lnTo>
                    <a:pt x="45" y="1125"/>
                  </a:lnTo>
                  <a:lnTo>
                    <a:pt x="51" y="1113"/>
                  </a:lnTo>
                  <a:lnTo>
                    <a:pt x="58" y="1105"/>
                  </a:lnTo>
                  <a:lnTo>
                    <a:pt x="67" y="1102"/>
                  </a:lnTo>
                  <a:lnTo>
                    <a:pt x="78" y="1102"/>
                  </a:lnTo>
                  <a:lnTo>
                    <a:pt x="90" y="1107"/>
                  </a:lnTo>
                  <a:lnTo>
                    <a:pt x="106" y="1113"/>
                  </a:lnTo>
                  <a:lnTo>
                    <a:pt x="159" y="1137"/>
                  </a:lnTo>
                  <a:lnTo>
                    <a:pt x="212" y="1157"/>
                  </a:lnTo>
                  <a:lnTo>
                    <a:pt x="268" y="1170"/>
                  </a:lnTo>
                  <a:lnTo>
                    <a:pt x="325" y="1180"/>
                  </a:lnTo>
                  <a:lnTo>
                    <a:pt x="363" y="1182"/>
                  </a:lnTo>
                  <a:lnTo>
                    <a:pt x="399" y="1180"/>
                  </a:lnTo>
                  <a:lnTo>
                    <a:pt x="435" y="1173"/>
                  </a:lnTo>
                  <a:lnTo>
                    <a:pt x="469" y="1161"/>
                  </a:lnTo>
                  <a:lnTo>
                    <a:pt x="493" y="1148"/>
                  </a:lnTo>
                  <a:lnTo>
                    <a:pt x="512" y="1132"/>
                  </a:lnTo>
                  <a:lnTo>
                    <a:pt x="527" y="1113"/>
                  </a:lnTo>
                  <a:lnTo>
                    <a:pt x="537" y="1092"/>
                  </a:lnTo>
                  <a:lnTo>
                    <a:pt x="542" y="1070"/>
                  </a:lnTo>
                  <a:lnTo>
                    <a:pt x="542" y="1049"/>
                  </a:lnTo>
                  <a:lnTo>
                    <a:pt x="539" y="1026"/>
                  </a:lnTo>
                  <a:lnTo>
                    <a:pt x="529" y="1004"/>
                  </a:lnTo>
                  <a:lnTo>
                    <a:pt x="516" y="983"/>
                  </a:lnTo>
                  <a:lnTo>
                    <a:pt x="496" y="964"/>
                  </a:lnTo>
                  <a:lnTo>
                    <a:pt x="471" y="946"/>
                  </a:lnTo>
                  <a:lnTo>
                    <a:pt x="444" y="929"/>
                  </a:lnTo>
                  <a:lnTo>
                    <a:pt x="414" y="916"/>
                  </a:lnTo>
                  <a:lnTo>
                    <a:pt x="369" y="898"/>
                  </a:lnTo>
                  <a:lnTo>
                    <a:pt x="323" y="879"/>
                  </a:lnTo>
                  <a:lnTo>
                    <a:pt x="278" y="860"/>
                  </a:lnTo>
                  <a:lnTo>
                    <a:pt x="233" y="840"/>
                  </a:lnTo>
                  <a:lnTo>
                    <a:pt x="189" y="816"/>
                  </a:lnTo>
                  <a:lnTo>
                    <a:pt x="157" y="795"/>
                  </a:lnTo>
                  <a:lnTo>
                    <a:pt x="126" y="772"/>
                  </a:lnTo>
                  <a:lnTo>
                    <a:pt x="98" y="747"/>
                  </a:lnTo>
                  <a:lnTo>
                    <a:pt x="74" y="720"/>
                  </a:lnTo>
                  <a:lnTo>
                    <a:pt x="54" y="691"/>
                  </a:lnTo>
                  <a:lnTo>
                    <a:pt x="37" y="660"/>
                  </a:lnTo>
                  <a:lnTo>
                    <a:pt x="24" y="627"/>
                  </a:lnTo>
                  <a:lnTo>
                    <a:pt x="15" y="591"/>
                  </a:lnTo>
                  <a:lnTo>
                    <a:pt x="10" y="553"/>
                  </a:lnTo>
                  <a:lnTo>
                    <a:pt x="10" y="513"/>
                  </a:lnTo>
                  <a:lnTo>
                    <a:pt x="15" y="467"/>
                  </a:lnTo>
                  <a:lnTo>
                    <a:pt x="25" y="425"/>
                  </a:lnTo>
                  <a:lnTo>
                    <a:pt x="39" y="386"/>
                  </a:lnTo>
                  <a:lnTo>
                    <a:pt x="58" y="351"/>
                  </a:lnTo>
                  <a:lnTo>
                    <a:pt x="81" y="318"/>
                  </a:lnTo>
                  <a:lnTo>
                    <a:pt x="108" y="289"/>
                  </a:lnTo>
                  <a:lnTo>
                    <a:pt x="139" y="263"/>
                  </a:lnTo>
                  <a:lnTo>
                    <a:pt x="174" y="240"/>
                  </a:lnTo>
                  <a:lnTo>
                    <a:pt x="212" y="220"/>
                  </a:lnTo>
                  <a:lnTo>
                    <a:pt x="254" y="203"/>
                  </a:lnTo>
                  <a:lnTo>
                    <a:pt x="274" y="195"/>
                  </a:lnTo>
                  <a:lnTo>
                    <a:pt x="289" y="190"/>
                  </a:lnTo>
                  <a:lnTo>
                    <a:pt x="300" y="183"/>
                  </a:lnTo>
                  <a:lnTo>
                    <a:pt x="308" y="177"/>
                  </a:lnTo>
                  <a:lnTo>
                    <a:pt x="312" y="168"/>
                  </a:lnTo>
                  <a:lnTo>
                    <a:pt x="314" y="156"/>
                  </a:lnTo>
                  <a:lnTo>
                    <a:pt x="315" y="141"/>
                  </a:lnTo>
                  <a:lnTo>
                    <a:pt x="315" y="120"/>
                  </a:lnTo>
                  <a:lnTo>
                    <a:pt x="315" y="87"/>
                  </a:lnTo>
                  <a:lnTo>
                    <a:pt x="315" y="56"/>
                  </a:lnTo>
                  <a:lnTo>
                    <a:pt x="316" y="36"/>
                  </a:lnTo>
                  <a:lnTo>
                    <a:pt x="320" y="21"/>
                  </a:lnTo>
                  <a:lnTo>
                    <a:pt x="326" y="10"/>
                  </a:lnTo>
                  <a:lnTo>
                    <a:pt x="336" y="5"/>
                  </a:lnTo>
                  <a:lnTo>
                    <a:pt x="352" y="1"/>
                  </a:lnTo>
                  <a:lnTo>
                    <a:pt x="371"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61" name="Freeform 19"/>
            <p:cNvSpPr>
              <a:spLocks noEditPoints="1"/>
            </p:cNvSpPr>
            <p:nvPr/>
          </p:nvSpPr>
          <p:spPr bwMode="auto">
            <a:xfrm>
              <a:off x="2593975" y="4225925"/>
              <a:ext cx="490538" cy="569912"/>
            </a:xfrm>
            <a:custGeom>
              <a:avLst/>
              <a:gdLst>
                <a:gd name="T0" fmla="*/ 1277 w 3088"/>
                <a:gd name="T1" fmla="*/ 663 h 3592"/>
                <a:gd name="T2" fmla="*/ 955 w 3088"/>
                <a:gd name="T3" fmla="*/ 791 h 3592"/>
                <a:gd name="T4" fmla="*/ 689 w 3088"/>
                <a:gd name="T5" fmla="*/ 1004 h 3592"/>
                <a:gd name="T6" fmla="*/ 496 w 3088"/>
                <a:gd name="T7" fmla="*/ 1284 h 3592"/>
                <a:gd name="T8" fmla="*/ 391 w 3088"/>
                <a:gd name="T9" fmla="*/ 1617 h 3592"/>
                <a:gd name="T10" fmla="*/ 391 w 3088"/>
                <a:gd name="T11" fmla="*/ 1976 h 3592"/>
                <a:gd name="T12" fmla="*/ 496 w 3088"/>
                <a:gd name="T13" fmla="*/ 2308 h 3592"/>
                <a:gd name="T14" fmla="*/ 689 w 3088"/>
                <a:gd name="T15" fmla="*/ 2589 h 3592"/>
                <a:gd name="T16" fmla="*/ 955 w 3088"/>
                <a:gd name="T17" fmla="*/ 2801 h 3592"/>
                <a:gd name="T18" fmla="*/ 1277 w 3088"/>
                <a:gd name="T19" fmla="*/ 2929 h 3592"/>
                <a:gd name="T20" fmla="*/ 1630 w 3088"/>
                <a:gd name="T21" fmla="*/ 2958 h 3592"/>
                <a:gd name="T22" fmla="*/ 1959 w 3088"/>
                <a:gd name="T23" fmla="*/ 2884 h 3592"/>
                <a:gd name="T24" fmla="*/ 2246 w 3088"/>
                <a:gd name="T25" fmla="*/ 2726 h 3592"/>
                <a:gd name="T26" fmla="*/ 2475 w 3088"/>
                <a:gd name="T27" fmla="*/ 2497 h 3592"/>
                <a:gd name="T28" fmla="*/ 2634 w 3088"/>
                <a:gd name="T29" fmla="*/ 2211 h 3592"/>
                <a:gd name="T30" fmla="*/ 2706 w 3088"/>
                <a:gd name="T31" fmla="*/ 1883 h 3592"/>
                <a:gd name="T32" fmla="*/ 2679 w 3088"/>
                <a:gd name="T33" fmla="*/ 1529 h 3592"/>
                <a:gd name="T34" fmla="*/ 2551 w 3088"/>
                <a:gd name="T35" fmla="*/ 1208 h 3592"/>
                <a:gd name="T36" fmla="*/ 2337 w 3088"/>
                <a:gd name="T37" fmla="*/ 944 h 3592"/>
                <a:gd name="T38" fmla="*/ 2057 w 3088"/>
                <a:gd name="T39" fmla="*/ 750 h 3592"/>
                <a:gd name="T40" fmla="*/ 1725 w 3088"/>
                <a:gd name="T41" fmla="*/ 646 h 3592"/>
                <a:gd name="T42" fmla="*/ 1557 w 3088"/>
                <a:gd name="T43" fmla="*/ 1 h 3592"/>
                <a:gd name="T44" fmla="*/ 1621 w 3088"/>
                <a:gd name="T45" fmla="*/ 39 h 3592"/>
                <a:gd name="T46" fmla="*/ 2010 w 3088"/>
                <a:gd name="T47" fmla="*/ 278 h 3592"/>
                <a:gd name="T48" fmla="*/ 2427 w 3088"/>
                <a:gd name="T49" fmla="*/ 456 h 3592"/>
                <a:gd name="T50" fmla="*/ 2828 w 3088"/>
                <a:gd name="T51" fmla="*/ 546 h 3592"/>
                <a:gd name="T52" fmla="*/ 3051 w 3088"/>
                <a:gd name="T53" fmla="*/ 577 h 3592"/>
                <a:gd name="T54" fmla="*/ 3087 w 3088"/>
                <a:gd name="T55" fmla="*/ 630 h 3592"/>
                <a:gd name="T56" fmla="*/ 3086 w 3088"/>
                <a:gd name="T57" fmla="*/ 1810 h 3592"/>
                <a:gd name="T58" fmla="*/ 3046 w 3088"/>
                <a:gd name="T59" fmla="*/ 2262 h 3592"/>
                <a:gd name="T60" fmla="*/ 2938 w 3088"/>
                <a:gd name="T61" fmla="*/ 2537 h 3592"/>
                <a:gd name="T62" fmla="*/ 2757 w 3088"/>
                <a:gd name="T63" fmla="*/ 2805 h 3592"/>
                <a:gd name="T64" fmla="*/ 2484 w 3088"/>
                <a:gd name="T65" fmla="*/ 3078 h 3592"/>
                <a:gd name="T66" fmla="*/ 2171 w 3088"/>
                <a:gd name="T67" fmla="*/ 3300 h 3592"/>
                <a:gd name="T68" fmla="*/ 1796 w 3088"/>
                <a:gd name="T69" fmla="*/ 3494 h 3592"/>
                <a:gd name="T70" fmla="*/ 1549 w 3088"/>
                <a:gd name="T71" fmla="*/ 3592 h 3592"/>
                <a:gd name="T72" fmla="*/ 1296 w 3088"/>
                <a:gd name="T73" fmla="*/ 3499 h 3592"/>
                <a:gd name="T74" fmla="*/ 891 w 3088"/>
                <a:gd name="T75" fmla="*/ 3284 h 3592"/>
                <a:gd name="T76" fmla="*/ 525 w 3088"/>
                <a:gd name="T77" fmla="*/ 3005 h 3592"/>
                <a:gd name="T78" fmla="*/ 282 w 3088"/>
                <a:gd name="T79" fmla="*/ 2741 h 3592"/>
                <a:gd name="T80" fmla="*/ 118 w 3088"/>
                <a:gd name="T81" fmla="*/ 2469 h 3592"/>
                <a:gd name="T82" fmla="*/ 25 w 3088"/>
                <a:gd name="T83" fmla="*/ 2161 h 3592"/>
                <a:gd name="T84" fmla="*/ 0 w 3088"/>
                <a:gd name="T85" fmla="*/ 1506 h 3592"/>
                <a:gd name="T86" fmla="*/ 3 w 3088"/>
                <a:gd name="T87" fmla="*/ 621 h 3592"/>
                <a:gd name="T88" fmla="*/ 44 w 3088"/>
                <a:gd name="T89" fmla="*/ 575 h 3592"/>
                <a:gd name="T90" fmla="*/ 324 w 3088"/>
                <a:gd name="T91" fmla="*/ 541 h 3592"/>
                <a:gd name="T92" fmla="*/ 764 w 3088"/>
                <a:gd name="T93" fmla="*/ 420 h 3592"/>
                <a:gd name="T94" fmla="*/ 1176 w 3088"/>
                <a:gd name="T95" fmla="*/ 224 h 3592"/>
                <a:gd name="T96" fmla="*/ 1489 w 3088"/>
                <a:gd name="T97" fmla="*/ 24 h 3592"/>
                <a:gd name="T98" fmla="*/ 1545 w 3088"/>
                <a:gd name="T99" fmla="*/ 0 h 3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88" h="3592">
                  <a:moveTo>
                    <a:pt x="1544" y="632"/>
                  </a:moveTo>
                  <a:lnTo>
                    <a:pt x="1453" y="635"/>
                  </a:lnTo>
                  <a:lnTo>
                    <a:pt x="1363" y="646"/>
                  </a:lnTo>
                  <a:lnTo>
                    <a:pt x="1277" y="663"/>
                  </a:lnTo>
                  <a:lnTo>
                    <a:pt x="1192" y="686"/>
                  </a:lnTo>
                  <a:lnTo>
                    <a:pt x="1110" y="715"/>
                  </a:lnTo>
                  <a:lnTo>
                    <a:pt x="1031" y="750"/>
                  </a:lnTo>
                  <a:lnTo>
                    <a:pt x="955" y="791"/>
                  </a:lnTo>
                  <a:lnTo>
                    <a:pt x="883" y="837"/>
                  </a:lnTo>
                  <a:lnTo>
                    <a:pt x="814" y="888"/>
                  </a:lnTo>
                  <a:lnTo>
                    <a:pt x="749" y="944"/>
                  </a:lnTo>
                  <a:lnTo>
                    <a:pt x="689" y="1004"/>
                  </a:lnTo>
                  <a:lnTo>
                    <a:pt x="634" y="1068"/>
                  </a:lnTo>
                  <a:lnTo>
                    <a:pt x="583" y="1136"/>
                  </a:lnTo>
                  <a:lnTo>
                    <a:pt x="537" y="1208"/>
                  </a:lnTo>
                  <a:lnTo>
                    <a:pt x="496" y="1284"/>
                  </a:lnTo>
                  <a:lnTo>
                    <a:pt x="461" y="1363"/>
                  </a:lnTo>
                  <a:lnTo>
                    <a:pt x="432" y="1445"/>
                  </a:lnTo>
                  <a:lnTo>
                    <a:pt x="409" y="1529"/>
                  </a:lnTo>
                  <a:lnTo>
                    <a:pt x="391" y="1617"/>
                  </a:lnTo>
                  <a:lnTo>
                    <a:pt x="381" y="1705"/>
                  </a:lnTo>
                  <a:lnTo>
                    <a:pt x="378" y="1796"/>
                  </a:lnTo>
                  <a:lnTo>
                    <a:pt x="381" y="1887"/>
                  </a:lnTo>
                  <a:lnTo>
                    <a:pt x="391" y="1976"/>
                  </a:lnTo>
                  <a:lnTo>
                    <a:pt x="409" y="2063"/>
                  </a:lnTo>
                  <a:lnTo>
                    <a:pt x="432" y="2148"/>
                  </a:lnTo>
                  <a:lnTo>
                    <a:pt x="461" y="2229"/>
                  </a:lnTo>
                  <a:lnTo>
                    <a:pt x="496" y="2308"/>
                  </a:lnTo>
                  <a:lnTo>
                    <a:pt x="537" y="2383"/>
                  </a:lnTo>
                  <a:lnTo>
                    <a:pt x="583" y="2456"/>
                  </a:lnTo>
                  <a:lnTo>
                    <a:pt x="634" y="2524"/>
                  </a:lnTo>
                  <a:lnTo>
                    <a:pt x="689" y="2589"/>
                  </a:lnTo>
                  <a:lnTo>
                    <a:pt x="749" y="2649"/>
                  </a:lnTo>
                  <a:lnTo>
                    <a:pt x="814" y="2705"/>
                  </a:lnTo>
                  <a:lnTo>
                    <a:pt x="883" y="2755"/>
                  </a:lnTo>
                  <a:lnTo>
                    <a:pt x="955" y="2801"/>
                  </a:lnTo>
                  <a:lnTo>
                    <a:pt x="1031" y="2842"/>
                  </a:lnTo>
                  <a:lnTo>
                    <a:pt x="1110" y="2877"/>
                  </a:lnTo>
                  <a:lnTo>
                    <a:pt x="1192" y="2906"/>
                  </a:lnTo>
                  <a:lnTo>
                    <a:pt x="1277" y="2929"/>
                  </a:lnTo>
                  <a:lnTo>
                    <a:pt x="1363" y="2947"/>
                  </a:lnTo>
                  <a:lnTo>
                    <a:pt x="1453" y="2957"/>
                  </a:lnTo>
                  <a:lnTo>
                    <a:pt x="1544" y="2961"/>
                  </a:lnTo>
                  <a:lnTo>
                    <a:pt x="1630" y="2958"/>
                  </a:lnTo>
                  <a:lnTo>
                    <a:pt x="1716" y="2948"/>
                  </a:lnTo>
                  <a:lnTo>
                    <a:pt x="1799" y="2933"/>
                  </a:lnTo>
                  <a:lnTo>
                    <a:pt x="1881" y="2911"/>
                  </a:lnTo>
                  <a:lnTo>
                    <a:pt x="1959" y="2884"/>
                  </a:lnTo>
                  <a:lnTo>
                    <a:pt x="2036" y="2853"/>
                  </a:lnTo>
                  <a:lnTo>
                    <a:pt x="2109" y="2815"/>
                  </a:lnTo>
                  <a:lnTo>
                    <a:pt x="2179" y="2773"/>
                  </a:lnTo>
                  <a:lnTo>
                    <a:pt x="2246" y="2726"/>
                  </a:lnTo>
                  <a:lnTo>
                    <a:pt x="2309" y="2674"/>
                  </a:lnTo>
                  <a:lnTo>
                    <a:pt x="2369" y="2620"/>
                  </a:lnTo>
                  <a:lnTo>
                    <a:pt x="2424" y="2559"/>
                  </a:lnTo>
                  <a:lnTo>
                    <a:pt x="2475" y="2497"/>
                  </a:lnTo>
                  <a:lnTo>
                    <a:pt x="2522" y="2430"/>
                  </a:lnTo>
                  <a:lnTo>
                    <a:pt x="2564" y="2360"/>
                  </a:lnTo>
                  <a:lnTo>
                    <a:pt x="2601" y="2287"/>
                  </a:lnTo>
                  <a:lnTo>
                    <a:pt x="2634" y="2211"/>
                  </a:lnTo>
                  <a:lnTo>
                    <a:pt x="2660" y="2133"/>
                  </a:lnTo>
                  <a:lnTo>
                    <a:pt x="2682" y="2052"/>
                  </a:lnTo>
                  <a:lnTo>
                    <a:pt x="2698" y="1969"/>
                  </a:lnTo>
                  <a:lnTo>
                    <a:pt x="2706" y="1883"/>
                  </a:lnTo>
                  <a:lnTo>
                    <a:pt x="2710" y="1796"/>
                  </a:lnTo>
                  <a:lnTo>
                    <a:pt x="2706" y="1705"/>
                  </a:lnTo>
                  <a:lnTo>
                    <a:pt x="2697" y="1617"/>
                  </a:lnTo>
                  <a:lnTo>
                    <a:pt x="2679" y="1529"/>
                  </a:lnTo>
                  <a:lnTo>
                    <a:pt x="2656" y="1445"/>
                  </a:lnTo>
                  <a:lnTo>
                    <a:pt x="2627" y="1363"/>
                  </a:lnTo>
                  <a:lnTo>
                    <a:pt x="2591" y="1284"/>
                  </a:lnTo>
                  <a:lnTo>
                    <a:pt x="2551" y="1208"/>
                  </a:lnTo>
                  <a:lnTo>
                    <a:pt x="2505" y="1136"/>
                  </a:lnTo>
                  <a:lnTo>
                    <a:pt x="2453" y="1068"/>
                  </a:lnTo>
                  <a:lnTo>
                    <a:pt x="2397" y="1004"/>
                  </a:lnTo>
                  <a:lnTo>
                    <a:pt x="2337" y="944"/>
                  </a:lnTo>
                  <a:lnTo>
                    <a:pt x="2274" y="888"/>
                  </a:lnTo>
                  <a:lnTo>
                    <a:pt x="2205" y="837"/>
                  </a:lnTo>
                  <a:lnTo>
                    <a:pt x="2132" y="791"/>
                  </a:lnTo>
                  <a:lnTo>
                    <a:pt x="2057" y="750"/>
                  </a:lnTo>
                  <a:lnTo>
                    <a:pt x="1978" y="715"/>
                  </a:lnTo>
                  <a:lnTo>
                    <a:pt x="1896" y="686"/>
                  </a:lnTo>
                  <a:lnTo>
                    <a:pt x="1811" y="663"/>
                  </a:lnTo>
                  <a:lnTo>
                    <a:pt x="1725" y="646"/>
                  </a:lnTo>
                  <a:lnTo>
                    <a:pt x="1635" y="635"/>
                  </a:lnTo>
                  <a:lnTo>
                    <a:pt x="1544" y="632"/>
                  </a:lnTo>
                  <a:close/>
                  <a:moveTo>
                    <a:pt x="1545" y="0"/>
                  </a:moveTo>
                  <a:lnTo>
                    <a:pt x="1557" y="1"/>
                  </a:lnTo>
                  <a:lnTo>
                    <a:pt x="1569" y="6"/>
                  </a:lnTo>
                  <a:lnTo>
                    <a:pt x="1583" y="14"/>
                  </a:lnTo>
                  <a:lnTo>
                    <a:pt x="1600" y="25"/>
                  </a:lnTo>
                  <a:lnTo>
                    <a:pt x="1621" y="39"/>
                  </a:lnTo>
                  <a:lnTo>
                    <a:pt x="1716" y="104"/>
                  </a:lnTo>
                  <a:lnTo>
                    <a:pt x="1812" y="165"/>
                  </a:lnTo>
                  <a:lnTo>
                    <a:pt x="1910" y="223"/>
                  </a:lnTo>
                  <a:lnTo>
                    <a:pt x="2010" y="278"/>
                  </a:lnTo>
                  <a:lnTo>
                    <a:pt x="2112" y="329"/>
                  </a:lnTo>
                  <a:lnTo>
                    <a:pt x="2215" y="375"/>
                  </a:lnTo>
                  <a:lnTo>
                    <a:pt x="2320" y="418"/>
                  </a:lnTo>
                  <a:lnTo>
                    <a:pt x="2427" y="456"/>
                  </a:lnTo>
                  <a:lnTo>
                    <a:pt x="2537" y="489"/>
                  </a:lnTo>
                  <a:lnTo>
                    <a:pt x="2648" y="516"/>
                  </a:lnTo>
                  <a:lnTo>
                    <a:pt x="2738" y="532"/>
                  </a:lnTo>
                  <a:lnTo>
                    <a:pt x="2828" y="546"/>
                  </a:lnTo>
                  <a:lnTo>
                    <a:pt x="2919" y="556"/>
                  </a:lnTo>
                  <a:lnTo>
                    <a:pt x="3010" y="567"/>
                  </a:lnTo>
                  <a:lnTo>
                    <a:pt x="3032" y="572"/>
                  </a:lnTo>
                  <a:lnTo>
                    <a:pt x="3051" y="577"/>
                  </a:lnTo>
                  <a:lnTo>
                    <a:pt x="3065" y="586"/>
                  </a:lnTo>
                  <a:lnTo>
                    <a:pt x="3075" y="597"/>
                  </a:lnTo>
                  <a:lnTo>
                    <a:pt x="3082" y="611"/>
                  </a:lnTo>
                  <a:lnTo>
                    <a:pt x="3087" y="630"/>
                  </a:lnTo>
                  <a:lnTo>
                    <a:pt x="3088" y="653"/>
                  </a:lnTo>
                  <a:lnTo>
                    <a:pt x="3088" y="1352"/>
                  </a:lnTo>
                  <a:lnTo>
                    <a:pt x="3088" y="1580"/>
                  </a:lnTo>
                  <a:lnTo>
                    <a:pt x="3086" y="1810"/>
                  </a:lnTo>
                  <a:lnTo>
                    <a:pt x="3080" y="2039"/>
                  </a:lnTo>
                  <a:lnTo>
                    <a:pt x="3074" y="2115"/>
                  </a:lnTo>
                  <a:lnTo>
                    <a:pt x="3063" y="2190"/>
                  </a:lnTo>
                  <a:lnTo>
                    <a:pt x="3046" y="2262"/>
                  </a:lnTo>
                  <a:lnTo>
                    <a:pt x="3025" y="2333"/>
                  </a:lnTo>
                  <a:lnTo>
                    <a:pt x="3000" y="2402"/>
                  </a:lnTo>
                  <a:lnTo>
                    <a:pt x="2972" y="2470"/>
                  </a:lnTo>
                  <a:lnTo>
                    <a:pt x="2938" y="2537"/>
                  </a:lnTo>
                  <a:lnTo>
                    <a:pt x="2900" y="2601"/>
                  </a:lnTo>
                  <a:lnTo>
                    <a:pt x="2860" y="2664"/>
                  </a:lnTo>
                  <a:lnTo>
                    <a:pt x="2817" y="2727"/>
                  </a:lnTo>
                  <a:lnTo>
                    <a:pt x="2757" y="2805"/>
                  </a:lnTo>
                  <a:lnTo>
                    <a:pt x="2693" y="2878"/>
                  </a:lnTo>
                  <a:lnTo>
                    <a:pt x="2627" y="2948"/>
                  </a:lnTo>
                  <a:lnTo>
                    <a:pt x="2556" y="3015"/>
                  </a:lnTo>
                  <a:lnTo>
                    <a:pt x="2484" y="3078"/>
                  </a:lnTo>
                  <a:lnTo>
                    <a:pt x="2410" y="3138"/>
                  </a:lnTo>
                  <a:lnTo>
                    <a:pt x="2332" y="3195"/>
                  </a:lnTo>
                  <a:lnTo>
                    <a:pt x="2252" y="3249"/>
                  </a:lnTo>
                  <a:lnTo>
                    <a:pt x="2171" y="3300"/>
                  </a:lnTo>
                  <a:lnTo>
                    <a:pt x="2086" y="3349"/>
                  </a:lnTo>
                  <a:lnTo>
                    <a:pt x="2001" y="3396"/>
                  </a:lnTo>
                  <a:lnTo>
                    <a:pt x="1900" y="3447"/>
                  </a:lnTo>
                  <a:lnTo>
                    <a:pt x="1796" y="3494"/>
                  </a:lnTo>
                  <a:lnTo>
                    <a:pt x="1692" y="3540"/>
                  </a:lnTo>
                  <a:lnTo>
                    <a:pt x="1588" y="3583"/>
                  </a:lnTo>
                  <a:lnTo>
                    <a:pt x="1570" y="3590"/>
                  </a:lnTo>
                  <a:lnTo>
                    <a:pt x="1549" y="3592"/>
                  </a:lnTo>
                  <a:lnTo>
                    <a:pt x="1530" y="3592"/>
                  </a:lnTo>
                  <a:lnTo>
                    <a:pt x="1511" y="3588"/>
                  </a:lnTo>
                  <a:lnTo>
                    <a:pt x="1404" y="3545"/>
                  </a:lnTo>
                  <a:lnTo>
                    <a:pt x="1296" y="3499"/>
                  </a:lnTo>
                  <a:lnTo>
                    <a:pt x="1192" y="3451"/>
                  </a:lnTo>
                  <a:lnTo>
                    <a:pt x="1089" y="3399"/>
                  </a:lnTo>
                  <a:lnTo>
                    <a:pt x="989" y="3343"/>
                  </a:lnTo>
                  <a:lnTo>
                    <a:pt x="891" y="3284"/>
                  </a:lnTo>
                  <a:lnTo>
                    <a:pt x="796" y="3220"/>
                  </a:lnTo>
                  <a:lnTo>
                    <a:pt x="702" y="3152"/>
                  </a:lnTo>
                  <a:lnTo>
                    <a:pt x="613" y="3081"/>
                  </a:lnTo>
                  <a:lnTo>
                    <a:pt x="525" y="3005"/>
                  </a:lnTo>
                  <a:lnTo>
                    <a:pt x="440" y="2924"/>
                  </a:lnTo>
                  <a:lnTo>
                    <a:pt x="385" y="2865"/>
                  </a:lnTo>
                  <a:lnTo>
                    <a:pt x="331" y="2803"/>
                  </a:lnTo>
                  <a:lnTo>
                    <a:pt x="282" y="2741"/>
                  </a:lnTo>
                  <a:lnTo>
                    <a:pt x="234" y="2677"/>
                  </a:lnTo>
                  <a:lnTo>
                    <a:pt x="192" y="2610"/>
                  </a:lnTo>
                  <a:lnTo>
                    <a:pt x="153" y="2540"/>
                  </a:lnTo>
                  <a:lnTo>
                    <a:pt x="118" y="2469"/>
                  </a:lnTo>
                  <a:lnTo>
                    <a:pt x="88" y="2394"/>
                  </a:lnTo>
                  <a:lnTo>
                    <a:pt x="62" y="2318"/>
                  </a:lnTo>
                  <a:lnTo>
                    <a:pt x="42" y="2239"/>
                  </a:lnTo>
                  <a:lnTo>
                    <a:pt x="25" y="2161"/>
                  </a:lnTo>
                  <a:lnTo>
                    <a:pt x="13" y="2084"/>
                  </a:lnTo>
                  <a:lnTo>
                    <a:pt x="5" y="2004"/>
                  </a:lnTo>
                  <a:lnTo>
                    <a:pt x="3" y="1925"/>
                  </a:lnTo>
                  <a:lnTo>
                    <a:pt x="0" y="1506"/>
                  </a:lnTo>
                  <a:lnTo>
                    <a:pt x="0" y="1087"/>
                  </a:lnTo>
                  <a:lnTo>
                    <a:pt x="1" y="668"/>
                  </a:lnTo>
                  <a:lnTo>
                    <a:pt x="1" y="642"/>
                  </a:lnTo>
                  <a:lnTo>
                    <a:pt x="3" y="621"/>
                  </a:lnTo>
                  <a:lnTo>
                    <a:pt x="9" y="604"/>
                  </a:lnTo>
                  <a:lnTo>
                    <a:pt x="16" y="591"/>
                  </a:lnTo>
                  <a:lnTo>
                    <a:pt x="28" y="582"/>
                  </a:lnTo>
                  <a:lnTo>
                    <a:pt x="44" y="575"/>
                  </a:lnTo>
                  <a:lnTo>
                    <a:pt x="65" y="571"/>
                  </a:lnTo>
                  <a:lnTo>
                    <a:pt x="91" y="569"/>
                  </a:lnTo>
                  <a:lnTo>
                    <a:pt x="209" y="558"/>
                  </a:lnTo>
                  <a:lnTo>
                    <a:pt x="324" y="541"/>
                  </a:lnTo>
                  <a:lnTo>
                    <a:pt x="437" y="518"/>
                  </a:lnTo>
                  <a:lnTo>
                    <a:pt x="548" y="491"/>
                  </a:lnTo>
                  <a:lnTo>
                    <a:pt x="657" y="458"/>
                  </a:lnTo>
                  <a:lnTo>
                    <a:pt x="764" y="420"/>
                  </a:lnTo>
                  <a:lnTo>
                    <a:pt x="869" y="377"/>
                  </a:lnTo>
                  <a:lnTo>
                    <a:pt x="973" y="330"/>
                  </a:lnTo>
                  <a:lnTo>
                    <a:pt x="1075" y="279"/>
                  </a:lnTo>
                  <a:lnTo>
                    <a:pt x="1176" y="224"/>
                  </a:lnTo>
                  <a:lnTo>
                    <a:pt x="1274" y="165"/>
                  </a:lnTo>
                  <a:lnTo>
                    <a:pt x="1372" y="102"/>
                  </a:lnTo>
                  <a:lnTo>
                    <a:pt x="1468" y="38"/>
                  </a:lnTo>
                  <a:lnTo>
                    <a:pt x="1489" y="24"/>
                  </a:lnTo>
                  <a:lnTo>
                    <a:pt x="1507" y="13"/>
                  </a:lnTo>
                  <a:lnTo>
                    <a:pt x="1521" y="5"/>
                  </a:lnTo>
                  <a:lnTo>
                    <a:pt x="1534" y="1"/>
                  </a:lnTo>
                  <a:lnTo>
                    <a:pt x="1545" y="0"/>
                  </a:lnTo>
                  <a:close/>
                </a:path>
              </a:pathLst>
            </a:custGeom>
            <a:grpFill/>
            <a:ln w="0">
              <a:noFill/>
              <a:prstDash val="solid"/>
              <a:round/>
            </a:ln>
          </p:spPr>
          <p:txBody>
            <a:bodyPr vert="horz" wrap="square" lIns="91440" tIns="45720" rIns="91440" bIns="45720" numCol="1" anchor="t" anchorCtr="0" compatLnSpc="1"/>
            <a:lstStyle/>
            <a:p>
              <a:endParaRPr lang="en-US"/>
            </a:p>
          </p:txBody>
        </p:sp>
      </p:grpSp>
      <p:sp>
        <p:nvSpPr>
          <p:cNvPr id="62" name="Freeform 61"/>
          <p:cNvSpPr/>
          <p:nvPr/>
        </p:nvSpPr>
        <p:spPr bwMode="auto">
          <a:xfrm>
            <a:off x="8311283" y="2985601"/>
            <a:ext cx="410011" cy="383051"/>
          </a:xfrm>
          <a:custGeom>
            <a:avLst/>
            <a:gdLst>
              <a:gd name="connsiteX0" fmla="*/ 104775 w 579438"/>
              <a:gd name="connsiteY0" fmla="*/ 158750 h 541337"/>
              <a:gd name="connsiteX1" fmla="*/ 99193 w 579438"/>
              <a:gd name="connsiteY1" fmla="*/ 170591 h 541337"/>
              <a:gd name="connsiteX2" fmla="*/ 94569 w 579438"/>
              <a:gd name="connsiteY2" fmla="*/ 183072 h 541337"/>
              <a:gd name="connsiteX3" fmla="*/ 90741 w 579438"/>
              <a:gd name="connsiteY3" fmla="*/ 195872 h 541337"/>
              <a:gd name="connsiteX4" fmla="*/ 87552 w 579438"/>
              <a:gd name="connsiteY4" fmla="*/ 208833 h 541337"/>
              <a:gd name="connsiteX5" fmla="*/ 85478 w 579438"/>
              <a:gd name="connsiteY5" fmla="*/ 222434 h 541337"/>
              <a:gd name="connsiteX6" fmla="*/ 84043 w 579438"/>
              <a:gd name="connsiteY6" fmla="*/ 235875 h 541337"/>
              <a:gd name="connsiteX7" fmla="*/ 83724 w 579438"/>
              <a:gd name="connsiteY7" fmla="*/ 249955 h 541337"/>
              <a:gd name="connsiteX8" fmla="*/ 83724 w 579438"/>
              <a:gd name="connsiteY8" fmla="*/ 252196 h 541337"/>
              <a:gd name="connsiteX9" fmla="*/ 42420 w 579438"/>
              <a:gd name="connsiteY9" fmla="*/ 293638 h 541337"/>
              <a:gd name="connsiteX10" fmla="*/ 39071 w 579438"/>
              <a:gd name="connsiteY10" fmla="*/ 296518 h 541337"/>
              <a:gd name="connsiteX11" fmla="*/ 35244 w 579438"/>
              <a:gd name="connsiteY11" fmla="*/ 298438 h 541337"/>
              <a:gd name="connsiteX12" fmla="*/ 31257 w 579438"/>
              <a:gd name="connsiteY12" fmla="*/ 299718 h 541337"/>
              <a:gd name="connsiteX13" fmla="*/ 27111 w 579438"/>
              <a:gd name="connsiteY13" fmla="*/ 300038 h 541337"/>
              <a:gd name="connsiteX14" fmla="*/ 22964 w 579438"/>
              <a:gd name="connsiteY14" fmla="*/ 299718 h 541337"/>
              <a:gd name="connsiteX15" fmla="*/ 18977 w 579438"/>
              <a:gd name="connsiteY15" fmla="*/ 298438 h 541337"/>
              <a:gd name="connsiteX16" fmla="*/ 15150 w 579438"/>
              <a:gd name="connsiteY16" fmla="*/ 296518 h 541337"/>
              <a:gd name="connsiteX17" fmla="*/ 11642 w 579438"/>
              <a:gd name="connsiteY17" fmla="*/ 293638 h 541337"/>
              <a:gd name="connsiteX18" fmla="*/ 6379 w 579438"/>
              <a:gd name="connsiteY18" fmla="*/ 288358 h 541337"/>
              <a:gd name="connsiteX19" fmla="*/ 3508 w 579438"/>
              <a:gd name="connsiteY19" fmla="*/ 284837 h 541337"/>
              <a:gd name="connsiteX20" fmla="*/ 1595 w 579438"/>
              <a:gd name="connsiteY20" fmla="*/ 280997 h 541337"/>
              <a:gd name="connsiteX21" fmla="*/ 319 w 579438"/>
              <a:gd name="connsiteY21" fmla="*/ 276997 h 541337"/>
              <a:gd name="connsiteX22" fmla="*/ 0 w 579438"/>
              <a:gd name="connsiteY22" fmla="*/ 272837 h 541337"/>
              <a:gd name="connsiteX23" fmla="*/ 319 w 579438"/>
              <a:gd name="connsiteY23" fmla="*/ 268836 h 541337"/>
              <a:gd name="connsiteX24" fmla="*/ 1595 w 579438"/>
              <a:gd name="connsiteY24" fmla="*/ 264676 h 541337"/>
              <a:gd name="connsiteX25" fmla="*/ 3508 w 579438"/>
              <a:gd name="connsiteY25" fmla="*/ 260996 h 541337"/>
              <a:gd name="connsiteX26" fmla="*/ 6379 w 579438"/>
              <a:gd name="connsiteY26" fmla="*/ 257316 h 541337"/>
              <a:gd name="connsiteX27" fmla="*/ 288526 w 579438"/>
              <a:gd name="connsiteY27" fmla="*/ 71437 h 541337"/>
              <a:gd name="connsiteX28" fmla="*/ 301526 w 579438"/>
              <a:gd name="connsiteY28" fmla="*/ 71755 h 541337"/>
              <a:gd name="connsiteX29" fmla="*/ 314367 w 579438"/>
              <a:gd name="connsiteY29" fmla="*/ 73185 h 541337"/>
              <a:gd name="connsiteX30" fmla="*/ 326733 w 579438"/>
              <a:gd name="connsiteY30" fmla="*/ 75568 h 541337"/>
              <a:gd name="connsiteX31" fmla="*/ 338940 w 579438"/>
              <a:gd name="connsiteY31" fmla="*/ 78745 h 541337"/>
              <a:gd name="connsiteX32" fmla="*/ 350672 w 579438"/>
              <a:gd name="connsiteY32" fmla="*/ 82716 h 541337"/>
              <a:gd name="connsiteX33" fmla="*/ 362086 w 579438"/>
              <a:gd name="connsiteY33" fmla="*/ 87482 h 541337"/>
              <a:gd name="connsiteX34" fmla="*/ 373184 w 579438"/>
              <a:gd name="connsiteY34" fmla="*/ 93201 h 541337"/>
              <a:gd name="connsiteX35" fmla="*/ 383806 w 579438"/>
              <a:gd name="connsiteY35" fmla="*/ 99396 h 541337"/>
              <a:gd name="connsiteX36" fmla="*/ 393793 w 579438"/>
              <a:gd name="connsiteY36" fmla="*/ 106227 h 541337"/>
              <a:gd name="connsiteX37" fmla="*/ 355745 w 579438"/>
              <a:gd name="connsiteY37" fmla="*/ 144353 h 541337"/>
              <a:gd name="connsiteX38" fmla="*/ 347343 w 579438"/>
              <a:gd name="connsiteY38" fmla="*/ 139428 h 541337"/>
              <a:gd name="connsiteX39" fmla="*/ 338465 w 579438"/>
              <a:gd name="connsiteY39" fmla="*/ 134980 h 541337"/>
              <a:gd name="connsiteX40" fmla="*/ 329111 w 579438"/>
              <a:gd name="connsiteY40" fmla="*/ 131326 h 541337"/>
              <a:gd name="connsiteX41" fmla="*/ 319282 w 579438"/>
              <a:gd name="connsiteY41" fmla="*/ 128308 h 541337"/>
              <a:gd name="connsiteX42" fmla="*/ 309294 w 579438"/>
              <a:gd name="connsiteY42" fmla="*/ 126243 h 541337"/>
              <a:gd name="connsiteX43" fmla="*/ 298989 w 579438"/>
              <a:gd name="connsiteY43" fmla="*/ 124972 h 541337"/>
              <a:gd name="connsiteX44" fmla="*/ 288526 w 579438"/>
              <a:gd name="connsiteY44" fmla="*/ 124337 h 541337"/>
              <a:gd name="connsiteX45" fmla="*/ 277111 w 579438"/>
              <a:gd name="connsiteY45" fmla="*/ 124972 h 541337"/>
              <a:gd name="connsiteX46" fmla="*/ 266014 w 579438"/>
              <a:gd name="connsiteY46" fmla="*/ 126561 h 541337"/>
              <a:gd name="connsiteX47" fmla="*/ 255392 w 579438"/>
              <a:gd name="connsiteY47" fmla="*/ 128944 h 541337"/>
              <a:gd name="connsiteX48" fmla="*/ 245087 w 579438"/>
              <a:gd name="connsiteY48" fmla="*/ 132280 h 541337"/>
              <a:gd name="connsiteX49" fmla="*/ 235100 w 579438"/>
              <a:gd name="connsiteY49" fmla="*/ 136410 h 541337"/>
              <a:gd name="connsiteX50" fmla="*/ 225587 w 579438"/>
              <a:gd name="connsiteY50" fmla="*/ 141493 h 541337"/>
              <a:gd name="connsiteX51" fmla="*/ 216551 w 579438"/>
              <a:gd name="connsiteY51" fmla="*/ 147371 h 541337"/>
              <a:gd name="connsiteX52" fmla="*/ 208307 w 579438"/>
              <a:gd name="connsiteY52" fmla="*/ 153884 h 541337"/>
              <a:gd name="connsiteX53" fmla="*/ 200380 w 579438"/>
              <a:gd name="connsiteY53" fmla="*/ 161033 h 541337"/>
              <a:gd name="connsiteX54" fmla="*/ 193246 w 579438"/>
              <a:gd name="connsiteY54" fmla="*/ 168817 h 541337"/>
              <a:gd name="connsiteX55" fmla="*/ 186746 w 579438"/>
              <a:gd name="connsiteY55" fmla="*/ 177395 h 541337"/>
              <a:gd name="connsiteX56" fmla="*/ 180881 w 579438"/>
              <a:gd name="connsiteY56" fmla="*/ 186291 h 541337"/>
              <a:gd name="connsiteX57" fmla="*/ 175966 w 579438"/>
              <a:gd name="connsiteY57" fmla="*/ 195823 h 541337"/>
              <a:gd name="connsiteX58" fmla="*/ 171686 w 579438"/>
              <a:gd name="connsiteY58" fmla="*/ 205672 h 541337"/>
              <a:gd name="connsiteX59" fmla="*/ 168356 w 579438"/>
              <a:gd name="connsiteY59" fmla="*/ 216156 h 541337"/>
              <a:gd name="connsiteX60" fmla="*/ 165978 w 579438"/>
              <a:gd name="connsiteY60" fmla="*/ 226959 h 541337"/>
              <a:gd name="connsiteX61" fmla="*/ 164393 w 579438"/>
              <a:gd name="connsiteY61" fmla="*/ 238079 h 541337"/>
              <a:gd name="connsiteX62" fmla="*/ 163917 w 579438"/>
              <a:gd name="connsiteY62" fmla="*/ 249357 h 541337"/>
              <a:gd name="connsiteX63" fmla="*/ 164393 w 579438"/>
              <a:gd name="connsiteY63" fmla="*/ 260795 h 541337"/>
              <a:gd name="connsiteX64" fmla="*/ 165978 w 579438"/>
              <a:gd name="connsiteY64" fmla="*/ 271915 h 541337"/>
              <a:gd name="connsiteX65" fmla="*/ 168356 w 579438"/>
              <a:gd name="connsiteY65" fmla="*/ 282559 h 541337"/>
              <a:gd name="connsiteX66" fmla="*/ 171686 w 579438"/>
              <a:gd name="connsiteY66" fmla="*/ 292884 h 541337"/>
              <a:gd name="connsiteX67" fmla="*/ 175966 w 579438"/>
              <a:gd name="connsiteY67" fmla="*/ 302892 h 541337"/>
              <a:gd name="connsiteX68" fmla="*/ 180881 w 579438"/>
              <a:gd name="connsiteY68" fmla="*/ 312424 h 541337"/>
              <a:gd name="connsiteX69" fmla="*/ 186746 w 579438"/>
              <a:gd name="connsiteY69" fmla="*/ 321479 h 541337"/>
              <a:gd name="connsiteX70" fmla="*/ 193246 w 579438"/>
              <a:gd name="connsiteY70" fmla="*/ 329739 h 541337"/>
              <a:gd name="connsiteX71" fmla="*/ 200380 w 579438"/>
              <a:gd name="connsiteY71" fmla="*/ 337682 h 541337"/>
              <a:gd name="connsiteX72" fmla="*/ 208149 w 579438"/>
              <a:gd name="connsiteY72" fmla="*/ 344990 h 541337"/>
              <a:gd name="connsiteX73" fmla="*/ 216551 w 579438"/>
              <a:gd name="connsiteY73" fmla="*/ 351503 h 541337"/>
              <a:gd name="connsiteX74" fmla="*/ 225587 w 579438"/>
              <a:gd name="connsiteY74" fmla="*/ 357380 h 541337"/>
              <a:gd name="connsiteX75" fmla="*/ 235100 w 579438"/>
              <a:gd name="connsiteY75" fmla="*/ 362305 h 541337"/>
              <a:gd name="connsiteX76" fmla="*/ 244929 w 579438"/>
              <a:gd name="connsiteY76" fmla="*/ 366435 h 541337"/>
              <a:gd name="connsiteX77" fmla="*/ 255234 w 579438"/>
              <a:gd name="connsiteY77" fmla="*/ 369771 h 541337"/>
              <a:gd name="connsiteX78" fmla="*/ 266014 w 579438"/>
              <a:gd name="connsiteY78" fmla="*/ 372313 h 541337"/>
              <a:gd name="connsiteX79" fmla="*/ 277111 w 579438"/>
              <a:gd name="connsiteY79" fmla="*/ 373902 h 541337"/>
              <a:gd name="connsiteX80" fmla="*/ 288526 w 579438"/>
              <a:gd name="connsiteY80" fmla="*/ 374219 h 541337"/>
              <a:gd name="connsiteX81" fmla="*/ 299782 w 579438"/>
              <a:gd name="connsiteY81" fmla="*/ 373902 h 541337"/>
              <a:gd name="connsiteX82" fmla="*/ 310879 w 579438"/>
              <a:gd name="connsiteY82" fmla="*/ 372313 h 541337"/>
              <a:gd name="connsiteX83" fmla="*/ 321501 w 579438"/>
              <a:gd name="connsiteY83" fmla="*/ 369771 h 541337"/>
              <a:gd name="connsiteX84" fmla="*/ 331965 w 579438"/>
              <a:gd name="connsiteY84" fmla="*/ 366435 h 541337"/>
              <a:gd name="connsiteX85" fmla="*/ 341794 w 579438"/>
              <a:gd name="connsiteY85" fmla="*/ 362305 h 541337"/>
              <a:gd name="connsiteX86" fmla="*/ 351306 w 579438"/>
              <a:gd name="connsiteY86" fmla="*/ 357380 h 541337"/>
              <a:gd name="connsiteX87" fmla="*/ 360184 w 579438"/>
              <a:gd name="connsiteY87" fmla="*/ 351503 h 541337"/>
              <a:gd name="connsiteX88" fmla="*/ 368586 w 579438"/>
              <a:gd name="connsiteY88" fmla="*/ 344990 h 541337"/>
              <a:gd name="connsiteX89" fmla="*/ 376354 w 579438"/>
              <a:gd name="connsiteY89" fmla="*/ 337682 h 541337"/>
              <a:gd name="connsiteX90" fmla="*/ 383647 w 579438"/>
              <a:gd name="connsiteY90" fmla="*/ 329898 h 541337"/>
              <a:gd name="connsiteX91" fmla="*/ 390147 w 579438"/>
              <a:gd name="connsiteY91" fmla="*/ 321479 h 541337"/>
              <a:gd name="connsiteX92" fmla="*/ 395854 w 579438"/>
              <a:gd name="connsiteY92" fmla="*/ 312424 h 541337"/>
              <a:gd name="connsiteX93" fmla="*/ 400769 w 579438"/>
              <a:gd name="connsiteY93" fmla="*/ 302892 h 541337"/>
              <a:gd name="connsiteX94" fmla="*/ 405049 w 579438"/>
              <a:gd name="connsiteY94" fmla="*/ 293043 h 541337"/>
              <a:gd name="connsiteX95" fmla="*/ 408379 w 579438"/>
              <a:gd name="connsiteY95" fmla="*/ 282717 h 541337"/>
              <a:gd name="connsiteX96" fmla="*/ 410915 w 579438"/>
              <a:gd name="connsiteY96" fmla="*/ 271915 h 541337"/>
              <a:gd name="connsiteX97" fmla="*/ 412501 w 579438"/>
              <a:gd name="connsiteY97" fmla="*/ 260795 h 541337"/>
              <a:gd name="connsiteX98" fmla="*/ 412976 w 579438"/>
              <a:gd name="connsiteY98" fmla="*/ 249357 h 541337"/>
              <a:gd name="connsiteX99" fmla="*/ 412818 w 579438"/>
              <a:gd name="connsiteY99" fmla="*/ 243321 h 541337"/>
              <a:gd name="connsiteX100" fmla="*/ 412183 w 579438"/>
              <a:gd name="connsiteY100" fmla="*/ 237443 h 541337"/>
              <a:gd name="connsiteX101" fmla="*/ 456573 w 579438"/>
              <a:gd name="connsiteY101" fmla="*/ 192963 h 541337"/>
              <a:gd name="connsiteX102" fmla="*/ 459744 w 579438"/>
              <a:gd name="connsiteY102" fmla="*/ 203765 h 541337"/>
              <a:gd name="connsiteX103" fmla="*/ 462439 w 579438"/>
              <a:gd name="connsiteY103" fmla="*/ 214727 h 541337"/>
              <a:gd name="connsiteX104" fmla="*/ 464183 w 579438"/>
              <a:gd name="connsiteY104" fmla="*/ 226164 h 541337"/>
              <a:gd name="connsiteX105" fmla="*/ 465134 w 579438"/>
              <a:gd name="connsiteY105" fmla="*/ 237761 h 541337"/>
              <a:gd name="connsiteX106" fmla="*/ 465768 w 579438"/>
              <a:gd name="connsiteY106" fmla="*/ 249357 h 541337"/>
              <a:gd name="connsiteX107" fmla="*/ 465134 w 579438"/>
              <a:gd name="connsiteY107" fmla="*/ 262543 h 541337"/>
              <a:gd name="connsiteX108" fmla="*/ 463707 w 579438"/>
              <a:gd name="connsiteY108" fmla="*/ 275251 h 541337"/>
              <a:gd name="connsiteX109" fmla="*/ 461488 w 579438"/>
              <a:gd name="connsiteY109" fmla="*/ 287801 h 541337"/>
              <a:gd name="connsiteX110" fmla="*/ 458317 w 579438"/>
              <a:gd name="connsiteY110" fmla="*/ 300192 h 541337"/>
              <a:gd name="connsiteX111" fmla="*/ 454354 w 579438"/>
              <a:gd name="connsiteY111" fmla="*/ 311947 h 541337"/>
              <a:gd name="connsiteX112" fmla="*/ 449598 w 579438"/>
              <a:gd name="connsiteY112" fmla="*/ 323385 h 541337"/>
              <a:gd name="connsiteX113" fmla="*/ 444049 w 579438"/>
              <a:gd name="connsiteY113" fmla="*/ 334505 h 541337"/>
              <a:gd name="connsiteX114" fmla="*/ 437708 w 579438"/>
              <a:gd name="connsiteY114" fmla="*/ 345148 h 541337"/>
              <a:gd name="connsiteX115" fmla="*/ 430891 w 579438"/>
              <a:gd name="connsiteY115" fmla="*/ 355156 h 541337"/>
              <a:gd name="connsiteX116" fmla="*/ 440086 w 579438"/>
              <a:gd name="connsiteY116" fmla="*/ 364370 h 541337"/>
              <a:gd name="connsiteX117" fmla="*/ 446744 w 579438"/>
              <a:gd name="connsiteY117" fmla="*/ 357698 h 541337"/>
              <a:gd name="connsiteX118" fmla="*/ 569133 w 579438"/>
              <a:gd name="connsiteY118" fmla="*/ 480495 h 541337"/>
              <a:gd name="connsiteX119" fmla="*/ 572780 w 579438"/>
              <a:gd name="connsiteY119" fmla="*/ 484943 h 541337"/>
              <a:gd name="connsiteX120" fmla="*/ 575792 w 579438"/>
              <a:gd name="connsiteY120" fmla="*/ 489709 h 541337"/>
              <a:gd name="connsiteX121" fmla="*/ 577694 w 579438"/>
              <a:gd name="connsiteY121" fmla="*/ 494951 h 541337"/>
              <a:gd name="connsiteX122" fmla="*/ 578963 w 579438"/>
              <a:gd name="connsiteY122" fmla="*/ 500193 h 541337"/>
              <a:gd name="connsiteX123" fmla="*/ 579438 w 579438"/>
              <a:gd name="connsiteY123" fmla="*/ 505753 h 541337"/>
              <a:gd name="connsiteX124" fmla="*/ 579121 w 579438"/>
              <a:gd name="connsiteY124" fmla="*/ 511154 h 541337"/>
              <a:gd name="connsiteX125" fmla="*/ 577853 w 579438"/>
              <a:gd name="connsiteY125" fmla="*/ 516397 h 541337"/>
              <a:gd name="connsiteX126" fmla="*/ 575792 w 579438"/>
              <a:gd name="connsiteY126" fmla="*/ 521639 h 541337"/>
              <a:gd name="connsiteX127" fmla="*/ 572938 w 579438"/>
              <a:gd name="connsiteY127" fmla="*/ 526564 h 541337"/>
              <a:gd name="connsiteX128" fmla="*/ 569292 w 579438"/>
              <a:gd name="connsiteY128" fmla="*/ 531012 h 541337"/>
              <a:gd name="connsiteX129" fmla="*/ 564853 w 579438"/>
              <a:gd name="connsiteY129" fmla="*/ 534665 h 541337"/>
              <a:gd name="connsiteX130" fmla="*/ 559938 w 579438"/>
              <a:gd name="connsiteY130" fmla="*/ 537684 h 541337"/>
              <a:gd name="connsiteX131" fmla="*/ 554865 w 579438"/>
              <a:gd name="connsiteY131" fmla="*/ 539590 h 541337"/>
              <a:gd name="connsiteX132" fmla="*/ 549634 w 579438"/>
              <a:gd name="connsiteY132" fmla="*/ 540861 h 541337"/>
              <a:gd name="connsiteX133" fmla="*/ 544085 w 579438"/>
              <a:gd name="connsiteY133" fmla="*/ 541337 h 541337"/>
              <a:gd name="connsiteX134" fmla="*/ 538695 w 579438"/>
              <a:gd name="connsiteY134" fmla="*/ 540861 h 541337"/>
              <a:gd name="connsiteX135" fmla="*/ 533463 w 579438"/>
              <a:gd name="connsiteY135" fmla="*/ 539590 h 541337"/>
              <a:gd name="connsiteX136" fmla="*/ 528231 w 579438"/>
              <a:gd name="connsiteY136" fmla="*/ 537684 h 541337"/>
              <a:gd name="connsiteX137" fmla="*/ 523317 w 579438"/>
              <a:gd name="connsiteY137" fmla="*/ 534665 h 541337"/>
              <a:gd name="connsiteX138" fmla="*/ 519195 w 579438"/>
              <a:gd name="connsiteY138" fmla="*/ 531012 h 541337"/>
              <a:gd name="connsiteX139" fmla="*/ 396806 w 579438"/>
              <a:gd name="connsiteY139" fmla="*/ 408056 h 541337"/>
              <a:gd name="connsiteX140" fmla="*/ 403464 w 579438"/>
              <a:gd name="connsiteY140" fmla="*/ 401384 h 541337"/>
              <a:gd name="connsiteX141" fmla="*/ 394110 w 579438"/>
              <a:gd name="connsiteY141" fmla="*/ 392329 h 541337"/>
              <a:gd name="connsiteX142" fmla="*/ 384123 w 579438"/>
              <a:gd name="connsiteY142" fmla="*/ 399319 h 541337"/>
              <a:gd name="connsiteX143" fmla="*/ 373501 w 579438"/>
              <a:gd name="connsiteY143" fmla="*/ 405673 h 541337"/>
              <a:gd name="connsiteX144" fmla="*/ 362562 w 579438"/>
              <a:gd name="connsiteY144" fmla="*/ 411074 h 541337"/>
              <a:gd name="connsiteX145" fmla="*/ 351147 w 579438"/>
              <a:gd name="connsiteY145" fmla="*/ 415840 h 541337"/>
              <a:gd name="connsiteX146" fmla="*/ 339099 w 579438"/>
              <a:gd name="connsiteY146" fmla="*/ 419970 h 541337"/>
              <a:gd name="connsiteX147" fmla="*/ 327050 w 579438"/>
              <a:gd name="connsiteY147" fmla="*/ 423147 h 541337"/>
              <a:gd name="connsiteX148" fmla="*/ 314367 w 579438"/>
              <a:gd name="connsiteY148" fmla="*/ 425371 h 541337"/>
              <a:gd name="connsiteX149" fmla="*/ 301526 w 579438"/>
              <a:gd name="connsiteY149" fmla="*/ 426801 h 541337"/>
              <a:gd name="connsiteX150" fmla="*/ 288526 w 579438"/>
              <a:gd name="connsiteY150" fmla="*/ 427437 h 541337"/>
              <a:gd name="connsiteX151" fmla="*/ 274575 w 579438"/>
              <a:gd name="connsiteY151" fmla="*/ 426801 h 541337"/>
              <a:gd name="connsiteX152" fmla="*/ 261099 w 579438"/>
              <a:gd name="connsiteY152" fmla="*/ 425213 h 541337"/>
              <a:gd name="connsiteX153" fmla="*/ 247624 w 579438"/>
              <a:gd name="connsiteY153" fmla="*/ 422671 h 541337"/>
              <a:gd name="connsiteX154" fmla="*/ 234783 w 579438"/>
              <a:gd name="connsiteY154" fmla="*/ 419017 h 541337"/>
              <a:gd name="connsiteX155" fmla="*/ 222417 w 579438"/>
              <a:gd name="connsiteY155" fmla="*/ 414728 h 541337"/>
              <a:gd name="connsiteX156" fmla="*/ 210368 w 579438"/>
              <a:gd name="connsiteY156" fmla="*/ 409168 h 541337"/>
              <a:gd name="connsiteX157" fmla="*/ 198954 w 579438"/>
              <a:gd name="connsiteY157" fmla="*/ 402972 h 541337"/>
              <a:gd name="connsiteX158" fmla="*/ 187856 w 579438"/>
              <a:gd name="connsiteY158" fmla="*/ 396142 h 541337"/>
              <a:gd name="connsiteX159" fmla="*/ 177551 w 579438"/>
              <a:gd name="connsiteY159" fmla="*/ 388199 h 541337"/>
              <a:gd name="connsiteX160" fmla="*/ 167722 w 579438"/>
              <a:gd name="connsiteY160" fmla="*/ 379779 h 541337"/>
              <a:gd name="connsiteX161" fmla="*/ 158527 w 579438"/>
              <a:gd name="connsiteY161" fmla="*/ 370566 h 541337"/>
              <a:gd name="connsiteX162" fmla="*/ 150125 w 579438"/>
              <a:gd name="connsiteY162" fmla="*/ 360716 h 541337"/>
              <a:gd name="connsiteX163" fmla="*/ 142198 w 579438"/>
              <a:gd name="connsiteY163" fmla="*/ 350232 h 541337"/>
              <a:gd name="connsiteX164" fmla="*/ 135381 w 579438"/>
              <a:gd name="connsiteY164" fmla="*/ 339112 h 541337"/>
              <a:gd name="connsiteX165" fmla="*/ 129198 w 579438"/>
              <a:gd name="connsiteY165" fmla="*/ 327674 h 541337"/>
              <a:gd name="connsiteX166" fmla="*/ 123649 w 579438"/>
              <a:gd name="connsiteY166" fmla="*/ 315601 h 541337"/>
              <a:gd name="connsiteX167" fmla="*/ 119369 w 579438"/>
              <a:gd name="connsiteY167" fmla="*/ 303210 h 541337"/>
              <a:gd name="connsiteX168" fmla="*/ 115881 w 579438"/>
              <a:gd name="connsiteY168" fmla="*/ 290343 h 541337"/>
              <a:gd name="connsiteX169" fmla="*/ 113186 w 579438"/>
              <a:gd name="connsiteY169" fmla="*/ 276840 h 541337"/>
              <a:gd name="connsiteX170" fmla="*/ 111601 w 579438"/>
              <a:gd name="connsiteY170" fmla="*/ 263337 h 541337"/>
              <a:gd name="connsiteX171" fmla="*/ 111125 w 579438"/>
              <a:gd name="connsiteY171" fmla="*/ 249357 h 541337"/>
              <a:gd name="connsiteX172" fmla="*/ 111601 w 579438"/>
              <a:gd name="connsiteY172" fmla="*/ 235537 h 541337"/>
              <a:gd name="connsiteX173" fmla="*/ 113186 w 579438"/>
              <a:gd name="connsiteY173" fmla="*/ 221875 h 541337"/>
              <a:gd name="connsiteX174" fmla="*/ 115881 w 579438"/>
              <a:gd name="connsiteY174" fmla="*/ 208531 h 541337"/>
              <a:gd name="connsiteX175" fmla="*/ 119369 w 579438"/>
              <a:gd name="connsiteY175" fmla="*/ 195664 h 541337"/>
              <a:gd name="connsiteX176" fmla="*/ 123649 w 579438"/>
              <a:gd name="connsiteY176" fmla="*/ 183114 h 541337"/>
              <a:gd name="connsiteX177" fmla="*/ 129198 w 579438"/>
              <a:gd name="connsiteY177" fmla="*/ 171200 h 541337"/>
              <a:gd name="connsiteX178" fmla="*/ 135381 w 579438"/>
              <a:gd name="connsiteY178" fmla="*/ 159444 h 541337"/>
              <a:gd name="connsiteX179" fmla="*/ 142198 w 579438"/>
              <a:gd name="connsiteY179" fmla="*/ 148642 h 541337"/>
              <a:gd name="connsiteX180" fmla="*/ 150125 w 579438"/>
              <a:gd name="connsiteY180" fmla="*/ 138157 h 541337"/>
              <a:gd name="connsiteX181" fmla="*/ 158527 w 579438"/>
              <a:gd name="connsiteY181" fmla="*/ 128308 h 541337"/>
              <a:gd name="connsiteX182" fmla="*/ 167722 w 579438"/>
              <a:gd name="connsiteY182" fmla="*/ 119094 h 541337"/>
              <a:gd name="connsiteX183" fmla="*/ 177551 w 579438"/>
              <a:gd name="connsiteY183" fmla="*/ 110516 h 541337"/>
              <a:gd name="connsiteX184" fmla="*/ 187856 w 579438"/>
              <a:gd name="connsiteY184" fmla="*/ 102732 h 541337"/>
              <a:gd name="connsiteX185" fmla="*/ 198954 w 579438"/>
              <a:gd name="connsiteY185" fmla="*/ 95584 h 541337"/>
              <a:gd name="connsiteX186" fmla="*/ 210368 w 579438"/>
              <a:gd name="connsiteY186" fmla="*/ 89388 h 541337"/>
              <a:gd name="connsiteX187" fmla="*/ 222417 w 579438"/>
              <a:gd name="connsiteY187" fmla="*/ 84146 h 541337"/>
              <a:gd name="connsiteX188" fmla="*/ 234783 w 579438"/>
              <a:gd name="connsiteY188" fmla="*/ 79698 h 541337"/>
              <a:gd name="connsiteX189" fmla="*/ 247624 w 579438"/>
              <a:gd name="connsiteY189" fmla="*/ 76044 h 541337"/>
              <a:gd name="connsiteX190" fmla="*/ 261099 w 579438"/>
              <a:gd name="connsiteY190" fmla="*/ 73661 h 541337"/>
              <a:gd name="connsiteX191" fmla="*/ 274575 w 579438"/>
              <a:gd name="connsiteY191" fmla="*/ 72073 h 541337"/>
              <a:gd name="connsiteX192" fmla="*/ 561981 w 579438"/>
              <a:gd name="connsiteY192" fmla="*/ 0 h 541337"/>
              <a:gd name="connsiteX193" fmla="*/ 563410 w 579438"/>
              <a:gd name="connsiteY193" fmla="*/ 0 h 541337"/>
              <a:gd name="connsiteX194" fmla="*/ 567059 w 579438"/>
              <a:gd name="connsiteY194" fmla="*/ 158 h 541337"/>
              <a:gd name="connsiteX195" fmla="*/ 570074 w 579438"/>
              <a:gd name="connsiteY195" fmla="*/ 1108 h 541337"/>
              <a:gd name="connsiteX196" fmla="*/ 572613 w 579438"/>
              <a:gd name="connsiteY196" fmla="*/ 2375 h 541337"/>
              <a:gd name="connsiteX197" fmla="*/ 574359 w 579438"/>
              <a:gd name="connsiteY197" fmla="*/ 4434 h 541337"/>
              <a:gd name="connsiteX198" fmla="*/ 575628 w 579438"/>
              <a:gd name="connsiteY198" fmla="*/ 6968 h 541337"/>
              <a:gd name="connsiteX199" fmla="*/ 576263 w 579438"/>
              <a:gd name="connsiteY199" fmla="*/ 10135 h 541337"/>
              <a:gd name="connsiteX200" fmla="*/ 576263 w 579438"/>
              <a:gd name="connsiteY200" fmla="*/ 14094 h 541337"/>
              <a:gd name="connsiteX201" fmla="*/ 571820 w 579438"/>
              <a:gd name="connsiteY201" fmla="*/ 109587 h 541337"/>
              <a:gd name="connsiteX202" fmla="*/ 571661 w 579438"/>
              <a:gd name="connsiteY202" fmla="*/ 112437 h 541337"/>
              <a:gd name="connsiteX203" fmla="*/ 571185 w 579438"/>
              <a:gd name="connsiteY203" fmla="*/ 114971 h 541337"/>
              <a:gd name="connsiteX204" fmla="*/ 570233 w 579438"/>
              <a:gd name="connsiteY204" fmla="*/ 117663 h 541337"/>
              <a:gd name="connsiteX205" fmla="*/ 568964 w 579438"/>
              <a:gd name="connsiteY205" fmla="*/ 119880 h 541337"/>
              <a:gd name="connsiteX206" fmla="*/ 567059 w 579438"/>
              <a:gd name="connsiteY206" fmla="*/ 121939 h 541337"/>
              <a:gd name="connsiteX207" fmla="*/ 564520 w 579438"/>
              <a:gd name="connsiteY207" fmla="*/ 123681 h 541337"/>
              <a:gd name="connsiteX208" fmla="*/ 561823 w 579438"/>
              <a:gd name="connsiteY208" fmla="*/ 124948 h 541337"/>
              <a:gd name="connsiteX209" fmla="*/ 559601 w 579438"/>
              <a:gd name="connsiteY209" fmla="*/ 125106 h 541337"/>
              <a:gd name="connsiteX210" fmla="*/ 557380 w 579438"/>
              <a:gd name="connsiteY210" fmla="*/ 124631 h 541337"/>
              <a:gd name="connsiteX211" fmla="*/ 555475 w 579438"/>
              <a:gd name="connsiteY211" fmla="*/ 123839 h 541337"/>
              <a:gd name="connsiteX212" fmla="*/ 553571 w 579438"/>
              <a:gd name="connsiteY212" fmla="*/ 122572 h 541337"/>
              <a:gd name="connsiteX213" fmla="*/ 551984 w 579438"/>
              <a:gd name="connsiteY213" fmla="*/ 120989 h 541337"/>
              <a:gd name="connsiteX214" fmla="*/ 550239 w 579438"/>
              <a:gd name="connsiteY214" fmla="*/ 119405 h 541337"/>
              <a:gd name="connsiteX215" fmla="*/ 520723 w 579438"/>
              <a:gd name="connsiteY215" fmla="*/ 90108 h 541337"/>
              <a:gd name="connsiteX216" fmla="*/ 509774 w 579438"/>
              <a:gd name="connsiteY216" fmla="*/ 101193 h 541337"/>
              <a:gd name="connsiteX217" fmla="*/ 419324 w 579438"/>
              <a:gd name="connsiteY217" fmla="*/ 191301 h 541337"/>
              <a:gd name="connsiteX218" fmla="*/ 391713 w 579438"/>
              <a:gd name="connsiteY218" fmla="*/ 219173 h 541337"/>
              <a:gd name="connsiteX219" fmla="*/ 298564 w 579438"/>
              <a:gd name="connsiteY219" fmla="*/ 312131 h 541337"/>
              <a:gd name="connsiteX220" fmla="*/ 293169 w 579438"/>
              <a:gd name="connsiteY220" fmla="*/ 317516 h 541337"/>
              <a:gd name="connsiteX221" fmla="*/ 290313 w 579438"/>
              <a:gd name="connsiteY221" fmla="*/ 319733 h 541337"/>
              <a:gd name="connsiteX222" fmla="*/ 287298 w 579438"/>
              <a:gd name="connsiteY222" fmla="*/ 321633 h 541337"/>
              <a:gd name="connsiteX223" fmla="*/ 284124 w 579438"/>
              <a:gd name="connsiteY223" fmla="*/ 322900 h 541337"/>
              <a:gd name="connsiteX224" fmla="*/ 280633 w 579438"/>
              <a:gd name="connsiteY224" fmla="*/ 323692 h 541337"/>
              <a:gd name="connsiteX225" fmla="*/ 279681 w 579438"/>
              <a:gd name="connsiteY225" fmla="*/ 323692 h 541337"/>
              <a:gd name="connsiteX226" fmla="*/ 278888 w 579438"/>
              <a:gd name="connsiteY226" fmla="*/ 323850 h 541337"/>
              <a:gd name="connsiteX227" fmla="*/ 277935 w 579438"/>
              <a:gd name="connsiteY227" fmla="*/ 323850 h 541337"/>
              <a:gd name="connsiteX228" fmla="*/ 273810 w 579438"/>
              <a:gd name="connsiteY228" fmla="*/ 323534 h 541337"/>
              <a:gd name="connsiteX229" fmla="*/ 269843 w 579438"/>
              <a:gd name="connsiteY229" fmla="*/ 322267 h 541337"/>
              <a:gd name="connsiteX230" fmla="*/ 266034 w 579438"/>
              <a:gd name="connsiteY230" fmla="*/ 320366 h 541337"/>
              <a:gd name="connsiteX231" fmla="*/ 262702 w 579438"/>
              <a:gd name="connsiteY231" fmla="*/ 317516 h 541337"/>
              <a:gd name="connsiteX232" fmla="*/ 257306 w 579438"/>
              <a:gd name="connsiteY232" fmla="*/ 312131 h 541337"/>
              <a:gd name="connsiteX233" fmla="*/ 237471 w 579438"/>
              <a:gd name="connsiteY233" fmla="*/ 292336 h 541337"/>
              <a:gd name="connsiteX234" fmla="*/ 190500 w 579438"/>
              <a:gd name="connsiteY234" fmla="*/ 245303 h 541337"/>
              <a:gd name="connsiteX235" fmla="*/ 191452 w 579438"/>
              <a:gd name="connsiteY235" fmla="*/ 235643 h 541337"/>
              <a:gd name="connsiteX236" fmla="*/ 193198 w 579438"/>
              <a:gd name="connsiteY236" fmla="*/ 226141 h 541337"/>
              <a:gd name="connsiteX237" fmla="*/ 195737 w 579438"/>
              <a:gd name="connsiteY237" fmla="*/ 217114 h 541337"/>
              <a:gd name="connsiteX238" fmla="*/ 199228 w 579438"/>
              <a:gd name="connsiteY238" fmla="*/ 208246 h 541337"/>
              <a:gd name="connsiteX239" fmla="*/ 203671 w 579438"/>
              <a:gd name="connsiteY239" fmla="*/ 200011 h 541337"/>
              <a:gd name="connsiteX240" fmla="*/ 208749 w 579438"/>
              <a:gd name="connsiteY240" fmla="*/ 192093 h 541337"/>
              <a:gd name="connsiteX241" fmla="*/ 277935 w 579438"/>
              <a:gd name="connsiteY241" fmla="*/ 261139 h 541337"/>
              <a:gd name="connsiteX242" fmla="*/ 280633 w 579438"/>
              <a:gd name="connsiteY242" fmla="*/ 258447 h 541337"/>
              <a:gd name="connsiteX243" fmla="*/ 485019 w 579438"/>
              <a:gd name="connsiteY243" fmla="*/ 54318 h 541337"/>
              <a:gd name="connsiteX244" fmla="*/ 469786 w 579438"/>
              <a:gd name="connsiteY244" fmla="*/ 39273 h 541337"/>
              <a:gd name="connsiteX245" fmla="*/ 455028 w 579438"/>
              <a:gd name="connsiteY245" fmla="*/ 24071 h 541337"/>
              <a:gd name="connsiteX246" fmla="*/ 453441 w 579438"/>
              <a:gd name="connsiteY246" fmla="*/ 22645 h 541337"/>
              <a:gd name="connsiteX247" fmla="*/ 452171 w 579438"/>
              <a:gd name="connsiteY247" fmla="*/ 21062 h 541337"/>
              <a:gd name="connsiteX248" fmla="*/ 451219 w 579438"/>
              <a:gd name="connsiteY248" fmla="*/ 19478 h 541337"/>
              <a:gd name="connsiteX249" fmla="*/ 450426 w 579438"/>
              <a:gd name="connsiteY249" fmla="*/ 17736 h 541337"/>
              <a:gd name="connsiteX250" fmla="*/ 450109 w 579438"/>
              <a:gd name="connsiteY250" fmla="*/ 15836 h 541337"/>
              <a:gd name="connsiteX251" fmla="*/ 450267 w 579438"/>
              <a:gd name="connsiteY251" fmla="*/ 13461 h 541337"/>
              <a:gd name="connsiteX252" fmla="*/ 451219 w 579438"/>
              <a:gd name="connsiteY252" fmla="*/ 11243 h 541337"/>
              <a:gd name="connsiteX253" fmla="*/ 452806 w 579438"/>
              <a:gd name="connsiteY253" fmla="*/ 8551 h 541337"/>
              <a:gd name="connsiteX254" fmla="*/ 454552 w 579438"/>
              <a:gd name="connsiteY254" fmla="*/ 6809 h 541337"/>
              <a:gd name="connsiteX255" fmla="*/ 456615 w 579438"/>
              <a:gd name="connsiteY255" fmla="*/ 5542 h 541337"/>
              <a:gd name="connsiteX256" fmla="*/ 459154 w 579438"/>
              <a:gd name="connsiteY256" fmla="*/ 5067 h 541337"/>
              <a:gd name="connsiteX257" fmla="*/ 461534 w 579438"/>
              <a:gd name="connsiteY257" fmla="*/ 4751 h 541337"/>
              <a:gd name="connsiteX258" fmla="*/ 464073 w 579438"/>
              <a:gd name="connsiteY258" fmla="*/ 4592 h 54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Lst>
            <a:rect l="l" t="t" r="r" b="b"/>
            <a:pathLst>
              <a:path w="579438" h="541337">
                <a:moveTo>
                  <a:pt x="104775" y="158750"/>
                </a:moveTo>
                <a:lnTo>
                  <a:pt x="99193" y="170591"/>
                </a:lnTo>
                <a:lnTo>
                  <a:pt x="94569" y="183072"/>
                </a:lnTo>
                <a:lnTo>
                  <a:pt x="90741" y="195872"/>
                </a:lnTo>
                <a:lnTo>
                  <a:pt x="87552" y="208833"/>
                </a:lnTo>
                <a:lnTo>
                  <a:pt x="85478" y="222434"/>
                </a:lnTo>
                <a:lnTo>
                  <a:pt x="84043" y="235875"/>
                </a:lnTo>
                <a:lnTo>
                  <a:pt x="83724" y="249955"/>
                </a:lnTo>
                <a:lnTo>
                  <a:pt x="83724" y="252196"/>
                </a:lnTo>
                <a:lnTo>
                  <a:pt x="42420" y="293638"/>
                </a:lnTo>
                <a:lnTo>
                  <a:pt x="39071" y="296518"/>
                </a:lnTo>
                <a:lnTo>
                  <a:pt x="35244" y="298438"/>
                </a:lnTo>
                <a:lnTo>
                  <a:pt x="31257" y="299718"/>
                </a:lnTo>
                <a:lnTo>
                  <a:pt x="27111" y="300038"/>
                </a:lnTo>
                <a:lnTo>
                  <a:pt x="22964" y="299718"/>
                </a:lnTo>
                <a:lnTo>
                  <a:pt x="18977" y="298438"/>
                </a:lnTo>
                <a:lnTo>
                  <a:pt x="15150" y="296518"/>
                </a:lnTo>
                <a:lnTo>
                  <a:pt x="11642" y="293638"/>
                </a:lnTo>
                <a:lnTo>
                  <a:pt x="6379" y="288358"/>
                </a:lnTo>
                <a:lnTo>
                  <a:pt x="3508" y="284837"/>
                </a:lnTo>
                <a:lnTo>
                  <a:pt x="1595" y="280997"/>
                </a:lnTo>
                <a:lnTo>
                  <a:pt x="319" y="276997"/>
                </a:lnTo>
                <a:lnTo>
                  <a:pt x="0" y="272837"/>
                </a:lnTo>
                <a:lnTo>
                  <a:pt x="319" y="268836"/>
                </a:lnTo>
                <a:lnTo>
                  <a:pt x="1595" y="264676"/>
                </a:lnTo>
                <a:lnTo>
                  <a:pt x="3508" y="260996"/>
                </a:lnTo>
                <a:lnTo>
                  <a:pt x="6379" y="257316"/>
                </a:lnTo>
                <a:close/>
                <a:moveTo>
                  <a:pt x="288526" y="71437"/>
                </a:moveTo>
                <a:lnTo>
                  <a:pt x="301526" y="71755"/>
                </a:lnTo>
                <a:lnTo>
                  <a:pt x="314367" y="73185"/>
                </a:lnTo>
                <a:lnTo>
                  <a:pt x="326733" y="75568"/>
                </a:lnTo>
                <a:lnTo>
                  <a:pt x="338940" y="78745"/>
                </a:lnTo>
                <a:lnTo>
                  <a:pt x="350672" y="82716"/>
                </a:lnTo>
                <a:lnTo>
                  <a:pt x="362086" y="87482"/>
                </a:lnTo>
                <a:lnTo>
                  <a:pt x="373184" y="93201"/>
                </a:lnTo>
                <a:lnTo>
                  <a:pt x="383806" y="99396"/>
                </a:lnTo>
                <a:lnTo>
                  <a:pt x="393793" y="106227"/>
                </a:lnTo>
                <a:lnTo>
                  <a:pt x="355745" y="144353"/>
                </a:lnTo>
                <a:lnTo>
                  <a:pt x="347343" y="139428"/>
                </a:lnTo>
                <a:lnTo>
                  <a:pt x="338465" y="134980"/>
                </a:lnTo>
                <a:lnTo>
                  <a:pt x="329111" y="131326"/>
                </a:lnTo>
                <a:lnTo>
                  <a:pt x="319282" y="128308"/>
                </a:lnTo>
                <a:lnTo>
                  <a:pt x="309294" y="126243"/>
                </a:lnTo>
                <a:lnTo>
                  <a:pt x="298989" y="124972"/>
                </a:lnTo>
                <a:lnTo>
                  <a:pt x="288526" y="124337"/>
                </a:lnTo>
                <a:lnTo>
                  <a:pt x="277111" y="124972"/>
                </a:lnTo>
                <a:lnTo>
                  <a:pt x="266014" y="126561"/>
                </a:lnTo>
                <a:lnTo>
                  <a:pt x="255392" y="128944"/>
                </a:lnTo>
                <a:lnTo>
                  <a:pt x="245087" y="132280"/>
                </a:lnTo>
                <a:lnTo>
                  <a:pt x="235100" y="136410"/>
                </a:lnTo>
                <a:lnTo>
                  <a:pt x="225587" y="141493"/>
                </a:lnTo>
                <a:lnTo>
                  <a:pt x="216551" y="147371"/>
                </a:lnTo>
                <a:lnTo>
                  <a:pt x="208307" y="153884"/>
                </a:lnTo>
                <a:lnTo>
                  <a:pt x="200380" y="161033"/>
                </a:lnTo>
                <a:lnTo>
                  <a:pt x="193246" y="168817"/>
                </a:lnTo>
                <a:lnTo>
                  <a:pt x="186746" y="177395"/>
                </a:lnTo>
                <a:lnTo>
                  <a:pt x="180881" y="186291"/>
                </a:lnTo>
                <a:lnTo>
                  <a:pt x="175966" y="195823"/>
                </a:lnTo>
                <a:lnTo>
                  <a:pt x="171686" y="205672"/>
                </a:lnTo>
                <a:lnTo>
                  <a:pt x="168356" y="216156"/>
                </a:lnTo>
                <a:lnTo>
                  <a:pt x="165978" y="226959"/>
                </a:lnTo>
                <a:lnTo>
                  <a:pt x="164393" y="238079"/>
                </a:lnTo>
                <a:lnTo>
                  <a:pt x="163917" y="249357"/>
                </a:lnTo>
                <a:lnTo>
                  <a:pt x="164393" y="260795"/>
                </a:lnTo>
                <a:lnTo>
                  <a:pt x="165978" y="271915"/>
                </a:lnTo>
                <a:lnTo>
                  <a:pt x="168356" y="282559"/>
                </a:lnTo>
                <a:lnTo>
                  <a:pt x="171686" y="292884"/>
                </a:lnTo>
                <a:lnTo>
                  <a:pt x="175966" y="302892"/>
                </a:lnTo>
                <a:lnTo>
                  <a:pt x="180881" y="312424"/>
                </a:lnTo>
                <a:lnTo>
                  <a:pt x="186746" y="321479"/>
                </a:lnTo>
                <a:lnTo>
                  <a:pt x="193246" y="329739"/>
                </a:lnTo>
                <a:lnTo>
                  <a:pt x="200380" y="337682"/>
                </a:lnTo>
                <a:lnTo>
                  <a:pt x="208149" y="344990"/>
                </a:lnTo>
                <a:lnTo>
                  <a:pt x="216551" y="351503"/>
                </a:lnTo>
                <a:lnTo>
                  <a:pt x="225587" y="357380"/>
                </a:lnTo>
                <a:lnTo>
                  <a:pt x="235100" y="362305"/>
                </a:lnTo>
                <a:lnTo>
                  <a:pt x="244929" y="366435"/>
                </a:lnTo>
                <a:lnTo>
                  <a:pt x="255234" y="369771"/>
                </a:lnTo>
                <a:lnTo>
                  <a:pt x="266014" y="372313"/>
                </a:lnTo>
                <a:lnTo>
                  <a:pt x="277111" y="373902"/>
                </a:lnTo>
                <a:lnTo>
                  <a:pt x="288526" y="374219"/>
                </a:lnTo>
                <a:lnTo>
                  <a:pt x="299782" y="373902"/>
                </a:lnTo>
                <a:lnTo>
                  <a:pt x="310879" y="372313"/>
                </a:lnTo>
                <a:lnTo>
                  <a:pt x="321501" y="369771"/>
                </a:lnTo>
                <a:lnTo>
                  <a:pt x="331965" y="366435"/>
                </a:lnTo>
                <a:lnTo>
                  <a:pt x="341794" y="362305"/>
                </a:lnTo>
                <a:lnTo>
                  <a:pt x="351306" y="357380"/>
                </a:lnTo>
                <a:lnTo>
                  <a:pt x="360184" y="351503"/>
                </a:lnTo>
                <a:lnTo>
                  <a:pt x="368586" y="344990"/>
                </a:lnTo>
                <a:lnTo>
                  <a:pt x="376354" y="337682"/>
                </a:lnTo>
                <a:lnTo>
                  <a:pt x="383647" y="329898"/>
                </a:lnTo>
                <a:lnTo>
                  <a:pt x="390147" y="321479"/>
                </a:lnTo>
                <a:lnTo>
                  <a:pt x="395854" y="312424"/>
                </a:lnTo>
                <a:lnTo>
                  <a:pt x="400769" y="302892"/>
                </a:lnTo>
                <a:lnTo>
                  <a:pt x="405049" y="293043"/>
                </a:lnTo>
                <a:lnTo>
                  <a:pt x="408379" y="282717"/>
                </a:lnTo>
                <a:lnTo>
                  <a:pt x="410915" y="271915"/>
                </a:lnTo>
                <a:lnTo>
                  <a:pt x="412501" y="260795"/>
                </a:lnTo>
                <a:lnTo>
                  <a:pt x="412976" y="249357"/>
                </a:lnTo>
                <a:lnTo>
                  <a:pt x="412818" y="243321"/>
                </a:lnTo>
                <a:lnTo>
                  <a:pt x="412183" y="237443"/>
                </a:lnTo>
                <a:lnTo>
                  <a:pt x="456573" y="192963"/>
                </a:lnTo>
                <a:lnTo>
                  <a:pt x="459744" y="203765"/>
                </a:lnTo>
                <a:lnTo>
                  <a:pt x="462439" y="214727"/>
                </a:lnTo>
                <a:lnTo>
                  <a:pt x="464183" y="226164"/>
                </a:lnTo>
                <a:lnTo>
                  <a:pt x="465134" y="237761"/>
                </a:lnTo>
                <a:lnTo>
                  <a:pt x="465768" y="249357"/>
                </a:lnTo>
                <a:lnTo>
                  <a:pt x="465134" y="262543"/>
                </a:lnTo>
                <a:lnTo>
                  <a:pt x="463707" y="275251"/>
                </a:lnTo>
                <a:lnTo>
                  <a:pt x="461488" y="287801"/>
                </a:lnTo>
                <a:lnTo>
                  <a:pt x="458317" y="300192"/>
                </a:lnTo>
                <a:lnTo>
                  <a:pt x="454354" y="311947"/>
                </a:lnTo>
                <a:lnTo>
                  <a:pt x="449598" y="323385"/>
                </a:lnTo>
                <a:lnTo>
                  <a:pt x="444049" y="334505"/>
                </a:lnTo>
                <a:lnTo>
                  <a:pt x="437708" y="345148"/>
                </a:lnTo>
                <a:lnTo>
                  <a:pt x="430891" y="355156"/>
                </a:lnTo>
                <a:lnTo>
                  <a:pt x="440086" y="364370"/>
                </a:lnTo>
                <a:lnTo>
                  <a:pt x="446744" y="357698"/>
                </a:lnTo>
                <a:lnTo>
                  <a:pt x="569133" y="480495"/>
                </a:lnTo>
                <a:lnTo>
                  <a:pt x="572780" y="484943"/>
                </a:lnTo>
                <a:lnTo>
                  <a:pt x="575792" y="489709"/>
                </a:lnTo>
                <a:lnTo>
                  <a:pt x="577694" y="494951"/>
                </a:lnTo>
                <a:lnTo>
                  <a:pt x="578963" y="500193"/>
                </a:lnTo>
                <a:lnTo>
                  <a:pt x="579438" y="505753"/>
                </a:lnTo>
                <a:lnTo>
                  <a:pt x="579121" y="511154"/>
                </a:lnTo>
                <a:lnTo>
                  <a:pt x="577853" y="516397"/>
                </a:lnTo>
                <a:lnTo>
                  <a:pt x="575792" y="521639"/>
                </a:lnTo>
                <a:lnTo>
                  <a:pt x="572938" y="526564"/>
                </a:lnTo>
                <a:lnTo>
                  <a:pt x="569292" y="531012"/>
                </a:lnTo>
                <a:lnTo>
                  <a:pt x="564853" y="534665"/>
                </a:lnTo>
                <a:lnTo>
                  <a:pt x="559938" y="537684"/>
                </a:lnTo>
                <a:lnTo>
                  <a:pt x="554865" y="539590"/>
                </a:lnTo>
                <a:lnTo>
                  <a:pt x="549634" y="540861"/>
                </a:lnTo>
                <a:lnTo>
                  <a:pt x="544085" y="541337"/>
                </a:lnTo>
                <a:lnTo>
                  <a:pt x="538695" y="540861"/>
                </a:lnTo>
                <a:lnTo>
                  <a:pt x="533463" y="539590"/>
                </a:lnTo>
                <a:lnTo>
                  <a:pt x="528231" y="537684"/>
                </a:lnTo>
                <a:lnTo>
                  <a:pt x="523317" y="534665"/>
                </a:lnTo>
                <a:lnTo>
                  <a:pt x="519195" y="531012"/>
                </a:lnTo>
                <a:lnTo>
                  <a:pt x="396806" y="408056"/>
                </a:lnTo>
                <a:lnTo>
                  <a:pt x="403464" y="401384"/>
                </a:lnTo>
                <a:lnTo>
                  <a:pt x="394110" y="392329"/>
                </a:lnTo>
                <a:lnTo>
                  <a:pt x="384123" y="399319"/>
                </a:lnTo>
                <a:lnTo>
                  <a:pt x="373501" y="405673"/>
                </a:lnTo>
                <a:lnTo>
                  <a:pt x="362562" y="411074"/>
                </a:lnTo>
                <a:lnTo>
                  <a:pt x="351147" y="415840"/>
                </a:lnTo>
                <a:lnTo>
                  <a:pt x="339099" y="419970"/>
                </a:lnTo>
                <a:lnTo>
                  <a:pt x="327050" y="423147"/>
                </a:lnTo>
                <a:lnTo>
                  <a:pt x="314367" y="425371"/>
                </a:lnTo>
                <a:lnTo>
                  <a:pt x="301526" y="426801"/>
                </a:lnTo>
                <a:lnTo>
                  <a:pt x="288526" y="427437"/>
                </a:lnTo>
                <a:lnTo>
                  <a:pt x="274575" y="426801"/>
                </a:lnTo>
                <a:lnTo>
                  <a:pt x="261099" y="425213"/>
                </a:lnTo>
                <a:lnTo>
                  <a:pt x="247624" y="422671"/>
                </a:lnTo>
                <a:lnTo>
                  <a:pt x="234783" y="419017"/>
                </a:lnTo>
                <a:lnTo>
                  <a:pt x="222417" y="414728"/>
                </a:lnTo>
                <a:lnTo>
                  <a:pt x="210368" y="409168"/>
                </a:lnTo>
                <a:lnTo>
                  <a:pt x="198954" y="402972"/>
                </a:lnTo>
                <a:lnTo>
                  <a:pt x="187856" y="396142"/>
                </a:lnTo>
                <a:lnTo>
                  <a:pt x="177551" y="388199"/>
                </a:lnTo>
                <a:lnTo>
                  <a:pt x="167722" y="379779"/>
                </a:lnTo>
                <a:lnTo>
                  <a:pt x="158527" y="370566"/>
                </a:lnTo>
                <a:lnTo>
                  <a:pt x="150125" y="360716"/>
                </a:lnTo>
                <a:lnTo>
                  <a:pt x="142198" y="350232"/>
                </a:lnTo>
                <a:lnTo>
                  <a:pt x="135381" y="339112"/>
                </a:lnTo>
                <a:lnTo>
                  <a:pt x="129198" y="327674"/>
                </a:lnTo>
                <a:lnTo>
                  <a:pt x="123649" y="315601"/>
                </a:lnTo>
                <a:lnTo>
                  <a:pt x="119369" y="303210"/>
                </a:lnTo>
                <a:lnTo>
                  <a:pt x="115881" y="290343"/>
                </a:lnTo>
                <a:lnTo>
                  <a:pt x="113186" y="276840"/>
                </a:lnTo>
                <a:lnTo>
                  <a:pt x="111601" y="263337"/>
                </a:lnTo>
                <a:lnTo>
                  <a:pt x="111125" y="249357"/>
                </a:lnTo>
                <a:lnTo>
                  <a:pt x="111601" y="235537"/>
                </a:lnTo>
                <a:lnTo>
                  <a:pt x="113186" y="221875"/>
                </a:lnTo>
                <a:lnTo>
                  <a:pt x="115881" y="208531"/>
                </a:lnTo>
                <a:lnTo>
                  <a:pt x="119369" y="195664"/>
                </a:lnTo>
                <a:lnTo>
                  <a:pt x="123649" y="183114"/>
                </a:lnTo>
                <a:lnTo>
                  <a:pt x="129198" y="171200"/>
                </a:lnTo>
                <a:lnTo>
                  <a:pt x="135381" y="159444"/>
                </a:lnTo>
                <a:lnTo>
                  <a:pt x="142198" y="148642"/>
                </a:lnTo>
                <a:lnTo>
                  <a:pt x="150125" y="138157"/>
                </a:lnTo>
                <a:lnTo>
                  <a:pt x="158527" y="128308"/>
                </a:lnTo>
                <a:lnTo>
                  <a:pt x="167722" y="119094"/>
                </a:lnTo>
                <a:lnTo>
                  <a:pt x="177551" y="110516"/>
                </a:lnTo>
                <a:lnTo>
                  <a:pt x="187856" y="102732"/>
                </a:lnTo>
                <a:lnTo>
                  <a:pt x="198954" y="95584"/>
                </a:lnTo>
                <a:lnTo>
                  <a:pt x="210368" y="89388"/>
                </a:lnTo>
                <a:lnTo>
                  <a:pt x="222417" y="84146"/>
                </a:lnTo>
                <a:lnTo>
                  <a:pt x="234783" y="79698"/>
                </a:lnTo>
                <a:lnTo>
                  <a:pt x="247624" y="76044"/>
                </a:lnTo>
                <a:lnTo>
                  <a:pt x="261099" y="73661"/>
                </a:lnTo>
                <a:lnTo>
                  <a:pt x="274575" y="72073"/>
                </a:lnTo>
                <a:close/>
                <a:moveTo>
                  <a:pt x="561981" y="0"/>
                </a:moveTo>
                <a:lnTo>
                  <a:pt x="563410" y="0"/>
                </a:lnTo>
                <a:lnTo>
                  <a:pt x="567059" y="158"/>
                </a:lnTo>
                <a:lnTo>
                  <a:pt x="570074" y="1108"/>
                </a:lnTo>
                <a:lnTo>
                  <a:pt x="572613" y="2375"/>
                </a:lnTo>
                <a:lnTo>
                  <a:pt x="574359" y="4434"/>
                </a:lnTo>
                <a:lnTo>
                  <a:pt x="575628" y="6968"/>
                </a:lnTo>
                <a:lnTo>
                  <a:pt x="576263" y="10135"/>
                </a:lnTo>
                <a:lnTo>
                  <a:pt x="576263" y="14094"/>
                </a:lnTo>
                <a:lnTo>
                  <a:pt x="571820" y="109587"/>
                </a:lnTo>
                <a:lnTo>
                  <a:pt x="571661" y="112437"/>
                </a:lnTo>
                <a:lnTo>
                  <a:pt x="571185" y="114971"/>
                </a:lnTo>
                <a:lnTo>
                  <a:pt x="570233" y="117663"/>
                </a:lnTo>
                <a:lnTo>
                  <a:pt x="568964" y="119880"/>
                </a:lnTo>
                <a:lnTo>
                  <a:pt x="567059" y="121939"/>
                </a:lnTo>
                <a:lnTo>
                  <a:pt x="564520" y="123681"/>
                </a:lnTo>
                <a:lnTo>
                  <a:pt x="561823" y="124948"/>
                </a:lnTo>
                <a:lnTo>
                  <a:pt x="559601" y="125106"/>
                </a:lnTo>
                <a:lnTo>
                  <a:pt x="557380" y="124631"/>
                </a:lnTo>
                <a:lnTo>
                  <a:pt x="555475" y="123839"/>
                </a:lnTo>
                <a:lnTo>
                  <a:pt x="553571" y="122572"/>
                </a:lnTo>
                <a:lnTo>
                  <a:pt x="551984" y="120989"/>
                </a:lnTo>
                <a:lnTo>
                  <a:pt x="550239" y="119405"/>
                </a:lnTo>
                <a:lnTo>
                  <a:pt x="520723" y="90108"/>
                </a:lnTo>
                <a:lnTo>
                  <a:pt x="509774" y="101193"/>
                </a:lnTo>
                <a:lnTo>
                  <a:pt x="419324" y="191301"/>
                </a:lnTo>
                <a:lnTo>
                  <a:pt x="391713" y="219173"/>
                </a:lnTo>
                <a:lnTo>
                  <a:pt x="298564" y="312131"/>
                </a:lnTo>
                <a:lnTo>
                  <a:pt x="293169" y="317516"/>
                </a:lnTo>
                <a:lnTo>
                  <a:pt x="290313" y="319733"/>
                </a:lnTo>
                <a:lnTo>
                  <a:pt x="287298" y="321633"/>
                </a:lnTo>
                <a:lnTo>
                  <a:pt x="284124" y="322900"/>
                </a:lnTo>
                <a:lnTo>
                  <a:pt x="280633" y="323692"/>
                </a:lnTo>
                <a:lnTo>
                  <a:pt x="279681" y="323692"/>
                </a:lnTo>
                <a:lnTo>
                  <a:pt x="278888" y="323850"/>
                </a:lnTo>
                <a:lnTo>
                  <a:pt x="277935" y="323850"/>
                </a:lnTo>
                <a:lnTo>
                  <a:pt x="273810" y="323534"/>
                </a:lnTo>
                <a:lnTo>
                  <a:pt x="269843" y="322267"/>
                </a:lnTo>
                <a:lnTo>
                  <a:pt x="266034" y="320366"/>
                </a:lnTo>
                <a:lnTo>
                  <a:pt x="262702" y="317516"/>
                </a:lnTo>
                <a:lnTo>
                  <a:pt x="257306" y="312131"/>
                </a:lnTo>
                <a:lnTo>
                  <a:pt x="237471" y="292336"/>
                </a:lnTo>
                <a:lnTo>
                  <a:pt x="190500" y="245303"/>
                </a:lnTo>
                <a:lnTo>
                  <a:pt x="191452" y="235643"/>
                </a:lnTo>
                <a:lnTo>
                  <a:pt x="193198" y="226141"/>
                </a:lnTo>
                <a:lnTo>
                  <a:pt x="195737" y="217114"/>
                </a:lnTo>
                <a:lnTo>
                  <a:pt x="199228" y="208246"/>
                </a:lnTo>
                <a:lnTo>
                  <a:pt x="203671" y="200011"/>
                </a:lnTo>
                <a:lnTo>
                  <a:pt x="208749" y="192093"/>
                </a:lnTo>
                <a:lnTo>
                  <a:pt x="277935" y="261139"/>
                </a:lnTo>
                <a:lnTo>
                  <a:pt x="280633" y="258447"/>
                </a:lnTo>
                <a:lnTo>
                  <a:pt x="485019" y="54318"/>
                </a:lnTo>
                <a:lnTo>
                  <a:pt x="469786" y="39273"/>
                </a:lnTo>
                <a:lnTo>
                  <a:pt x="455028" y="24071"/>
                </a:lnTo>
                <a:lnTo>
                  <a:pt x="453441" y="22645"/>
                </a:lnTo>
                <a:lnTo>
                  <a:pt x="452171" y="21062"/>
                </a:lnTo>
                <a:lnTo>
                  <a:pt x="451219" y="19478"/>
                </a:lnTo>
                <a:lnTo>
                  <a:pt x="450426" y="17736"/>
                </a:lnTo>
                <a:lnTo>
                  <a:pt x="450109" y="15836"/>
                </a:lnTo>
                <a:lnTo>
                  <a:pt x="450267" y="13461"/>
                </a:lnTo>
                <a:lnTo>
                  <a:pt x="451219" y="11243"/>
                </a:lnTo>
                <a:lnTo>
                  <a:pt x="452806" y="8551"/>
                </a:lnTo>
                <a:lnTo>
                  <a:pt x="454552" y="6809"/>
                </a:lnTo>
                <a:lnTo>
                  <a:pt x="456615" y="5542"/>
                </a:lnTo>
                <a:lnTo>
                  <a:pt x="459154" y="5067"/>
                </a:lnTo>
                <a:lnTo>
                  <a:pt x="461534" y="4751"/>
                </a:lnTo>
                <a:lnTo>
                  <a:pt x="464073" y="4592"/>
                </a:lnTo>
                <a:close/>
              </a:path>
            </a:pathLst>
          </a:custGeom>
          <a:solidFill>
            <a:schemeClr val="bg1"/>
          </a:solidFill>
          <a:ln w="0">
            <a:noFill/>
            <a:prstDash val="solid"/>
            <a:round/>
          </a:ln>
        </p:spPr>
        <p:txBody>
          <a:bodyPr vert="horz" wrap="square" lIns="91440" tIns="45720" rIns="91440" bIns="45720" numCol="1" anchor="t" anchorCtr="0" compatLnSpc="1">
            <a:noAutofit/>
          </a:bodyPr>
          <a:lstStyle/>
          <a:p>
            <a:endParaRPr lang="en-US"/>
          </a:p>
        </p:txBody>
      </p:sp>
      <p:grpSp>
        <p:nvGrpSpPr>
          <p:cNvPr id="63" name="Group 62"/>
          <p:cNvGrpSpPr/>
          <p:nvPr/>
        </p:nvGrpSpPr>
        <p:grpSpPr>
          <a:xfrm>
            <a:off x="5783947" y="4541521"/>
            <a:ext cx="623268" cy="458087"/>
            <a:chOff x="685800" y="2752725"/>
            <a:chExt cx="581025" cy="427038"/>
          </a:xfrm>
          <a:solidFill>
            <a:schemeClr val="bg1"/>
          </a:solidFill>
        </p:grpSpPr>
        <p:sp>
          <p:nvSpPr>
            <p:cNvPr id="64" name="Freeform 274"/>
            <p:cNvSpPr>
              <a:spLocks noEditPoints="1"/>
            </p:cNvSpPr>
            <p:nvPr/>
          </p:nvSpPr>
          <p:spPr bwMode="auto">
            <a:xfrm>
              <a:off x="685800" y="2752725"/>
              <a:ext cx="503238" cy="365125"/>
            </a:xfrm>
            <a:custGeom>
              <a:avLst/>
              <a:gdLst>
                <a:gd name="T0" fmla="*/ 378 w 3169"/>
                <a:gd name="T1" fmla="*/ 260 h 2308"/>
                <a:gd name="T2" fmla="*/ 325 w 3169"/>
                <a:gd name="T3" fmla="*/ 283 h 2308"/>
                <a:gd name="T4" fmla="*/ 284 w 3169"/>
                <a:gd name="T5" fmla="*/ 323 h 2308"/>
                <a:gd name="T6" fmla="*/ 262 w 3169"/>
                <a:gd name="T7" fmla="*/ 376 h 2308"/>
                <a:gd name="T8" fmla="*/ 258 w 3169"/>
                <a:gd name="T9" fmla="*/ 464 h 2308"/>
                <a:gd name="T10" fmla="*/ 2947 w 3169"/>
                <a:gd name="T11" fmla="*/ 406 h 2308"/>
                <a:gd name="T12" fmla="*/ 2935 w 3169"/>
                <a:gd name="T13" fmla="*/ 349 h 2308"/>
                <a:gd name="T14" fmla="*/ 2902 w 3169"/>
                <a:gd name="T15" fmla="*/ 301 h 2308"/>
                <a:gd name="T16" fmla="*/ 2856 w 3169"/>
                <a:gd name="T17" fmla="*/ 269 h 2308"/>
                <a:gd name="T18" fmla="*/ 2797 w 3169"/>
                <a:gd name="T19" fmla="*/ 258 h 2308"/>
                <a:gd name="T20" fmla="*/ 413 w 3169"/>
                <a:gd name="T21" fmla="*/ 0 h 2308"/>
                <a:gd name="T22" fmla="*/ 2807 w 3169"/>
                <a:gd name="T23" fmla="*/ 3 h 2308"/>
                <a:gd name="T24" fmla="*/ 2905 w 3169"/>
                <a:gd name="T25" fmla="*/ 27 h 2308"/>
                <a:gd name="T26" fmla="*/ 2991 w 3169"/>
                <a:gd name="T27" fmla="*/ 74 h 2308"/>
                <a:gd name="T28" fmla="*/ 3064 w 3169"/>
                <a:gd name="T29" fmla="*/ 138 h 2308"/>
                <a:gd name="T30" fmla="*/ 3120 w 3169"/>
                <a:gd name="T31" fmla="*/ 218 h 2308"/>
                <a:gd name="T32" fmla="*/ 3156 w 3169"/>
                <a:gd name="T33" fmla="*/ 311 h 2308"/>
                <a:gd name="T34" fmla="*/ 3169 w 3169"/>
                <a:gd name="T35" fmla="*/ 412 h 2308"/>
                <a:gd name="T36" fmla="*/ 3122 w 3169"/>
                <a:gd name="T37" fmla="*/ 962 h 2308"/>
                <a:gd name="T38" fmla="*/ 2961 w 3169"/>
                <a:gd name="T39" fmla="*/ 962 h 2308"/>
                <a:gd name="T40" fmla="*/ 2947 w 3169"/>
                <a:gd name="T41" fmla="*/ 856 h 2308"/>
                <a:gd name="T42" fmla="*/ 258 w 3169"/>
                <a:gd name="T43" fmla="*/ 1900 h 2308"/>
                <a:gd name="T44" fmla="*/ 270 w 3169"/>
                <a:gd name="T45" fmla="*/ 1958 h 2308"/>
                <a:gd name="T46" fmla="*/ 302 w 3169"/>
                <a:gd name="T47" fmla="*/ 2006 h 2308"/>
                <a:gd name="T48" fmla="*/ 349 w 3169"/>
                <a:gd name="T49" fmla="*/ 2038 h 2308"/>
                <a:gd name="T50" fmla="*/ 408 w 3169"/>
                <a:gd name="T51" fmla="*/ 2049 h 2308"/>
                <a:gd name="T52" fmla="*/ 2246 w 3169"/>
                <a:gd name="T53" fmla="*/ 2308 h 2308"/>
                <a:gd name="T54" fmla="*/ 362 w 3169"/>
                <a:gd name="T55" fmla="*/ 2305 h 2308"/>
                <a:gd name="T56" fmla="*/ 264 w 3169"/>
                <a:gd name="T57" fmla="*/ 2279 h 2308"/>
                <a:gd name="T58" fmla="*/ 177 w 3169"/>
                <a:gd name="T59" fmla="*/ 2234 h 2308"/>
                <a:gd name="T60" fmla="*/ 104 w 3169"/>
                <a:gd name="T61" fmla="*/ 2169 h 2308"/>
                <a:gd name="T62" fmla="*/ 49 w 3169"/>
                <a:gd name="T63" fmla="*/ 2089 h 2308"/>
                <a:gd name="T64" fmla="*/ 12 w 3169"/>
                <a:gd name="T65" fmla="*/ 1997 h 2308"/>
                <a:gd name="T66" fmla="*/ 0 w 3169"/>
                <a:gd name="T67" fmla="*/ 1895 h 2308"/>
                <a:gd name="T68" fmla="*/ 3 w 3169"/>
                <a:gd name="T69" fmla="*/ 361 h 2308"/>
                <a:gd name="T70" fmla="*/ 28 w 3169"/>
                <a:gd name="T71" fmla="*/ 263 h 2308"/>
                <a:gd name="T72" fmla="*/ 74 w 3169"/>
                <a:gd name="T73" fmla="*/ 177 h 2308"/>
                <a:gd name="T74" fmla="*/ 139 w 3169"/>
                <a:gd name="T75" fmla="*/ 104 h 2308"/>
                <a:gd name="T76" fmla="*/ 220 w 3169"/>
                <a:gd name="T77" fmla="*/ 48 h 2308"/>
                <a:gd name="T78" fmla="*/ 312 w 3169"/>
                <a:gd name="T79" fmla="*/ 12 h 2308"/>
                <a:gd name="T80" fmla="*/ 413 w 3169"/>
                <a:gd name="T81" fmla="*/ 0 h 2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69" h="2308">
                  <a:moveTo>
                    <a:pt x="408" y="258"/>
                  </a:moveTo>
                  <a:lnTo>
                    <a:pt x="378" y="260"/>
                  </a:lnTo>
                  <a:lnTo>
                    <a:pt x="349" y="269"/>
                  </a:lnTo>
                  <a:lnTo>
                    <a:pt x="325" y="283"/>
                  </a:lnTo>
                  <a:lnTo>
                    <a:pt x="303" y="301"/>
                  </a:lnTo>
                  <a:lnTo>
                    <a:pt x="284" y="323"/>
                  </a:lnTo>
                  <a:lnTo>
                    <a:pt x="271" y="349"/>
                  </a:lnTo>
                  <a:lnTo>
                    <a:pt x="262" y="376"/>
                  </a:lnTo>
                  <a:lnTo>
                    <a:pt x="258" y="406"/>
                  </a:lnTo>
                  <a:lnTo>
                    <a:pt x="258" y="464"/>
                  </a:lnTo>
                  <a:lnTo>
                    <a:pt x="2947" y="464"/>
                  </a:lnTo>
                  <a:lnTo>
                    <a:pt x="2947" y="406"/>
                  </a:lnTo>
                  <a:lnTo>
                    <a:pt x="2944" y="376"/>
                  </a:lnTo>
                  <a:lnTo>
                    <a:pt x="2935" y="349"/>
                  </a:lnTo>
                  <a:lnTo>
                    <a:pt x="2921" y="323"/>
                  </a:lnTo>
                  <a:lnTo>
                    <a:pt x="2902" y="301"/>
                  </a:lnTo>
                  <a:lnTo>
                    <a:pt x="2881" y="283"/>
                  </a:lnTo>
                  <a:lnTo>
                    <a:pt x="2856" y="269"/>
                  </a:lnTo>
                  <a:lnTo>
                    <a:pt x="2827" y="260"/>
                  </a:lnTo>
                  <a:lnTo>
                    <a:pt x="2797" y="258"/>
                  </a:lnTo>
                  <a:lnTo>
                    <a:pt x="408" y="258"/>
                  </a:lnTo>
                  <a:close/>
                  <a:moveTo>
                    <a:pt x="413" y="0"/>
                  </a:moveTo>
                  <a:lnTo>
                    <a:pt x="2756" y="0"/>
                  </a:lnTo>
                  <a:lnTo>
                    <a:pt x="2807" y="3"/>
                  </a:lnTo>
                  <a:lnTo>
                    <a:pt x="2857" y="12"/>
                  </a:lnTo>
                  <a:lnTo>
                    <a:pt x="2905" y="27"/>
                  </a:lnTo>
                  <a:lnTo>
                    <a:pt x="2949" y="47"/>
                  </a:lnTo>
                  <a:lnTo>
                    <a:pt x="2991" y="74"/>
                  </a:lnTo>
                  <a:lnTo>
                    <a:pt x="3030" y="104"/>
                  </a:lnTo>
                  <a:lnTo>
                    <a:pt x="3064" y="138"/>
                  </a:lnTo>
                  <a:lnTo>
                    <a:pt x="3094" y="177"/>
                  </a:lnTo>
                  <a:lnTo>
                    <a:pt x="3120" y="218"/>
                  </a:lnTo>
                  <a:lnTo>
                    <a:pt x="3141" y="263"/>
                  </a:lnTo>
                  <a:lnTo>
                    <a:pt x="3156" y="311"/>
                  </a:lnTo>
                  <a:lnTo>
                    <a:pt x="3165" y="360"/>
                  </a:lnTo>
                  <a:lnTo>
                    <a:pt x="3169" y="412"/>
                  </a:lnTo>
                  <a:lnTo>
                    <a:pt x="3169" y="964"/>
                  </a:lnTo>
                  <a:lnTo>
                    <a:pt x="3122" y="962"/>
                  </a:lnTo>
                  <a:lnTo>
                    <a:pt x="2976" y="962"/>
                  </a:lnTo>
                  <a:lnTo>
                    <a:pt x="2961" y="962"/>
                  </a:lnTo>
                  <a:lnTo>
                    <a:pt x="2947" y="962"/>
                  </a:lnTo>
                  <a:lnTo>
                    <a:pt x="2947" y="856"/>
                  </a:lnTo>
                  <a:lnTo>
                    <a:pt x="258" y="856"/>
                  </a:lnTo>
                  <a:lnTo>
                    <a:pt x="258" y="1900"/>
                  </a:lnTo>
                  <a:lnTo>
                    <a:pt x="262" y="1930"/>
                  </a:lnTo>
                  <a:lnTo>
                    <a:pt x="270" y="1958"/>
                  </a:lnTo>
                  <a:lnTo>
                    <a:pt x="284" y="1984"/>
                  </a:lnTo>
                  <a:lnTo>
                    <a:pt x="302" y="2006"/>
                  </a:lnTo>
                  <a:lnTo>
                    <a:pt x="324" y="2023"/>
                  </a:lnTo>
                  <a:lnTo>
                    <a:pt x="349" y="2038"/>
                  </a:lnTo>
                  <a:lnTo>
                    <a:pt x="377" y="2047"/>
                  </a:lnTo>
                  <a:lnTo>
                    <a:pt x="408" y="2049"/>
                  </a:lnTo>
                  <a:lnTo>
                    <a:pt x="2246" y="2049"/>
                  </a:lnTo>
                  <a:lnTo>
                    <a:pt x="2246" y="2308"/>
                  </a:lnTo>
                  <a:lnTo>
                    <a:pt x="413" y="2308"/>
                  </a:lnTo>
                  <a:lnTo>
                    <a:pt x="362" y="2305"/>
                  </a:lnTo>
                  <a:lnTo>
                    <a:pt x="312" y="2295"/>
                  </a:lnTo>
                  <a:lnTo>
                    <a:pt x="264" y="2279"/>
                  </a:lnTo>
                  <a:lnTo>
                    <a:pt x="220" y="2260"/>
                  </a:lnTo>
                  <a:lnTo>
                    <a:pt x="177" y="2234"/>
                  </a:lnTo>
                  <a:lnTo>
                    <a:pt x="140" y="2203"/>
                  </a:lnTo>
                  <a:lnTo>
                    <a:pt x="104" y="2169"/>
                  </a:lnTo>
                  <a:lnTo>
                    <a:pt x="74" y="2131"/>
                  </a:lnTo>
                  <a:lnTo>
                    <a:pt x="49" y="2089"/>
                  </a:lnTo>
                  <a:lnTo>
                    <a:pt x="28" y="2045"/>
                  </a:lnTo>
                  <a:lnTo>
                    <a:pt x="12" y="1997"/>
                  </a:lnTo>
                  <a:lnTo>
                    <a:pt x="3" y="1947"/>
                  </a:lnTo>
                  <a:lnTo>
                    <a:pt x="0" y="1895"/>
                  </a:lnTo>
                  <a:lnTo>
                    <a:pt x="0" y="412"/>
                  </a:lnTo>
                  <a:lnTo>
                    <a:pt x="3" y="361"/>
                  </a:lnTo>
                  <a:lnTo>
                    <a:pt x="12" y="311"/>
                  </a:lnTo>
                  <a:lnTo>
                    <a:pt x="28" y="263"/>
                  </a:lnTo>
                  <a:lnTo>
                    <a:pt x="49" y="219"/>
                  </a:lnTo>
                  <a:lnTo>
                    <a:pt x="74" y="177"/>
                  </a:lnTo>
                  <a:lnTo>
                    <a:pt x="104" y="138"/>
                  </a:lnTo>
                  <a:lnTo>
                    <a:pt x="139" y="104"/>
                  </a:lnTo>
                  <a:lnTo>
                    <a:pt x="177" y="74"/>
                  </a:lnTo>
                  <a:lnTo>
                    <a:pt x="220" y="48"/>
                  </a:lnTo>
                  <a:lnTo>
                    <a:pt x="264" y="27"/>
                  </a:lnTo>
                  <a:lnTo>
                    <a:pt x="312" y="12"/>
                  </a:lnTo>
                  <a:lnTo>
                    <a:pt x="362" y="3"/>
                  </a:lnTo>
                  <a:lnTo>
                    <a:pt x="413"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65" name="Freeform 275"/>
            <p:cNvSpPr>
              <a:spLocks noEditPoints="1"/>
            </p:cNvSpPr>
            <p:nvPr/>
          </p:nvSpPr>
          <p:spPr bwMode="auto">
            <a:xfrm>
              <a:off x="1073150" y="2935288"/>
              <a:ext cx="193675" cy="244475"/>
            </a:xfrm>
            <a:custGeom>
              <a:avLst/>
              <a:gdLst>
                <a:gd name="T0" fmla="*/ 561 w 1218"/>
                <a:gd name="T1" fmla="*/ 966 h 1541"/>
                <a:gd name="T2" fmla="*/ 516 w 1218"/>
                <a:gd name="T3" fmla="*/ 1013 h 1541"/>
                <a:gd name="T4" fmla="*/ 510 w 1218"/>
                <a:gd name="T5" fmla="*/ 1080 h 1541"/>
                <a:gd name="T6" fmla="*/ 548 w 1218"/>
                <a:gd name="T7" fmla="*/ 1135 h 1541"/>
                <a:gd name="T8" fmla="*/ 558 w 1218"/>
                <a:gd name="T9" fmla="*/ 1155 h 1541"/>
                <a:gd name="T10" fmla="*/ 568 w 1218"/>
                <a:gd name="T11" fmla="*/ 1316 h 1541"/>
                <a:gd name="T12" fmla="*/ 609 w 1218"/>
                <a:gd name="T13" fmla="*/ 1336 h 1541"/>
                <a:gd name="T14" fmla="*/ 649 w 1218"/>
                <a:gd name="T15" fmla="*/ 1316 h 1541"/>
                <a:gd name="T16" fmla="*/ 659 w 1218"/>
                <a:gd name="T17" fmla="*/ 1156 h 1541"/>
                <a:gd name="T18" fmla="*/ 669 w 1218"/>
                <a:gd name="T19" fmla="*/ 1134 h 1541"/>
                <a:gd name="T20" fmla="*/ 707 w 1218"/>
                <a:gd name="T21" fmla="*/ 1078 h 1541"/>
                <a:gd name="T22" fmla="*/ 699 w 1218"/>
                <a:gd name="T23" fmla="*/ 1009 h 1541"/>
                <a:gd name="T24" fmla="*/ 649 w 1218"/>
                <a:gd name="T25" fmla="*/ 962 h 1541"/>
                <a:gd name="T26" fmla="*/ 536 w 1218"/>
                <a:gd name="T27" fmla="*/ 201 h 1541"/>
                <a:gd name="T28" fmla="*/ 438 w 1218"/>
                <a:gd name="T29" fmla="*/ 228 h 1541"/>
                <a:gd name="T30" fmla="*/ 368 w 1218"/>
                <a:gd name="T31" fmla="*/ 297 h 1541"/>
                <a:gd name="T32" fmla="*/ 341 w 1218"/>
                <a:gd name="T33" fmla="*/ 395 h 1541"/>
                <a:gd name="T34" fmla="*/ 347 w 1218"/>
                <a:gd name="T35" fmla="*/ 692 h 1541"/>
                <a:gd name="T36" fmla="*/ 877 w 1218"/>
                <a:gd name="T37" fmla="*/ 649 h 1541"/>
                <a:gd name="T38" fmla="*/ 873 w 1218"/>
                <a:gd name="T39" fmla="*/ 361 h 1541"/>
                <a:gd name="T40" fmla="*/ 831 w 1218"/>
                <a:gd name="T41" fmla="*/ 271 h 1541"/>
                <a:gd name="T42" fmla="*/ 750 w 1218"/>
                <a:gd name="T43" fmla="*/ 213 h 1541"/>
                <a:gd name="T44" fmla="*/ 536 w 1218"/>
                <a:gd name="T45" fmla="*/ 201 h 1541"/>
                <a:gd name="T46" fmla="*/ 733 w 1218"/>
                <a:gd name="T47" fmla="*/ 4 h 1541"/>
                <a:gd name="T48" fmla="*/ 868 w 1218"/>
                <a:gd name="T49" fmla="*/ 47 h 1541"/>
                <a:gd name="T50" fmla="*/ 978 w 1218"/>
                <a:gd name="T51" fmla="*/ 132 h 1541"/>
                <a:gd name="T52" fmla="*/ 1051 w 1218"/>
                <a:gd name="T53" fmla="*/ 252 h 1541"/>
                <a:gd name="T54" fmla="*/ 1078 w 1218"/>
                <a:gd name="T55" fmla="*/ 394 h 1541"/>
                <a:gd name="T56" fmla="*/ 1075 w 1218"/>
                <a:gd name="T57" fmla="*/ 695 h 1541"/>
                <a:gd name="T58" fmla="*/ 1156 w 1218"/>
                <a:gd name="T59" fmla="*/ 737 h 1541"/>
                <a:gd name="T60" fmla="*/ 1207 w 1218"/>
                <a:gd name="T61" fmla="*/ 813 h 1541"/>
                <a:gd name="T62" fmla="*/ 1218 w 1218"/>
                <a:gd name="T63" fmla="*/ 1358 h 1541"/>
                <a:gd name="T64" fmla="*/ 1192 w 1218"/>
                <a:gd name="T65" fmla="*/ 1450 h 1541"/>
                <a:gd name="T66" fmla="*/ 1127 w 1218"/>
                <a:gd name="T67" fmla="*/ 1517 h 1541"/>
                <a:gd name="T68" fmla="*/ 1034 w 1218"/>
                <a:gd name="T69" fmla="*/ 1541 h 1541"/>
                <a:gd name="T70" fmla="*/ 119 w 1218"/>
                <a:gd name="T71" fmla="*/ 1530 h 1541"/>
                <a:gd name="T72" fmla="*/ 43 w 1218"/>
                <a:gd name="T73" fmla="*/ 1476 h 1541"/>
                <a:gd name="T74" fmla="*/ 2 w 1218"/>
                <a:gd name="T75" fmla="*/ 1391 h 1541"/>
                <a:gd name="T76" fmla="*/ 2 w 1218"/>
                <a:gd name="T77" fmla="*/ 842 h 1541"/>
                <a:gd name="T78" fmla="*/ 41 w 1218"/>
                <a:gd name="T79" fmla="*/ 759 h 1541"/>
                <a:gd name="T80" fmla="*/ 115 w 1218"/>
                <a:gd name="T81" fmla="*/ 704 h 1541"/>
                <a:gd name="T82" fmla="*/ 142 w 1218"/>
                <a:gd name="T83" fmla="*/ 648 h 1541"/>
                <a:gd name="T84" fmla="*/ 154 w 1218"/>
                <a:gd name="T85" fmla="*/ 297 h 1541"/>
                <a:gd name="T86" fmla="*/ 213 w 1218"/>
                <a:gd name="T87" fmla="*/ 169 h 1541"/>
                <a:gd name="T88" fmla="*/ 312 w 1218"/>
                <a:gd name="T89" fmla="*/ 70 h 1541"/>
                <a:gd name="T90" fmla="*/ 439 w 1218"/>
                <a:gd name="T91" fmla="*/ 13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8" h="1541">
                  <a:moveTo>
                    <a:pt x="603" y="954"/>
                  </a:moveTo>
                  <a:lnTo>
                    <a:pt x="582" y="958"/>
                  </a:lnTo>
                  <a:lnTo>
                    <a:pt x="561" y="966"/>
                  </a:lnTo>
                  <a:lnTo>
                    <a:pt x="543" y="978"/>
                  </a:lnTo>
                  <a:lnTo>
                    <a:pt x="528" y="995"/>
                  </a:lnTo>
                  <a:lnTo>
                    <a:pt x="516" y="1013"/>
                  </a:lnTo>
                  <a:lnTo>
                    <a:pt x="509" y="1036"/>
                  </a:lnTo>
                  <a:lnTo>
                    <a:pt x="507" y="1058"/>
                  </a:lnTo>
                  <a:lnTo>
                    <a:pt x="510" y="1080"/>
                  </a:lnTo>
                  <a:lnTo>
                    <a:pt x="518" y="1101"/>
                  </a:lnTo>
                  <a:lnTo>
                    <a:pt x="531" y="1119"/>
                  </a:lnTo>
                  <a:lnTo>
                    <a:pt x="548" y="1135"/>
                  </a:lnTo>
                  <a:lnTo>
                    <a:pt x="554" y="1141"/>
                  </a:lnTo>
                  <a:lnTo>
                    <a:pt x="558" y="1148"/>
                  </a:lnTo>
                  <a:lnTo>
                    <a:pt x="558" y="1155"/>
                  </a:lnTo>
                  <a:lnTo>
                    <a:pt x="558" y="1286"/>
                  </a:lnTo>
                  <a:lnTo>
                    <a:pt x="561" y="1302"/>
                  </a:lnTo>
                  <a:lnTo>
                    <a:pt x="568" y="1316"/>
                  </a:lnTo>
                  <a:lnTo>
                    <a:pt x="579" y="1327"/>
                  </a:lnTo>
                  <a:lnTo>
                    <a:pt x="592" y="1334"/>
                  </a:lnTo>
                  <a:lnTo>
                    <a:pt x="609" y="1336"/>
                  </a:lnTo>
                  <a:lnTo>
                    <a:pt x="624" y="1334"/>
                  </a:lnTo>
                  <a:lnTo>
                    <a:pt x="638" y="1327"/>
                  </a:lnTo>
                  <a:lnTo>
                    <a:pt x="649" y="1316"/>
                  </a:lnTo>
                  <a:lnTo>
                    <a:pt x="656" y="1302"/>
                  </a:lnTo>
                  <a:lnTo>
                    <a:pt x="659" y="1286"/>
                  </a:lnTo>
                  <a:lnTo>
                    <a:pt x="659" y="1156"/>
                  </a:lnTo>
                  <a:lnTo>
                    <a:pt x="660" y="1148"/>
                  </a:lnTo>
                  <a:lnTo>
                    <a:pt x="663" y="1141"/>
                  </a:lnTo>
                  <a:lnTo>
                    <a:pt x="669" y="1134"/>
                  </a:lnTo>
                  <a:lnTo>
                    <a:pt x="688" y="1118"/>
                  </a:lnTo>
                  <a:lnTo>
                    <a:pt x="700" y="1099"/>
                  </a:lnTo>
                  <a:lnTo>
                    <a:pt x="707" y="1078"/>
                  </a:lnTo>
                  <a:lnTo>
                    <a:pt x="709" y="1053"/>
                  </a:lnTo>
                  <a:lnTo>
                    <a:pt x="706" y="1030"/>
                  </a:lnTo>
                  <a:lnTo>
                    <a:pt x="699" y="1009"/>
                  </a:lnTo>
                  <a:lnTo>
                    <a:pt x="685" y="990"/>
                  </a:lnTo>
                  <a:lnTo>
                    <a:pt x="669" y="975"/>
                  </a:lnTo>
                  <a:lnTo>
                    <a:pt x="649" y="962"/>
                  </a:lnTo>
                  <a:lnTo>
                    <a:pt x="625" y="956"/>
                  </a:lnTo>
                  <a:lnTo>
                    <a:pt x="603" y="954"/>
                  </a:lnTo>
                  <a:close/>
                  <a:moveTo>
                    <a:pt x="536" y="201"/>
                  </a:moveTo>
                  <a:lnTo>
                    <a:pt x="501" y="204"/>
                  </a:lnTo>
                  <a:lnTo>
                    <a:pt x="468" y="213"/>
                  </a:lnTo>
                  <a:lnTo>
                    <a:pt x="438" y="228"/>
                  </a:lnTo>
                  <a:lnTo>
                    <a:pt x="411" y="246"/>
                  </a:lnTo>
                  <a:lnTo>
                    <a:pt x="388" y="271"/>
                  </a:lnTo>
                  <a:lnTo>
                    <a:pt x="368" y="297"/>
                  </a:lnTo>
                  <a:lnTo>
                    <a:pt x="354" y="327"/>
                  </a:lnTo>
                  <a:lnTo>
                    <a:pt x="345" y="361"/>
                  </a:lnTo>
                  <a:lnTo>
                    <a:pt x="341" y="395"/>
                  </a:lnTo>
                  <a:lnTo>
                    <a:pt x="341" y="649"/>
                  </a:lnTo>
                  <a:lnTo>
                    <a:pt x="344" y="671"/>
                  </a:lnTo>
                  <a:lnTo>
                    <a:pt x="347" y="692"/>
                  </a:lnTo>
                  <a:lnTo>
                    <a:pt x="872" y="692"/>
                  </a:lnTo>
                  <a:lnTo>
                    <a:pt x="876" y="671"/>
                  </a:lnTo>
                  <a:lnTo>
                    <a:pt x="877" y="649"/>
                  </a:lnTo>
                  <a:lnTo>
                    <a:pt x="876" y="649"/>
                  </a:lnTo>
                  <a:lnTo>
                    <a:pt x="876" y="395"/>
                  </a:lnTo>
                  <a:lnTo>
                    <a:pt x="873" y="361"/>
                  </a:lnTo>
                  <a:lnTo>
                    <a:pt x="864" y="327"/>
                  </a:lnTo>
                  <a:lnTo>
                    <a:pt x="849" y="297"/>
                  </a:lnTo>
                  <a:lnTo>
                    <a:pt x="831" y="271"/>
                  </a:lnTo>
                  <a:lnTo>
                    <a:pt x="807" y="246"/>
                  </a:lnTo>
                  <a:lnTo>
                    <a:pt x="781" y="228"/>
                  </a:lnTo>
                  <a:lnTo>
                    <a:pt x="750" y="213"/>
                  </a:lnTo>
                  <a:lnTo>
                    <a:pt x="717" y="204"/>
                  </a:lnTo>
                  <a:lnTo>
                    <a:pt x="683" y="201"/>
                  </a:lnTo>
                  <a:lnTo>
                    <a:pt x="536" y="201"/>
                  </a:lnTo>
                  <a:close/>
                  <a:moveTo>
                    <a:pt x="537" y="0"/>
                  </a:moveTo>
                  <a:lnTo>
                    <a:pt x="683" y="0"/>
                  </a:lnTo>
                  <a:lnTo>
                    <a:pt x="733" y="4"/>
                  </a:lnTo>
                  <a:lnTo>
                    <a:pt x="781" y="13"/>
                  </a:lnTo>
                  <a:lnTo>
                    <a:pt x="826" y="27"/>
                  </a:lnTo>
                  <a:lnTo>
                    <a:pt x="868" y="47"/>
                  </a:lnTo>
                  <a:lnTo>
                    <a:pt x="908" y="71"/>
                  </a:lnTo>
                  <a:lnTo>
                    <a:pt x="945" y="100"/>
                  </a:lnTo>
                  <a:lnTo>
                    <a:pt x="978" y="132"/>
                  </a:lnTo>
                  <a:lnTo>
                    <a:pt x="1007" y="169"/>
                  </a:lnTo>
                  <a:lnTo>
                    <a:pt x="1031" y="209"/>
                  </a:lnTo>
                  <a:lnTo>
                    <a:pt x="1051" y="252"/>
                  </a:lnTo>
                  <a:lnTo>
                    <a:pt x="1066" y="297"/>
                  </a:lnTo>
                  <a:lnTo>
                    <a:pt x="1075" y="345"/>
                  </a:lnTo>
                  <a:lnTo>
                    <a:pt x="1078" y="394"/>
                  </a:lnTo>
                  <a:lnTo>
                    <a:pt x="1078" y="648"/>
                  </a:lnTo>
                  <a:lnTo>
                    <a:pt x="1077" y="672"/>
                  </a:lnTo>
                  <a:lnTo>
                    <a:pt x="1075" y="695"/>
                  </a:lnTo>
                  <a:lnTo>
                    <a:pt x="1105" y="705"/>
                  </a:lnTo>
                  <a:lnTo>
                    <a:pt x="1131" y="720"/>
                  </a:lnTo>
                  <a:lnTo>
                    <a:pt x="1156" y="737"/>
                  </a:lnTo>
                  <a:lnTo>
                    <a:pt x="1177" y="760"/>
                  </a:lnTo>
                  <a:lnTo>
                    <a:pt x="1194" y="784"/>
                  </a:lnTo>
                  <a:lnTo>
                    <a:pt x="1207" y="813"/>
                  </a:lnTo>
                  <a:lnTo>
                    <a:pt x="1214" y="843"/>
                  </a:lnTo>
                  <a:lnTo>
                    <a:pt x="1218" y="874"/>
                  </a:lnTo>
                  <a:lnTo>
                    <a:pt x="1218" y="1358"/>
                  </a:lnTo>
                  <a:lnTo>
                    <a:pt x="1214" y="1391"/>
                  </a:lnTo>
                  <a:lnTo>
                    <a:pt x="1205" y="1421"/>
                  </a:lnTo>
                  <a:lnTo>
                    <a:pt x="1192" y="1450"/>
                  </a:lnTo>
                  <a:lnTo>
                    <a:pt x="1174" y="1476"/>
                  </a:lnTo>
                  <a:lnTo>
                    <a:pt x="1152" y="1498"/>
                  </a:lnTo>
                  <a:lnTo>
                    <a:pt x="1127" y="1517"/>
                  </a:lnTo>
                  <a:lnTo>
                    <a:pt x="1098" y="1530"/>
                  </a:lnTo>
                  <a:lnTo>
                    <a:pt x="1067" y="1539"/>
                  </a:lnTo>
                  <a:lnTo>
                    <a:pt x="1034" y="1541"/>
                  </a:lnTo>
                  <a:lnTo>
                    <a:pt x="183" y="1541"/>
                  </a:lnTo>
                  <a:lnTo>
                    <a:pt x="150" y="1539"/>
                  </a:lnTo>
                  <a:lnTo>
                    <a:pt x="119" y="1530"/>
                  </a:lnTo>
                  <a:lnTo>
                    <a:pt x="91" y="1517"/>
                  </a:lnTo>
                  <a:lnTo>
                    <a:pt x="65" y="1498"/>
                  </a:lnTo>
                  <a:lnTo>
                    <a:pt x="43" y="1476"/>
                  </a:lnTo>
                  <a:lnTo>
                    <a:pt x="24" y="1450"/>
                  </a:lnTo>
                  <a:lnTo>
                    <a:pt x="11" y="1421"/>
                  </a:lnTo>
                  <a:lnTo>
                    <a:pt x="2" y="1391"/>
                  </a:lnTo>
                  <a:lnTo>
                    <a:pt x="0" y="1358"/>
                  </a:lnTo>
                  <a:lnTo>
                    <a:pt x="0" y="874"/>
                  </a:lnTo>
                  <a:lnTo>
                    <a:pt x="2" y="842"/>
                  </a:lnTo>
                  <a:lnTo>
                    <a:pt x="11" y="812"/>
                  </a:lnTo>
                  <a:lnTo>
                    <a:pt x="24" y="784"/>
                  </a:lnTo>
                  <a:lnTo>
                    <a:pt x="41" y="759"/>
                  </a:lnTo>
                  <a:lnTo>
                    <a:pt x="63" y="736"/>
                  </a:lnTo>
                  <a:lnTo>
                    <a:pt x="88" y="719"/>
                  </a:lnTo>
                  <a:lnTo>
                    <a:pt x="115" y="704"/>
                  </a:lnTo>
                  <a:lnTo>
                    <a:pt x="145" y="695"/>
                  </a:lnTo>
                  <a:lnTo>
                    <a:pt x="143" y="671"/>
                  </a:lnTo>
                  <a:lnTo>
                    <a:pt x="142" y="648"/>
                  </a:lnTo>
                  <a:lnTo>
                    <a:pt x="142" y="394"/>
                  </a:lnTo>
                  <a:lnTo>
                    <a:pt x="145" y="345"/>
                  </a:lnTo>
                  <a:lnTo>
                    <a:pt x="154" y="297"/>
                  </a:lnTo>
                  <a:lnTo>
                    <a:pt x="168" y="252"/>
                  </a:lnTo>
                  <a:lnTo>
                    <a:pt x="188" y="209"/>
                  </a:lnTo>
                  <a:lnTo>
                    <a:pt x="213" y="169"/>
                  </a:lnTo>
                  <a:lnTo>
                    <a:pt x="242" y="132"/>
                  </a:lnTo>
                  <a:lnTo>
                    <a:pt x="275" y="100"/>
                  </a:lnTo>
                  <a:lnTo>
                    <a:pt x="312" y="70"/>
                  </a:lnTo>
                  <a:lnTo>
                    <a:pt x="351" y="46"/>
                  </a:lnTo>
                  <a:lnTo>
                    <a:pt x="394" y="27"/>
                  </a:lnTo>
                  <a:lnTo>
                    <a:pt x="439" y="13"/>
                  </a:lnTo>
                  <a:lnTo>
                    <a:pt x="487" y="4"/>
                  </a:lnTo>
                  <a:lnTo>
                    <a:pt x="537" y="0"/>
                  </a:lnTo>
                  <a:close/>
                </a:path>
              </a:pathLst>
            </a:custGeom>
            <a:grpFill/>
            <a:ln w="0">
              <a:noFill/>
              <a:prstDash val="solid"/>
              <a:round/>
            </a:ln>
          </p:spPr>
          <p:txBody>
            <a:bodyPr vert="horz" wrap="square" lIns="91440" tIns="45720" rIns="91440" bIns="45720" numCol="1" anchor="t" anchorCtr="0" compatLnSpc="1"/>
            <a:lstStyle/>
            <a:p>
              <a:endParaRPr lang="en-US"/>
            </a:p>
          </p:txBody>
        </p:sp>
      </p:grpSp>
      <p:sp>
        <p:nvSpPr>
          <p:cNvPr id="66" name="Freeform 36"/>
          <p:cNvSpPr>
            <a:spLocks noEditPoints="1"/>
          </p:cNvSpPr>
          <p:nvPr/>
        </p:nvSpPr>
        <p:spPr bwMode="auto">
          <a:xfrm>
            <a:off x="3435172" y="2995450"/>
            <a:ext cx="435512" cy="363356"/>
          </a:xfrm>
          <a:custGeom>
            <a:avLst/>
            <a:gdLst>
              <a:gd name="T0" fmla="*/ 1436 w 3383"/>
              <a:gd name="T1" fmla="*/ 1675 h 2815"/>
              <a:gd name="T2" fmla="*/ 1474 w 3383"/>
              <a:gd name="T3" fmla="*/ 1783 h 2815"/>
              <a:gd name="T4" fmla="*/ 1394 w 3383"/>
              <a:gd name="T5" fmla="*/ 1864 h 2815"/>
              <a:gd name="T6" fmla="*/ 1160 w 3383"/>
              <a:gd name="T7" fmla="*/ 1273 h 2815"/>
              <a:gd name="T8" fmla="*/ 1048 w 3383"/>
              <a:gd name="T9" fmla="*/ 1464 h 2815"/>
              <a:gd name="T10" fmla="*/ 1010 w 3383"/>
              <a:gd name="T11" fmla="*/ 1356 h 2815"/>
              <a:gd name="T12" fmla="*/ 1090 w 3383"/>
              <a:gd name="T13" fmla="*/ 1276 h 2815"/>
              <a:gd name="T14" fmla="*/ 1184 w 3383"/>
              <a:gd name="T15" fmla="*/ 1023 h 2815"/>
              <a:gd name="T16" fmla="*/ 1115 w 3383"/>
              <a:gd name="T17" fmla="*/ 1109 h 2815"/>
              <a:gd name="T18" fmla="*/ 937 w 3383"/>
              <a:gd name="T19" fmla="*/ 1176 h 2815"/>
              <a:gd name="T20" fmla="*/ 846 w 3383"/>
              <a:gd name="T21" fmla="*/ 1340 h 2815"/>
              <a:gd name="T22" fmla="*/ 888 w 3383"/>
              <a:gd name="T23" fmla="*/ 1528 h 2815"/>
              <a:gd name="T24" fmla="*/ 1037 w 3383"/>
              <a:gd name="T25" fmla="*/ 1640 h 2815"/>
              <a:gd name="T26" fmla="*/ 926 w 3383"/>
              <a:gd name="T27" fmla="*/ 1867 h 2815"/>
              <a:gd name="T28" fmla="*/ 846 w 3383"/>
              <a:gd name="T29" fmla="*/ 1926 h 2815"/>
              <a:gd name="T30" fmla="*/ 884 w 3383"/>
              <a:gd name="T31" fmla="*/ 2019 h 2815"/>
              <a:gd name="T32" fmla="*/ 1163 w 3383"/>
              <a:gd name="T33" fmla="*/ 2100 h 2815"/>
              <a:gd name="T34" fmla="*/ 1242 w 3383"/>
              <a:gd name="T35" fmla="*/ 2161 h 2815"/>
              <a:gd name="T36" fmla="*/ 1321 w 3383"/>
              <a:gd name="T37" fmla="*/ 2100 h 2815"/>
              <a:gd name="T38" fmla="*/ 1447 w 3383"/>
              <a:gd name="T39" fmla="*/ 2019 h 2815"/>
              <a:gd name="T40" fmla="*/ 1596 w 3383"/>
              <a:gd name="T41" fmla="*/ 1907 h 2815"/>
              <a:gd name="T42" fmla="*/ 1637 w 3383"/>
              <a:gd name="T43" fmla="*/ 1719 h 2815"/>
              <a:gd name="T44" fmla="*/ 1547 w 3383"/>
              <a:gd name="T45" fmla="*/ 1554 h 2815"/>
              <a:gd name="T46" fmla="*/ 1369 w 3383"/>
              <a:gd name="T47" fmla="*/ 1487 h 2815"/>
              <a:gd name="T48" fmla="*/ 1599 w 3383"/>
              <a:gd name="T49" fmla="*/ 1261 h 2815"/>
              <a:gd name="T50" fmla="*/ 1637 w 3383"/>
              <a:gd name="T51" fmla="*/ 1169 h 2815"/>
              <a:gd name="T52" fmla="*/ 1558 w 3383"/>
              <a:gd name="T53" fmla="*/ 1109 h 2815"/>
              <a:gd name="T54" fmla="*/ 1300 w 3383"/>
              <a:gd name="T55" fmla="*/ 1023 h 2815"/>
              <a:gd name="T56" fmla="*/ 2073 w 3383"/>
              <a:gd name="T57" fmla="*/ 814 h 2815"/>
              <a:gd name="T58" fmla="*/ 2308 w 3383"/>
              <a:gd name="T59" fmla="*/ 887 h 2815"/>
              <a:gd name="T60" fmla="*/ 2456 w 3383"/>
              <a:gd name="T61" fmla="*/ 1076 h 2815"/>
              <a:gd name="T62" fmla="*/ 2482 w 3383"/>
              <a:gd name="T63" fmla="*/ 1984 h 2815"/>
              <a:gd name="T64" fmla="*/ 2414 w 3383"/>
              <a:gd name="T65" fmla="*/ 2167 h 2815"/>
              <a:gd name="T66" fmla="*/ 2277 w 3383"/>
              <a:gd name="T67" fmla="*/ 2294 h 2815"/>
              <a:gd name="T68" fmla="*/ 2073 w 3383"/>
              <a:gd name="T69" fmla="*/ 2349 h 2815"/>
              <a:gd name="T70" fmla="*/ 389 w 3383"/>
              <a:gd name="T71" fmla="*/ 2348 h 2815"/>
              <a:gd name="T72" fmla="*/ 238 w 3383"/>
              <a:gd name="T73" fmla="*/ 2311 h 2815"/>
              <a:gd name="T74" fmla="*/ 97 w 3383"/>
              <a:gd name="T75" fmla="*/ 2203 h 2815"/>
              <a:gd name="T76" fmla="*/ 3 w 3383"/>
              <a:gd name="T77" fmla="*/ 1987 h 2815"/>
              <a:gd name="T78" fmla="*/ 18 w 3383"/>
              <a:gd name="T79" fmla="*/ 1103 h 2815"/>
              <a:gd name="T80" fmla="*/ 64 w 3383"/>
              <a:gd name="T81" fmla="*/ 1005 h 2815"/>
              <a:gd name="T82" fmla="*/ 191 w 3383"/>
              <a:gd name="T83" fmla="*/ 878 h 2815"/>
              <a:gd name="T84" fmla="*/ 348 w 3383"/>
              <a:gd name="T85" fmla="*/ 818 h 2815"/>
              <a:gd name="T86" fmla="*/ 2963 w 3383"/>
              <a:gd name="T87" fmla="*/ 3 h 2815"/>
              <a:gd name="T88" fmla="*/ 3205 w 3383"/>
              <a:gd name="T89" fmla="*/ 105 h 2815"/>
              <a:gd name="T90" fmla="*/ 3355 w 3383"/>
              <a:gd name="T91" fmla="*/ 316 h 2815"/>
              <a:gd name="T92" fmla="*/ 3380 w 3383"/>
              <a:gd name="T93" fmla="*/ 1214 h 2815"/>
              <a:gd name="T94" fmla="*/ 3278 w 3383"/>
              <a:gd name="T95" fmla="*/ 1456 h 2815"/>
              <a:gd name="T96" fmla="*/ 3067 w 3383"/>
              <a:gd name="T97" fmla="*/ 1607 h 2815"/>
              <a:gd name="T98" fmla="*/ 2647 w 3383"/>
              <a:gd name="T99" fmla="*/ 1225 h 2815"/>
              <a:gd name="T100" fmla="*/ 2577 w 3383"/>
              <a:gd name="T101" fmla="*/ 951 h 2815"/>
              <a:gd name="T102" fmla="*/ 2394 w 3383"/>
              <a:gd name="T103" fmla="*/ 748 h 2815"/>
              <a:gd name="T104" fmla="*/ 2132 w 3383"/>
              <a:gd name="T105" fmla="*/ 654 h 2815"/>
              <a:gd name="T106" fmla="*/ 853 w 3383"/>
              <a:gd name="T107" fmla="*/ 367 h 2815"/>
              <a:gd name="T108" fmla="*/ 979 w 3383"/>
              <a:gd name="T109" fmla="*/ 140 h 2815"/>
              <a:gd name="T110" fmla="*/ 1206 w 3383"/>
              <a:gd name="T111" fmla="*/ 12 h 2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3" h="2815">
                <a:moveTo>
                  <a:pt x="1324" y="1651"/>
                </a:moveTo>
                <a:lnTo>
                  <a:pt x="1369" y="1651"/>
                </a:lnTo>
                <a:lnTo>
                  <a:pt x="1394" y="1654"/>
                </a:lnTo>
                <a:lnTo>
                  <a:pt x="1417" y="1662"/>
                </a:lnTo>
                <a:lnTo>
                  <a:pt x="1436" y="1675"/>
                </a:lnTo>
                <a:lnTo>
                  <a:pt x="1454" y="1692"/>
                </a:lnTo>
                <a:lnTo>
                  <a:pt x="1466" y="1712"/>
                </a:lnTo>
                <a:lnTo>
                  <a:pt x="1474" y="1734"/>
                </a:lnTo>
                <a:lnTo>
                  <a:pt x="1477" y="1759"/>
                </a:lnTo>
                <a:lnTo>
                  <a:pt x="1474" y="1783"/>
                </a:lnTo>
                <a:lnTo>
                  <a:pt x="1466" y="1806"/>
                </a:lnTo>
                <a:lnTo>
                  <a:pt x="1454" y="1826"/>
                </a:lnTo>
                <a:lnTo>
                  <a:pt x="1436" y="1843"/>
                </a:lnTo>
                <a:lnTo>
                  <a:pt x="1417" y="1855"/>
                </a:lnTo>
                <a:lnTo>
                  <a:pt x="1394" y="1864"/>
                </a:lnTo>
                <a:lnTo>
                  <a:pt x="1369" y="1867"/>
                </a:lnTo>
                <a:lnTo>
                  <a:pt x="1324" y="1867"/>
                </a:lnTo>
                <a:lnTo>
                  <a:pt x="1324" y="1651"/>
                </a:lnTo>
                <a:close/>
                <a:moveTo>
                  <a:pt x="1115" y="1273"/>
                </a:moveTo>
                <a:lnTo>
                  <a:pt x="1160" y="1273"/>
                </a:lnTo>
                <a:lnTo>
                  <a:pt x="1160" y="1487"/>
                </a:lnTo>
                <a:lnTo>
                  <a:pt x="1115" y="1487"/>
                </a:lnTo>
                <a:lnTo>
                  <a:pt x="1090" y="1485"/>
                </a:lnTo>
                <a:lnTo>
                  <a:pt x="1067" y="1477"/>
                </a:lnTo>
                <a:lnTo>
                  <a:pt x="1048" y="1464"/>
                </a:lnTo>
                <a:lnTo>
                  <a:pt x="1030" y="1447"/>
                </a:lnTo>
                <a:lnTo>
                  <a:pt x="1018" y="1428"/>
                </a:lnTo>
                <a:lnTo>
                  <a:pt x="1010" y="1405"/>
                </a:lnTo>
                <a:lnTo>
                  <a:pt x="1007" y="1381"/>
                </a:lnTo>
                <a:lnTo>
                  <a:pt x="1010" y="1356"/>
                </a:lnTo>
                <a:lnTo>
                  <a:pt x="1018" y="1333"/>
                </a:lnTo>
                <a:lnTo>
                  <a:pt x="1030" y="1313"/>
                </a:lnTo>
                <a:lnTo>
                  <a:pt x="1048" y="1296"/>
                </a:lnTo>
                <a:lnTo>
                  <a:pt x="1067" y="1284"/>
                </a:lnTo>
                <a:lnTo>
                  <a:pt x="1090" y="1276"/>
                </a:lnTo>
                <a:lnTo>
                  <a:pt x="1115" y="1273"/>
                </a:lnTo>
                <a:close/>
                <a:moveTo>
                  <a:pt x="1242" y="999"/>
                </a:moveTo>
                <a:lnTo>
                  <a:pt x="1220" y="1002"/>
                </a:lnTo>
                <a:lnTo>
                  <a:pt x="1201" y="1011"/>
                </a:lnTo>
                <a:lnTo>
                  <a:pt x="1184" y="1023"/>
                </a:lnTo>
                <a:lnTo>
                  <a:pt x="1171" y="1039"/>
                </a:lnTo>
                <a:lnTo>
                  <a:pt x="1163" y="1059"/>
                </a:lnTo>
                <a:lnTo>
                  <a:pt x="1160" y="1080"/>
                </a:lnTo>
                <a:lnTo>
                  <a:pt x="1160" y="1109"/>
                </a:lnTo>
                <a:lnTo>
                  <a:pt x="1115" y="1109"/>
                </a:lnTo>
                <a:lnTo>
                  <a:pt x="1075" y="1112"/>
                </a:lnTo>
                <a:lnTo>
                  <a:pt x="1037" y="1120"/>
                </a:lnTo>
                <a:lnTo>
                  <a:pt x="1001" y="1135"/>
                </a:lnTo>
                <a:lnTo>
                  <a:pt x="968" y="1153"/>
                </a:lnTo>
                <a:lnTo>
                  <a:pt x="937" y="1176"/>
                </a:lnTo>
                <a:lnTo>
                  <a:pt x="910" y="1203"/>
                </a:lnTo>
                <a:lnTo>
                  <a:pt x="888" y="1233"/>
                </a:lnTo>
                <a:lnTo>
                  <a:pt x="869" y="1266"/>
                </a:lnTo>
                <a:lnTo>
                  <a:pt x="856" y="1302"/>
                </a:lnTo>
                <a:lnTo>
                  <a:pt x="846" y="1340"/>
                </a:lnTo>
                <a:lnTo>
                  <a:pt x="843" y="1381"/>
                </a:lnTo>
                <a:lnTo>
                  <a:pt x="846" y="1421"/>
                </a:lnTo>
                <a:lnTo>
                  <a:pt x="856" y="1459"/>
                </a:lnTo>
                <a:lnTo>
                  <a:pt x="869" y="1495"/>
                </a:lnTo>
                <a:lnTo>
                  <a:pt x="888" y="1528"/>
                </a:lnTo>
                <a:lnTo>
                  <a:pt x="910" y="1558"/>
                </a:lnTo>
                <a:lnTo>
                  <a:pt x="937" y="1585"/>
                </a:lnTo>
                <a:lnTo>
                  <a:pt x="968" y="1608"/>
                </a:lnTo>
                <a:lnTo>
                  <a:pt x="1001" y="1626"/>
                </a:lnTo>
                <a:lnTo>
                  <a:pt x="1037" y="1640"/>
                </a:lnTo>
                <a:lnTo>
                  <a:pt x="1075" y="1649"/>
                </a:lnTo>
                <a:lnTo>
                  <a:pt x="1115" y="1651"/>
                </a:lnTo>
                <a:lnTo>
                  <a:pt x="1160" y="1651"/>
                </a:lnTo>
                <a:lnTo>
                  <a:pt x="1160" y="1867"/>
                </a:lnTo>
                <a:lnTo>
                  <a:pt x="926" y="1867"/>
                </a:lnTo>
                <a:lnTo>
                  <a:pt x="904" y="1870"/>
                </a:lnTo>
                <a:lnTo>
                  <a:pt x="884" y="1878"/>
                </a:lnTo>
                <a:lnTo>
                  <a:pt x="868" y="1890"/>
                </a:lnTo>
                <a:lnTo>
                  <a:pt x="855" y="1907"/>
                </a:lnTo>
                <a:lnTo>
                  <a:pt x="846" y="1926"/>
                </a:lnTo>
                <a:lnTo>
                  <a:pt x="843" y="1948"/>
                </a:lnTo>
                <a:lnTo>
                  <a:pt x="846" y="1970"/>
                </a:lnTo>
                <a:lnTo>
                  <a:pt x="855" y="1989"/>
                </a:lnTo>
                <a:lnTo>
                  <a:pt x="868" y="2007"/>
                </a:lnTo>
                <a:lnTo>
                  <a:pt x="884" y="2019"/>
                </a:lnTo>
                <a:lnTo>
                  <a:pt x="904" y="2027"/>
                </a:lnTo>
                <a:lnTo>
                  <a:pt x="926" y="2030"/>
                </a:lnTo>
                <a:lnTo>
                  <a:pt x="1160" y="2030"/>
                </a:lnTo>
                <a:lnTo>
                  <a:pt x="1160" y="2078"/>
                </a:lnTo>
                <a:lnTo>
                  <a:pt x="1163" y="2100"/>
                </a:lnTo>
                <a:lnTo>
                  <a:pt x="1171" y="2120"/>
                </a:lnTo>
                <a:lnTo>
                  <a:pt x="1184" y="2137"/>
                </a:lnTo>
                <a:lnTo>
                  <a:pt x="1201" y="2149"/>
                </a:lnTo>
                <a:lnTo>
                  <a:pt x="1220" y="2158"/>
                </a:lnTo>
                <a:lnTo>
                  <a:pt x="1242" y="2161"/>
                </a:lnTo>
                <a:lnTo>
                  <a:pt x="1264" y="2158"/>
                </a:lnTo>
                <a:lnTo>
                  <a:pt x="1283" y="2149"/>
                </a:lnTo>
                <a:lnTo>
                  <a:pt x="1300" y="2137"/>
                </a:lnTo>
                <a:lnTo>
                  <a:pt x="1313" y="2120"/>
                </a:lnTo>
                <a:lnTo>
                  <a:pt x="1321" y="2100"/>
                </a:lnTo>
                <a:lnTo>
                  <a:pt x="1324" y="2078"/>
                </a:lnTo>
                <a:lnTo>
                  <a:pt x="1324" y="2030"/>
                </a:lnTo>
                <a:lnTo>
                  <a:pt x="1369" y="2030"/>
                </a:lnTo>
                <a:lnTo>
                  <a:pt x="1409" y="2027"/>
                </a:lnTo>
                <a:lnTo>
                  <a:pt x="1447" y="2019"/>
                </a:lnTo>
                <a:lnTo>
                  <a:pt x="1483" y="2004"/>
                </a:lnTo>
                <a:lnTo>
                  <a:pt x="1516" y="1986"/>
                </a:lnTo>
                <a:lnTo>
                  <a:pt x="1547" y="1963"/>
                </a:lnTo>
                <a:lnTo>
                  <a:pt x="1574" y="1937"/>
                </a:lnTo>
                <a:lnTo>
                  <a:pt x="1596" y="1907"/>
                </a:lnTo>
                <a:lnTo>
                  <a:pt x="1615" y="1873"/>
                </a:lnTo>
                <a:lnTo>
                  <a:pt x="1628" y="1837"/>
                </a:lnTo>
                <a:lnTo>
                  <a:pt x="1637" y="1799"/>
                </a:lnTo>
                <a:lnTo>
                  <a:pt x="1641" y="1759"/>
                </a:lnTo>
                <a:lnTo>
                  <a:pt x="1637" y="1719"/>
                </a:lnTo>
                <a:lnTo>
                  <a:pt x="1628" y="1681"/>
                </a:lnTo>
                <a:lnTo>
                  <a:pt x="1615" y="1645"/>
                </a:lnTo>
                <a:lnTo>
                  <a:pt x="1596" y="1612"/>
                </a:lnTo>
                <a:lnTo>
                  <a:pt x="1574" y="1581"/>
                </a:lnTo>
                <a:lnTo>
                  <a:pt x="1547" y="1554"/>
                </a:lnTo>
                <a:lnTo>
                  <a:pt x="1516" y="1532"/>
                </a:lnTo>
                <a:lnTo>
                  <a:pt x="1483" y="1513"/>
                </a:lnTo>
                <a:lnTo>
                  <a:pt x="1447" y="1500"/>
                </a:lnTo>
                <a:lnTo>
                  <a:pt x="1409" y="1491"/>
                </a:lnTo>
                <a:lnTo>
                  <a:pt x="1369" y="1487"/>
                </a:lnTo>
                <a:lnTo>
                  <a:pt x="1324" y="1487"/>
                </a:lnTo>
                <a:lnTo>
                  <a:pt x="1324" y="1273"/>
                </a:lnTo>
                <a:lnTo>
                  <a:pt x="1558" y="1273"/>
                </a:lnTo>
                <a:lnTo>
                  <a:pt x="1580" y="1270"/>
                </a:lnTo>
                <a:lnTo>
                  <a:pt x="1599" y="1261"/>
                </a:lnTo>
                <a:lnTo>
                  <a:pt x="1616" y="1249"/>
                </a:lnTo>
                <a:lnTo>
                  <a:pt x="1629" y="1233"/>
                </a:lnTo>
                <a:lnTo>
                  <a:pt x="1637" y="1213"/>
                </a:lnTo>
                <a:lnTo>
                  <a:pt x="1641" y="1191"/>
                </a:lnTo>
                <a:lnTo>
                  <a:pt x="1637" y="1169"/>
                </a:lnTo>
                <a:lnTo>
                  <a:pt x="1629" y="1149"/>
                </a:lnTo>
                <a:lnTo>
                  <a:pt x="1616" y="1133"/>
                </a:lnTo>
                <a:lnTo>
                  <a:pt x="1599" y="1120"/>
                </a:lnTo>
                <a:lnTo>
                  <a:pt x="1580" y="1112"/>
                </a:lnTo>
                <a:lnTo>
                  <a:pt x="1558" y="1109"/>
                </a:lnTo>
                <a:lnTo>
                  <a:pt x="1324" y="1109"/>
                </a:lnTo>
                <a:lnTo>
                  <a:pt x="1324" y="1080"/>
                </a:lnTo>
                <a:lnTo>
                  <a:pt x="1321" y="1059"/>
                </a:lnTo>
                <a:lnTo>
                  <a:pt x="1313" y="1039"/>
                </a:lnTo>
                <a:lnTo>
                  <a:pt x="1300" y="1023"/>
                </a:lnTo>
                <a:lnTo>
                  <a:pt x="1283" y="1011"/>
                </a:lnTo>
                <a:lnTo>
                  <a:pt x="1264" y="1002"/>
                </a:lnTo>
                <a:lnTo>
                  <a:pt x="1242" y="999"/>
                </a:lnTo>
                <a:close/>
                <a:moveTo>
                  <a:pt x="411" y="814"/>
                </a:moveTo>
                <a:lnTo>
                  <a:pt x="2073" y="814"/>
                </a:lnTo>
                <a:lnTo>
                  <a:pt x="2124" y="817"/>
                </a:lnTo>
                <a:lnTo>
                  <a:pt x="2175" y="827"/>
                </a:lnTo>
                <a:lnTo>
                  <a:pt x="2222" y="842"/>
                </a:lnTo>
                <a:lnTo>
                  <a:pt x="2266" y="862"/>
                </a:lnTo>
                <a:lnTo>
                  <a:pt x="2308" y="887"/>
                </a:lnTo>
                <a:lnTo>
                  <a:pt x="2346" y="918"/>
                </a:lnTo>
                <a:lnTo>
                  <a:pt x="2380" y="952"/>
                </a:lnTo>
                <a:lnTo>
                  <a:pt x="2410" y="990"/>
                </a:lnTo>
                <a:lnTo>
                  <a:pt x="2436" y="1032"/>
                </a:lnTo>
                <a:lnTo>
                  <a:pt x="2456" y="1076"/>
                </a:lnTo>
                <a:lnTo>
                  <a:pt x="2472" y="1124"/>
                </a:lnTo>
                <a:lnTo>
                  <a:pt x="2481" y="1173"/>
                </a:lnTo>
                <a:lnTo>
                  <a:pt x="2484" y="1225"/>
                </a:lnTo>
                <a:lnTo>
                  <a:pt x="2484" y="1938"/>
                </a:lnTo>
                <a:lnTo>
                  <a:pt x="2482" y="1984"/>
                </a:lnTo>
                <a:lnTo>
                  <a:pt x="2474" y="2028"/>
                </a:lnTo>
                <a:lnTo>
                  <a:pt x="2461" y="2071"/>
                </a:lnTo>
                <a:lnTo>
                  <a:pt x="2445" y="2112"/>
                </a:lnTo>
                <a:lnTo>
                  <a:pt x="2424" y="2150"/>
                </a:lnTo>
                <a:lnTo>
                  <a:pt x="2414" y="2167"/>
                </a:lnTo>
                <a:lnTo>
                  <a:pt x="2390" y="2199"/>
                </a:lnTo>
                <a:lnTo>
                  <a:pt x="2364" y="2229"/>
                </a:lnTo>
                <a:lnTo>
                  <a:pt x="2334" y="2254"/>
                </a:lnTo>
                <a:lnTo>
                  <a:pt x="2303" y="2278"/>
                </a:lnTo>
                <a:lnTo>
                  <a:pt x="2277" y="2294"/>
                </a:lnTo>
                <a:lnTo>
                  <a:pt x="2251" y="2308"/>
                </a:lnTo>
                <a:lnTo>
                  <a:pt x="2210" y="2325"/>
                </a:lnTo>
                <a:lnTo>
                  <a:pt x="2165" y="2337"/>
                </a:lnTo>
                <a:lnTo>
                  <a:pt x="2120" y="2346"/>
                </a:lnTo>
                <a:lnTo>
                  <a:pt x="2073" y="2349"/>
                </a:lnTo>
                <a:lnTo>
                  <a:pt x="1951" y="2349"/>
                </a:lnTo>
                <a:lnTo>
                  <a:pt x="1415" y="2815"/>
                </a:lnTo>
                <a:lnTo>
                  <a:pt x="1413" y="2349"/>
                </a:lnTo>
                <a:lnTo>
                  <a:pt x="411" y="2349"/>
                </a:lnTo>
                <a:lnTo>
                  <a:pt x="389" y="2348"/>
                </a:lnTo>
                <a:lnTo>
                  <a:pt x="348" y="2344"/>
                </a:lnTo>
                <a:lnTo>
                  <a:pt x="328" y="2341"/>
                </a:lnTo>
                <a:lnTo>
                  <a:pt x="289" y="2330"/>
                </a:lnTo>
                <a:lnTo>
                  <a:pt x="269" y="2323"/>
                </a:lnTo>
                <a:lnTo>
                  <a:pt x="238" y="2311"/>
                </a:lnTo>
                <a:lnTo>
                  <a:pt x="210" y="2295"/>
                </a:lnTo>
                <a:lnTo>
                  <a:pt x="181" y="2278"/>
                </a:lnTo>
                <a:lnTo>
                  <a:pt x="165" y="2267"/>
                </a:lnTo>
                <a:lnTo>
                  <a:pt x="129" y="2237"/>
                </a:lnTo>
                <a:lnTo>
                  <a:pt x="97" y="2203"/>
                </a:lnTo>
                <a:lnTo>
                  <a:pt x="69" y="2165"/>
                </a:lnTo>
                <a:lnTo>
                  <a:pt x="45" y="2125"/>
                </a:lnTo>
                <a:lnTo>
                  <a:pt x="26" y="2082"/>
                </a:lnTo>
                <a:lnTo>
                  <a:pt x="11" y="2035"/>
                </a:lnTo>
                <a:lnTo>
                  <a:pt x="3" y="1987"/>
                </a:lnTo>
                <a:lnTo>
                  <a:pt x="0" y="1938"/>
                </a:lnTo>
                <a:lnTo>
                  <a:pt x="0" y="1225"/>
                </a:lnTo>
                <a:lnTo>
                  <a:pt x="2" y="1183"/>
                </a:lnTo>
                <a:lnTo>
                  <a:pt x="8" y="1142"/>
                </a:lnTo>
                <a:lnTo>
                  <a:pt x="18" y="1103"/>
                </a:lnTo>
                <a:lnTo>
                  <a:pt x="18" y="1102"/>
                </a:lnTo>
                <a:lnTo>
                  <a:pt x="32" y="1065"/>
                </a:lnTo>
                <a:lnTo>
                  <a:pt x="49" y="1030"/>
                </a:lnTo>
                <a:lnTo>
                  <a:pt x="52" y="1025"/>
                </a:lnTo>
                <a:lnTo>
                  <a:pt x="64" y="1005"/>
                </a:lnTo>
                <a:lnTo>
                  <a:pt x="78" y="984"/>
                </a:lnTo>
                <a:lnTo>
                  <a:pt x="104" y="952"/>
                </a:lnTo>
                <a:lnTo>
                  <a:pt x="134" y="922"/>
                </a:lnTo>
                <a:lnTo>
                  <a:pt x="165" y="895"/>
                </a:lnTo>
                <a:lnTo>
                  <a:pt x="191" y="878"/>
                </a:lnTo>
                <a:lnTo>
                  <a:pt x="229" y="856"/>
                </a:lnTo>
                <a:lnTo>
                  <a:pt x="269" y="839"/>
                </a:lnTo>
                <a:lnTo>
                  <a:pt x="289" y="833"/>
                </a:lnTo>
                <a:lnTo>
                  <a:pt x="328" y="822"/>
                </a:lnTo>
                <a:lnTo>
                  <a:pt x="348" y="818"/>
                </a:lnTo>
                <a:lnTo>
                  <a:pt x="389" y="814"/>
                </a:lnTo>
                <a:lnTo>
                  <a:pt x="411" y="814"/>
                </a:lnTo>
                <a:close/>
                <a:moveTo>
                  <a:pt x="1315" y="0"/>
                </a:moveTo>
                <a:lnTo>
                  <a:pt x="2907" y="0"/>
                </a:lnTo>
                <a:lnTo>
                  <a:pt x="2963" y="3"/>
                </a:lnTo>
                <a:lnTo>
                  <a:pt x="3016" y="12"/>
                </a:lnTo>
                <a:lnTo>
                  <a:pt x="3067" y="28"/>
                </a:lnTo>
                <a:lnTo>
                  <a:pt x="3117" y="48"/>
                </a:lnTo>
                <a:lnTo>
                  <a:pt x="3162" y="74"/>
                </a:lnTo>
                <a:lnTo>
                  <a:pt x="3205" y="105"/>
                </a:lnTo>
                <a:lnTo>
                  <a:pt x="3243" y="140"/>
                </a:lnTo>
                <a:lnTo>
                  <a:pt x="3278" y="179"/>
                </a:lnTo>
                <a:lnTo>
                  <a:pt x="3309" y="221"/>
                </a:lnTo>
                <a:lnTo>
                  <a:pt x="3335" y="267"/>
                </a:lnTo>
                <a:lnTo>
                  <a:pt x="3355" y="316"/>
                </a:lnTo>
                <a:lnTo>
                  <a:pt x="3370" y="367"/>
                </a:lnTo>
                <a:lnTo>
                  <a:pt x="3380" y="421"/>
                </a:lnTo>
                <a:lnTo>
                  <a:pt x="3383" y="476"/>
                </a:lnTo>
                <a:lnTo>
                  <a:pt x="3383" y="1159"/>
                </a:lnTo>
                <a:lnTo>
                  <a:pt x="3380" y="1214"/>
                </a:lnTo>
                <a:lnTo>
                  <a:pt x="3370" y="1267"/>
                </a:lnTo>
                <a:lnTo>
                  <a:pt x="3355" y="1319"/>
                </a:lnTo>
                <a:lnTo>
                  <a:pt x="3335" y="1367"/>
                </a:lnTo>
                <a:lnTo>
                  <a:pt x="3309" y="1413"/>
                </a:lnTo>
                <a:lnTo>
                  <a:pt x="3278" y="1456"/>
                </a:lnTo>
                <a:lnTo>
                  <a:pt x="3243" y="1495"/>
                </a:lnTo>
                <a:lnTo>
                  <a:pt x="3205" y="1530"/>
                </a:lnTo>
                <a:lnTo>
                  <a:pt x="3162" y="1559"/>
                </a:lnTo>
                <a:lnTo>
                  <a:pt x="3117" y="1585"/>
                </a:lnTo>
                <a:lnTo>
                  <a:pt x="3067" y="1607"/>
                </a:lnTo>
                <a:lnTo>
                  <a:pt x="3016" y="1621"/>
                </a:lnTo>
                <a:lnTo>
                  <a:pt x="2963" y="1630"/>
                </a:lnTo>
                <a:lnTo>
                  <a:pt x="2907" y="1634"/>
                </a:lnTo>
                <a:lnTo>
                  <a:pt x="2647" y="1634"/>
                </a:lnTo>
                <a:lnTo>
                  <a:pt x="2647" y="1225"/>
                </a:lnTo>
                <a:lnTo>
                  <a:pt x="2644" y="1167"/>
                </a:lnTo>
                <a:lnTo>
                  <a:pt x="2636" y="1109"/>
                </a:lnTo>
                <a:lnTo>
                  <a:pt x="2622" y="1055"/>
                </a:lnTo>
                <a:lnTo>
                  <a:pt x="2602" y="1001"/>
                </a:lnTo>
                <a:lnTo>
                  <a:pt x="2577" y="951"/>
                </a:lnTo>
                <a:lnTo>
                  <a:pt x="2549" y="904"/>
                </a:lnTo>
                <a:lnTo>
                  <a:pt x="2516" y="859"/>
                </a:lnTo>
                <a:lnTo>
                  <a:pt x="2479" y="819"/>
                </a:lnTo>
                <a:lnTo>
                  <a:pt x="2438" y="781"/>
                </a:lnTo>
                <a:lnTo>
                  <a:pt x="2394" y="748"/>
                </a:lnTo>
                <a:lnTo>
                  <a:pt x="2346" y="720"/>
                </a:lnTo>
                <a:lnTo>
                  <a:pt x="2297" y="696"/>
                </a:lnTo>
                <a:lnTo>
                  <a:pt x="2244" y="676"/>
                </a:lnTo>
                <a:lnTo>
                  <a:pt x="2189" y="662"/>
                </a:lnTo>
                <a:lnTo>
                  <a:pt x="2132" y="654"/>
                </a:lnTo>
                <a:lnTo>
                  <a:pt x="2073" y="651"/>
                </a:lnTo>
                <a:lnTo>
                  <a:pt x="839" y="651"/>
                </a:lnTo>
                <a:lnTo>
                  <a:pt x="839" y="476"/>
                </a:lnTo>
                <a:lnTo>
                  <a:pt x="843" y="421"/>
                </a:lnTo>
                <a:lnTo>
                  <a:pt x="853" y="367"/>
                </a:lnTo>
                <a:lnTo>
                  <a:pt x="867" y="316"/>
                </a:lnTo>
                <a:lnTo>
                  <a:pt x="889" y="267"/>
                </a:lnTo>
                <a:lnTo>
                  <a:pt x="914" y="221"/>
                </a:lnTo>
                <a:lnTo>
                  <a:pt x="944" y="179"/>
                </a:lnTo>
                <a:lnTo>
                  <a:pt x="979" y="140"/>
                </a:lnTo>
                <a:lnTo>
                  <a:pt x="1018" y="105"/>
                </a:lnTo>
                <a:lnTo>
                  <a:pt x="1060" y="74"/>
                </a:lnTo>
                <a:lnTo>
                  <a:pt x="1106" y="48"/>
                </a:lnTo>
                <a:lnTo>
                  <a:pt x="1155" y="28"/>
                </a:lnTo>
                <a:lnTo>
                  <a:pt x="1206" y="12"/>
                </a:lnTo>
                <a:lnTo>
                  <a:pt x="1259" y="3"/>
                </a:lnTo>
                <a:lnTo>
                  <a:pt x="1315"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a:p>
        </p:txBody>
      </p:sp>
      <p:sp>
        <p:nvSpPr>
          <p:cNvPr id="67" name="Freeform 66"/>
          <p:cNvSpPr>
            <a:spLocks noEditPoints="1"/>
          </p:cNvSpPr>
          <p:nvPr/>
        </p:nvSpPr>
        <p:spPr bwMode="auto">
          <a:xfrm>
            <a:off x="4308505" y="4080375"/>
            <a:ext cx="569555" cy="567507"/>
          </a:xfrm>
          <a:custGeom>
            <a:avLst/>
            <a:gdLst>
              <a:gd name="T0" fmla="*/ 3130 w 3331"/>
              <a:gd name="T1" fmla="*/ 1290 h 3328"/>
              <a:gd name="T2" fmla="*/ 3082 w 3331"/>
              <a:gd name="T3" fmla="*/ 1039 h 3328"/>
              <a:gd name="T4" fmla="*/ 2984 w 3331"/>
              <a:gd name="T5" fmla="*/ 809 h 3328"/>
              <a:gd name="T6" fmla="*/ 2841 w 3331"/>
              <a:gd name="T7" fmla="*/ 606 h 3328"/>
              <a:gd name="T8" fmla="*/ 2661 w 3331"/>
              <a:gd name="T9" fmla="*/ 438 h 3328"/>
              <a:gd name="T10" fmla="*/ 2449 w 3331"/>
              <a:gd name="T11" fmla="*/ 310 h 3328"/>
              <a:gd name="T12" fmla="*/ 2210 w 3331"/>
              <a:gd name="T13" fmla="*/ 227 h 3328"/>
              <a:gd name="T14" fmla="*/ 1571 w 3331"/>
              <a:gd name="T15" fmla="*/ 185 h 3328"/>
              <a:gd name="T16" fmla="*/ 1632 w 3331"/>
              <a:gd name="T17" fmla="*/ 207 h 3328"/>
              <a:gd name="T18" fmla="*/ 1666 w 3331"/>
              <a:gd name="T19" fmla="*/ 261 h 3328"/>
              <a:gd name="T20" fmla="*/ 1672 w 3331"/>
              <a:gd name="T21" fmla="*/ 1578 h 3328"/>
              <a:gd name="T22" fmla="*/ 1708 w 3331"/>
              <a:gd name="T23" fmla="*/ 1635 h 3328"/>
              <a:gd name="T24" fmla="*/ 1773 w 3331"/>
              <a:gd name="T25" fmla="*/ 1659 h 3328"/>
              <a:gd name="T26" fmla="*/ 3087 w 3331"/>
              <a:gd name="T27" fmla="*/ 1669 h 3328"/>
              <a:gd name="T28" fmla="*/ 3132 w 3331"/>
              <a:gd name="T29" fmla="*/ 1714 h 3328"/>
              <a:gd name="T30" fmla="*/ 3139 w 3331"/>
              <a:gd name="T31" fmla="*/ 1846 h 3328"/>
              <a:gd name="T32" fmla="*/ 3103 w 3331"/>
              <a:gd name="T33" fmla="*/ 2109 h 3328"/>
              <a:gd name="T34" fmla="*/ 3023 w 3331"/>
              <a:gd name="T35" fmla="*/ 2358 h 3328"/>
              <a:gd name="T36" fmla="*/ 2903 w 3331"/>
              <a:gd name="T37" fmla="*/ 2590 h 3328"/>
              <a:gd name="T38" fmla="*/ 2743 w 3331"/>
              <a:gd name="T39" fmla="*/ 2802 h 3328"/>
              <a:gd name="T40" fmla="*/ 2549 w 3331"/>
              <a:gd name="T41" fmla="*/ 2986 h 3328"/>
              <a:gd name="T42" fmla="*/ 2330 w 3331"/>
              <a:gd name="T43" fmla="*/ 3133 h 3328"/>
              <a:gd name="T44" fmla="*/ 2091 w 3331"/>
              <a:gd name="T45" fmla="*/ 3240 h 3328"/>
              <a:gd name="T46" fmla="*/ 1837 w 3331"/>
              <a:gd name="T47" fmla="*/ 3305 h 3328"/>
              <a:gd name="T48" fmla="*/ 1571 w 3331"/>
              <a:gd name="T49" fmla="*/ 3328 h 3328"/>
              <a:gd name="T50" fmla="*/ 1440 w 3331"/>
              <a:gd name="T51" fmla="*/ 3322 h 3328"/>
              <a:gd name="T52" fmla="*/ 1169 w 3331"/>
              <a:gd name="T53" fmla="*/ 3276 h 3328"/>
              <a:gd name="T54" fmla="*/ 912 w 3331"/>
              <a:gd name="T55" fmla="*/ 3182 h 3328"/>
              <a:gd name="T56" fmla="*/ 674 w 3331"/>
              <a:gd name="T57" fmla="*/ 3046 h 3328"/>
              <a:gd name="T58" fmla="*/ 460 w 3331"/>
              <a:gd name="T59" fmla="*/ 2866 h 3328"/>
              <a:gd name="T60" fmla="*/ 281 w 3331"/>
              <a:gd name="T61" fmla="*/ 2653 h 3328"/>
              <a:gd name="T62" fmla="*/ 145 w 3331"/>
              <a:gd name="T63" fmla="*/ 2415 h 3328"/>
              <a:gd name="T64" fmla="*/ 51 w 3331"/>
              <a:gd name="T65" fmla="*/ 2158 h 3328"/>
              <a:gd name="T66" fmla="*/ 4 w 3331"/>
              <a:gd name="T67" fmla="*/ 1887 h 3328"/>
              <a:gd name="T68" fmla="*/ 5 w 3331"/>
              <a:gd name="T69" fmla="*/ 1613 h 3328"/>
              <a:gd name="T70" fmla="*/ 52 w 3331"/>
              <a:gd name="T71" fmla="*/ 1349 h 3328"/>
              <a:gd name="T72" fmla="*/ 142 w 3331"/>
              <a:gd name="T73" fmla="*/ 1100 h 3328"/>
              <a:gd name="T74" fmla="*/ 274 w 3331"/>
              <a:gd name="T75" fmla="*/ 868 h 3328"/>
              <a:gd name="T76" fmla="*/ 446 w 3331"/>
              <a:gd name="T77" fmla="*/ 659 h 3328"/>
              <a:gd name="T78" fmla="*/ 651 w 3331"/>
              <a:gd name="T79" fmla="*/ 482 h 3328"/>
              <a:gd name="T80" fmla="*/ 880 w 3331"/>
              <a:gd name="T81" fmla="*/ 344 h 3328"/>
              <a:gd name="T82" fmla="*/ 1128 w 3331"/>
              <a:gd name="T83" fmla="*/ 249 h 3328"/>
              <a:gd name="T84" fmla="*/ 1389 w 3331"/>
              <a:gd name="T85" fmla="*/ 196 h 3328"/>
              <a:gd name="T86" fmla="*/ 1943 w 3331"/>
              <a:gd name="T87" fmla="*/ 0 h 3328"/>
              <a:gd name="T88" fmla="*/ 2222 w 3331"/>
              <a:gd name="T89" fmla="*/ 29 h 3328"/>
              <a:gd name="T90" fmla="*/ 2482 w 3331"/>
              <a:gd name="T91" fmla="*/ 109 h 3328"/>
              <a:gd name="T92" fmla="*/ 2718 w 3331"/>
              <a:gd name="T93" fmla="*/ 237 h 3328"/>
              <a:gd name="T94" fmla="*/ 2923 w 3331"/>
              <a:gd name="T95" fmla="*/ 407 h 3328"/>
              <a:gd name="T96" fmla="*/ 3094 w 3331"/>
              <a:gd name="T97" fmla="*/ 613 h 3328"/>
              <a:gd name="T98" fmla="*/ 3222 w 3331"/>
              <a:gd name="T99" fmla="*/ 848 h 3328"/>
              <a:gd name="T100" fmla="*/ 3302 w 3331"/>
              <a:gd name="T101" fmla="*/ 1109 h 3328"/>
              <a:gd name="T102" fmla="*/ 3331 w 3331"/>
              <a:gd name="T103" fmla="*/ 1388 h 3328"/>
              <a:gd name="T104" fmla="*/ 3310 w 3331"/>
              <a:gd name="T105" fmla="*/ 1449 h 3328"/>
              <a:gd name="T106" fmla="*/ 3256 w 3331"/>
              <a:gd name="T107" fmla="*/ 1484 h 3328"/>
              <a:gd name="T108" fmla="*/ 1920 w 3331"/>
              <a:gd name="T109" fmla="*/ 1484 h 3328"/>
              <a:gd name="T110" fmla="*/ 1866 w 3331"/>
              <a:gd name="T111" fmla="*/ 1449 h 3328"/>
              <a:gd name="T112" fmla="*/ 1844 w 3331"/>
              <a:gd name="T113" fmla="*/ 1388 h 3328"/>
              <a:gd name="T114" fmla="*/ 1854 w 3331"/>
              <a:gd name="T115" fmla="*/ 55 h 3328"/>
              <a:gd name="T116" fmla="*/ 1899 w 3331"/>
              <a:gd name="T117" fmla="*/ 10 h 3328"/>
              <a:gd name="T118" fmla="*/ 1943 w 3331"/>
              <a:gd name="T119" fmla="*/ 0 h 3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31" h="3328">
                <a:moveTo>
                  <a:pt x="2040" y="201"/>
                </a:moveTo>
                <a:lnTo>
                  <a:pt x="2040" y="1290"/>
                </a:lnTo>
                <a:lnTo>
                  <a:pt x="3130" y="1290"/>
                </a:lnTo>
                <a:lnTo>
                  <a:pt x="3120" y="1204"/>
                </a:lnTo>
                <a:lnTo>
                  <a:pt x="3104" y="1120"/>
                </a:lnTo>
                <a:lnTo>
                  <a:pt x="3082" y="1039"/>
                </a:lnTo>
                <a:lnTo>
                  <a:pt x="3055" y="959"/>
                </a:lnTo>
                <a:lnTo>
                  <a:pt x="3021" y="882"/>
                </a:lnTo>
                <a:lnTo>
                  <a:pt x="2984" y="809"/>
                </a:lnTo>
                <a:lnTo>
                  <a:pt x="2941" y="737"/>
                </a:lnTo>
                <a:lnTo>
                  <a:pt x="2893" y="670"/>
                </a:lnTo>
                <a:lnTo>
                  <a:pt x="2841" y="606"/>
                </a:lnTo>
                <a:lnTo>
                  <a:pt x="2785" y="546"/>
                </a:lnTo>
                <a:lnTo>
                  <a:pt x="2725" y="490"/>
                </a:lnTo>
                <a:lnTo>
                  <a:pt x="2661" y="438"/>
                </a:lnTo>
                <a:lnTo>
                  <a:pt x="2593" y="390"/>
                </a:lnTo>
                <a:lnTo>
                  <a:pt x="2522" y="347"/>
                </a:lnTo>
                <a:lnTo>
                  <a:pt x="2449" y="310"/>
                </a:lnTo>
                <a:lnTo>
                  <a:pt x="2371" y="276"/>
                </a:lnTo>
                <a:lnTo>
                  <a:pt x="2292" y="249"/>
                </a:lnTo>
                <a:lnTo>
                  <a:pt x="2210" y="227"/>
                </a:lnTo>
                <a:lnTo>
                  <a:pt x="2127" y="211"/>
                </a:lnTo>
                <a:lnTo>
                  <a:pt x="2040" y="201"/>
                </a:lnTo>
                <a:close/>
                <a:moveTo>
                  <a:pt x="1571" y="185"/>
                </a:moveTo>
                <a:lnTo>
                  <a:pt x="1593" y="189"/>
                </a:lnTo>
                <a:lnTo>
                  <a:pt x="1614" y="196"/>
                </a:lnTo>
                <a:lnTo>
                  <a:pt x="1632" y="207"/>
                </a:lnTo>
                <a:lnTo>
                  <a:pt x="1647" y="222"/>
                </a:lnTo>
                <a:lnTo>
                  <a:pt x="1658" y="240"/>
                </a:lnTo>
                <a:lnTo>
                  <a:pt x="1666" y="261"/>
                </a:lnTo>
                <a:lnTo>
                  <a:pt x="1669" y="284"/>
                </a:lnTo>
                <a:lnTo>
                  <a:pt x="1669" y="1555"/>
                </a:lnTo>
                <a:lnTo>
                  <a:pt x="1672" y="1578"/>
                </a:lnTo>
                <a:lnTo>
                  <a:pt x="1680" y="1600"/>
                </a:lnTo>
                <a:lnTo>
                  <a:pt x="1692" y="1619"/>
                </a:lnTo>
                <a:lnTo>
                  <a:pt x="1708" y="1635"/>
                </a:lnTo>
                <a:lnTo>
                  <a:pt x="1728" y="1648"/>
                </a:lnTo>
                <a:lnTo>
                  <a:pt x="1749" y="1656"/>
                </a:lnTo>
                <a:lnTo>
                  <a:pt x="1773" y="1659"/>
                </a:lnTo>
                <a:lnTo>
                  <a:pt x="3044" y="1659"/>
                </a:lnTo>
                <a:lnTo>
                  <a:pt x="3067" y="1661"/>
                </a:lnTo>
                <a:lnTo>
                  <a:pt x="3087" y="1669"/>
                </a:lnTo>
                <a:lnTo>
                  <a:pt x="3106" y="1680"/>
                </a:lnTo>
                <a:lnTo>
                  <a:pt x="3121" y="1695"/>
                </a:lnTo>
                <a:lnTo>
                  <a:pt x="3132" y="1714"/>
                </a:lnTo>
                <a:lnTo>
                  <a:pt x="3139" y="1734"/>
                </a:lnTo>
                <a:lnTo>
                  <a:pt x="3142" y="1757"/>
                </a:lnTo>
                <a:lnTo>
                  <a:pt x="3139" y="1846"/>
                </a:lnTo>
                <a:lnTo>
                  <a:pt x="3132" y="1935"/>
                </a:lnTo>
                <a:lnTo>
                  <a:pt x="3120" y="2022"/>
                </a:lnTo>
                <a:lnTo>
                  <a:pt x="3103" y="2109"/>
                </a:lnTo>
                <a:lnTo>
                  <a:pt x="3081" y="2193"/>
                </a:lnTo>
                <a:lnTo>
                  <a:pt x="3055" y="2277"/>
                </a:lnTo>
                <a:lnTo>
                  <a:pt x="3023" y="2358"/>
                </a:lnTo>
                <a:lnTo>
                  <a:pt x="2988" y="2438"/>
                </a:lnTo>
                <a:lnTo>
                  <a:pt x="2948" y="2515"/>
                </a:lnTo>
                <a:lnTo>
                  <a:pt x="2903" y="2590"/>
                </a:lnTo>
                <a:lnTo>
                  <a:pt x="2854" y="2664"/>
                </a:lnTo>
                <a:lnTo>
                  <a:pt x="2801" y="2734"/>
                </a:lnTo>
                <a:lnTo>
                  <a:pt x="2743" y="2802"/>
                </a:lnTo>
                <a:lnTo>
                  <a:pt x="2682" y="2867"/>
                </a:lnTo>
                <a:lnTo>
                  <a:pt x="2617" y="2928"/>
                </a:lnTo>
                <a:lnTo>
                  <a:pt x="2549" y="2986"/>
                </a:lnTo>
                <a:lnTo>
                  <a:pt x="2478" y="3039"/>
                </a:lnTo>
                <a:lnTo>
                  <a:pt x="2405" y="3088"/>
                </a:lnTo>
                <a:lnTo>
                  <a:pt x="2330" y="3133"/>
                </a:lnTo>
                <a:lnTo>
                  <a:pt x="2252" y="3173"/>
                </a:lnTo>
                <a:lnTo>
                  <a:pt x="2173" y="3208"/>
                </a:lnTo>
                <a:lnTo>
                  <a:pt x="2091" y="3240"/>
                </a:lnTo>
                <a:lnTo>
                  <a:pt x="2008" y="3266"/>
                </a:lnTo>
                <a:lnTo>
                  <a:pt x="1922" y="3288"/>
                </a:lnTo>
                <a:lnTo>
                  <a:pt x="1837" y="3305"/>
                </a:lnTo>
                <a:lnTo>
                  <a:pt x="1749" y="3317"/>
                </a:lnTo>
                <a:lnTo>
                  <a:pt x="1660" y="3325"/>
                </a:lnTo>
                <a:lnTo>
                  <a:pt x="1571" y="3328"/>
                </a:lnTo>
                <a:lnTo>
                  <a:pt x="1571" y="3328"/>
                </a:lnTo>
                <a:lnTo>
                  <a:pt x="1533" y="3328"/>
                </a:lnTo>
                <a:lnTo>
                  <a:pt x="1440" y="3322"/>
                </a:lnTo>
                <a:lnTo>
                  <a:pt x="1349" y="3312"/>
                </a:lnTo>
                <a:lnTo>
                  <a:pt x="1258" y="3296"/>
                </a:lnTo>
                <a:lnTo>
                  <a:pt x="1169" y="3276"/>
                </a:lnTo>
                <a:lnTo>
                  <a:pt x="1082" y="3249"/>
                </a:lnTo>
                <a:lnTo>
                  <a:pt x="995" y="3219"/>
                </a:lnTo>
                <a:lnTo>
                  <a:pt x="912" y="3182"/>
                </a:lnTo>
                <a:lnTo>
                  <a:pt x="830" y="3141"/>
                </a:lnTo>
                <a:lnTo>
                  <a:pt x="751" y="3095"/>
                </a:lnTo>
                <a:lnTo>
                  <a:pt x="674" y="3046"/>
                </a:lnTo>
                <a:lnTo>
                  <a:pt x="600" y="2990"/>
                </a:lnTo>
                <a:lnTo>
                  <a:pt x="529" y="2930"/>
                </a:lnTo>
                <a:lnTo>
                  <a:pt x="460" y="2866"/>
                </a:lnTo>
                <a:lnTo>
                  <a:pt x="396" y="2798"/>
                </a:lnTo>
                <a:lnTo>
                  <a:pt x="337" y="2727"/>
                </a:lnTo>
                <a:lnTo>
                  <a:pt x="281" y="2653"/>
                </a:lnTo>
                <a:lnTo>
                  <a:pt x="231" y="2576"/>
                </a:lnTo>
                <a:lnTo>
                  <a:pt x="185" y="2497"/>
                </a:lnTo>
                <a:lnTo>
                  <a:pt x="145" y="2415"/>
                </a:lnTo>
                <a:lnTo>
                  <a:pt x="108" y="2332"/>
                </a:lnTo>
                <a:lnTo>
                  <a:pt x="77" y="2245"/>
                </a:lnTo>
                <a:lnTo>
                  <a:pt x="51" y="2158"/>
                </a:lnTo>
                <a:lnTo>
                  <a:pt x="31" y="2069"/>
                </a:lnTo>
                <a:lnTo>
                  <a:pt x="14" y="1978"/>
                </a:lnTo>
                <a:lnTo>
                  <a:pt x="4" y="1887"/>
                </a:lnTo>
                <a:lnTo>
                  <a:pt x="0" y="1794"/>
                </a:lnTo>
                <a:lnTo>
                  <a:pt x="0" y="1704"/>
                </a:lnTo>
                <a:lnTo>
                  <a:pt x="5" y="1613"/>
                </a:lnTo>
                <a:lnTo>
                  <a:pt x="16" y="1524"/>
                </a:lnTo>
                <a:lnTo>
                  <a:pt x="32" y="1436"/>
                </a:lnTo>
                <a:lnTo>
                  <a:pt x="52" y="1349"/>
                </a:lnTo>
                <a:lnTo>
                  <a:pt x="77" y="1265"/>
                </a:lnTo>
                <a:lnTo>
                  <a:pt x="107" y="1181"/>
                </a:lnTo>
                <a:lnTo>
                  <a:pt x="142" y="1100"/>
                </a:lnTo>
                <a:lnTo>
                  <a:pt x="181" y="1020"/>
                </a:lnTo>
                <a:lnTo>
                  <a:pt x="225" y="943"/>
                </a:lnTo>
                <a:lnTo>
                  <a:pt x="274" y="868"/>
                </a:lnTo>
                <a:lnTo>
                  <a:pt x="327" y="795"/>
                </a:lnTo>
                <a:lnTo>
                  <a:pt x="384" y="726"/>
                </a:lnTo>
                <a:lnTo>
                  <a:pt x="446" y="659"/>
                </a:lnTo>
                <a:lnTo>
                  <a:pt x="511" y="596"/>
                </a:lnTo>
                <a:lnTo>
                  <a:pt x="580" y="537"/>
                </a:lnTo>
                <a:lnTo>
                  <a:pt x="651" y="482"/>
                </a:lnTo>
                <a:lnTo>
                  <a:pt x="725" y="432"/>
                </a:lnTo>
                <a:lnTo>
                  <a:pt x="801" y="386"/>
                </a:lnTo>
                <a:lnTo>
                  <a:pt x="880" y="344"/>
                </a:lnTo>
                <a:lnTo>
                  <a:pt x="961" y="308"/>
                </a:lnTo>
                <a:lnTo>
                  <a:pt x="1043" y="276"/>
                </a:lnTo>
                <a:lnTo>
                  <a:pt x="1128" y="249"/>
                </a:lnTo>
                <a:lnTo>
                  <a:pt x="1213" y="226"/>
                </a:lnTo>
                <a:lnTo>
                  <a:pt x="1301" y="209"/>
                </a:lnTo>
                <a:lnTo>
                  <a:pt x="1389" y="196"/>
                </a:lnTo>
                <a:lnTo>
                  <a:pt x="1480" y="189"/>
                </a:lnTo>
                <a:lnTo>
                  <a:pt x="1571" y="185"/>
                </a:lnTo>
                <a:close/>
                <a:moveTo>
                  <a:pt x="1943" y="0"/>
                </a:moveTo>
                <a:lnTo>
                  <a:pt x="2037" y="3"/>
                </a:lnTo>
                <a:lnTo>
                  <a:pt x="2130" y="13"/>
                </a:lnTo>
                <a:lnTo>
                  <a:pt x="2222" y="29"/>
                </a:lnTo>
                <a:lnTo>
                  <a:pt x="2311" y="50"/>
                </a:lnTo>
                <a:lnTo>
                  <a:pt x="2398" y="77"/>
                </a:lnTo>
                <a:lnTo>
                  <a:pt x="2482" y="109"/>
                </a:lnTo>
                <a:lnTo>
                  <a:pt x="2564" y="147"/>
                </a:lnTo>
                <a:lnTo>
                  <a:pt x="2642" y="190"/>
                </a:lnTo>
                <a:lnTo>
                  <a:pt x="2718" y="237"/>
                </a:lnTo>
                <a:lnTo>
                  <a:pt x="2790" y="289"/>
                </a:lnTo>
                <a:lnTo>
                  <a:pt x="2858" y="346"/>
                </a:lnTo>
                <a:lnTo>
                  <a:pt x="2923" y="407"/>
                </a:lnTo>
                <a:lnTo>
                  <a:pt x="2985" y="472"/>
                </a:lnTo>
                <a:lnTo>
                  <a:pt x="3041" y="541"/>
                </a:lnTo>
                <a:lnTo>
                  <a:pt x="3094" y="613"/>
                </a:lnTo>
                <a:lnTo>
                  <a:pt x="3140" y="688"/>
                </a:lnTo>
                <a:lnTo>
                  <a:pt x="3183" y="767"/>
                </a:lnTo>
                <a:lnTo>
                  <a:pt x="3222" y="848"/>
                </a:lnTo>
                <a:lnTo>
                  <a:pt x="3253" y="933"/>
                </a:lnTo>
                <a:lnTo>
                  <a:pt x="3281" y="1019"/>
                </a:lnTo>
                <a:lnTo>
                  <a:pt x="3302" y="1109"/>
                </a:lnTo>
                <a:lnTo>
                  <a:pt x="3318" y="1200"/>
                </a:lnTo>
                <a:lnTo>
                  <a:pt x="3328" y="1293"/>
                </a:lnTo>
                <a:lnTo>
                  <a:pt x="3331" y="1388"/>
                </a:lnTo>
                <a:lnTo>
                  <a:pt x="3328" y="1410"/>
                </a:lnTo>
                <a:lnTo>
                  <a:pt x="3321" y="1431"/>
                </a:lnTo>
                <a:lnTo>
                  <a:pt x="3310" y="1449"/>
                </a:lnTo>
                <a:lnTo>
                  <a:pt x="3294" y="1464"/>
                </a:lnTo>
                <a:lnTo>
                  <a:pt x="3276" y="1477"/>
                </a:lnTo>
                <a:lnTo>
                  <a:pt x="3256" y="1484"/>
                </a:lnTo>
                <a:lnTo>
                  <a:pt x="3232" y="1486"/>
                </a:lnTo>
                <a:lnTo>
                  <a:pt x="1943" y="1486"/>
                </a:lnTo>
                <a:lnTo>
                  <a:pt x="1920" y="1484"/>
                </a:lnTo>
                <a:lnTo>
                  <a:pt x="1899" y="1477"/>
                </a:lnTo>
                <a:lnTo>
                  <a:pt x="1881" y="1464"/>
                </a:lnTo>
                <a:lnTo>
                  <a:pt x="1866" y="1449"/>
                </a:lnTo>
                <a:lnTo>
                  <a:pt x="1854" y="1431"/>
                </a:lnTo>
                <a:lnTo>
                  <a:pt x="1847" y="1410"/>
                </a:lnTo>
                <a:lnTo>
                  <a:pt x="1844" y="1388"/>
                </a:lnTo>
                <a:lnTo>
                  <a:pt x="1844" y="98"/>
                </a:lnTo>
                <a:lnTo>
                  <a:pt x="1847" y="75"/>
                </a:lnTo>
                <a:lnTo>
                  <a:pt x="1854" y="55"/>
                </a:lnTo>
                <a:lnTo>
                  <a:pt x="1866" y="37"/>
                </a:lnTo>
                <a:lnTo>
                  <a:pt x="1881" y="22"/>
                </a:lnTo>
                <a:lnTo>
                  <a:pt x="1899" y="10"/>
                </a:lnTo>
                <a:lnTo>
                  <a:pt x="1920" y="3"/>
                </a:lnTo>
                <a:lnTo>
                  <a:pt x="1943" y="0"/>
                </a:lnTo>
                <a:lnTo>
                  <a:pt x="1943"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a:p>
        </p:txBody>
      </p:sp>
      <p:sp>
        <p:nvSpPr>
          <p:cNvPr id="52" name="矩形 51"/>
          <p:cNvSpPr/>
          <p:nvPr/>
        </p:nvSpPr>
        <p:spPr>
          <a:xfrm>
            <a:off x="630261" y="245461"/>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randombar(horizontal)">
                                      <p:cBhvr>
                                        <p:cTn id="11" dur="500"/>
                                        <p:tgtEl>
                                          <p:spTgt spid="41"/>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randombar(horizontal)">
                                      <p:cBhvr>
                                        <p:cTn id="19" dur="500"/>
                                        <p:tgtEl>
                                          <p:spTgt spid="50"/>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randombar(horizontal)">
                                      <p:cBhvr>
                                        <p:cTn id="23" dur="500"/>
                                        <p:tgtEl>
                                          <p:spTgt spid="43"/>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randombar(horizontal)">
                                      <p:cBhvr>
                                        <p:cTn id="27" dur="500"/>
                                        <p:tgtEl>
                                          <p:spTgt spid="36"/>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randombar(horizontal)">
                                      <p:cBhvr>
                                        <p:cTn id="31" dur="500"/>
                                        <p:tgtEl>
                                          <p:spTgt spid="66"/>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randombar(horizontal)">
                                      <p:cBhvr>
                                        <p:cTn id="35" dur="500"/>
                                        <p:tgtEl>
                                          <p:spTgt spid="54"/>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randombar(horizontal)">
                                      <p:cBhvr>
                                        <p:cTn id="39" dur="500"/>
                                        <p:tgtEl>
                                          <p:spTgt spid="53"/>
                                        </p:tgtEl>
                                      </p:cBhvr>
                                    </p:animEffect>
                                  </p:childTnLst>
                                </p:cTn>
                              </p:par>
                            </p:childTnLst>
                          </p:cTn>
                        </p:par>
                        <p:par>
                          <p:cTn id="40" fill="hold">
                            <p:stCondLst>
                              <p:cond delay="4500"/>
                            </p:stCondLst>
                            <p:childTnLst>
                              <p:par>
                                <p:cTn id="41" presetID="14" presetClass="entr" presetSubtype="10" fill="hold"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randombar(horizontal)">
                                      <p:cBhvr>
                                        <p:cTn id="43" dur="500"/>
                                        <p:tgtEl>
                                          <p:spTgt spid="45"/>
                                        </p:tgtEl>
                                      </p:cBhvr>
                                    </p:animEffect>
                                  </p:childTnLst>
                                </p:cTn>
                              </p:par>
                            </p:childTnLst>
                          </p:cTn>
                        </p:par>
                        <p:par>
                          <p:cTn id="44" fill="hold">
                            <p:stCondLst>
                              <p:cond delay="5000"/>
                            </p:stCondLst>
                            <p:childTnLst>
                              <p:par>
                                <p:cTn id="45" presetID="14" presetClass="entr" presetSubtype="10" fill="hold" grpId="0" nodeType="after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randombar(horizontal)">
                                      <p:cBhvr>
                                        <p:cTn id="47" dur="500"/>
                                        <p:tgtEl>
                                          <p:spTgt spid="37"/>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67"/>
                                        </p:tgtEl>
                                        <p:attrNameLst>
                                          <p:attrName>style.visibility</p:attrName>
                                        </p:attrNameLst>
                                      </p:cBhvr>
                                      <p:to>
                                        <p:strVal val="visible"/>
                                      </p:to>
                                    </p:set>
                                    <p:animEffect transition="in" filter="randombar(horizontal)">
                                      <p:cBhvr>
                                        <p:cTn id="51" dur="500"/>
                                        <p:tgtEl>
                                          <p:spTgt spid="67"/>
                                        </p:tgtEl>
                                      </p:cBhvr>
                                    </p:animEffect>
                                  </p:childTnLst>
                                </p:cTn>
                              </p:par>
                            </p:childTnLst>
                          </p:cTn>
                        </p:par>
                        <p:par>
                          <p:cTn id="52" fill="hold">
                            <p:stCondLst>
                              <p:cond delay="6000"/>
                            </p:stCondLst>
                            <p:childTnLst>
                              <p:par>
                                <p:cTn id="53" presetID="14" presetClass="entr" presetSubtype="10" fill="hold" grpId="0" nodeType="afterEffect">
                                  <p:stCondLst>
                                    <p:cond delay="0"/>
                                  </p:stCondLst>
                                  <p:childTnLst>
                                    <p:set>
                                      <p:cBhvr>
                                        <p:cTn id="54" dur="1" fill="hold">
                                          <p:stCondLst>
                                            <p:cond delay="0"/>
                                          </p:stCondLst>
                                        </p:cTn>
                                        <p:tgtEl>
                                          <p:spTgt spid="56"/>
                                        </p:tgtEl>
                                        <p:attrNameLst>
                                          <p:attrName>style.visibility</p:attrName>
                                        </p:attrNameLst>
                                      </p:cBhvr>
                                      <p:to>
                                        <p:strVal val="visible"/>
                                      </p:to>
                                    </p:set>
                                    <p:animEffect transition="in" filter="randombar(horizontal)">
                                      <p:cBhvr>
                                        <p:cTn id="55" dur="500"/>
                                        <p:tgtEl>
                                          <p:spTgt spid="56"/>
                                        </p:tgtEl>
                                      </p:cBhvr>
                                    </p:animEffect>
                                  </p:childTnLst>
                                </p:cTn>
                              </p:par>
                            </p:childTnLst>
                          </p:cTn>
                        </p:par>
                        <p:par>
                          <p:cTn id="56" fill="hold">
                            <p:stCondLst>
                              <p:cond delay="6500"/>
                            </p:stCondLst>
                            <p:childTnLst>
                              <p:par>
                                <p:cTn id="57" presetID="14" presetClass="entr" presetSubtype="10"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randombar(horizontal)">
                                      <p:cBhvr>
                                        <p:cTn id="59" dur="500"/>
                                        <p:tgtEl>
                                          <p:spTgt spid="42"/>
                                        </p:tgtEl>
                                      </p:cBhvr>
                                    </p:animEffect>
                                  </p:childTnLst>
                                </p:cTn>
                              </p:par>
                            </p:childTnLst>
                          </p:cTn>
                        </p:par>
                        <p:par>
                          <p:cTn id="60" fill="hold">
                            <p:stCondLst>
                              <p:cond delay="7000"/>
                            </p:stCondLst>
                            <p:childTnLst>
                              <p:par>
                                <p:cTn id="61" presetID="14" presetClass="entr" presetSubtype="10" fill="hold" nodeType="after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randombar(horizontal)">
                                      <p:cBhvr>
                                        <p:cTn id="63" dur="500"/>
                                        <p:tgtEl>
                                          <p:spTgt spid="47"/>
                                        </p:tgtEl>
                                      </p:cBhvr>
                                    </p:animEffect>
                                  </p:childTnLst>
                                </p:cTn>
                              </p:par>
                            </p:childTnLst>
                          </p:cTn>
                        </p:par>
                        <p:par>
                          <p:cTn id="64" fill="hold">
                            <p:stCondLst>
                              <p:cond delay="7500"/>
                            </p:stCondLst>
                            <p:childTnLst>
                              <p:par>
                                <p:cTn id="65" presetID="14" presetClass="entr" presetSubtype="10" fill="hold" grpId="0" nodeType="after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randombar(horizontal)">
                                      <p:cBhvr>
                                        <p:cTn id="67" dur="500"/>
                                        <p:tgtEl>
                                          <p:spTgt spid="38"/>
                                        </p:tgtEl>
                                      </p:cBhvr>
                                    </p:animEffect>
                                  </p:childTnLst>
                                </p:cTn>
                              </p:par>
                            </p:childTnLst>
                          </p:cTn>
                        </p:par>
                        <p:par>
                          <p:cTn id="68" fill="hold">
                            <p:stCondLst>
                              <p:cond delay="8000"/>
                            </p:stCondLst>
                            <p:childTnLst>
                              <p:par>
                                <p:cTn id="69" presetID="14" presetClass="entr" presetSubtype="10" fill="hold" nodeType="afterEffect">
                                  <p:stCondLst>
                                    <p:cond delay="0"/>
                                  </p:stCondLst>
                                  <p:childTnLst>
                                    <p:set>
                                      <p:cBhvr>
                                        <p:cTn id="70" dur="1" fill="hold">
                                          <p:stCondLst>
                                            <p:cond delay="0"/>
                                          </p:stCondLst>
                                        </p:cTn>
                                        <p:tgtEl>
                                          <p:spTgt spid="63"/>
                                        </p:tgtEl>
                                        <p:attrNameLst>
                                          <p:attrName>style.visibility</p:attrName>
                                        </p:attrNameLst>
                                      </p:cBhvr>
                                      <p:to>
                                        <p:strVal val="visible"/>
                                      </p:to>
                                    </p:set>
                                    <p:animEffect transition="in" filter="randombar(horizontal)">
                                      <p:cBhvr>
                                        <p:cTn id="71" dur="500"/>
                                        <p:tgtEl>
                                          <p:spTgt spid="63"/>
                                        </p:tgtEl>
                                      </p:cBhvr>
                                    </p:animEffect>
                                  </p:childTnLst>
                                </p:cTn>
                              </p:par>
                            </p:childTnLst>
                          </p:cTn>
                        </p:par>
                        <p:par>
                          <p:cTn id="72" fill="hold">
                            <p:stCondLst>
                              <p:cond delay="8500"/>
                            </p:stCondLst>
                            <p:childTnLst>
                              <p:par>
                                <p:cTn id="73" presetID="14" presetClass="entr" presetSubtype="10" fill="hold" grpId="0" nodeType="afterEffect">
                                  <p:stCondLst>
                                    <p:cond delay="0"/>
                                  </p:stCondLst>
                                  <p:childTnLst>
                                    <p:set>
                                      <p:cBhvr>
                                        <p:cTn id="74" dur="1" fill="hold">
                                          <p:stCondLst>
                                            <p:cond delay="0"/>
                                          </p:stCondLst>
                                        </p:cTn>
                                        <p:tgtEl>
                                          <p:spTgt spid="58"/>
                                        </p:tgtEl>
                                        <p:attrNameLst>
                                          <p:attrName>style.visibility</p:attrName>
                                        </p:attrNameLst>
                                      </p:cBhvr>
                                      <p:to>
                                        <p:strVal val="visible"/>
                                      </p:to>
                                    </p:set>
                                    <p:animEffect transition="in" filter="randombar(horizontal)">
                                      <p:cBhvr>
                                        <p:cTn id="75" dur="500"/>
                                        <p:tgtEl>
                                          <p:spTgt spid="58"/>
                                        </p:tgtEl>
                                      </p:cBhvr>
                                    </p:animEffect>
                                  </p:childTnLst>
                                </p:cTn>
                              </p:par>
                            </p:childTnLst>
                          </p:cTn>
                        </p:par>
                        <p:par>
                          <p:cTn id="76" fill="hold">
                            <p:stCondLst>
                              <p:cond delay="9000"/>
                            </p:stCondLst>
                            <p:childTnLst>
                              <p:par>
                                <p:cTn id="77" presetID="14" presetClass="entr" presetSubtype="10"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randombar(horizontal)">
                                      <p:cBhvr>
                                        <p:cTn id="79" dur="500"/>
                                        <p:tgtEl>
                                          <p:spTgt spid="44"/>
                                        </p:tgtEl>
                                      </p:cBhvr>
                                    </p:animEffect>
                                  </p:childTnLst>
                                </p:cTn>
                              </p:par>
                            </p:childTnLst>
                          </p:cTn>
                        </p:par>
                        <p:par>
                          <p:cTn id="80" fill="hold">
                            <p:stCondLst>
                              <p:cond delay="9500"/>
                            </p:stCondLst>
                            <p:childTnLst>
                              <p:par>
                                <p:cTn id="81" presetID="14" presetClass="entr" presetSubtype="10" fill="hold" nodeType="after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randombar(horizontal)">
                                      <p:cBhvr>
                                        <p:cTn id="83" dur="500"/>
                                        <p:tgtEl>
                                          <p:spTgt spid="49"/>
                                        </p:tgtEl>
                                      </p:cBhvr>
                                    </p:animEffect>
                                  </p:childTnLst>
                                </p:cTn>
                              </p:par>
                            </p:childTnLst>
                          </p:cTn>
                        </p:par>
                        <p:par>
                          <p:cTn id="84" fill="hold">
                            <p:stCondLst>
                              <p:cond delay="10000"/>
                            </p:stCondLst>
                            <p:childTnLst>
                              <p:par>
                                <p:cTn id="85" presetID="14" presetClass="entr" presetSubtype="10" fill="hold" grpId="0" nodeType="afterEffect">
                                  <p:stCondLst>
                                    <p:cond delay="0"/>
                                  </p:stCondLst>
                                  <p:childTnLst>
                                    <p:set>
                                      <p:cBhvr>
                                        <p:cTn id="86" dur="1" fill="hold">
                                          <p:stCondLst>
                                            <p:cond delay="0"/>
                                          </p:stCondLst>
                                        </p:cTn>
                                        <p:tgtEl>
                                          <p:spTgt spid="39"/>
                                        </p:tgtEl>
                                        <p:attrNameLst>
                                          <p:attrName>style.visibility</p:attrName>
                                        </p:attrNameLst>
                                      </p:cBhvr>
                                      <p:to>
                                        <p:strVal val="visible"/>
                                      </p:to>
                                    </p:set>
                                    <p:animEffect transition="in" filter="randombar(horizontal)">
                                      <p:cBhvr>
                                        <p:cTn id="87" dur="500"/>
                                        <p:tgtEl>
                                          <p:spTgt spid="39"/>
                                        </p:tgtEl>
                                      </p:cBhvr>
                                    </p:animEffect>
                                  </p:childTnLst>
                                </p:cTn>
                              </p:par>
                            </p:childTnLst>
                          </p:cTn>
                        </p:par>
                        <p:par>
                          <p:cTn id="88" fill="hold">
                            <p:stCondLst>
                              <p:cond delay="10500"/>
                            </p:stCondLst>
                            <p:childTnLst>
                              <p:par>
                                <p:cTn id="89" presetID="14" presetClass="entr" presetSubtype="10" fill="hold" nodeType="afterEffect">
                                  <p:stCondLst>
                                    <p:cond delay="0"/>
                                  </p:stCondLst>
                                  <p:childTnLst>
                                    <p:set>
                                      <p:cBhvr>
                                        <p:cTn id="90" dur="1" fill="hold">
                                          <p:stCondLst>
                                            <p:cond delay="0"/>
                                          </p:stCondLst>
                                        </p:cTn>
                                        <p:tgtEl>
                                          <p:spTgt spid="59"/>
                                        </p:tgtEl>
                                        <p:attrNameLst>
                                          <p:attrName>style.visibility</p:attrName>
                                        </p:attrNameLst>
                                      </p:cBhvr>
                                      <p:to>
                                        <p:strVal val="visible"/>
                                      </p:to>
                                    </p:set>
                                    <p:animEffect transition="in" filter="randombar(horizontal)">
                                      <p:cBhvr>
                                        <p:cTn id="91" dur="500"/>
                                        <p:tgtEl>
                                          <p:spTgt spid="59"/>
                                        </p:tgtEl>
                                      </p:cBhvr>
                                    </p:animEffect>
                                  </p:childTnLst>
                                </p:cTn>
                              </p:par>
                            </p:childTnLst>
                          </p:cTn>
                        </p:par>
                        <p:par>
                          <p:cTn id="92" fill="hold">
                            <p:stCondLst>
                              <p:cond delay="11000"/>
                            </p:stCondLst>
                            <p:childTnLst>
                              <p:par>
                                <p:cTn id="93" presetID="14" presetClass="entr" presetSubtype="10" fill="hold" grpId="0" nodeType="after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randombar(horizontal)">
                                      <p:cBhvr>
                                        <p:cTn id="95" dur="500"/>
                                        <p:tgtEl>
                                          <p:spTgt spid="57"/>
                                        </p:tgtEl>
                                      </p:cBhvr>
                                    </p:animEffect>
                                  </p:childTnLst>
                                </p:cTn>
                              </p:par>
                            </p:childTnLst>
                          </p:cTn>
                        </p:par>
                        <p:par>
                          <p:cTn id="96" fill="hold">
                            <p:stCondLst>
                              <p:cond delay="11500"/>
                            </p:stCondLst>
                            <p:childTnLst>
                              <p:par>
                                <p:cTn id="97" presetID="14" presetClass="entr" presetSubtype="10" fill="hold" grpId="0" nodeType="afterEffect">
                                  <p:stCondLst>
                                    <p:cond delay="0"/>
                                  </p:stCondLst>
                                  <p:childTnLst>
                                    <p:set>
                                      <p:cBhvr>
                                        <p:cTn id="98" dur="1" fill="hold">
                                          <p:stCondLst>
                                            <p:cond delay="0"/>
                                          </p:stCondLst>
                                        </p:cTn>
                                        <p:tgtEl>
                                          <p:spTgt spid="46"/>
                                        </p:tgtEl>
                                        <p:attrNameLst>
                                          <p:attrName>style.visibility</p:attrName>
                                        </p:attrNameLst>
                                      </p:cBhvr>
                                      <p:to>
                                        <p:strVal val="visible"/>
                                      </p:to>
                                    </p:set>
                                    <p:animEffect transition="in" filter="randombar(horizontal)">
                                      <p:cBhvr>
                                        <p:cTn id="99" dur="500"/>
                                        <p:tgtEl>
                                          <p:spTgt spid="46"/>
                                        </p:tgtEl>
                                      </p:cBhvr>
                                    </p:animEffect>
                                  </p:childTnLst>
                                </p:cTn>
                              </p:par>
                            </p:childTnLst>
                          </p:cTn>
                        </p:par>
                        <p:par>
                          <p:cTn id="100" fill="hold">
                            <p:stCondLst>
                              <p:cond delay="12000"/>
                            </p:stCondLst>
                            <p:childTnLst>
                              <p:par>
                                <p:cTn id="101" presetID="14" presetClass="entr" presetSubtype="10" fill="hold" nodeType="afterEffect">
                                  <p:stCondLst>
                                    <p:cond delay="0"/>
                                  </p:stCondLst>
                                  <p:childTnLst>
                                    <p:set>
                                      <p:cBhvr>
                                        <p:cTn id="102" dur="1" fill="hold">
                                          <p:stCondLst>
                                            <p:cond delay="0"/>
                                          </p:stCondLst>
                                        </p:cTn>
                                        <p:tgtEl>
                                          <p:spTgt spid="51"/>
                                        </p:tgtEl>
                                        <p:attrNameLst>
                                          <p:attrName>style.visibility</p:attrName>
                                        </p:attrNameLst>
                                      </p:cBhvr>
                                      <p:to>
                                        <p:strVal val="visible"/>
                                      </p:to>
                                    </p:set>
                                    <p:animEffect transition="in" filter="randombar(horizontal)">
                                      <p:cBhvr>
                                        <p:cTn id="103" dur="500"/>
                                        <p:tgtEl>
                                          <p:spTgt spid="51"/>
                                        </p:tgtEl>
                                      </p:cBhvr>
                                    </p:animEffect>
                                  </p:childTnLst>
                                </p:cTn>
                              </p:par>
                            </p:childTnLst>
                          </p:cTn>
                        </p:par>
                        <p:par>
                          <p:cTn id="104" fill="hold">
                            <p:stCondLst>
                              <p:cond delay="12500"/>
                            </p:stCondLst>
                            <p:childTnLst>
                              <p:par>
                                <p:cTn id="105" presetID="14" presetClass="entr" presetSubtype="10" fill="hold" grpId="0" nodeType="afterEffect">
                                  <p:stCondLst>
                                    <p:cond delay="0"/>
                                  </p:stCondLst>
                                  <p:childTnLst>
                                    <p:set>
                                      <p:cBhvr>
                                        <p:cTn id="106" dur="1" fill="hold">
                                          <p:stCondLst>
                                            <p:cond delay="0"/>
                                          </p:stCondLst>
                                        </p:cTn>
                                        <p:tgtEl>
                                          <p:spTgt spid="40"/>
                                        </p:tgtEl>
                                        <p:attrNameLst>
                                          <p:attrName>style.visibility</p:attrName>
                                        </p:attrNameLst>
                                      </p:cBhvr>
                                      <p:to>
                                        <p:strVal val="visible"/>
                                      </p:to>
                                    </p:set>
                                    <p:animEffect transition="in" filter="randombar(horizontal)">
                                      <p:cBhvr>
                                        <p:cTn id="107" dur="500"/>
                                        <p:tgtEl>
                                          <p:spTgt spid="40"/>
                                        </p:tgtEl>
                                      </p:cBhvr>
                                    </p:animEffect>
                                  </p:childTnLst>
                                </p:cTn>
                              </p:par>
                            </p:childTnLst>
                          </p:cTn>
                        </p:par>
                        <p:par>
                          <p:cTn id="108" fill="hold">
                            <p:stCondLst>
                              <p:cond delay="13000"/>
                            </p:stCondLst>
                            <p:childTnLst>
                              <p:par>
                                <p:cTn id="109" presetID="14" presetClass="entr" presetSubtype="10" fill="hold" grpId="0" nodeType="afterEffect">
                                  <p:stCondLst>
                                    <p:cond delay="0"/>
                                  </p:stCondLst>
                                  <p:childTnLst>
                                    <p:set>
                                      <p:cBhvr>
                                        <p:cTn id="110" dur="1" fill="hold">
                                          <p:stCondLst>
                                            <p:cond delay="0"/>
                                          </p:stCondLst>
                                        </p:cTn>
                                        <p:tgtEl>
                                          <p:spTgt spid="62"/>
                                        </p:tgtEl>
                                        <p:attrNameLst>
                                          <p:attrName>style.visibility</p:attrName>
                                        </p:attrNameLst>
                                      </p:cBhvr>
                                      <p:to>
                                        <p:strVal val="visible"/>
                                      </p:to>
                                    </p:set>
                                    <p:animEffect transition="in" filter="randombar(horizontal)">
                                      <p:cBhvr>
                                        <p:cTn id="111" dur="500"/>
                                        <p:tgtEl>
                                          <p:spTgt spid="62"/>
                                        </p:tgtEl>
                                      </p:cBhvr>
                                    </p:animEffect>
                                  </p:childTnLst>
                                </p:cTn>
                              </p:par>
                            </p:childTnLst>
                          </p:cTn>
                        </p:par>
                        <p:par>
                          <p:cTn id="112" fill="hold">
                            <p:stCondLst>
                              <p:cond delay="13500"/>
                            </p:stCondLst>
                            <p:childTnLst>
                              <p:par>
                                <p:cTn id="113" presetID="14" presetClass="entr" presetSubtype="10" fill="hold" grpId="0" nodeType="afterEffect">
                                  <p:stCondLst>
                                    <p:cond delay="0"/>
                                  </p:stCondLst>
                                  <p:childTnLst>
                                    <p:set>
                                      <p:cBhvr>
                                        <p:cTn id="114" dur="1" fill="hold">
                                          <p:stCondLst>
                                            <p:cond delay="0"/>
                                          </p:stCondLst>
                                        </p:cTn>
                                        <p:tgtEl>
                                          <p:spTgt spid="55"/>
                                        </p:tgtEl>
                                        <p:attrNameLst>
                                          <p:attrName>style.visibility</p:attrName>
                                        </p:attrNameLst>
                                      </p:cBhvr>
                                      <p:to>
                                        <p:strVal val="visible"/>
                                      </p:to>
                                    </p:set>
                                    <p:animEffect transition="in" filter="randombar(horizontal)">
                                      <p:cBhvr>
                                        <p:cTn id="115" dur="500"/>
                                        <p:tgtEl>
                                          <p:spTgt spid="55"/>
                                        </p:tgtEl>
                                      </p:cBhvr>
                                    </p:animEffect>
                                  </p:childTnLst>
                                </p:cTn>
                              </p:par>
                            </p:childTnLst>
                          </p:cTn>
                        </p:par>
                        <p:par>
                          <p:cTn id="116" fill="hold">
                            <p:stCondLst>
                              <p:cond delay="14000"/>
                            </p:stCondLst>
                            <p:childTnLst>
                              <p:par>
                                <p:cTn id="117" presetID="14" presetClass="entr" presetSubtype="10" fill="hold" grpId="0" nodeType="afterEffect">
                                  <p:stCondLst>
                                    <p:cond delay="0"/>
                                  </p:stCondLst>
                                  <p:childTnLst>
                                    <p:set>
                                      <p:cBhvr>
                                        <p:cTn id="118" dur="1" fill="hold">
                                          <p:stCondLst>
                                            <p:cond delay="0"/>
                                          </p:stCondLst>
                                        </p:cTn>
                                        <p:tgtEl>
                                          <p:spTgt spid="52"/>
                                        </p:tgtEl>
                                        <p:attrNameLst>
                                          <p:attrName>style.visibility</p:attrName>
                                        </p:attrNameLst>
                                      </p:cBhvr>
                                      <p:to>
                                        <p:strVal val="visible"/>
                                      </p:to>
                                    </p:set>
                                    <p:animEffect transition="in" filter="randombar(horizontal)">
                                      <p:cBhvr>
                                        <p:cTn id="11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2" grpId="0" animBg="1"/>
      <p:bldP spid="44" grpId="0" animBg="1"/>
      <p:bldP spid="46" grpId="0" animBg="1"/>
      <p:bldP spid="50" grpId="0" animBg="1"/>
      <p:bldP spid="53" grpId="0" animBg="1"/>
      <p:bldP spid="54" grpId="0"/>
      <p:bldP spid="55" grpId="0"/>
      <p:bldP spid="56" grpId="0"/>
      <p:bldP spid="57" grpId="0"/>
      <p:bldP spid="58" grpId="0"/>
      <p:bldP spid="62" grpId="0" animBg="1"/>
      <p:bldP spid="66" grpId="0" animBg="1"/>
      <p:bldP spid="67" grpId="0" animBg="1"/>
      <p:bldP spid="5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7"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txBox="1">
            <a:spLocks noChangeArrowheads="1"/>
          </p:cNvSpPr>
          <p:nvPr/>
        </p:nvSpPr>
        <p:spPr bwMode="auto">
          <a:xfrm>
            <a:off x="2346508" y="2154889"/>
            <a:ext cx="6204373" cy="1446550"/>
          </a:xfrm>
          <a:prstGeom prst="rect">
            <a:avLst/>
          </a:prstGeom>
          <a:solidFill>
            <a:srgbClr val="A48362"/>
          </a:solidFill>
          <a:ln>
            <a:noFill/>
          </a:ln>
        </p:spPr>
        <p:txBody>
          <a:bodyPr wrap="squar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685800" fontAlgn="base">
              <a:spcBef>
                <a:spcPct val="0"/>
              </a:spcBef>
              <a:spcAft>
                <a:spcPct val="0"/>
              </a:spcAft>
            </a:pPr>
            <a:r>
              <a:rPr lang="en-US" altLang="zh-CN" sz="8800"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part 03</a:t>
            </a:r>
            <a:endParaRPr lang="zh-CN" altLang="en-US" sz="8800"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4" name="文本框 7"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txBox="1">
            <a:spLocks noChangeArrowheads="1"/>
          </p:cNvSpPr>
          <p:nvPr/>
        </p:nvSpPr>
        <p:spPr bwMode="auto">
          <a:xfrm>
            <a:off x="2346508" y="3317383"/>
            <a:ext cx="6204373" cy="913007"/>
          </a:xfrm>
          <a:prstGeom prst="rect">
            <a:avLst/>
          </a:prstGeom>
          <a:solidFill>
            <a:srgbClr val="A48362"/>
          </a:solidFill>
          <a:ln>
            <a:noFill/>
          </a:ln>
        </p:spPr>
        <p:txBody>
          <a:bodyPr wrap="squar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685800" fontAlgn="base">
              <a:spcBef>
                <a:spcPct val="0"/>
              </a:spcBef>
              <a:spcAft>
                <a:spcPct val="0"/>
              </a:spcAft>
            </a:pPr>
            <a:r>
              <a:rPr lang="zh-CN" altLang="en-US" sz="5335"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活动内容</a:t>
            </a:r>
            <a:endParaRPr lang="zh-CN" altLang="en-US" sz="5335"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5" name="矩形 34"/>
          <p:cNvSpPr/>
          <p:nvPr/>
        </p:nvSpPr>
        <p:spPr>
          <a:xfrm>
            <a:off x="1814624" y="1606699"/>
            <a:ext cx="8420987" cy="3232299"/>
          </a:xfrm>
          <a:prstGeom prst="rect">
            <a:avLst/>
          </a:prstGeom>
          <a:noFill/>
          <a:ln>
            <a:solidFill>
              <a:srgbClr val="A483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endParaRPr lang="zh-CN" altLang="en-US" sz="2400">
              <a:solidFill>
                <a:prstClr val="white"/>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5986222" y="1803400"/>
            <a:ext cx="4084288" cy="279399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500"/>
                                        <p:tgtEl>
                                          <p:spTgt spid="3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randombar(horizontal)">
                                      <p:cBhvr>
                                        <p:cTn id="11" dur="500"/>
                                        <p:tgtEl>
                                          <p:spTgt spid="34"/>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randombar(horizontal)">
                                      <p:cBhvr>
                                        <p:cTn id="1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Group 3"/>
          <p:cNvGrpSpPr/>
          <p:nvPr/>
        </p:nvGrpSpPr>
        <p:grpSpPr>
          <a:xfrm>
            <a:off x="876302" y="2066245"/>
            <a:ext cx="5416551" cy="1033463"/>
            <a:chOff x="876301" y="2066243"/>
            <a:chExt cx="5416550" cy="1033463"/>
          </a:xfrm>
        </p:grpSpPr>
        <p:sp>
          <p:nvSpPr>
            <p:cNvPr id="5" name="Rectangle 5"/>
            <p:cNvSpPr>
              <a:spLocks noChangeArrowheads="1"/>
            </p:cNvSpPr>
            <p:nvPr/>
          </p:nvSpPr>
          <p:spPr bwMode="auto">
            <a:xfrm>
              <a:off x="876301" y="2066243"/>
              <a:ext cx="2981325" cy="688975"/>
            </a:xfrm>
            <a:prstGeom prst="rect">
              <a:avLst/>
            </a:prstGeom>
            <a:solidFill>
              <a:schemeClr val="accent1"/>
            </a:solidFill>
            <a:ln>
              <a:noFill/>
            </a:ln>
          </p:spPr>
          <p:txBody>
            <a:bodyPr vert="horz" wrap="square" lIns="91440" tIns="45720" rIns="91440" bIns="45720" numCol="1" anchor="t" anchorCtr="0" compatLnSpc="1"/>
            <a:lstStyle/>
            <a:p>
              <a:endParaRPr lang="en-US"/>
            </a:p>
          </p:txBody>
        </p:sp>
        <p:sp>
          <p:nvSpPr>
            <p:cNvPr id="6" name="Freeform 6"/>
            <p:cNvSpPr/>
            <p:nvPr/>
          </p:nvSpPr>
          <p:spPr bwMode="auto">
            <a:xfrm>
              <a:off x="3857626" y="2066243"/>
              <a:ext cx="893763" cy="1033463"/>
            </a:xfrm>
            <a:custGeom>
              <a:avLst/>
              <a:gdLst>
                <a:gd name="T0" fmla="*/ 0 w 148"/>
                <a:gd name="T1" fmla="*/ 114 h 171"/>
                <a:gd name="T2" fmla="*/ 148 w 148"/>
                <a:gd name="T3" fmla="*/ 171 h 171"/>
                <a:gd name="T4" fmla="*/ 148 w 148"/>
                <a:gd name="T5" fmla="*/ 87 h 171"/>
                <a:gd name="T6" fmla="*/ 0 w 148"/>
                <a:gd name="T7" fmla="*/ 0 h 171"/>
                <a:gd name="T8" fmla="*/ 0 w 148"/>
                <a:gd name="T9" fmla="*/ 114 h 171"/>
              </a:gdLst>
              <a:ahLst/>
              <a:cxnLst>
                <a:cxn ang="0">
                  <a:pos x="T0" y="T1"/>
                </a:cxn>
                <a:cxn ang="0">
                  <a:pos x="T2" y="T3"/>
                </a:cxn>
                <a:cxn ang="0">
                  <a:pos x="T4" y="T5"/>
                </a:cxn>
                <a:cxn ang="0">
                  <a:pos x="T6" y="T7"/>
                </a:cxn>
                <a:cxn ang="0">
                  <a:pos x="T8" y="T9"/>
                </a:cxn>
              </a:cxnLst>
              <a:rect l="0" t="0" r="r" b="b"/>
              <a:pathLst>
                <a:path w="148" h="171">
                  <a:moveTo>
                    <a:pt x="0" y="114"/>
                  </a:moveTo>
                  <a:cubicBezTo>
                    <a:pt x="49" y="133"/>
                    <a:pt x="99" y="152"/>
                    <a:pt x="148" y="171"/>
                  </a:cubicBezTo>
                  <a:cubicBezTo>
                    <a:pt x="148" y="143"/>
                    <a:pt x="148" y="115"/>
                    <a:pt x="148" y="87"/>
                  </a:cubicBezTo>
                  <a:cubicBezTo>
                    <a:pt x="99" y="58"/>
                    <a:pt x="49" y="29"/>
                    <a:pt x="0" y="0"/>
                  </a:cubicBezTo>
                  <a:cubicBezTo>
                    <a:pt x="0" y="38"/>
                    <a:pt x="0" y="76"/>
                    <a:pt x="0" y="114"/>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7" name="Freeform 7"/>
            <p:cNvSpPr/>
            <p:nvPr/>
          </p:nvSpPr>
          <p:spPr bwMode="auto">
            <a:xfrm>
              <a:off x="4751389" y="2595563"/>
              <a:ext cx="1541462" cy="504143"/>
            </a:xfrm>
            <a:prstGeom prst="homePlate">
              <a:avLst/>
            </a:prstGeom>
            <a:solidFill>
              <a:schemeClr val="accent1"/>
            </a:solidFill>
            <a:ln>
              <a:noFill/>
            </a:ln>
          </p:spPr>
          <p:txBody>
            <a:bodyPr vert="horz" wrap="square" lIns="91440" tIns="45720" rIns="91440" bIns="45720" numCol="1" anchor="t" anchorCtr="0" compatLnSpc="1"/>
            <a:lstStyle/>
            <a:p>
              <a:endParaRPr lang="en-US"/>
            </a:p>
          </p:txBody>
        </p:sp>
      </p:grpSp>
      <p:grpSp>
        <p:nvGrpSpPr>
          <p:cNvPr id="26" name="Group 25"/>
          <p:cNvGrpSpPr/>
          <p:nvPr/>
        </p:nvGrpSpPr>
        <p:grpSpPr>
          <a:xfrm>
            <a:off x="876301" y="2906032"/>
            <a:ext cx="5836235" cy="822325"/>
            <a:chOff x="876301" y="2906031"/>
            <a:chExt cx="5836235" cy="822325"/>
          </a:xfrm>
        </p:grpSpPr>
        <p:sp>
          <p:nvSpPr>
            <p:cNvPr id="8" name="Rectangle 8"/>
            <p:cNvSpPr>
              <a:spLocks noChangeArrowheads="1"/>
            </p:cNvSpPr>
            <p:nvPr/>
          </p:nvSpPr>
          <p:spPr bwMode="auto">
            <a:xfrm>
              <a:off x="876301" y="2906031"/>
              <a:ext cx="2981325" cy="688975"/>
            </a:xfrm>
            <a:prstGeom prst="rect">
              <a:avLst/>
            </a:prstGeom>
            <a:solidFill>
              <a:schemeClr val="accent2"/>
            </a:solidFill>
            <a:ln>
              <a:noFill/>
            </a:ln>
          </p:spPr>
          <p:txBody>
            <a:bodyPr vert="horz" wrap="square" lIns="91440" tIns="45720" rIns="91440" bIns="45720" numCol="1" anchor="t" anchorCtr="0" compatLnSpc="1"/>
            <a:lstStyle/>
            <a:p>
              <a:endParaRPr lang="en-US"/>
            </a:p>
          </p:txBody>
        </p:sp>
        <p:sp>
          <p:nvSpPr>
            <p:cNvPr id="9" name="Freeform 9"/>
            <p:cNvSpPr/>
            <p:nvPr/>
          </p:nvSpPr>
          <p:spPr bwMode="auto">
            <a:xfrm>
              <a:off x="3857626" y="2906031"/>
              <a:ext cx="893763" cy="822325"/>
            </a:xfrm>
            <a:custGeom>
              <a:avLst/>
              <a:gdLst>
                <a:gd name="T0" fmla="*/ 0 w 148"/>
                <a:gd name="T1" fmla="*/ 114 h 136"/>
                <a:gd name="T2" fmla="*/ 148 w 148"/>
                <a:gd name="T3" fmla="*/ 136 h 136"/>
                <a:gd name="T4" fmla="*/ 148 w 148"/>
                <a:gd name="T5" fmla="*/ 52 h 136"/>
                <a:gd name="T6" fmla="*/ 0 w 148"/>
                <a:gd name="T7" fmla="*/ 0 h 136"/>
                <a:gd name="T8" fmla="*/ 0 w 148"/>
                <a:gd name="T9" fmla="*/ 114 h 136"/>
              </a:gdLst>
              <a:ahLst/>
              <a:cxnLst>
                <a:cxn ang="0">
                  <a:pos x="T0" y="T1"/>
                </a:cxn>
                <a:cxn ang="0">
                  <a:pos x="T2" y="T3"/>
                </a:cxn>
                <a:cxn ang="0">
                  <a:pos x="T4" y="T5"/>
                </a:cxn>
                <a:cxn ang="0">
                  <a:pos x="T6" y="T7"/>
                </a:cxn>
                <a:cxn ang="0">
                  <a:pos x="T8" y="T9"/>
                </a:cxn>
              </a:cxnLst>
              <a:rect l="0" t="0" r="r" b="b"/>
              <a:pathLst>
                <a:path w="148" h="136">
                  <a:moveTo>
                    <a:pt x="0" y="114"/>
                  </a:moveTo>
                  <a:cubicBezTo>
                    <a:pt x="49" y="121"/>
                    <a:pt x="99" y="128"/>
                    <a:pt x="148" y="136"/>
                  </a:cubicBezTo>
                  <a:cubicBezTo>
                    <a:pt x="148" y="108"/>
                    <a:pt x="148" y="80"/>
                    <a:pt x="148" y="52"/>
                  </a:cubicBezTo>
                  <a:cubicBezTo>
                    <a:pt x="99" y="35"/>
                    <a:pt x="49" y="17"/>
                    <a:pt x="0" y="0"/>
                  </a:cubicBezTo>
                  <a:cubicBezTo>
                    <a:pt x="0" y="38"/>
                    <a:pt x="0" y="76"/>
                    <a:pt x="0" y="114"/>
                  </a:cubicBezTo>
                  <a:close/>
                </a:path>
              </a:pathLst>
            </a:custGeom>
            <a:solidFill>
              <a:schemeClr val="accent2">
                <a:lumMod val="75000"/>
              </a:schemeClr>
            </a:solidFill>
            <a:ln>
              <a:noFill/>
            </a:ln>
          </p:spPr>
          <p:txBody>
            <a:bodyPr vert="horz" wrap="square" lIns="91440" tIns="45720" rIns="91440" bIns="45720" numCol="1" anchor="t" anchorCtr="0" compatLnSpc="1"/>
            <a:lstStyle/>
            <a:p>
              <a:endParaRPr lang="en-US"/>
            </a:p>
          </p:txBody>
        </p:sp>
        <p:sp>
          <p:nvSpPr>
            <p:cNvPr id="10" name="Freeform 10"/>
            <p:cNvSpPr/>
            <p:nvPr/>
          </p:nvSpPr>
          <p:spPr bwMode="auto">
            <a:xfrm>
              <a:off x="4751390" y="3224214"/>
              <a:ext cx="1961146" cy="499380"/>
            </a:xfrm>
            <a:prstGeom prst="homePlate">
              <a:avLst/>
            </a:prstGeom>
            <a:solidFill>
              <a:schemeClr val="accent2"/>
            </a:solidFill>
            <a:ln>
              <a:noFill/>
            </a:ln>
          </p:spPr>
          <p:txBody>
            <a:bodyPr vert="horz" wrap="square" lIns="91440" tIns="45720" rIns="91440" bIns="45720" numCol="1" anchor="t" anchorCtr="0" compatLnSpc="1"/>
            <a:lstStyle/>
            <a:p>
              <a:endParaRPr lang="en-US"/>
            </a:p>
          </p:txBody>
        </p:sp>
      </p:grpSp>
      <p:grpSp>
        <p:nvGrpSpPr>
          <p:cNvPr id="27" name="Group 26"/>
          <p:cNvGrpSpPr/>
          <p:nvPr/>
        </p:nvGrpSpPr>
        <p:grpSpPr>
          <a:xfrm>
            <a:off x="876302" y="3752170"/>
            <a:ext cx="6163129" cy="688975"/>
            <a:chOff x="876301" y="3752168"/>
            <a:chExt cx="6163129" cy="688975"/>
          </a:xfrm>
        </p:grpSpPr>
        <p:sp>
          <p:nvSpPr>
            <p:cNvPr id="11" name="Rectangle 11"/>
            <p:cNvSpPr>
              <a:spLocks noChangeArrowheads="1"/>
            </p:cNvSpPr>
            <p:nvPr/>
          </p:nvSpPr>
          <p:spPr bwMode="auto">
            <a:xfrm>
              <a:off x="876301" y="3752168"/>
              <a:ext cx="2981325" cy="688975"/>
            </a:xfrm>
            <a:prstGeom prst="rect">
              <a:avLst/>
            </a:prstGeom>
            <a:solidFill>
              <a:schemeClr val="accent3"/>
            </a:solidFill>
            <a:ln>
              <a:noFill/>
            </a:ln>
          </p:spPr>
          <p:txBody>
            <a:bodyPr vert="horz" wrap="square" lIns="91440" tIns="45720" rIns="91440" bIns="45720" numCol="1" anchor="t" anchorCtr="0" compatLnSpc="1"/>
            <a:lstStyle/>
            <a:p>
              <a:endParaRPr lang="en-US"/>
            </a:p>
          </p:txBody>
        </p:sp>
        <p:sp>
          <p:nvSpPr>
            <p:cNvPr id="12" name="Freeform 12"/>
            <p:cNvSpPr/>
            <p:nvPr/>
          </p:nvSpPr>
          <p:spPr bwMode="auto">
            <a:xfrm>
              <a:off x="3857626" y="3752168"/>
              <a:ext cx="893763" cy="688975"/>
            </a:xfrm>
            <a:custGeom>
              <a:avLst/>
              <a:gdLst>
                <a:gd name="T0" fmla="*/ 0 w 148"/>
                <a:gd name="T1" fmla="*/ 114 h 114"/>
                <a:gd name="T2" fmla="*/ 148 w 148"/>
                <a:gd name="T3" fmla="*/ 99 h 114"/>
                <a:gd name="T4" fmla="*/ 148 w 148"/>
                <a:gd name="T5" fmla="*/ 15 h 114"/>
                <a:gd name="T6" fmla="*/ 0 w 148"/>
                <a:gd name="T7" fmla="*/ 0 h 114"/>
                <a:gd name="T8" fmla="*/ 0 w 148"/>
                <a:gd name="T9" fmla="*/ 114 h 114"/>
              </a:gdLst>
              <a:ahLst/>
              <a:cxnLst>
                <a:cxn ang="0">
                  <a:pos x="T0" y="T1"/>
                </a:cxn>
                <a:cxn ang="0">
                  <a:pos x="T2" y="T3"/>
                </a:cxn>
                <a:cxn ang="0">
                  <a:pos x="T4" y="T5"/>
                </a:cxn>
                <a:cxn ang="0">
                  <a:pos x="T6" y="T7"/>
                </a:cxn>
                <a:cxn ang="0">
                  <a:pos x="T8" y="T9"/>
                </a:cxn>
              </a:cxnLst>
              <a:rect l="0" t="0" r="r" b="b"/>
              <a:pathLst>
                <a:path w="148" h="114">
                  <a:moveTo>
                    <a:pt x="0" y="114"/>
                  </a:moveTo>
                  <a:cubicBezTo>
                    <a:pt x="49" y="109"/>
                    <a:pt x="99" y="104"/>
                    <a:pt x="148" y="99"/>
                  </a:cubicBezTo>
                  <a:cubicBezTo>
                    <a:pt x="148" y="71"/>
                    <a:pt x="148" y="43"/>
                    <a:pt x="148" y="15"/>
                  </a:cubicBezTo>
                  <a:cubicBezTo>
                    <a:pt x="99" y="10"/>
                    <a:pt x="49" y="5"/>
                    <a:pt x="0" y="0"/>
                  </a:cubicBezTo>
                  <a:cubicBezTo>
                    <a:pt x="0" y="38"/>
                    <a:pt x="0" y="76"/>
                    <a:pt x="0" y="114"/>
                  </a:cubicBezTo>
                  <a:close/>
                </a:path>
              </a:pathLst>
            </a:custGeom>
            <a:solidFill>
              <a:schemeClr val="accent3">
                <a:lumMod val="75000"/>
              </a:schemeClr>
            </a:solidFill>
            <a:ln>
              <a:noFill/>
            </a:ln>
          </p:spPr>
          <p:txBody>
            <a:bodyPr vert="horz" wrap="square" lIns="91440" tIns="45720" rIns="91440" bIns="45720" numCol="1" anchor="t" anchorCtr="0" compatLnSpc="1"/>
            <a:lstStyle/>
            <a:p>
              <a:endParaRPr lang="en-US"/>
            </a:p>
          </p:txBody>
        </p:sp>
        <p:sp>
          <p:nvSpPr>
            <p:cNvPr id="13" name="Freeform 13"/>
            <p:cNvSpPr/>
            <p:nvPr/>
          </p:nvSpPr>
          <p:spPr bwMode="auto">
            <a:xfrm>
              <a:off x="4751390" y="3843338"/>
              <a:ext cx="2288040" cy="504143"/>
            </a:xfrm>
            <a:prstGeom prst="homePlate">
              <a:avLst/>
            </a:prstGeom>
            <a:solidFill>
              <a:schemeClr val="accent3"/>
            </a:solidFill>
            <a:ln>
              <a:noFill/>
            </a:ln>
          </p:spPr>
          <p:txBody>
            <a:bodyPr vert="horz" wrap="square" lIns="91440" tIns="45720" rIns="91440" bIns="45720" numCol="1" anchor="t" anchorCtr="0" compatLnSpc="1"/>
            <a:lstStyle/>
            <a:p>
              <a:endParaRPr lang="en-US"/>
            </a:p>
          </p:txBody>
        </p:sp>
      </p:grpSp>
      <p:grpSp>
        <p:nvGrpSpPr>
          <p:cNvPr id="28" name="Group 27"/>
          <p:cNvGrpSpPr/>
          <p:nvPr/>
        </p:nvGrpSpPr>
        <p:grpSpPr>
          <a:xfrm>
            <a:off x="876302" y="4464958"/>
            <a:ext cx="6494463" cy="815975"/>
            <a:chOff x="876301" y="4464956"/>
            <a:chExt cx="6494463" cy="815975"/>
          </a:xfrm>
        </p:grpSpPr>
        <p:sp>
          <p:nvSpPr>
            <p:cNvPr id="14" name="Rectangle 14"/>
            <p:cNvSpPr>
              <a:spLocks noChangeArrowheads="1"/>
            </p:cNvSpPr>
            <p:nvPr/>
          </p:nvSpPr>
          <p:spPr bwMode="auto">
            <a:xfrm>
              <a:off x="876301" y="4591956"/>
              <a:ext cx="2981325" cy="688975"/>
            </a:xfrm>
            <a:prstGeom prst="rect">
              <a:avLst/>
            </a:prstGeom>
            <a:solidFill>
              <a:schemeClr val="accent4"/>
            </a:solidFill>
            <a:ln>
              <a:noFill/>
            </a:ln>
          </p:spPr>
          <p:txBody>
            <a:bodyPr vert="horz" wrap="square" lIns="91440" tIns="45720" rIns="91440" bIns="45720" numCol="1" anchor="t" anchorCtr="0" compatLnSpc="1"/>
            <a:lstStyle/>
            <a:p>
              <a:endParaRPr lang="en-US"/>
            </a:p>
          </p:txBody>
        </p:sp>
        <p:sp>
          <p:nvSpPr>
            <p:cNvPr id="15" name="Freeform 15"/>
            <p:cNvSpPr/>
            <p:nvPr/>
          </p:nvSpPr>
          <p:spPr bwMode="auto">
            <a:xfrm>
              <a:off x="3857626" y="4464956"/>
              <a:ext cx="893763" cy="815975"/>
            </a:xfrm>
            <a:custGeom>
              <a:avLst/>
              <a:gdLst>
                <a:gd name="T0" fmla="*/ 0 w 148"/>
                <a:gd name="T1" fmla="*/ 135 h 135"/>
                <a:gd name="T2" fmla="*/ 148 w 148"/>
                <a:gd name="T3" fmla="*/ 84 h 135"/>
                <a:gd name="T4" fmla="*/ 148 w 148"/>
                <a:gd name="T5" fmla="*/ 0 h 135"/>
                <a:gd name="T6" fmla="*/ 0 w 148"/>
                <a:gd name="T7" fmla="*/ 22 h 135"/>
                <a:gd name="T8" fmla="*/ 0 w 148"/>
                <a:gd name="T9" fmla="*/ 135 h 135"/>
              </a:gdLst>
              <a:ahLst/>
              <a:cxnLst>
                <a:cxn ang="0">
                  <a:pos x="T0" y="T1"/>
                </a:cxn>
                <a:cxn ang="0">
                  <a:pos x="T2" y="T3"/>
                </a:cxn>
                <a:cxn ang="0">
                  <a:pos x="T4" y="T5"/>
                </a:cxn>
                <a:cxn ang="0">
                  <a:pos x="T6" y="T7"/>
                </a:cxn>
                <a:cxn ang="0">
                  <a:pos x="T8" y="T9"/>
                </a:cxn>
              </a:cxnLst>
              <a:rect l="0" t="0" r="r" b="b"/>
              <a:pathLst>
                <a:path w="148" h="135">
                  <a:moveTo>
                    <a:pt x="0" y="135"/>
                  </a:moveTo>
                  <a:cubicBezTo>
                    <a:pt x="49" y="118"/>
                    <a:pt x="99" y="101"/>
                    <a:pt x="148" y="84"/>
                  </a:cubicBezTo>
                  <a:cubicBezTo>
                    <a:pt x="148" y="56"/>
                    <a:pt x="148" y="28"/>
                    <a:pt x="148" y="0"/>
                  </a:cubicBezTo>
                  <a:cubicBezTo>
                    <a:pt x="99" y="7"/>
                    <a:pt x="49" y="14"/>
                    <a:pt x="0" y="22"/>
                  </a:cubicBezTo>
                  <a:cubicBezTo>
                    <a:pt x="0" y="59"/>
                    <a:pt x="0" y="97"/>
                    <a:pt x="0" y="135"/>
                  </a:cubicBez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p>
          </p:txBody>
        </p:sp>
        <p:sp>
          <p:nvSpPr>
            <p:cNvPr id="16" name="Freeform 16"/>
            <p:cNvSpPr/>
            <p:nvPr/>
          </p:nvSpPr>
          <p:spPr bwMode="auto">
            <a:xfrm>
              <a:off x="4751389" y="4467226"/>
              <a:ext cx="2619375" cy="502556"/>
            </a:xfrm>
            <a:prstGeom prst="homePlate">
              <a:avLst/>
            </a:prstGeom>
            <a:solidFill>
              <a:schemeClr val="accent4"/>
            </a:solidFill>
            <a:ln>
              <a:noFill/>
            </a:ln>
          </p:spPr>
          <p:txBody>
            <a:bodyPr vert="horz" wrap="square" lIns="91440" tIns="45720" rIns="91440" bIns="45720" numCol="1" anchor="t" anchorCtr="0" compatLnSpc="1"/>
            <a:lstStyle/>
            <a:p>
              <a:endParaRPr lang="en-US"/>
            </a:p>
          </p:txBody>
        </p:sp>
      </p:grpSp>
      <p:grpSp>
        <p:nvGrpSpPr>
          <p:cNvPr id="29" name="Group 28"/>
          <p:cNvGrpSpPr/>
          <p:nvPr/>
        </p:nvGrpSpPr>
        <p:grpSpPr>
          <a:xfrm>
            <a:off x="876302" y="5088845"/>
            <a:ext cx="6494463" cy="1038225"/>
            <a:chOff x="876301" y="5088843"/>
            <a:chExt cx="6494463" cy="1038225"/>
          </a:xfrm>
        </p:grpSpPr>
        <p:sp>
          <p:nvSpPr>
            <p:cNvPr id="17" name="Rectangle 17"/>
            <p:cNvSpPr>
              <a:spLocks noChangeArrowheads="1"/>
            </p:cNvSpPr>
            <p:nvPr/>
          </p:nvSpPr>
          <p:spPr bwMode="auto">
            <a:xfrm>
              <a:off x="876301" y="5438093"/>
              <a:ext cx="2981325" cy="688975"/>
            </a:xfrm>
            <a:prstGeom prst="rect">
              <a:avLst/>
            </a:prstGeom>
            <a:solidFill>
              <a:schemeClr val="accent5"/>
            </a:solidFill>
            <a:ln>
              <a:noFill/>
            </a:ln>
          </p:spPr>
          <p:txBody>
            <a:bodyPr vert="horz" wrap="square" lIns="91440" tIns="45720" rIns="91440" bIns="45720" numCol="1" anchor="t" anchorCtr="0" compatLnSpc="1"/>
            <a:lstStyle/>
            <a:p>
              <a:endParaRPr lang="en-US"/>
            </a:p>
          </p:txBody>
        </p:sp>
        <p:sp>
          <p:nvSpPr>
            <p:cNvPr id="18" name="Freeform 18"/>
            <p:cNvSpPr/>
            <p:nvPr/>
          </p:nvSpPr>
          <p:spPr bwMode="auto">
            <a:xfrm>
              <a:off x="3857626" y="5088843"/>
              <a:ext cx="893763" cy="1038225"/>
            </a:xfrm>
            <a:custGeom>
              <a:avLst/>
              <a:gdLst>
                <a:gd name="T0" fmla="*/ 0 w 148"/>
                <a:gd name="T1" fmla="*/ 172 h 172"/>
                <a:gd name="T2" fmla="*/ 148 w 148"/>
                <a:gd name="T3" fmla="*/ 84 h 172"/>
                <a:gd name="T4" fmla="*/ 148 w 148"/>
                <a:gd name="T5" fmla="*/ 0 h 172"/>
                <a:gd name="T6" fmla="*/ 0 w 148"/>
                <a:gd name="T7" fmla="*/ 58 h 172"/>
                <a:gd name="T8" fmla="*/ 0 w 148"/>
                <a:gd name="T9" fmla="*/ 172 h 172"/>
              </a:gdLst>
              <a:ahLst/>
              <a:cxnLst>
                <a:cxn ang="0">
                  <a:pos x="T0" y="T1"/>
                </a:cxn>
                <a:cxn ang="0">
                  <a:pos x="T2" y="T3"/>
                </a:cxn>
                <a:cxn ang="0">
                  <a:pos x="T4" y="T5"/>
                </a:cxn>
                <a:cxn ang="0">
                  <a:pos x="T6" y="T7"/>
                </a:cxn>
                <a:cxn ang="0">
                  <a:pos x="T8" y="T9"/>
                </a:cxn>
              </a:cxnLst>
              <a:rect l="0" t="0" r="r" b="b"/>
              <a:pathLst>
                <a:path w="148" h="172">
                  <a:moveTo>
                    <a:pt x="0" y="172"/>
                  </a:moveTo>
                  <a:cubicBezTo>
                    <a:pt x="49" y="143"/>
                    <a:pt x="99" y="113"/>
                    <a:pt x="148" y="84"/>
                  </a:cubicBezTo>
                  <a:cubicBezTo>
                    <a:pt x="148" y="56"/>
                    <a:pt x="148" y="28"/>
                    <a:pt x="148" y="0"/>
                  </a:cubicBezTo>
                  <a:cubicBezTo>
                    <a:pt x="99" y="19"/>
                    <a:pt x="49" y="39"/>
                    <a:pt x="0" y="58"/>
                  </a:cubicBezTo>
                  <a:cubicBezTo>
                    <a:pt x="0" y="96"/>
                    <a:pt x="0" y="134"/>
                    <a:pt x="0" y="172"/>
                  </a:cubicBezTo>
                  <a:close/>
                </a:path>
              </a:pathLst>
            </a:custGeom>
            <a:solidFill>
              <a:schemeClr val="accent5">
                <a:lumMod val="75000"/>
              </a:schemeClr>
            </a:solidFill>
            <a:ln>
              <a:noFill/>
            </a:ln>
          </p:spPr>
          <p:txBody>
            <a:bodyPr vert="horz" wrap="square" lIns="91440" tIns="45720" rIns="91440" bIns="45720" numCol="1" anchor="t" anchorCtr="0" compatLnSpc="1"/>
            <a:lstStyle/>
            <a:p>
              <a:endParaRPr lang="en-US"/>
            </a:p>
          </p:txBody>
        </p:sp>
        <p:sp>
          <p:nvSpPr>
            <p:cNvPr id="19" name="Freeform 19"/>
            <p:cNvSpPr/>
            <p:nvPr/>
          </p:nvSpPr>
          <p:spPr bwMode="auto">
            <a:xfrm>
              <a:off x="4751389" y="5091114"/>
              <a:ext cx="2619375" cy="502556"/>
            </a:xfrm>
            <a:prstGeom prst="homePlate">
              <a:avLst/>
            </a:prstGeom>
            <a:solidFill>
              <a:schemeClr val="accent5"/>
            </a:solidFill>
            <a:ln>
              <a:noFill/>
            </a:ln>
          </p:spPr>
          <p:txBody>
            <a:bodyPr vert="horz" wrap="square" lIns="91440" tIns="45720" rIns="91440" bIns="45720" numCol="1" anchor="t" anchorCtr="0" compatLnSpc="1"/>
            <a:lstStyle/>
            <a:p>
              <a:endParaRPr lang="en-US"/>
            </a:p>
          </p:txBody>
        </p:sp>
      </p:grpSp>
      <p:sp>
        <p:nvSpPr>
          <p:cNvPr id="20" name="Oval 20"/>
          <p:cNvSpPr>
            <a:spLocks noChangeArrowheads="1"/>
          </p:cNvSpPr>
          <p:nvPr/>
        </p:nvSpPr>
        <p:spPr bwMode="auto">
          <a:xfrm>
            <a:off x="508001" y="2040843"/>
            <a:ext cx="730251" cy="731839"/>
          </a:xfrm>
          <a:prstGeom prst="ellipse">
            <a:avLst/>
          </a:prstGeom>
          <a:solidFill>
            <a:schemeClr val="accent1"/>
          </a:solidFill>
          <a:ln w="38100">
            <a:solidFill>
              <a:schemeClr val="bg1"/>
            </a:solidFill>
          </a:ln>
        </p:spPr>
        <p:txBody>
          <a:bodyPr vert="horz" wrap="square" lIns="91440" tIns="45720" rIns="91440" bIns="45720" numCol="1" anchor="ctr" anchorCtr="0" compatLnSpc="1"/>
          <a:lstStyle/>
          <a:p>
            <a:pPr algn="ctr"/>
            <a:r>
              <a:rPr lang="en-US" sz="2000" b="1" dirty="0">
                <a:solidFill>
                  <a:schemeClr val="bg1"/>
                </a:solidFill>
              </a:rPr>
              <a:t>01</a:t>
            </a:r>
            <a:endParaRPr lang="en-US" sz="2000" b="1" dirty="0">
              <a:solidFill>
                <a:schemeClr val="bg1"/>
              </a:solidFill>
            </a:endParaRPr>
          </a:p>
        </p:txBody>
      </p:sp>
      <p:sp>
        <p:nvSpPr>
          <p:cNvPr id="21" name="Oval 21"/>
          <p:cNvSpPr>
            <a:spLocks noChangeArrowheads="1"/>
          </p:cNvSpPr>
          <p:nvPr/>
        </p:nvSpPr>
        <p:spPr bwMode="auto">
          <a:xfrm>
            <a:off x="508001" y="2886982"/>
            <a:ext cx="730251" cy="731839"/>
          </a:xfrm>
          <a:prstGeom prst="ellipse">
            <a:avLst/>
          </a:prstGeom>
          <a:solidFill>
            <a:schemeClr val="accent2"/>
          </a:solidFill>
          <a:ln w="38100">
            <a:solidFill>
              <a:schemeClr val="bg1"/>
            </a:solidFill>
            <a:round/>
          </a:ln>
        </p:spPr>
        <p:txBody>
          <a:bodyPr vert="horz" wrap="square" lIns="91440" tIns="45720" rIns="91440" bIns="45720" numCol="1" anchor="ctr" anchorCtr="0" compatLnSpc="1"/>
          <a:lstStyle/>
          <a:p>
            <a:pPr algn="ctr"/>
            <a:r>
              <a:rPr lang="en-US" sz="2000" b="1" dirty="0">
                <a:solidFill>
                  <a:schemeClr val="bg1"/>
                </a:solidFill>
              </a:rPr>
              <a:t>02</a:t>
            </a:r>
            <a:endParaRPr lang="en-US" sz="2000" b="1" dirty="0">
              <a:solidFill>
                <a:schemeClr val="bg1"/>
              </a:solidFill>
            </a:endParaRPr>
          </a:p>
        </p:txBody>
      </p:sp>
      <p:sp>
        <p:nvSpPr>
          <p:cNvPr id="22" name="Oval 22"/>
          <p:cNvSpPr>
            <a:spLocks noChangeArrowheads="1"/>
          </p:cNvSpPr>
          <p:nvPr/>
        </p:nvSpPr>
        <p:spPr bwMode="auto">
          <a:xfrm>
            <a:off x="508001" y="3734707"/>
            <a:ext cx="730251" cy="723900"/>
          </a:xfrm>
          <a:prstGeom prst="ellipse">
            <a:avLst/>
          </a:prstGeom>
          <a:solidFill>
            <a:schemeClr val="accent3"/>
          </a:solidFill>
          <a:ln w="38100">
            <a:solidFill>
              <a:schemeClr val="bg1"/>
            </a:solidFill>
            <a:round/>
          </a:ln>
        </p:spPr>
        <p:txBody>
          <a:bodyPr vert="horz" wrap="square" lIns="91440" tIns="45720" rIns="91440" bIns="45720" numCol="1" anchor="ctr" anchorCtr="0" compatLnSpc="1"/>
          <a:lstStyle/>
          <a:p>
            <a:pPr algn="ctr"/>
            <a:r>
              <a:rPr lang="en-US" sz="2000" b="1" dirty="0">
                <a:solidFill>
                  <a:schemeClr val="bg1"/>
                </a:solidFill>
              </a:rPr>
              <a:t>03</a:t>
            </a:r>
            <a:endParaRPr lang="en-US" sz="2000" b="1" dirty="0">
              <a:solidFill>
                <a:schemeClr val="bg1"/>
              </a:solidFill>
            </a:endParaRPr>
          </a:p>
        </p:txBody>
      </p:sp>
      <p:sp>
        <p:nvSpPr>
          <p:cNvPr id="23" name="Oval 23"/>
          <p:cNvSpPr>
            <a:spLocks noChangeArrowheads="1"/>
          </p:cNvSpPr>
          <p:nvPr/>
        </p:nvSpPr>
        <p:spPr bwMode="auto">
          <a:xfrm>
            <a:off x="508001" y="4574494"/>
            <a:ext cx="730251" cy="731839"/>
          </a:xfrm>
          <a:prstGeom prst="ellipse">
            <a:avLst/>
          </a:prstGeom>
          <a:solidFill>
            <a:schemeClr val="accent4"/>
          </a:solidFill>
          <a:ln w="38100">
            <a:solidFill>
              <a:schemeClr val="bg1"/>
            </a:solidFill>
            <a:round/>
          </a:ln>
        </p:spPr>
        <p:txBody>
          <a:bodyPr vert="horz" wrap="square" lIns="91440" tIns="45720" rIns="91440" bIns="45720" numCol="1" anchor="ctr" anchorCtr="0" compatLnSpc="1"/>
          <a:lstStyle/>
          <a:p>
            <a:pPr algn="ctr"/>
            <a:r>
              <a:rPr lang="en-US" sz="2000" b="1" dirty="0">
                <a:solidFill>
                  <a:schemeClr val="bg1"/>
                </a:solidFill>
              </a:rPr>
              <a:t>04</a:t>
            </a:r>
            <a:endParaRPr lang="en-US" sz="2000" b="1" dirty="0">
              <a:solidFill>
                <a:schemeClr val="bg1"/>
              </a:solidFill>
            </a:endParaRPr>
          </a:p>
        </p:txBody>
      </p:sp>
      <p:sp>
        <p:nvSpPr>
          <p:cNvPr id="24" name="Oval 24"/>
          <p:cNvSpPr>
            <a:spLocks noChangeArrowheads="1"/>
          </p:cNvSpPr>
          <p:nvPr/>
        </p:nvSpPr>
        <p:spPr bwMode="auto">
          <a:xfrm>
            <a:off x="508001" y="5420631"/>
            <a:ext cx="730251" cy="725488"/>
          </a:xfrm>
          <a:prstGeom prst="ellipse">
            <a:avLst/>
          </a:prstGeom>
          <a:solidFill>
            <a:schemeClr val="accent5"/>
          </a:solidFill>
          <a:ln w="38100">
            <a:solidFill>
              <a:schemeClr val="bg1"/>
            </a:solidFill>
            <a:round/>
          </a:ln>
        </p:spPr>
        <p:txBody>
          <a:bodyPr vert="horz" wrap="square" lIns="91440" tIns="45720" rIns="91440" bIns="45720" numCol="1" anchor="ctr" anchorCtr="0" compatLnSpc="1"/>
          <a:lstStyle/>
          <a:p>
            <a:pPr algn="ctr"/>
            <a:r>
              <a:rPr lang="en-US" sz="2000" b="1" dirty="0">
                <a:solidFill>
                  <a:schemeClr val="bg1"/>
                </a:solidFill>
              </a:rPr>
              <a:t>05</a:t>
            </a:r>
            <a:endParaRPr lang="en-US" sz="2000" b="1" dirty="0">
              <a:solidFill>
                <a:schemeClr val="bg1"/>
              </a:solidFill>
            </a:endParaRPr>
          </a:p>
        </p:txBody>
      </p:sp>
      <p:sp>
        <p:nvSpPr>
          <p:cNvPr id="30" name="Inhaltsplatzhalter 4"/>
          <p:cNvSpPr txBox="1"/>
          <p:nvPr/>
        </p:nvSpPr>
        <p:spPr>
          <a:xfrm>
            <a:off x="7634515" y="2012825"/>
            <a:ext cx="4031304" cy="754053"/>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600" b="1" dirty="0">
                <a:solidFill>
                  <a:schemeClr val="accent1"/>
                </a:solidFill>
                <a:latin typeface="+mj-lt"/>
              </a:rPr>
              <a:t>点击添加标题</a:t>
            </a:r>
            <a:br>
              <a:rPr lang="en-US" sz="1400" b="1" dirty="0">
                <a:solidFill>
                  <a:schemeClr val="bg1">
                    <a:lumMod val="50000"/>
                  </a:schemeClr>
                </a:solidFill>
                <a:latin typeface="+mj-lt"/>
              </a:rPr>
            </a:br>
            <a:r>
              <a:rPr lang="zh-CN" altLang="en-US" sz="1100" dirty="0">
                <a:solidFill>
                  <a:schemeClr val="bg1">
                    <a:lumMod val="50000"/>
                  </a:schemeClr>
                </a:solidFill>
                <a:latin typeface="+mn-lt"/>
              </a:rPr>
              <a:t>点击添加标题点击添加标题点击添加标题点击添加标题点击添加点击添加标题点击添加标题点击添加标题点击添加标题点击添加标题</a:t>
            </a:r>
            <a:r>
              <a:rPr lang="en-US" sz="1100" dirty="0">
                <a:solidFill>
                  <a:schemeClr val="bg1">
                    <a:lumMod val="50000"/>
                  </a:schemeClr>
                </a:solidFill>
                <a:latin typeface="+mn-lt"/>
              </a:rPr>
              <a:t> </a:t>
            </a:r>
            <a:endParaRPr lang="en-US" sz="1100" dirty="0">
              <a:solidFill>
                <a:schemeClr val="bg1">
                  <a:lumMod val="50000"/>
                </a:schemeClr>
              </a:solidFill>
              <a:latin typeface="+mn-lt"/>
            </a:endParaRPr>
          </a:p>
        </p:txBody>
      </p:sp>
      <p:sp>
        <p:nvSpPr>
          <p:cNvPr id="31" name="Inhaltsplatzhalter 4"/>
          <p:cNvSpPr txBox="1"/>
          <p:nvPr/>
        </p:nvSpPr>
        <p:spPr>
          <a:xfrm>
            <a:off x="7634515" y="2870705"/>
            <a:ext cx="4031304" cy="754053"/>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600" b="1" dirty="0">
                <a:solidFill>
                  <a:schemeClr val="accent2"/>
                </a:solidFill>
                <a:latin typeface="+mj-lt"/>
              </a:rPr>
              <a:t>点击添加标题</a:t>
            </a:r>
            <a:br>
              <a:rPr lang="en-US" sz="1400" b="1" dirty="0">
                <a:solidFill>
                  <a:schemeClr val="bg1">
                    <a:lumMod val="50000"/>
                  </a:schemeClr>
                </a:solidFill>
                <a:latin typeface="+mj-lt"/>
              </a:rPr>
            </a:br>
            <a:r>
              <a:rPr lang="zh-CN" altLang="en-US" sz="1100" dirty="0">
                <a:solidFill>
                  <a:schemeClr val="bg1">
                    <a:lumMod val="50000"/>
                  </a:schemeClr>
                </a:solidFill>
                <a:latin typeface="+mn-lt"/>
              </a:rPr>
              <a:t>点击添加标题点击添加标题点击添加标题点击添加标题点击添加点击添加标题点击添加标题点击添加标题点击添加标题点击添加标题</a:t>
            </a:r>
            <a:r>
              <a:rPr lang="en-US" sz="1100" dirty="0">
                <a:solidFill>
                  <a:schemeClr val="bg1">
                    <a:lumMod val="50000"/>
                  </a:schemeClr>
                </a:solidFill>
                <a:latin typeface="+mn-lt"/>
              </a:rPr>
              <a:t> </a:t>
            </a:r>
            <a:endParaRPr lang="en-US" sz="1100" dirty="0">
              <a:solidFill>
                <a:schemeClr val="bg1">
                  <a:lumMod val="50000"/>
                </a:schemeClr>
              </a:solidFill>
              <a:latin typeface="+mn-lt"/>
            </a:endParaRPr>
          </a:p>
        </p:txBody>
      </p:sp>
      <p:sp>
        <p:nvSpPr>
          <p:cNvPr id="32" name="Inhaltsplatzhalter 4"/>
          <p:cNvSpPr txBox="1"/>
          <p:nvPr/>
        </p:nvSpPr>
        <p:spPr>
          <a:xfrm>
            <a:off x="7634515" y="3728585"/>
            <a:ext cx="4031304" cy="754053"/>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600" b="1" dirty="0">
                <a:solidFill>
                  <a:schemeClr val="accent3"/>
                </a:solidFill>
                <a:latin typeface="+mj-lt"/>
              </a:rPr>
              <a:t>点击添加标题</a:t>
            </a:r>
            <a:br>
              <a:rPr lang="en-US" sz="1400" b="1" dirty="0">
                <a:solidFill>
                  <a:schemeClr val="bg1">
                    <a:lumMod val="50000"/>
                  </a:schemeClr>
                </a:solidFill>
                <a:latin typeface="+mj-lt"/>
              </a:rPr>
            </a:br>
            <a:r>
              <a:rPr lang="zh-CN" altLang="en-US" sz="1100" dirty="0">
                <a:solidFill>
                  <a:schemeClr val="bg1">
                    <a:lumMod val="50000"/>
                  </a:schemeClr>
                </a:solidFill>
                <a:latin typeface="+mn-lt"/>
              </a:rPr>
              <a:t>点击添加标题点击添加标题点击添加标题点击添加标题点击添加点击添加标题点击添加标题点击添加标题点击添加标题点击添加标题</a:t>
            </a:r>
            <a:r>
              <a:rPr lang="en-US" sz="1100" dirty="0">
                <a:solidFill>
                  <a:schemeClr val="bg1">
                    <a:lumMod val="50000"/>
                  </a:schemeClr>
                </a:solidFill>
                <a:latin typeface="+mn-lt"/>
              </a:rPr>
              <a:t> </a:t>
            </a:r>
            <a:endParaRPr lang="en-US" sz="1100" dirty="0">
              <a:solidFill>
                <a:schemeClr val="bg1">
                  <a:lumMod val="50000"/>
                </a:schemeClr>
              </a:solidFill>
              <a:latin typeface="+mn-lt"/>
            </a:endParaRPr>
          </a:p>
        </p:txBody>
      </p:sp>
      <p:sp>
        <p:nvSpPr>
          <p:cNvPr id="33" name="Inhaltsplatzhalter 4"/>
          <p:cNvSpPr txBox="1"/>
          <p:nvPr/>
        </p:nvSpPr>
        <p:spPr>
          <a:xfrm>
            <a:off x="7634515" y="4586465"/>
            <a:ext cx="4031304" cy="754053"/>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600" b="1" dirty="0">
                <a:solidFill>
                  <a:schemeClr val="accent4"/>
                </a:solidFill>
                <a:latin typeface="+mj-lt"/>
              </a:rPr>
              <a:t>点击添加标题</a:t>
            </a:r>
            <a:br>
              <a:rPr lang="en-US" sz="1400" b="1" dirty="0">
                <a:solidFill>
                  <a:schemeClr val="bg1">
                    <a:lumMod val="50000"/>
                  </a:schemeClr>
                </a:solidFill>
                <a:latin typeface="+mj-lt"/>
              </a:rPr>
            </a:br>
            <a:r>
              <a:rPr lang="zh-CN" altLang="en-US" sz="1100" dirty="0">
                <a:solidFill>
                  <a:schemeClr val="bg1">
                    <a:lumMod val="50000"/>
                  </a:schemeClr>
                </a:solidFill>
                <a:latin typeface="+mn-lt"/>
              </a:rPr>
              <a:t>点击添加标题点击添加标题点击添加标题点击添加标题点击添加点击添加标题点击添加标题点击添加标题点击添加标题点击添加标题</a:t>
            </a:r>
            <a:r>
              <a:rPr lang="en-US" sz="1100" dirty="0">
                <a:solidFill>
                  <a:schemeClr val="bg1">
                    <a:lumMod val="50000"/>
                  </a:schemeClr>
                </a:solidFill>
                <a:latin typeface="+mn-lt"/>
              </a:rPr>
              <a:t> </a:t>
            </a:r>
            <a:endParaRPr lang="en-US" sz="1100" dirty="0">
              <a:solidFill>
                <a:schemeClr val="bg1">
                  <a:lumMod val="50000"/>
                </a:schemeClr>
              </a:solidFill>
              <a:latin typeface="+mn-lt"/>
            </a:endParaRPr>
          </a:p>
        </p:txBody>
      </p:sp>
      <p:sp>
        <p:nvSpPr>
          <p:cNvPr id="34" name="Inhaltsplatzhalter 4"/>
          <p:cNvSpPr txBox="1"/>
          <p:nvPr/>
        </p:nvSpPr>
        <p:spPr>
          <a:xfrm>
            <a:off x="7634515" y="5444348"/>
            <a:ext cx="4031304" cy="754053"/>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600" b="1" dirty="0">
                <a:solidFill>
                  <a:schemeClr val="accent5"/>
                </a:solidFill>
                <a:latin typeface="+mj-lt"/>
              </a:rPr>
              <a:t>点击添加标题</a:t>
            </a:r>
            <a:br>
              <a:rPr lang="en-US" sz="1400" b="1" dirty="0">
                <a:solidFill>
                  <a:schemeClr val="bg1">
                    <a:lumMod val="50000"/>
                  </a:schemeClr>
                </a:solidFill>
                <a:latin typeface="+mj-lt"/>
              </a:rPr>
            </a:br>
            <a:r>
              <a:rPr lang="zh-CN" altLang="en-US" sz="1100" dirty="0">
                <a:solidFill>
                  <a:schemeClr val="bg1">
                    <a:lumMod val="50000"/>
                  </a:schemeClr>
                </a:solidFill>
                <a:latin typeface="+mn-lt"/>
              </a:rPr>
              <a:t>点击添加标题点击添加标题点击添加标题点击添加标题点击添加点击添加标题点击添加标题点击添加标题点击添加标题点击添加标题</a:t>
            </a:r>
            <a:r>
              <a:rPr lang="en-US" sz="1100" dirty="0">
                <a:solidFill>
                  <a:schemeClr val="bg1">
                    <a:lumMod val="50000"/>
                  </a:schemeClr>
                </a:solidFill>
                <a:latin typeface="+mn-lt"/>
              </a:rPr>
              <a:t> </a:t>
            </a:r>
            <a:endParaRPr lang="en-US" sz="1100" dirty="0">
              <a:solidFill>
                <a:schemeClr val="bg1">
                  <a:lumMod val="50000"/>
                </a:schemeClr>
              </a:solidFill>
              <a:latin typeface="+mn-lt"/>
            </a:endParaRPr>
          </a:p>
        </p:txBody>
      </p:sp>
      <p:sp>
        <p:nvSpPr>
          <p:cNvPr id="35" name="Inhaltsplatzhalter 4"/>
          <p:cNvSpPr txBox="1"/>
          <p:nvPr/>
        </p:nvSpPr>
        <p:spPr>
          <a:xfrm>
            <a:off x="1460951" y="2292888"/>
            <a:ext cx="2122372" cy="246221"/>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600" b="1" dirty="0">
                <a:latin typeface="+mj-lt"/>
              </a:rPr>
              <a:t>点击添加标题</a:t>
            </a:r>
            <a:endParaRPr lang="en-US" sz="1100" dirty="0">
              <a:latin typeface="+mn-lt"/>
            </a:endParaRPr>
          </a:p>
        </p:txBody>
      </p:sp>
      <p:sp>
        <p:nvSpPr>
          <p:cNvPr id="36" name="Inhaltsplatzhalter 4"/>
          <p:cNvSpPr txBox="1"/>
          <p:nvPr/>
        </p:nvSpPr>
        <p:spPr>
          <a:xfrm>
            <a:off x="1460951" y="3126740"/>
            <a:ext cx="2122372" cy="246221"/>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600" b="1" dirty="0">
                <a:latin typeface="+mj-lt"/>
              </a:rPr>
              <a:t>点击添加标题</a:t>
            </a:r>
            <a:endParaRPr lang="en-US" sz="1100" dirty="0">
              <a:latin typeface="+mn-lt"/>
            </a:endParaRPr>
          </a:p>
        </p:txBody>
      </p:sp>
      <p:sp>
        <p:nvSpPr>
          <p:cNvPr id="37" name="Inhaltsplatzhalter 4"/>
          <p:cNvSpPr txBox="1"/>
          <p:nvPr/>
        </p:nvSpPr>
        <p:spPr>
          <a:xfrm>
            <a:off x="1460951" y="3974799"/>
            <a:ext cx="2122372" cy="246221"/>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600" b="1" dirty="0">
                <a:latin typeface="+mj-lt"/>
              </a:rPr>
              <a:t>点击添加标题</a:t>
            </a:r>
            <a:endParaRPr lang="en-US" sz="1100" dirty="0">
              <a:latin typeface="+mn-lt"/>
            </a:endParaRPr>
          </a:p>
        </p:txBody>
      </p:sp>
      <p:sp>
        <p:nvSpPr>
          <p:cNvPr id="38" name="Inhaltsplatzhalter 4"/>
          <p:cNvSpPr txBox="1"/>
          <p:nvPr/>
        </p:nvSpPr>
        <p:spPr>
          <a:xfrm>
            <a:off x="1460951" y="4815546"/>
            <a:ext cx="2122372" cy="246221"/>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600" b="1" dirty="0">
                <a:latin typeface="+mj-lt"/>
              </a:rPr>
              <a:t>点击添加标题</a:t>
            </a:r>
            <a:endParaRPr lang="en-US" sz="1100" dirty="0">
              <a:latin typeface="+mn-lt"/>
            </a:endParaRPr>
          </a:p>
        </p:txBody>
      </p:sp>
      <p:sp>
        <p:nvSpPr>
          <p:cNvPr id="39" name="Inhaltsplatzhalter 4"/>
          <p:cNvSpPr txBox="1"/>
          <p:nvPr/>
        </p:nvSpPr>
        <p:spPr>
          <a:xfrm>
            <a:off x="1460951" y="5658298"/>
            <a:ext cx="2122372" cy="246221"/>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600" b="1" dirty="0">
                <a:latin typeface="+mj-lt"/>
              </a:rPr>
              <a:t>点击添加标题</a:t>
            </a:r>
            <a:endParaRPr lang="en-US" sz="1100" dirty="0">
              <a:latin typeface="+mn-lt"/>
            </a:endParaRPr>
          </a:p>
        </p:txBody>
      </p:sp>
      <p:sp>
        <p:nvSpPr>
          <p:cNvPr id="40" name="矩形 39"/>
          <p:cNvSpPr/>
          <p:nvPr/>
        </p:nvSpPr>
        <p:spPr>
          <a:xfrm>
            <a:off x="630261" y="245461"/>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randombar(horizontal)">
                                      <p:cBhvr>
                                        <p:cTn id="11" dur="500"/>
                                        <p:tgtEl>
                                          <p:spTgt spid="20"/>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randombar(horizontal)">
                                      <p:cBhvr>
                                        <p:cTn id="15" dur="500"/>
                                        <p:tgtEl>
                                          <p:spTgt spid="35"/>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randombar(horizontal)">
                                      <p:cBhvr>
                                        <p:cTn id="19" dur="500"/>
                                        <p:tgtEl>
                                          <p:spTgt spid="26"/>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randombar(horizontal)">
                                      <p:cBhvr>
                                        <p:cTn id="23" dur="500"/>
                                        <p:tgtEl>
                                          <p:spTgt spid="21"/>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randombar(horizontal)">
                                      <p:cBhvr>
                                        <p:cTn id="27" dur="500"/>
                                        <p:tgtEl>
                                          <p:spTgt spid="36"/>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randombar(horizontal)">
                                      <p:cBhvr>
                                        <p:cTn id="31" dur="500"/>
                                        <p:tgtEl>
                                          <p:spTgt spid="27"/>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randombar(horizontal)">
                                      <p:cBhvr>
                                        <p:cTn id="35" dur="500"/>
                                        <p:tgtEl>
                                          <p:spTgt spid="22"/>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randombar(horizontal)">
                                      <p:cBhvr>
                                        <p:cTn id="39" dur="500"/>
                                        <p:tgtEl>
                                          <p:spTgt spid="37"/>
                                        </p:tgtEl>
                                      </p:cBhvr>
                                    </p:animEffect>
                                  </p:childTnLst>
                                </p:cTn>
                              </p:par>
                            </p:childTnLst>
                          </p:cTn>
                        </p:par>
                        <p:par>
                          <p:cTn id="40" fill="hold">
                            <p:stCondLst>
                              <p:cond delay="4500"/>
                            </p:stCondLst>
                            <p:childTnLst>
                              <p:par>
                                <p:cTn id="41" presetID="14" presetClass="entr" presetSubtype="10"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randombar(horizontal)">
                                      <p:cBhvr>
                                        <p:cTn id="43" dur="500"/>
                                        <p:tgtEl>
                                          <p:spTgt spid="28"/>
                                        </p:tgtEl>
                                      </p:cBhvr>
                                    </p:animEffect>
                                  </p:childTnLst>
                                </p:cTn>
                              </p:par>
                            </p:childTnLst>
                          </p:cTn>
                        </p:par>
                        <p:par>
                          <p:cTn id="44" fill="hold">
                            <p:stCondLst>
                              <p:cond delay="5000"/>
                            </p:stCondLst>
                            <p:childTnLst>
                              <p:par>
                                <p:cTn id="45" presetID="14" presetClass="entr" presetSubtype="10"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randombar(horizontal)">
                                      <p:cBhvr>
                                        <p:cTn id="47" dur="500"/>
                                        <p:tgtEl>
                                          <p:spTgt spid="23"/>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randombar(horizontal)">
                                      <p:cBhvr>
                                        <p:cTn id="51" dur="500"/>
                                        <p:tgtEl>
                                          <p:spTgt spid="38"/>
                                        </p:tgtEl>
                                      </p:cBhvr>
                                    </p:animEffect>
                                  </p:childTnLst>
                                </p:cTn>
                              </p:par>
                            </p:childTnLst>
                          </p:cTn>
                        </p:par>
                        <p:par>
                          <p:cTn id="52" fill="hold">
                            <p:stCondLst>
                              <p:cond delay="6000"/>
                            </p:stCondLst>
                            <p:childTnLst>
                              <p:par>
                                <p:cTn id="53" presetID="14" presetClass="entr" presetSubtype="10"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randombar(horizontal)">
                                      <p:cBhvr>
                                        <p:cTn id="55" dur="500"/>
                                        <p:tgtEl>
                                          <p:spTgt spid="29"/>
                                        </p:tgtEl>
                                      </p:cBhvr>
                                    </p:animEffect>
                                  </p:childTnLst>
                                </p:cTn>
                              </p:par>
                            </p:childTnLst>
                          </p:cTn>
                        </p:par>
                        <p:par>
                          <p:cTn id="56" fill="hold">
                            <p:stCondLst>
                              <p:cond delay="6500"/>
                            </p:stCondLst>
                            <p:childTnLst>
                              <p:par>
                                <p:cTn id="57" presetID="14" presetClass="entr" presetSubtype="10"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randombar(horizontal)">
                                      <p:cBhvr>
                                        <p:cTn id="59" dur="500"/>
                                        <p:tgtEl>
                                          <p:spTgt spid="24"/>
                                        </p:tgtEl>
                                      </p:cBhvr>
                                    </p:animEffect>
                                  </p:childTnLst>
                                </p:cTn>
                              </p:par>
                            </p:childTnLst>
                          </p:cTn>
                        </p:par>
                        <p:par>
                          <p:cTn id="60" fill="hold">
                            <p:stCondLst>
                              <p:cond delay="7000"/>
                            </p:stCondLst>
                            <p:childTnLst>
                              <p:par>
                                <p:cTn id="61" presetID="14" presetClass="entr" presetSubtype="10" fill="hold" grpId="0"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randombar(horizontal)">
                                      <p:cBhvr>
                                        <p:cTn id="63" dur="500"/>
                                        <p:tgtEl>
                                          <p:spTgt spid="39"/>
                                        </p:tgtEl>
                                      </p:cBhvr>
                                    </p:animEffect>
                                  </p:childTnLst>
                                </p:cTn>
                              </p:par>
                            </p:childTnLst>
                          </p:cTn>
                        </p:par>
                        <p:par>
                          <p:cTn id="64" fill="hold">
                            <p:stCondLst>
                              <p:cond delay="7500"/>
                            </p:stCondLst>
                            <p:childTnLst>
                              <p:par>
                                <p:cTn id="65" presetID="14" presetClass="entr" presetSubtype="1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randombar(horizontal)">
                                      <p:cBhvr>
                                        <p:cTn id="67" dur="500"/>
                                        <p:tgtEl>
                                          <p:spTgt spid="30"/>
                                        </p:tgtEl>
                                      </p:cBhvr>
                                    </p:animEffect>
                                  </p:childTnLst>
                                </p:cTn>
                              </p:par>
                            </p:childTnLst>
                          </p:cTn>
                        </p:par>
                        <p:par>
                          <p:cTn id="68" fill="hold">
                            <p:stCondLst>
                              <p:cond delay="8000"/>
                            </p:stCondLst>
                            <p:childTnLst>
                              <p:par>
                                <p:cTn id="69" presetID="14" presetClass="entr" presetSubtype="10" fill="hold" grpId="0" nodeType="after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randombar(horizontal)">
                                      <p:cBhvr>
                                        <p:cTn id="71" dur="500"/>
                                        <p:tgtEl>
                                          <p:spTgt spid="31"/>
                                        </p:tgtEl>
                                      </p:cBhvr>
                                    </p:animEffect>
                                  </p:childTnLst>
                                </p:cTn>
                              </p:par>
                            </p:childTnLst>
                          </p:cTn>
                        </p:par>
                        <p:par>
                          <p:cTn id="72" fill="hold">
                            <p:stCondLst>
                              <p:cond delay="8500"/>
                            </p:stCondLst>
                            <p:childTnLst>
                              <p:par>
                                <p:cTn id="73" presetID="14" presetClass="entr" presetSubtype="10" fill="hold" grpId="0" nodeType="afterEffect">
                                  <p:stCondLst>
                                    <p:cond delay="0"/>
                                  </p:stCondLst>
                                  <p:childTnLst>
                                    <p:set>
                                      <p:cBhvr>
                                        <p:cTn id="74" dur="1" fill="hold">
                                          <p:stCondLst>
                                            <p:cond delay="0"/>
                                          </p:stCondLst>
                                        </p:cTn>
                                        <p:tgtEl>
                                          <p:spTgt spid="32"/>
                                        </p:tgtEl>
                                        <p:attrNameLst>
                                          <p:attrName>style.visibility</p:attrName>
                                        </p:attrNameLst>
                                      </p:cBhvr>
                                      <p:to>
                                        <p:strVal val="visible"/>
                                      </p:to>
                                    </p:set>
                                    <p:animEffect transition="in" filter="randombar(horizontal)">
                                      <p:cBhvr>
                                        <p:cTn id="75" dur="500"/>
                                        <p:tgtEl>
                                          <p:spTgt spid="32"/>
                                        </p:tgtEl>
                                      </p:cBhvr>
                                    </p:animEffect>
                                  </p:childTnLst>
                                </p:cTn>
                              </p:par>
                            </p:childTnLst>
                          </p:cTn>
                        </p:par>
                        <p:par>
                          <p:cTn id="76" fill="hold">
                            <p:stCondLst>
                              <p:cond delay="9000"/>
                            </p:stCondLst>
                            <p:childTnLst>
                              <p:par>
                                <p:cTn id="77" presetID="14" presetClass="entr" presetSubtype="10" fill="hold" grpId="0" nodeType="after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randombar(horizontal)">
                                      <p:cBhvr>
                                        <p:cTn id="79" dur="500"/>
                                        <p:tgtEl>
                                          <p:spTgt spid="33"/>
                                        </p:tgtEl>
                                      </p:cBhvr>
                                    </p:animEffect>
                                  </p:childTnLst>
                                </p:cTn>
                              </p:par>
                            </p:childTnLst>
                          </p:cTn>
                        </p:par>
                        <p:par>
                          <p:cTn id="80" fill="hold">
                            <p:stCondLst>
                              <p:cond delay="9500"/>
                            </p:stCondLst>
                            <p:childTnLst>
                              <p:par>
                                <p:cTn id="81" presetID="14" presetClass="entr" presetSubtype="10" fill="hold" grpId="0" nodeType="after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randombar(horizontal)">
                                      <p:cBhvr>
                                        <p:cTn id="83" dur="500"/>
                                        <p:tgtEl>
                                          <p:spTgt spid="34"/>
                                        </p:tgtEl>
                                      </p:cBhvr>
                                    </p:animEffect>
                                  </p:childTnLst>
                                </p:cTn>
                              </p:par>
                            </p:childTnLst>
                          </p:cTn>
                        </p:par>
                        <p:par>
                          <p:cTn id="84" fill="hold">
                            <p:stCondLst>
                              <p:cond delay="10000"/>
                            </p:stCondLst>
                            <p:childTnLst>
                              <p:par>
                                <p:cTn id="85" presetID="14" presetClass="entr" presetSubtype="10" fill="hold" grpId="0" nodeType="afterEffect">
                                  <p:stCondLst>
                                    <p:cond delay="0"/>
                                  </p:stCondLst>
                                  <p:childTnLst>
                                    <p:set>
                                      <p:cBhvr>
                                        <p:cTn id="86" dur="1" fill="hold">
                                          <p:stCondLst>
                                            <p:cond delay="0"/>
                                          </p:stCondLst>
                                        </p:cTn>
                                        <p:tgtEl>
                                          <p:spTgt spid="40"/>
                                        </p:tgtEl>
                                        <p:attrNameLst>
                                          <p:attrName>style.visibility</p:attrName>
                                        </p:attrNameLst>
                                      </p:cBhvr>
                                      <p:to>
                                        <p:strVal val="visible"/>
                                      </p:to>
                                    </p:set>
                                    <p:animEffect transition="in" filter="randombar(horizontal)">
                                      <p:cBhvr>
                                        <p:cTn id="8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extBox 9"/>
          <p:cNvSpPr txBox="1"/>
          <p:nvPr/>
        </p:nvSpPr>
        <p:spPr>
          <a:xfrm>
            <a:off x="6720440" y="1740286"/>
            <a:ext cx="4373253" cy="1168269"/>
          </a:xfrm>
          <a:prstGeom prst="rect">
            <a:avLst/>
          </a:prstGeom>
          <a:noFill/>
        </p:spPr>
        <p:txBody>
          <a:bodyPr wrap="square" rtlCol="0">
            <a:spAutoFit/>
          </a:bodyPr>
          <a:lstStyle/>
          <a:p>
            <a:pPr defTabSz="914400">
              <a:lnSpc>
                <a:spcPct val="150000"/>
              </a:lnSpc>
            </a:pPr>
            <a:r>
              <a:rPr lang="zh-CN" altLang="en-US" sz="1200" dirty="0">
                <a:solidFill>
                  <a:srgbClr val="7F7F7F"/>
                </a:solidFill>
                <a:latin typeface="方正楷体简体" panose="03000509000000000000" pitchFamily="65" charset="-122"/>
                <a:ea typeface="方正楷体简体" panose="03000509000000000000" pitchFamily="65" charset="-122"/>
                <a:cs typeface="Montserrat Light" charset="0"/>
                <a:sym typeface="方正楷体简体" panose="03000509000000000000" pitchFamily="65" charset="-122"/>
              </a:rPr>
              <a:t>点击添加标题点击添加标题点击添加标题点击添加标点击添加标题点击添加标题点击添加标题点击添加标题点击添加标题点击添加标题点击添加标题点击添加标点击添加标题点击添加标题点击添加标题点击添加标题题</a:t>
            </a:r>
            <a:endParaRPr lang="en-US" sz="1200" dirty="0">
              <a:solidFill>
                <a:srgbClr val="7F7F7F"/>
              </a:solidFill>
              <a:latin typeface="方正楷体简体" panose="03000509000000000000" pitchFamily="65" charset="-122"/>
              <a:ea typeface="方正楷体简体" panose="03000509000000000000" pitchFamily="65" charset="-122"/>
              <a:cs typeface="Montserrat Light" charset="0"/>
              <a:sym typeface="方正楷体简体" panose="03000509000000000000" pitchFamily="65" charset="-122"/>
            </a:endParaRPr>
          </a:p>
        </p:txBody>
      </p:sp>
      <p:sp>
        <p:nvSpPr>
          <p:cNvPr id="11" name="TextBox 10"/>
          <p:cNvSpPr txBox="1"/>
          <p:nvPr/>
        </p:nvSpPr>
        <p:spPr>
          <a:xfrm>
            <a:off x="6720440" y="3429000"/>
            <a:ext cx="4633360" cy="1081258"/>
          </a:xfrm>
          <a:prstGeom prst="rect">
            <a:avLst/>
          </a:prstGeom>
          <a:noFill/>
        </p:spPr>
        <p:txBody>
          <a:bodyPr wrap="square" rtlCol="0">
            <a:spAutoFit/>
          </a:bodyPr>
          <a:lstStyle/>
          <a:p>
            <a:pPr defTabSz="914400">
              <a:lnSpc>
                <a:spcPct val="150000"/>
              </a:lnSpc>
            </a:pPr>
            <a:r>
              <a:rPr lang="en-US" sz="1400" b="1" dirty="0">
                <a:solidFill>
                  <a:srgbClr val="7F7F7F"/>
                </a:solidFill>
                <a:latin typeface="方正楷体简体" panose="03000509000000000000" pitchFamily="65" charset="-122"/>
                <a:ea typeface="方正楷体简体" panose="03000509000000000000" pitchFamily="65" charset="-122"/>
                <a:cs typeface="Montserrat Semi" charset="0"/>
                <a:sym typeface="方正楷体简体" panose="03000509000000000000" pitchFamily="65" charset="-122"/>
              </a:rPr>
              <a:t>Your Second Title goes here</a:t>
            </a:r>
            <a:endParaRPr lang="en-US" sz="1200" b="1" dirty="0">
              <a:solidFill>
                <a:srgbClr val="7F7F7F"/>
              </a:solidFill>
              <a:latin typeface="方正楷体简体" panose="03000509000000000000" pitchFamily="65" charset="-122"/>
              <a:ea typeface="方正楷体简体" panose="03000509000000000000" pitchFamily="65" charset="-122"/>
              <a:cs typeface="Montserrat Semi" charset="0"/>
              <a:sym typeface="方正楷体简体" panose="03000509000000000000" pitchFamily="65" charset="-122"/>
            </a:endParaRPr>
          </a:p>
          <a:p>
            <a:pPr defTabSz="914400">
              <a:lnSpc>
                <a:spcPct val="150000"/>
              </a:lnSpc>
            </a:pPr>
            <a:r>
              <a:rPr lang="zh-CN" altLang="en-US" sz="1000" dirty="0">
                <a:solidFill>
                  <a:srgbClr val="7F7F7F"/>
                </a:solidFill>
                <a:latin typeface="方正楷体简体" panose="03000509000000000000" pitchFamily="65" charset="-122"/>
                <a:ea typeface="方正楷体简体" panose="03000509000000000000" pitchFamily="65" charset="-122"/>
                <a:cs typeface="Montserrat Light" charset="0"/>
                <a:sym typeface="方正楷体简体" panose="03000509000000000000" pitchFamily="65" charset="-122"/>
              </a:rPr>
              <a:t>点击添加标题点击添加标题点击添加标题点击添加标点击添加标题点击添加标题点击添加标题点击添加标题点击添加标题点击添加标题点击添加标题点击添加标点击添加标题点击添加标题点击添加标题点击添加标题题</a:t>
            </a:r>
            <a:endParaRPr lang="en-US" sz="1000" dirty="0">
              <a:solidFill>
                <a:srgbClr val="7F7F7F"/>
              </a:solidFill>
              <a:latin typeface="方正楷体简体" panose="03000509000000000000" pitchFamily="65" charset="-122"/>
              <a:ea typeface="方正楷体简体" panose="03000509000000000000" pitchFamily="65" charset="-122"/>
              <a:cs typeface="Montserrat Light" charset="0"/>
              <a:sym typeface="方正楷体简体" panose="03000509000000000000" pitchFamily="65" charset="-122"/>
            </a:endParaRPr>
          </a:p>
        </p:txBody>
      </p:sp>
      <p:grpSp>
        <p:nvGrpSpPr>
          <p:cNvPr id="15" name="Group 14"/>
          <p:cNvGrpSpPr/>
          <p:nvPr/>
        </p:nvGrpSpPr>
        <p:grpSpPr>
          <a:xfrm>
            <a:off x="4893143" y="3086742"/>
            <a:ext cx="848639" cy="684519"/>
            <a:chOff x="19517684" y="3211903"/>
            <a:chExt cx="621122" cy="501001"/>
          </a:xfrm>
        </p:grpSpPr>
        <p:sp>
          <p:nvSpPr>
            <p:cNvPr id="16" name="Freeform 18"/>
            <p:cNvSpPr>
              <a:spLocks noChangeArrowheads="1"/>
            </p:cNvSpPr>
            <p:nvPr/>
          </p:nvSpPr>
          <p:spPr bwMode="auto">
            <a:xfrm>
              <a:off x="19784300" y="3291010"/>
              <a:ext cx="79104" cy="79104"/>
            </a:xfrm>
            <a:custGeom>
              <a:avLst/>
              <a:gdLst>
                <a:gd name="T0" fmla="*/ 119 w 120"/>
                <a:gd name="T1" fmla="*/ 60 h 120"/>
                <a:gd name="T2" fmla="*/ 119 w 120"/>
                <a:gd name="T3" fmla="*/ 60 h 120"/>
                <a:gd name="T4" fmla="*/ 60 w 120"/>
                <a:gd name="T5" fmla="*/ 0 h 120"/>
                <a:gd name="T6" fmla="*/ 0 w 120"/>
                <a:gd name="T7" fmla="*/ 60 h 120"/>
                <a:gd name="T8" fmla="*/ 60 w 120"/>
                <a:gd name="T9" fmla="*/ 119 h 120"/>
                <a:gd name="T10" fmla="*/ 119 w 120"/>
                <a:gd name="T11" fmla="*/ 60 h 120"/>
              </a:gdLst>
              <a:ahLst/>
              <a:cxnLst>
                <a:cxn ang="0">
                  <a:pos x="T0" y="T1"/>
                </a:cxn>
                <a:cxn ang="0">
                  <a:pos x="T2" y="T3"/>
                </a:cxn>
                <a:cxn ang="0">
                  <a:pos x="T4" y="T5"/>
                </a:cxn>
                <a:cxn ang="0">
                  <a:pos x="T6" y="T7"/>
                </a:cxn>
                <a:cxn ang="0">
                  <a:pos x="T8" y="T9"/>
                </a:cxn>
                <a:cxn ang="0">
                  <a:pos x="T10" y="T11"/>
                </a:cxn>
              </a:cxnLst>
              <a:rect l="0" t="0" r="r" b="b"/>
              <a:pathLst>
                <a:path w="120" h="120">
                  <a:moveTo>
                    <a:pt x="119" y="60"/>
                  </a:moveTo>
                  <a:lnTo>
                    <a:pt x="119" y="60"/>
                  </a:lnTo>
                  <a:cubicBezTo>
                    <a:pt x="119" y="30"/>
                    <a:pt x="97" y="0"/>
                    <a:pt x="60" y="0"/>
                  </a:cubicBezTo>
                  <a:cubicBezTo>
                    <a:pt x="30" y="0"/>
                    <a:pt x="0" y="30"/>
                    <a:pt x="0" y="60"/>
                  </a:cubicBezTo>
                  <a:cubicBezTo>
                    <a:pt x="0" y="97"/>
                    <a:pt x="30" y="119"/>
                    <a:pt x="60" y="119"/>
                  </a:cubicBezTo>
                  <a:cubicBezTo>
                    <a:pt x="97" y="119"/>
                    <a:pt x="119" y="97"/>
                    <a:pt x="119" y="60"/>
                  </a:cubicBezTo>
                </a:path>
              </a:pathLst>
            </a:custGeom>
            <a:noFill/>
            <a:ln w="34290" cap="flat">
              <a:solidFill>
                <a:schemeClr val="bg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400"/>
              <a:endParaRPr lang="en-US" dirty="0">
                <a:solidFill>
                  <a:srgbClr val="7F7F7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7" name="Freeform 19"/>
            <p:cNvSpPr>
              <a:spLocks noChangeArrowheads="1"/>
            </p:cNvSpPr>
            <p:nvPr/>
          </p:nvSpPr>
          <p:spPr bwMode="auto">
            <a:xfrm>
              <a:off x="19693474" y="3211903"/>
              <a:ext cx="263684" cy="401387"/>
            </a:xfrm>
            <a:custGeom>
              <a:avLst/>
              <a:gdLst>
                <a:gd name="T0" fmla="*/ 389 w 397"/>
                <a:gd name="T1" fmla="*/ 209 h 605"/>
                <a:gd name="T2" fmla="*/ 389 w 397"/>
                <a:gd name="T3" fmla="*/ 209 h 605"/>
                <a:gd name="T4" fmla="*/ 195 w 397"/>
                <a:gd name="T5" fmla="*/ 0 h 605"/>
                <a:gd name="T6" fmla="*/ 0 w 397"/>
                <a:gd name="T7" fmla="*/ 209 h 605"/>
                <a:gd name="T8" fmla="*/ 195 w 397"/>
                <a:gd name="T9" fmla="*/ 604 h 605"/>
                <a:gd name="T10" fmla="*/ 389 w 397"/>
                <a:gd name="T11" fmla="*/ 209 h 605"/>
              </a:gdLst>
              <a:ahLst/>
              <a:cxnLst>
                <a:cxn ang="0">
                  <a:pos x="T0" y="T1"/>
                </a:cxn>
                <a:cxn ang="0">
                  <a:pos x="T2" y="T3"/>
                </a:cxn>
                <a:cxn ang="0">
                  <a:pos x="T4" y="T5"/>
                </a:cxn>
                <a:cxn ang="0">
                  <a:pos x="T6" y="T7"/>
                </a:cxn>
                <a:cxn ang="0">
                  <a:pos x="T8" y="T9"/>
                </a:cxn>
                <a:cxn ang="0">
                  <a:pos x="T10" y="T11"/>
                </a:cxn>
              </a:cxnLst>
              <a:rect l="0" t="0" r="r" b="b"/>
              <a:pathLst>
                <a:path w="397" h="605">
                  <a:moveTo>
                    <a:pt x="389" y="209"/>
                  </a:moveTo>
                  <a:lnTo>
                    <a:pt x="389" y="209"/>
                  </a:lnTo>
                  <a:cubicBezTo>
                    <a:pt x="389" y="97"/>
                    <a:pt x="307" y="0"/>
                    <a:pt x="195" y="0"/>
                  </a:cubicBezTo>
                  <a:cubicBezTo>
                    <a:pt x="90" y="0"/>
                    <a:pt x="0" y="97"/>
                    <a:pt x="0" y="209"/>
                  </a:cubicBezTo>
                  <a:cubicBezTo>
                    <a:pt x="0" y="358"/>
                    <a:pt x="195" y="604"/>
                    <a:pt x="195" y="604"/>
                  </a:cubicBezTo>
                  <a:cubicBezTo>
                    <a:pt x="195" y="604"/>
                    <a:pt x="396" y="358"/>
                    <a:pt x="389" y="209"/>
                  </a:cubicBezTo>
                </a:path>
              </a:pathLst>
            </a:custGeom>
            <a:noFill/>
            <a:ln w="34290" cap="flat">
              <a:solidFill>
                <a:schemeClr val="bg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400"/>
              <a:endParaRPr lang="en-US" dirty="0">
                <a:solidFill>
                  <a:srgbClr val="7F7F7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8" name="Freeform 20"/>
            <p:cNvSpPr>
              <a:spLocks noChangeArrowheads="1"/>
            </p:cNvSpPr>
            <p:nvPr/>
          </p:nvSpPr>
          <p:spPr bwMode="auto">
            <a:xfrm>
              <a:off x="19517684" y="3507816"/>
              <a:ext cx="621122" cy="205088"/>
            </a:xfrm>
            <a:custGeom>
              <a:avLst/>
              <a:gdLst>
                <a:gd name="T0" fmla="*/ 298 w 934"/>
                <a:gd name="T1" fmla="*/ 0 h 307"/>
                <a:gd name="T2" fmla="*/ 164 w 934"/>
                <a:gd name="T3" fmla="*/ 0 h 307"/>
                <a:gd name="T4" fmla="*/ 0 w 934"/>
                <a:gd name="T5" fmla="*/ 306 h 307"/>
                <a:gd name="T6" fmla="*/ 463 w 934"/>
                <a:gd name="T7" fmla="*/ 306 h 307"/>
                <a:gd name="T8" fmla="*/ 933 w 934"/>
                <a:gd name="T9" fmla="*/ 306 h 307"/>
                <a:gd name="T10" fmla="*/ 769 w 934"/>
                <a:gd name="T11" fmla="*/ 0 h 307"/>
                <a:gd name="T12" fmla="*/ 627 w 934"/>
                <a:gd name="T13" fmla="*/ 0 h 307"/>
              </a:gdLst>
              <a:ahLst/>
              <a:cxnLst>
                <a:cxn ang="0">
                  <a:pos x="T0" y="T1"/>
                </a:cxn>
                <a:cxn ang="0">
                  <a:pos x="T2" y="T3"/>
                </a:cxn>
                <a:cxn ang="0">
                  <a:pos x="T4" y="T5"/>
                </a:cxn>
                <a:cxn ang="0">
                  <a:pos x="T6" y="T7"/>
                </a:cxn>
                <a:cxn ang="0">
                  <a:pos x="T8" y="T9"/>
                </a:cxn>
                <a:cxn ang="0">
                  <a:pos x="T10" y="T11"/>
                </a:cxn>
                <a:cxn ang="0">
                  <a:pos x="T12" y="T13"/>
                </a:cxn>
              </a:cxnLst>
              <a:rect l="0" t="0" r="r" b="b"/>
              <a:pathLst>
                <a:path w="934" h="307">
                  <a:moveTo>
                    <a:pt x="298" y="0"/>
                  </a:moveTo>
                  <a:lnTo>
                    <a:pt x="164" y="0"/>
                  </a:lnTo>
                  <a:lnTo>
                    <a:pt x="0" y="306"/>
                  </a:lnTo>
                  <a:lnTo>
                    <a:pt x="463" y="306"/>
                  </a:lnTo>
                  <a:lnTo>
                    <a:pt x="933" y="306"/>
                  </a:lnTo>
                  <a:lnTo>
                    <a:pt x="769" y="0"/>
                  </a:lnTo>
                  <a:lnTo>
                    <a:pt x="627" y="0"/>
                  </a:lnTo>
                </a:path>
              </a:pathLst>
            </a:custGeom>
            <a:noFill/>
            <a:ln w="34290" cap="flat">
              <a:solidFill>
                <a:schemeClr val="bg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defTabSz="914400"/>
              <a:endParaRPr lang="en-US" dirty="0">
                <a:solidFill>
                  <a:srgbClr val="7F7F7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sp>
        <p:nvSpPr>
          <p:cNvPr id="14" name="矩形 13"/>
          <p:cNvSpPr/>
          <p:nvPr/>
        </p:nvSpPr>
        <p:spPr>
          <a:xfrm>
            <a:off x="630261" y="245461"/>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5" name="矩形 4"/>
          <p:cNvSpPr/>
          <p:nvPr/>
        </p:nvSpPr>
        <p:spPr>
          <a:xfrm>
            <a:off x="501650" y="1504950"/>
            <a:ext cx="4503579" cy="4489450"/>
          </a:xfrm>
          <a:prstGeom prst="rect">
            <a:avLst/>
          </a:prstGeom>
          <a:noFill/>
          <a:ln w="19050">
            <a:solidFill>
              <a:srgbClr val="7C55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1014443" y="1980561"/>
            <a:ext cx="5213989" cy="337248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flipH="1">
            <a:off x="0" y="3802937"/>
            <a:ext cx="12192000" cy="5485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grpSp>
        <p:nvGrpSpPr>
          <p:cNvPr id="7" name="Group 6"/>
          <p:cNvGrpSpPr/>
          <p:nvPr/>
        </p:nvGrpSpPr>
        <p:grpSpPr>
          <a:xfrm>
            <a:off x="1191987" y="2399345"/>
            <a:ext cx="2044700" cy="1952171"/>
            <a:chOff x="1028701" y="2340186"/>
            <a:chExt cx="2044700" cy="1952171"/>
          </a:xfrm>
        </p:grpSpPr>
        <p:sp>
          <p:nvSpPr>
            <p:cNvPr id="3" name="Parallelogram 2"/>
            <p:cNvSpPr/>
            <p:nvPr/>
          </p:nvSpPr>
          <p:spPr>
            <a:xfrm flipH="1">
              <a:off x="1028701" y="3743779"/>
              <a:ext cx="2044700" cy="548578"/>
            </a:xfrm>
            <a:prstGeom prst="parallelogram">
              <a:avLst>
                <a:gd name="adj" fmla="val 72727"/>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b="1" dirty="0"/>
                <a:t>2010</a:t>
              </a:r>
              <a:endParaRPr lang="en-US" b="1" dirty="0"/>
            </a:p>
          </p:txBody>
        </p:sp>
        <p:cxnSp>
          <p:nvCxnSpPr>
            <p:cNvPr id="5" name="Straight Connector 4"/>
            <p:cNvCxnSpPr/>
            <p:nvPr/>
          </p:nvCxnSpPr>
          <p:spPr>
            <a:xfrm>
              <a:off x="2051050" y="2340186"/>
              <a:ext cx="1" cy="1288386"/>
            </a:xfrm>
            <a:prstGeom prst="line">
              <a:avLst/>
            </a:prstGeom>
            <a:ln w="28575">
              <a:headEnd type="oval"/>
            </a:ln>
          </p:spPr>
          <p:style>
            <a:lnRef idx="1">
              <a:schemeClr val="accent1"/>
            </a:lnRef>
            <a:fillRef idx="0">
              <a:schemeClr val="accent1"/>
            </a:fillRef>
            <a:effectRef idx="0">
              <a:schemeClr val="accent1"/>
            </a:effectRef>
            <a:fontRef idx="minor">
              <a:schemeClr val="tx1"/>
            </a:fontRef>
          </p:style>
        </p:cxnSp>
      </p:grpSp>
      <p:grpSp>
        <p:nvGrpSpPr>
          <p:cNvPr id="8" name="Group 7"/>
          <p:cNvGrpSpPr/>
          <p:nvPr/>
        </p:nvGrpSpPr>
        <p:grpSpPr>
          <a:xfrm>
            <a:off x="3132819" y="3802938"/>
            <a:ext cx="2044700" cy="1974853"/>
            <a:chOff x="1028701" y="3743779"/>
            <a:chExt cx="2044700" cy="1974853"/>
          </a:xfrm>
        </p:grpSpPr>
        <p:sp>
          <p:nvSpPr>
            <p:cNvPr id="9" name="Parallelogram 8"/>
            <p:cNvSpPr/>
            <p:nvPr/>
          </p:nvSpPr>
          <p:spPr>
            <a:xfrm flipH="1">
              <a:off x="1028701" y="3743779"/>
              <a:ext cx="2044700" cy="548578"/>
            </a:xfrm>
            <a:prstGeom prst="parallelogram">
              <a:avLst>
                <a:gd name="adj" fmla="val 7272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b="1" dirty="0"/>
                <a:t>2012</a:t>
              </a:r>
              <a:endParaRPr lang="en-US" b="1" dirty="0"/>
            </a:p>
          </p:txBody>
        </p:sp>
        <p:cxnSp>
          <p:nvCxnSpPr>
            <p:cNvPr id="10" name="Straight Connector 9"/>
            <p:cNvCxnSpPr/>
            <p:nvPr/>
          </p:nvCxnSpPr>
          <p:spPr>
            <a:xfrm flipV="1">
              <a:off x="2051050" y="4430246"/>
              <a:ext cx="1" cy="1288386"/>
            </a:xfrm>
            <a:prstGeom prst="line">
              <a:avLst/>
            </a:prstGeom>
            <a:ln w="28575">
              <a:solidFill>
                <a:schemeClr val="accent2"/>
              </a:solidFill>
              <a:headEnd type="ova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5073651" y="2399345"/>
            <a:ext cx="2044700" cy="1952171"/>
            <a:chOff x="1028701" y="2340186"/>
            <a:chExt cx="2044700" cy="1952171"/>
          </a:xfrm>
        </p:grpSpPr>
        <p:sp>
          <p:nvSpPr>
            <p:cNvPr id="12" name="Parallelogram 11"/>
            <p:cNvSpPr/>
            <p:nvPr/>
          </p:nvSpPr>
          <p:spPr>
            <a:xfrm flipH="1">
              <a:off x="1028701" y="3743779"/>
              <a:ext cx="2044700" cy="548578"/>
            </a:xfrm>
            <a:prstGeom prst="parallelogram">
              <a:avLst>
                <a:gd name="adj" fmla="val 7272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b="1" dirty="0"/>
                <a:t>2014</a:t>
              </a:r>
              <a:endParaRPr lang="en-US" b="1" dirty="0"/>
            </a:p>
          </p:txBody>
        </p:sp>
        <p:cxnSp>
          <p:nvCxnSpPr>
            <p:cNvPr id="13" name="Straight Connector 12"/>
            <p:cNvCxnSpPr/>
            <p:nvPr/>
          </p:nvCxnSpPr>
          <p:spPr>
            <a:xfrm>
              <a:off x="2051050" y="2340186"/>
              <a:ext cx="1" cy="1288386"/>
            </a:xfrm>
            <a:prstGeom prst="line">
              <a:avLst/>
            </a:prstGeom>
            <a:ln w="28575">
              <a:solidFill>
                <a:schemeClr val="accent3"/>
              </a:solidFill>
              <a:headEnd type="oval"/>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7014483" y="3802938"/>
            <a:ext cx="2044700" cy="1974853"/>
            <a:chOff x="1028701" y="3743779"/>
            <a:chExt cx="2044700" cy="1974853"/>
          </a:xfrm>
        </p:grpSpPr>
        <p:sp>
          <p:nvSpPr>
            <p:cNvPr id="15" name="Parallelogram 14"/>
            <p:cNvSpPr/>
            <p:nvPr/>
          </p:nvSpPr>
          <p:spPr>
            <a:xfrm flipH="1">
              <a:off x="1028701" y="3743779"/>
              <a:ext cx="2044700" cy="548578"/>
            </a:xfrm>
            <a:prstGeom prst="parallelogram">
              <a:avLst>
                <a:gd name="adj" fmla="val 7272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b="1" dirty="0"/>
                <a:t>2016</a:t>
              </a:r>
              <a:endParaRPr lang="en-US" b="1" dirty="0"/>
            </a:p>
          </p:txBody>
        </p:sp>
        <p:cxnSp>
          <p:nvCxnSpPr>
            <p:cNvPr id="16" name="Straight Connector 15"/>
            <p:cNvCxnSpPr/>
            <p:nvPr/>
          </p:nvCxnSpPr>
          <p:spPr>
            <a:xfrm flipV="1">
              <a:off x="2051050" y="4430246"/>
              <a:ext cx="1" cy="1288386"/>
            </a:xfrm>
            <a:prstGeom prst="line">
              <a:avLst/>
            </a:prstGeom>
            <a:ln w="28575">
              <a:solidFill>
                <a:schemeClr val="accent4"/>
              </a:solidFill>
              <a:headEnd type="oval"/>
            </a:ln>
          </p:spPr>
          <p:style>
            <a:lnRef idx="1">
              <a:schemeClr val="accent1"/>
            </a:lnRef>
            <a:fillRef idx="0">
              <a:schemeClr val="accent1"/>
            </a:fillRef>
            <a:effectRef idx="0">
              <a:schemeClr val="accent1"/>
            </a:effectRef>
            <a:fontRef idx="minor">
              <a:schemeClr val="tx1"/>
            </a:fontRef>
          </p:style>
        </p:cxnSp>
      </p:grpSp>
      <p:grpSp>
        <p:nvGrpSpPr>
          <p:cNvPr id="17" name="Group 16"/>
          <p:cNvGrpSpPr/>
          <p:nvPr/>
        </p:nvGrpSpPr>
        <p:grpSpPr>
          <a:xfrm>
            <a:off x="8955315" y="2399345"/>
            <a:ext cx="2044700" cy="1952171"/>
            <a:chOff x="1028701" y="2340186"/>
            <a:chExt cx="2044700" cy="1952171"/>
          </a:xfrm>
        </p:grpSpPr>
        <p:sp>
          <p:nvSpPr>
            <p:cNvPr id="18" name="Parallelogram 17"/>
            <p:cNvSpPr/>
            <p:nvPr/>
          </p:nvSpPr>
          <p:spPr>
            <a:xfrm flipH="1">
              <a:off x="1028701" y="3743779"/>
              <a:ext cx="2044700" cy="548578"/>
            </a:xfrm>
            <a:prstGeom prst="parallelogram">
              <a:avLst>
                <a:gd name="adj" fmla="val 7272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b="1" dirty="0"/>
                <a:t>2018</a:t>
              </a:r>
              <a:endParaRPr lang="en-US" b="1" dirty="0"/>
            </a:p>
          </p:txBody>
        </p:sp>
        <p:cxnSp>
          <p:nvCxnSpPr>
            <p:cNvPr id="19" name="Straight Connector 18"/>
            <p:cNvCxnSpPr/>
            <p:nvPr/>
          </p:nvCxnSpPr>
          <p:spPr>
            <a:xfrm>
              <a:off x="2051050" y="2340186"/>
              <a:ext cx="1" cy="1288386"/>
            </a:xfrm>
            <a:prstGeom prst="line">
              <a:avLst/>
            </a:prstGeom>
            <a:ln w="28575">
              <a:solidFill>
                <a:schemeClr val="accent5"/>
              </a:solidFill>
              <a:headEnd type="oval"/>
            </a:ln>
          </p:spPr>
          <p:style>
            <a:lnRef idx="1">
              <a:schemeClr val="accent1"/>
            </a:lnRef>
            <a:fillRef idx="0">
              <a:schemeClr val="accent1"/>
            </a:fillRef>
            <a:effectRef idx="0">
              <a:schemeClr val="accent1"/>
            </a:effectRef>
            <a:fontRef idx="minor">
              <a:schemeClr val="tx1"/>
            </a:fontRef>
          </p:style>
        </p:cxnSp>
      </p:grpSp>
      <p:sp>
        <p:nvSpPr>
          <p:cNvPr id="38" name="Inhaltsplatzhalter 4"/>
          <p:cNvSpPr txBox="1"/>
          <p:nvPr/>
        </p:nvSpPr>
        <p:spPr>
          <a:xfrm>
            <a:off x="8170359" y="4808294"/>
            <a:ext cx="1942868" cy="96949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600" b="1" dirty="0">
                <a:solidFill>
                  <a:schemeClr val="accent4"/>
                </a:solidFill>
                <a:latin typeface="+mj-lt"/>
              </a:rPr>
              <a:t>点击添加标题</a:t>
            </a:r>
            <a:br>
              <a:rPr lang="en-US" sz="1600" b="1" dirty="0">
                <a:solidFill>
                  <a:schemeClr val="accent4"/>
                </a:solidFill>
                <a:latin typeface="+mj-lt"/>
              </a:rPr>
            </a:br>
            <a:br>
              <a:rPr lang="en-US" sz="1400" b="1" dirty="0">
                <a:solidFill>
                  <a:schemeClr val="bg1">
                    <a:lumMod val="50000"/>
                  </a:schemeClr>
                </a:solidFill>
                <a:latin typeface="+mj-lt"/>
              </a:rPr>
            </a:br>
            <a:r>
              <a:rPr lang="zh-CN" altLang="en-US" sz="1100" dirty="0">
                <a:solidFill>
                  <a:schemeClr val="bg1">
                    <a:lumMod val="50000"/>
                  </a:schemeClr>
                </a:solidFill>
                <a:latin typeface="+mn-lt"/>
              </a:rPr>
              <a:t>点击添加标题点击添加标题点击添加标题点击添加标题点击添加标题</a:t>
            </a:r>
            <a:r>
              <a:rPr lang="en-US" sz="1100" dirty="0">
                <a:solidFill>
                  <a:schemeClr val="bg1">
                    <a:lumMod val="50000"/>
                  </a:schemeClr>
                </a:solidFill>
                <a:latin typeface="+mn-lt"/>
              </a:rPr>
              <a:t> </a:t>
            </a:r>
            <a:endParaRPr lang="en-US" sz="1100" dirty="0">
              <a:solidFill>
                <a:schemeClr val="bg1">
                  <a:lumMod val="50000"/>
                </a:schemeClr>
              </a:solidFill>
              <a:latin typeface="+mn-lt"/>
            </a:endParaRPr>
          </a:p>
        </p:txBody>
      </p:sp>
      <p:sp>
        <p:nvSpPr>
          <p:cNvPr id="39" name="Inhaltsplatzhalter 4"/>
          <p:cNvSpPr txBox="1"/>
          <p:nvPr/>
        </p:nvSpPr>
        <p:spPr>
          <a:xfrm>
            <a:off x="6234971" y="2382325"/>
            <a:ext cx="1942868" cy="96949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600" b="1" dirty="0">
                <a:solidFill>
                  <a:schemeClr val="accent3"/>
                </a:solidFill>
                <a:latin typeface="+mj-lt"/>
              </a:rPr>
              <a:t>点击添加标题</a:t>
            </a:r>
            <a:br>
              <a:rPr lang="en-US" sz="1600" b="1" dirty="0">
                <a:solidFill>
                  <a:schemeClr val="accent3"/>
                </a:solidFill>
                <a:latin typeface="+mj-lt"/>
              </a:rPr>
            </a:br>
            <a:br>
              <a:rPr lang="en-US" sz="1400" b="1" dirty="0">
                <a:solidFill>
                  <a:schemeClr val="bg1">
                    <a:lumMod val="50000"/>
                  </a:schemeClr>
                </a:solidFill>
                <a:latin typeface="+mj-lt"/>
              </a:rPr>
            </a:br>
            <a:r>
              <a:rPr lang="zh-CN" altLang="en-US" sz="1100" dirty="0">
                <a:solidFill>
                  <a:schemeClr val="bg1">
                    <a:lumMod val="50000"/>
                  </a:schemeClr>
                </a:solidFill>
                <a:latin typeface="+mn-lt"/>
              </a:rPr>
              <a:t>点击添加标题点击添加标题点击添加标题点击添加标题点击添加标题</a:t>
            </a:r>
            <a:r>
              <a:rPr lang="en-US" sz="1100" dirty="0">
                <a:solidFill>
                  <a:schemeClr val="bg1">
                    <a:lumMod val="50000"/>
                  </a:schemeClr>
                </a:solidFill>
                <a:latin typeface="+mn-lt"/>
              </a:rPr>
              <a:t> </a:t>
            </a:r>
            <a:endParaRPr lang="en-US" sz="1100" dirty="0">
              <a:solidFill>
                <a:schemeClr val="bg1">
                  <a:lumMod val="50000"/>
                </a:schemeClr>
              </a:solidFill>
              <a:latin typeface="+mn-lt"/>
            </a:endParaRPr>
          </a:p>
        </p:txBody>
      </p:sp>
      <p:sp>
        <p:nvSpPr>
          <p:cNvPr id="40" name="Inhaltsplatzhalter 4"/>
          <p:cNvSpPr txBox="1"/>
          <p:nvPr/>
        </p:nvSpPr>
        <p:spPr>
          <a:xfrm>
            <a:off x="4296177" y="4808294"/>
            <a:ext cx="1942868" cy="96949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600" b="1" dirty="0">
                <a:solidFill>
                  <a:schemeClr val="accent2"/>
                </a:solidFill>
                <a:latin typeface="+mj-lt"/>
              </a:rPr>
              <a:t>点击添加标题</a:t>
            </a:r>
            <a:br>
              <a:rPr lang="en-US" sz="1600" b="1" dirty="0">
                <a:solidFill>
                  <a:schemeClr val="accent2"/>
                </a:solidFill>
                <a:latin typeface="+mj-lt"/>
              </a:rPr>
            </a:br>
            <a:br>
              <a:rPr lang="en-US" sz="1400" b="1" dirty="0">
                <a:solidFill>
                  <a:schemeClr val="bg1">
                    <a:lumMod val="50000"/>
                  </a:schemeClr>
                </a:solidFill>
                <a:latin typeface="+mj-lt"/>
              </a:rPr>
            </a:br>
            <a:r>
              <a:rPr lang="zh-CN" altLang="en-US" sz="1100" dirty="0">
                <a:solidFill>
                  <a:schemeClr val="bg1">
                    <a:lumMod val="50000"/>
                  </a:schemeClr>
                </a:solidFill>
                <a:latin typeface="+mn-lt"/>
              </a:rPr>
              <a:t>点击添加标题点击添加标题点击添加标题点击添加标题点击添加标题</a:t>
            </a:r>
            <a:r>
              <a:rPr lang="en-US" sz="1100" dirty="0">
                <a:solidFill>
                  <a:schemeClr val="bg1">
                    <a:lumMod val="50000"/>
                  </a:schemeClr>
                </a:solidFill>
                <a:latin typeface="+mn-lt"/>
              </a:rPr>
              <a:t> </a:t>
            </a:r>
            <a:endParaRPr lang="en-US" sz="1100" dirty="0">
              <a:solidFill>
                <a:schemeClr val="bg1">
                  <a:lumMod val="50000"/>
                </a:schemeClr>
              </a:solidFill>
              <a:latin typeface="+mn-lt"/>
            </a:endParaRPr>
          </a:p>
        </p:txBody>
      </p:sp>
      <p:sp>
        <p:nvSpPr>
          <p:cNvPr id="41" name="Inhaltsplatzhalter 4"/>
          <p:cNvSpPr txBox="1"/>
          <p:nvPr/>
        </p:nvSpPr>
        <p:spPr>
          <a:xfrm>
            <a:off x="2353309" y="2382325"/>
            <a:ext cx="1942868" cy="96949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600" b="1" dirty="0">
                <a:solidFill>
                  <a:schemeClr val="accent1"/>
                </a:solidFill>
                <a:latin typeface="+mj-lt"/>
              </a:rPr>
              <a:t>点击添加标题</a:t>
            </a:r>
            <a:br>
              <a:rPr lang="en-US" sz="1600" b="1" dirty="0">
                <a:solidFill>
                  <a:schemeClr val="accent1"/>
                </a:solidFill>
                <a:latin typeface="+mj-lt"/>
              </a:rPr>
            </a:br>
            <a:br>
              <a:rPr lang="en-US" sz="1400" b="1" dirty="0">
                <a:solidFill>
                  <a:schemeClr val="bg1">
                    <a:lumMod val="50000"/>
                  </a:schemeClr>
                </a:solidFill>
                <a:latin typeface="+mj-lt"/>
              </a:rPr>
            </a:br>
            <a:r>
              <a:rPr lang="zh-CN" altLang="en-US" sz="1100" dirty="0">
                <a:solidFill>
                  <a:schemeClr val="bg1">
                    <a:lumMod val="50000"/>
                  </a:schemeClr>
                </a:solidFill>
                <a:latin typeface="+mn-lt"/>
              </a:rPr>
              <a:t>点击添加标题点击添加标题点击添加标题点击添加标题点击添加标题</a:t>
            </a:r>
            <a:r>
              <a:rPr lang="en-US" sz="1100" dirty="0">
                <a:solidFill>
                  <a:schemeClr val="bg1">
                    <a:lumMod val="50000"/>
                  </a:schemeClr>
                </a:solidFill>
                <a:latin typeface="+mn-lt"/>
              </a:rPr>
              <a:t> </a:t>
            </a:r>
            <a:endParaRPr lang="en-US" sz="1100" dirty="0">
              <a:solidFill>
                <a:schemeClr val="bg1">
                  <a:lumMod val="50000"/>
                </a:schemeClr>
              </a:solidFill>
              <a:latin typeface="+mn-lt"/>
            </a:endParaRPr>
          </a:p>
        </p:txBody>
      </p:sp>
      <p:sp>
        <p:nvSpPr>
          <p:cNvPr id="42" name="Inhaltsplatzhalter 4"/>
          <p:cNvSpPr txBox="1"/>
          <p:nvPr/>
        </p:nvSpPr>
        <p:spPr>
          <a:xfrm>
            <a:off x="10116633" y="2382325"/>
            <a:ext cx="1942868" cy="96949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600" b="1" dirty="0">
                <a:solidFill>
                  <a:schemeClr val="accent5"/>
                </a:solidFill>
                <a:latin typeface="+mj-lt"/>
              </a:rPr>
              <a:t>点击添加标题</a:t>
            </a:r>
            <a:br>
              <a:rPr lang="en-US" sz="1600" b="1" dirty="0">
                <a:solidFill>
                  <a:schemeClr val="accent3"/>
                </a:solidFill>
                <a:latin typeface="+mj-lt"/>
              </a:rPr>
            </a:br>
            <a:br>
              <a:rPr lang="en-US" sz="1400" b="1" dirty="0">
                <a:solidFill>
                  <a:schemeClr val="bg1">
                    <a:lumMod val="50000"/>
                  </a:schemeClr>
                </a:solidFill>
                <a:latin typeface="+mj-lt"/>
              </a:rPr>
            </a:br>
            <a:r>
              <a:rPr lang="zh-CN" altLang="en-US" sz="1100" dirty="0">
                <a:solidFill>
                  <a:schemeClr val="bg1">
                    <a:lumMod val="50000"/>
                  </a:schemeClr>
                </a:solidFill>
                <a:latin typeface="+mn-lt"/>
              </a:rPr>
              <a:t>点击添加标题点击添加标题点击添加标题点击添加标题点击添加标题</a:t>
            </a:r>
            <a:r>
              <a:rPr lang="en-US" sz="1100" dirty="0">
                <a:solidFill>
                  <a:schemeClr val="bg1">
                    <a:lumMod val="50000"/>
                  </a:schemeClr>
                </a:solidFill>
                <a:latin typeface="+mn-lt"/>
              </a:rPr>
              <a:t> </a:t>
            </a:r>
            <a:endParaRPr lang="en-US" sz="1100" dirty="0">
              <a:solidFill>
                <a:schemeClr val="bg1">
                  <a:lumMod val="50000"/>
                </a:schemeClr>
              </a:solidFill>
              <a:latin typeface="+mn-lt"/>
            </a:endParaRPr>
          </a:p>
        </p:txBody>
      </p:sp>
      <p:sp>
        <p:nvSpPr>
          <p:cNvPr id="43" name="Freeform 29"/>
          <p:cNvSpPr>
            <a:spLocks noEditPoints="1"/>
          </p:cNvSpPr>
          <p:nvPr/>
        </p:nvSpPr>
        <p:spPr bwMode="auto">
          <a:xfrm rot="2700000">
            <a:off x="9417608" y="2364329"/>
            <a:ext cx="379413" cy="588963"/>
          </a:xfrm>
          <a:custGeom>
            <a:avLst/>
            <a:gdLst>
              <a:gd name="T0" fmla="*/ 622 w 2155"/>
              <a:gd name="T1" fmla="*/ 1203 h 3337"/>
              <a:gd name="T2" fmla="*/ 541 w 2155"/>
              <a:gd name="T3" fmla="*/ 1706 h 3337"/>
              <a:gd name="T4" fmla="*/ 536 w 2155"/>
              <a:gd name="T5" fmla="*/ 2225 h 3337"/>
              <a:gd name="T6" fmla="*/ 612 w 2155"/>
              <a:gd name="T7" fmla="*/ 2724 h 3337"/>
              <a:gd name="T8" fmla="*/ 1005 w 2155"/>
              <a:gd name="T9" fmla="*/ 2534 h 3337"/>
              <a:gd name="T10" fmla="*/ 1517 w 2155"/>
              <a:gd name="T11" fmla="*/ 2845 h 3337"/>
              <a:gd name="T12" fmla="*/ 1616 w 2155"/>
              <a:gd name="T13" fmla="*/ 2355 h 3337"/>
              <a:gd name="T14" fmla="*/ 1635 w 2155"/>
              <a:gd name="T15" fmla="*/ 1838 h 3337"/>
              <a:gd name="T16" fmla="*/ 1573 w 2155"/>
              <a:gd name="T17" fmla="*/ 1328 h 3337"/>
              <a:gd name="T18" fmla="*/ 1436 w 2155"/>
              <a:gd name="T19" fmla="*/ 852 h 3337"/>
              <a:gd name="T20" fmla="*/ 976 w 2155"/>
              <a:gd name="T21" fmla="*/ 372 h 3337"/>
              <a:gd name="T22" fmla="*/ 791 w 2155"/>
              <a:gd name="T23" fmla="*/ 709 h 3337"/>
              <a:gd name="T24" fmla="*/ 1242 w 2155"/>
              <a:gd name="T25" fmla="*/ 454 h 3337"/>
              <a:gd name="T26" fmla="*/ 1077 w 2155"/>
              <a:gd name="T27" fmla="*/ 0 h 3337"/>
              <a:gd name="T28" fmla="*/ 1104 w 2155"/>
              <a:gd name="T29" fmla="*/ 32 h 3337"/>
              <a:gd name="T30" fmla="*/ 1176 w 2155"/>
              <a:gd name="T31" fmla="*/ 125 h 3337"/>
              <a:gd name="T32" fmla="*/ 1278 w 2155"/>
              <a:gd name="T33" fmla="*/ 276 h 3337"/>
              <a:gd name="T34" fmla="*/ 1398 w 2155"/>
              <a:gd name="T35" fmla="*/ 481 h 3337"/>
              <a:gd name="T36" fmla="*/ 1521 w 2155"/>
              <a:gd name="T37" fmla="*/ 736 h 3337"/>
              <a:gd name="T38" fmla="*/ 1634 w 2155"/>
              <a:gd name="T39" fmla="*/ 1037 h 3337"/>
              <a:gd name="T40" fmla="*/ 1722 w 2155"/>
              <a:gd name="T41" fmla="*/ 1381 h 3337"/>
              <a:gd name="T42" fmla="*/ 1773 w 2155"/>
              <a:gd name="T43" fmla="*/ 1764 h 3337"/>
              <a:gd name="T44" fmla="*/ 1770 w 2155"/>
              <a:gd name="T45" fmla="*/ 2232 h 3337"/>
              <a:gd name="T46" fmla="*/ 1853 w 2155"/>
              <a:gd name="T47" fmla="*/ 2592 h 3337"/>
              <a:gd name="T48" fmla="*/ 2029 w 2155"/>
              <a:gd name="T49" fmla="*/ 2832 h 3337"/>
              <a:gd name="T50" fmla="*/ 2130 w 2155"/>
              <a:gd name="T51" fmla="*/ 3110 h 3337"/>
              <a:gd name="T52" fmla="*/ 2011 w 2155"/>
              <a:gd name="T53" fmla="*/ 3337 h 3337"/>
              <a:gd name="T54" fmla="*/ 1973 w 2155"/>
              <a:gd name="T55" fmla="*/ 3088 h 3337"/>
              <a:gd name="T56" fmla="*/ 1895 w 2155"/>
              <a:gd name="T57" fmla="*/ 2892 h 3337"/>
              <a:gd name="T58" fmla="*/ 1805 w 2155"/>
              <a:gd name="T59" fmla="*/ 2749 h 3337"/>
              <a:gd name="T60" fmla="*/ 1727 w 2155"/>
              <a:gd name="T61" fmla="*/ 2660 h 3337"/>
              <a:gd name="T62" fmla="*/ 1692 w 2155"/>
              <a:gd name="T63" fmla="*/ 2729 h 3337"/>
              <a:gd name="T64" fmla="*/ 1653 w 2155"/>
              <a:gd name="T65" fmla="*/ 2862 h 3337"/>
              <a:gd name="T66" fmla="*/ 1612 w 2155"/>
              <a:gd name="T67" fmla="*/ 2991 h 3337"/>
              <a:gd name="T68" fmla="*/ 1581 w 2155"/>
              <a:gd name="T69" fmla="*/ 3082 h 3337"/>
              <a:gd name="T70" fmla="*/ 1150 w 2155"/>
              <a:gd name="T71" fmla="*/ 3107 h 3337"/>
              <a:gd name="T72" fmla="*/ 582 w 2155"/>
              <a:gd name="T73" fmla="*/ 3107 h 3337"/>
              <a:gd name="T74" fmla="*/ 569 w 2155"/>
              <a:gd name="T75" fmla="*/ 3064 h 3337"/>
              <a:gd name="T76" fmla="*/ 537 w 2155"/>
              <a:gd name="T77" fmla="*/ 2958 h 3337"/>
              <a:gd name="T78" fmla="*/ 499 w 2155"/>
              <a:gd name="T79" fmla="*/ 2824 h 3337"/>
              <a:gd name="T80" fmla="*/ 464 w 2155"/>
              <a:gd name="T81" fmla="*/ 2693 h 3337"/>
              <a:gd name="T82" fmla="*/ 423 w 2155"/>
              <a:gd name="T83" fmla="*/ 2665 h 3337"/>
              <a:gd name="T84" fmla="*/ 339 w 2155"/>
              <a:gd name="T85" fmla="*/ 2765 h 3337"/>
              <a:gd name="T86" fmla="*/ 245 w 2155"/>
              <a:gd name="T87" fmla="*/ 2922 h 3337"/>
              <a:gd name="T88" fmla="*/ 171 w 2155"/>
              <a:gd name="T89" fmla="*/ 3137 h 3337"/>
              <a:gd name="T90" fmla="*/ 0 w 2155"/>
              <a:gd name="T91" fmla="*/ 3337 h 3337"/>
              <a:gd name="T92" fmla="*/ 43 w 2155"/>
              <a:gd name="T93" fmla="*/ 3034 h 3337"/>
              <a:gd name="T94" fmla="*/ 167 w 2155"/>
              <a:gd name="T95" fmla="*/ 2762 h 3337"/>
              <a:gd name="T96" fmla="*/ 365 w 2155"/>
              <a:gd name="T97" fmla="*/ 2531 h 3337"/>
              <a:gd name="T98" fmla="*/ 390 w 2155"/>
              <a:gd name="T99" fmla="*/ 2099 h 3337"/>
              <a:gd name="T100" fmla="*/ 404 w 2155"/>
              <a:gd name="T101" fmla="*/ 1640 h 3337"/>
              <a:gd name="T102" fmla="*/ 468 w 2155"/>
              <a:gd name="T103" fmla="*/ 1243 h 3337"/>
              <a:gd name="T104" fmla="*/ 567 w 2155"/>
              <a:gd name="T105" fmla="*/ 899 h 3337"/>
              <a:gd name="T106" fmla="*/ 686 w 2155"/>
              <a:gd name="T107" fmla="*/ 607 h 3337"/>
              <a:gd name="T108" fmla="*/ 810 w 2155"/>
              <a:gd name="T109" fmla="*/ 370 h 3337"/>
              <a:gd name="T110" fmla="*/ 926 w 2155"/>
              <a:gd name="T111" fmla="*/ 191 h 3337"/>
              <a:gd name="T112" fmla="*/ 1017 w 2155"/>
              <a:gd name="T113" fmla="*/ 69 h 3337"/>
              <a:gd name="T114" fmla="*/ 1070 w 2155"/>
              <a:gd name="T115" fmla="*/ 8 h 3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55" h="3337">
                <a:moveTo>
                  <a:pt x="730" y="852"/>
                </a:moveTo>
                <a:lnTo>
                  <a:pt x="690" y="967"/>
                </a:lnTo>
                <a:lnTo>
                  <a:pt x="653" y="1084"/>
                </a:lnTo>
                <a:lnTo>
                  <a:pt x="622" y="1203"/>
                </a:lnTo>
                <a:lnTo>
                  <a:pt x="594" y="1326"/>
                </a:lnTo>
                <a:lnTo>
                  <a:pt x="572" y="1451"/>
                </a:lnTo>
                <a:lnTo>
                  <a:pt x="554" y="1578"/>
                </a:lnTo>
                <a:lnTo>
                  <a:pt x="541" y="1706"/>
                </a:lnTo>
                <a:lnTo>
                  <a:pt x="534" y="1837"/>
                </a:lnTo>
                <a:lnTo>
                  <a:pt x="531" y="1969"/>
                </a:lnTo>
                <a:lnTo>
                  <a:pt x="531" y="2097"/>
                </a:lnTo>
                <a:lnTo>
                  <a:pt x="536" y="2225"/>
                </a:lnTo>
                <a:lnTo>
                  <a:pt x="547" y="2352"/>
                </a:lnTo>
                <a:lnTo>
                  <a:pt x="564" y="2478"/>
                </a:lnTo>
                <a:lnTo>
                  <a:pt x="585" y="2601"/>
                </a:lnTo>
                <a:lnTo>
                  <a:pt x="612" y="2724"/>
                </a:lnTo>
                <a:lnTo>
                  <a:pt x="644" y="2845"/>
                </a:lnTo>
                <a:lnTo>
                  <a:pt x="682" y="2965"/>
                </a:lnTo>
                <a:lnTo>
                  <a:pt x="1005" y="2965"/>
                </a:lnTo>
                <a:lnTo>
                  <a:pt x="1005" y="2534"/>
                </a:lnTo>
                <a:lnTo>
                  <a:pt x="1149" y="2534"/>
                </a:lnTo>
                <a:lnTo>
                  <a:pt x="1149" y="2965"/>
                </a:lnTo>
                <a:lnTo>
                  <a:pt x="1479" y="2965"/>
                </a:lnTo>
                <a:lnTo>
                  <a:pt x="1517" y="2845"/>
                </a:lnTo>
                <a:lnTo>
                  <a:pt x="1550" y="2725"/>
                </a:lnTo>
                <a:lnTo>
                  <a:pt x="1577" y="2603"/>
                </a:lnTo>
                <a:lnTo>
                  <a:pt x="1598" y="2480"/>
                </a:lnTo>
                <a:lnTo>
                  <a:pt x="1616" y="2355"/>
                </a:lnTo>
                <a:lnTo>
                  <a:pt x="1628" y="2228"/>
                </a:lnTo>
                <a:lnTo>
                  <a:pt x="1635" y="2099"/>
                </a:lnTo>
                <a:lnTo>
                  <a:pt x="1637" y="1969"/>
                </a:lnTo>
                <a:lnTo>
                  <a:pt x="1635" y="1838"/>
                </a:lnTo>
                <a:lnTo>
                  <a:pt x="1627" y="1709"/>
                </a:lnTo>
                <a:lnTo>
                  <a:pt x="1614" y="1580"/>
                </a:lnTo>
                <a:lnTo>
                  <a:pt x="1596" y="1453"/>
                </a:lnTo>
                <a:lnTo>
                  <a:pt x="1573" y="1328"/>
                </a:lnTo>
                <a:lnTo>
                  <a:pt x="1545" y="1205"/>
                </a:lnTo>
                <a:lnTo>
                  <a:pt x="1514" y="1085"/>
                </a:lnTo>
                <a:lnTo>
                  <a:pt x="1476" y="967"/>
                </a:lnTo>
                <a:lnTo>
                  <a:pt x="1436" y="852"/>
                </a:lnTo>
                <a:lnTo>
                  <a:pt x="730" y="852"/>
                </a:lnTo>
                <a:close/>
                <a:moveTo>
                  <a:pt x="1085" y="222"/>
                </a:moveTo>
                <a:lnTo>
                  <a:pt x="1029" y="295"/>
                </a:lnTo>
                <a:lnTo>
                  <a:pt x="976" y="372"/>
                </a:lnTo>
                <a:lnTo>
                  <a:pt x="925" y="453"/>
                </a:lnTo>
                <a:lnTo>
                  <a:pt x="877" y="536"/>
                </a:lnTo>
                <a:lnTo>
                  <a:pt x="832" y="621"/>
                </a:lnTo>
                <a:lnTo>
                  <a:pt x="791" y="709"/>
                </a:lnTo>
                <a:lnTo>
                  <a:pt x="1376" y="709"/>
                </a:lnTo>
                <a:lnTo>
                  <a:pt x="1334" y="621"/>
                </a:lnTo>
                <a:lnTo>
                  <a:pt x="1289" y="536"/>
                </a:lnTo>
                <a:lnTo>
                  <a:pt x="1242" y="454"/>
                </a:lnTo>
                <a:lnTo>
                  <a:pt x="1192" y="373"/>
                </a:lnTo>
                <a:lnTo>
                  <a:pt x="1140" y="296"/>
                </a:lnTo>
                <a:lnTo>
                  <a:pt x="1085" y="222"/>
                </a:lnTo>
                <a:close/>
                <a:moveTo>
                  <a:pt x="1077" y="0"/>
                </a:moveTo>
                <a:lnTo>
                  <a:pt x="1079" y="2"/>
                </a:lnTo>
                <a:lnTo>
                  <a:pt x="1085" y="8"/>
                </a:lnTo>
                <a:lnTo>
                  <a:pt x="1093" y="18"/>
                </a:lnTo>
                <a:lnTo>
                  <a:pt x="1104" y="32"/>
                </a:lnTo>
                <a:lnTo>
                  <a:pt x="1118" y="50"/>
                </a:lnTo>
                <a:lnTo>
                  <a:pt x="1135" y="71"/>
                </a:lnTo>
                <a:lnTo>
                  <a:pt x="1155" y="96"/>
                </a:lnTo>
                <a:lnTo>
                  <a:pt x="1176" y="125"/>
                </a:lnTo>
                <a:lnTo>
                  <a:pt x="1200" y="157"/>
                </a:lnTo>
                <a:lnTo>
                  <a:pt x="1224" y="194"/>
                </a:lnTo>
                <a:lnTo>
                  <a:pt x="1250" y="233"/>
                </a:lnTo>
                <a:lnTo>
                  <a:pt x="1278" y="276"/>
                </a:lnTo>
                <a:lnTo>
                  <a:pt x="1307" y="323"/>
                </a:lnTo>
                <a:lnTo>
                  <a:pt x="1337" y="372"/>
                </a:lnTo>
                <a:lnTo>
                  <a:pt x="1367" y="425"/>
                </a:lnTo>
                <a:lnTo>
                  <a:pt x="1398" y="481"/>
                </a:lnTo>
                <a:lnTo>
                  <a:pt x="1429" y="540"/>
                </a:lnTo>
                <a:lnTo>
                  <a:pt x="1460" y="603"/>
                </a:lnTo>
                <a:lnTo>
                  <a:pt x="1491" y="668"/>
                </a:lnTo>
                <a:lnTo>
                  <a:pt x="1521" y="736"/>
                </a:lnTo>
                <a:lnTo>
                  <a:pt x="1551" y="807"/>
                </a:lnTo>
                <a:lnTo>
                  <a:pt x="1580" y="881"/>
                </a:lnTo>
                <a:lnTo>
                  <a:pt x="1608" y="958"/>
                </a:lnTo>
                <a:lnTo>
                  <a:pt x="1634" y="1037"/>
                </a:lnTo>
                <a:lnTo>
                  <a:pt x="1659" y="1119"/>
                </a:lnTo>
                <a:lnTo>
                  <a:pt x="1682" y="1204"/>
                </a:lnTo>
                <a:lnTo>
                  <a:pt x="1703" y="1292"/>
                </a:lnTo>
                <a:lnTo>
                  <a:pt x="1722" y="1381"/>
                </a:lnTo>
                <a:lnTo>
                  <a:pt x="1740" y="1473"/>
                </a:lnTo>
                <a:lnTo>
                  <a:pt x="1754" y="1568"/>
                </a:lnTo>
                <a:lnTo>
                  <a:pt x="1765" y="1665"/>
                </a:lnTo>
                <a:lnTo>
                  <a:pt x="1773" y="1764"/>
                </a:lnTo>
                <a:lnTo>
                  <a:pt x="1778" y="1866"/>
                </a:lnTo>
                <a:lnTo>
                  <a:pt x="1780" y="1969"/>
                </a:lnTo>
                <a:lnTo>
                  <a:pt x="1777" y="2101"/>
                </a:lnTo>
                <a:lnTo>
                  <a:pt x="1770" y="2232"/>
                </a:lnTo>
                <a:lnTo>
                  <a:pt x="1757" y="2362"/>
                </a:lnTo>
                <a:lnTo>
                  <a:pt x="1740" y="2491"/>
                </a:lnTo>
                <a:lnTo>
                  <a:pt x="1799" y="2539"/>
                </a:lnTo>
                <a:lnTo>
                  <a:pt x="1853" y="2592"/>
                </a:lnTo>
                <a:lnTo>
                  <a:pt x="1904" y="2648"/>
                </a:lnTo>
                <a:lnTo>
                  <a:pt x="1949" y="2707"/>
                </a:lnTo>
                <a:lnTo>
                  <a:pt x="1991" y="2769"/>
                </a:lnTo>
                <a:lnTo>
                  <a:pt x="2029" y="2832"/>
                </a:lnTo>
                <a:lnTo>
                  <a:pt x="2061" y="2899"/>
                </a:lnTo>
                <a:lnTo>
                  <a:pt x="2090" y="2967"/>
                </a:lnTo>
                <a:lnTo>
                  <a:pt x="2113" y="3038"/>
                </a:lnTo>
                <a:lnTo>
                  <a:pt x="2130" y="3110"/>
                </a:lnTo>
                <a:lnTo>
                  <a:pt x="2144" y="3184"/>
                </a:lnTo>
                <a:lnTo>
                  <a:pt x="2152" y="3260"/>
                </a:lnTo>
                <a:lnTo>
                  <a:pt x="2155" y="3337"/>
                </a:lnTo>
                <a:lnTo>
                  <a:pt x="2011" y="3337"/>
                </a:lnTo>
                <a:lnTo>
                  <a:pt x="2006" y="3270"/>
                </a:lnTo>
                <a:lnTo>
                  <a:pt x="1998" y="3206"/>
                </a:lnTo>
                <a:lnTo>
                  <a:pt x="1987" y="3145"/>
                </a:lnTo>
                <a:lnTo>
                  <a:pt x="1973" y="3088"/>
                </a:lnTo>
                <a:lnTo>
                  <a:pt x="1955" y="3035"/>
                </a:lnTo>
                <a:lnTo>
                  <a:pt x="1937" y="2984"/>
                </a:lnTo>
                <a:lnTo>
                  <a:pt x="1917" y="2936"/>
                </a:lnTo>
                <a:lnTo>
                  <a:pt x="1895" y="2892"/>
                </a:lnTo>
                <a:lnTo>
                  <a:pt x="1873" y="2852"/>
                </a:lnTo>
                <a:lnTo>
                  <a:pt x="1850" y="2814"/>
                </a:lnTo>
                <a:lnTo>
                  <a:pt x="1827" y="2780"/>
                </a:lnTo>
                <a:lnTo>
                  <a:pt x="1805" y="2749"/>
                </a:lnTo>
                <a:lnTo>
                  <a:pt x="1784" y="2722"/>
                </a:lnTo>
                <a:lnTo>
                  <a:pt x="1763" y="2699"/>
                </a:lnTo>
                <a:lnTo>
                  <a:pt x="1744" y="2677"/>
                </a:lnTo>
                <a:lnTo>
                  <a:pt x="1727" y="2660"/>
                </a:lnTo>
                <a:lnTo>
                  <a:pt x="1712" y="2647"/>
                </a:lnTo>
                <a:lnTo>
                  <a:pt x="1706" y="2671"/>
                </a:lnTo>
                <a:lnTo>
                  <a:pt x="1700" y="2700"/>
                </a:lnTo>
                <a:lnTo>
                  <a:pt x="1692" y="2729"/>
                </a:lnTo>
                <a:lnTo>
                  <a:pt x="1683" y="2762"/>
                </a:lnTo>
                <a:lnTo>
                  <a:pt x="1674" y="2794"/>
                </a:lnTo>
                <a:lnTo>
                  <a:pt x="1663" y="2829"/>
                </a:lnTo>
                <a:lnTo>
                  <a:pt x="1653" y="2862"/>
                </a:lnTo>
                <a:lnTo>
                  <a:pt x="1642" y="2897"/>
                </a:lnTo>
                <a:lnTo>
                  <a:pt x="1632" y="2929"/>
                </a:lnTo>
                <a:lnTo>
                  <a:pt x="1622" y="2961"/>
                </a:lnTo>
                <a:lnTo>
                  <a:pt x="1612" y="2991"/>
                </a:lnTo>
                <a:lnTo>
                  <a:pt x="1602" y="3018"/>
                </a:lnTo>
                <a:lnTo>
                  <a:pt x="1594" y="3044"/>
                </a:lnTo>
                <a:lnTo>
                  <a:pt x="1587" y="3065"/>
                </a:lnTo>
                <a:lnTo>
                  <a:pt x="1581" y="3082"/>
                </a:lnTo>
                <a:lnTo>
                  <a:pt x="1577" y="3095"/>
                </a:lnTo>
                <a:lnTo>
                  <a:pt x="1574" y="3105"/>
                </a:lnTo>
                <a:lnTo>
                  <a:pt x="1573" y="3107"/>
                </a:lnTo>
                <a:lnTo>
                  <a:pt x="1150" y="3107"/>
                </a:lnTo>
                <a:lnTo>
                  <a:pt x="1150" y="3337"/>
                </a:lnTo>
                <a:lnTo>
                  <a:pt x="1005" y="3337"/>
                </a:lnTo>
                <a:lnTo>
                  <a:pt x="1005" y="3107"/>
                </a:lnTo>
                <a:lnTo>
                  <a:pt x="582" y="3107"/>
                </a:lnTo>
                <a:lnTo>
                  <a:pt x="581" y="3105"/>
                </a:lnTo>
                <a:lnTo>
                  <a:pt x="579" y="3095"/>
                </a:lnTo>
                <a:lnTo>
                  <a:pt x="575" y="3082"/>
                </a:lnTo>
                <a:lnTo>
                  <a:pt x="569" y="3064"/>
                </a:lnTo>
                <a:lnTo>
                  <a:pt x="563" y="3043"/>
                </a:lnTo>
                <a:lnTo>
                  <a:pt x="554" y="3017"/>
                </a:lnTo>
                <a:lnTo>
                  <a:pt x="546" y="2989"/>
                </a:lnTo>
                <a:lnTo>
                  <a:pt x="537" y="2958"/>
                </a:lnTo>
                <a:lnTo>
                  <a:pt x="528" y="2926"/>
                </a:lnTo>
                <a:lnTo>
                  <a:pt x="518" y="2892"/>
                </a:lnTo>
                <a:lnTo>
                  <a:pt x="509" y="2858"/>
                </a:lnTo>
                <a:lnTo>
                  <a:pt x="499" y="2824"/>
                </a:lnTo>
                <a:lnTo>
                  <a:pt x="489" y="2789"/>
                </a:lnTo>
                <a:lnTo>
                  <a:pt x="480" y="2756"/>
                </a:lnTo>
                <a:lnTo>
                  <a:pt x="472" y="2723"/>
                </a:lnTo>
                <a:lnTo>
                  <a:pt x="464" y="2693"/>
                </a:lnTo>
                <a:lnTo>
                  <a:pt x="458" y="2664"/>
                </a:lnTo>
                <a:lnTo>
                  <a:pt x="453" y="2639"/>
                </a:lnTo>
                <a:lnTo>
                  <a:pt x="440" y="2650"/>
                </a:lnTo>
                <a:lnTo>
                  <a:pt x="423" y="2665"/>
                </a:lnTo>
                <a:lnTo>
                  <a:pt x="405" y="2685"/>
                </a:lnTo>
                <a:lnTo>
                  <a:pt x="385" y="2708"/>
                </a:lnTo>
                <a:lnTo>
                  <a:pt x="362" y="2734"/>
                </a:lnTo>
                <a:lnTo>
                  <a:pt x="339" y="2765"/>
                </a:lnTo>
                <a:lnTo>
                  <a:pt x="315" y="2798"/>
                </a:lnTo>
                <a:lnTo>
                  <a:pt x="292" y="2836"/>
                </a:lnTo>
                <a:lnTo>
                  <a:pt x="269" y="2877"/>
                </a:lnTo>
                <a:lnTo>
                  <a:pt x="245" y="2922"/>
                </a:lnTo>
                <a:lnTo>
                  <a:pt x="224" y="2971"/>
                </a:lnTo>
                <a:lnTo>
                  <a:pt x="203" y="3022"/>
                </a:lnTo>
                <a:lnTo>
                  <a:pt x="186" y="3078"/>
                </a:lnTo>
                <a:lnTo>
                  <a:pt x="171" y="3137"/>
                </a:lnTo>
                <a:lnTo>
                  <a:pt x="158" y="3200"/>
                </a:lnTo>
                <a:lnTo>
                  <a:pt x="150" y="3267"/>
                </a:lnTo>
                <a:lnTo>
                  <a:pt x="144" y="3337"/>
                </a:lnTo>
                <a:lnTo>
                  <a:pt x="0" y="3337"/>
                </a:lnTo>
                <a:lnTo>
                  <a:pt x="3" y="3259"/>
                </a:lnTo>
                <a:lnTo>
                  <a:pt x="11" y="3182"/>
                </a:lnTo>
                <a:lnTo>
                  <a:pt x="24" y="3107"/>
                </a:lnTo>
                <a:lnTo>
                  <a:pt x="43" y="3034"/>
                </a:lnTo>
                <a:lnTo>
                  <a:pt x="67" y="2963"/>
                </a:lnTo>
                <a:lnTo>
                  <a:pt x="96" y="2894"/>
                </a:lnTo>
                <a:lnTo>
                  <a:pt x="129" y="2827"/>
                </a:lnTo>
                <a:lnTo>
                  <a:pt x="167" y="2762"/>
                </a:lnTo>
                <a:lnTo>
                  <a:pt x="210" y="2700"/>
                </a:lnTo>
                <a:lnTo>
                  <a:pt x="257" y="2641"/>
                </a:lnTo>
                <a:lnTo>
                  <a:pt x="309" y="2584"/>
                </a:lnTo>
                <a:lnTo>
                  <a:pt x="365" y="2531"/>
                </a:lnTo>
                <a:lnTo>
                  <a:pt x="425" y="2482"/>
                </a:lnTo>
                <a:lnTo>
                  <a:pt x="409" y="2356"/>
                </a:lnTo>
                <a:lnTo>
                  <a:pt x="397" y="2228"/>
                </a:lnTo>
                <a:lnTo>
                  <a:pt x="390" y="2099"/>
                </a:lnTo>
                <a:lnTo>
                  <a:pt x="388" y="1969"/>
                </a:lnTo>
                <a:lnTo>
                  <a:pt x="390" y="1856"/>
                </a:lnTo>
                <a:lnTo>
                  <a:pt x="395" y="1746"/>
                </a:lnTo>
                <a:lnTo>
                  <a:pt x="404" y="1640"/>
                </a:lnTo>
                <a:lnTo>
                  <a:pt x="416" y="1535"/>
                </a:lnTo>
                <a:lnTo>
                  <a:pt x="430" y="1435"/>
                </a:lnTo>
                <a:lnTo>
                  <a:pt x="448" y="1337"/>
                </a:lnTo>
                <a:lnTo>
                  <a:pt x="468" y="1243"/>
                </a:lnTo>
                <a:lnTo>
                  <a:pt x="489" y="1152"/>
                </a:lnTo>
                <a:lnTo>
                  <a:pt x="514" y="1064"/>
                </a:lnTo>
                <a:lnTo>
                  <a:pt x="539" y="980"/>
                </a:lnTo>
                <a:lnTo>
                  <a:pt x="567" y="899"/>
                </a:lnTo>
                <a:lnTo>
                  <a:pt x="595" y="821"/>
                </a:lnTo>
                <a:lnTo>
                  <a:pt x="625" y="746"/>
                </a:lnTo>
                <a:lnTo>
                  <a:pt x="655" y="675"/>
                </a:lnTo>
                <a:lnTo>
                  <a:pt x="686" y="607"/>
                </a:lnTo>
                <a:lnTo>
                  <a:pt x="717" y="543"/>
                </a:lnTo>
                <a:lnTo>
                  <a:pt x="748" y="482"/>
                </a:lnTo>
                <a:lnTo>
                  <a:pt x="779" y="424"/>
                </a:lnTo>
                <a:lnTo>
                  <a:pt x="810" y="370"/>
                </a:lnTo>
                <a:lnTo>
                  <a:pt x="840" y="321"/>
                </a:lnTo>
                <a:lnTo>
                  <a:pt x="870" y="274"/>
                </a:lnTo>
                <a:lnTo>
                  <a:pt x="898" y="230"/>
                </a:lnTo>
                <a:lnTo>
                  <a:pt x="926" y="191"/>
                </a:lnTo>
                <a:lnTo>
                  <a:pt x="951" y="155"/>
                </a:lnTo>
                <a:lnTo>
                  <a:pt x="976" y="123"/>
                </a:lnTo>
                <a:lnTo>
                  <a:pt x="997" y="94"/>
                </a:lnTo>
                <a:lnTo>
                  <a:pt x="1017" y="69"/>
                </a:lnTo>
                <a:lnTo>
                  <a:pt x="1035" y="49"/>
                </a:lnTo>
                <a:lnTo>
                  <a:pt x="1049" y="31"/>
                </a:lnTo>
                <a:lnTo>
                  <a:pt x="1061" y="17"/>
                </a:lnTo>
                <a:lnTo>
                  <a:pt x="1070" y="8"/>
                </a:lnTo>
                <a:lnTo>
                  <a:pt x="1075" y="2"/>
                </a:lnTo>
                <a:lnTo>
                  <a:pt x="1077" y="0"/>
                </a:lnTo>
                <a:close/>
              </a:path>
            </a:pathLst>
          </a:custGeom>
          <a:solidFill>
            <a:schemeClr val="tx1">
              <a:lumMod val="75000"/>
              <a:lumOff val="25000"/>
            </a:schemeClr>
          </a:solidFill>
          <a:ln w="0">
            <a:noFill/>
            <a:prstDash val="solid"/>
            <a:round/>
          </a:ln>
        </p:spPr>
        <p:txBody>
          <a:bodyPr vert="horz" wrap="square" lIns="91440" tIns="45720" rIns="91440" bIns="45720" numCol="1" anchor="t" anchorCtr="0" compatLnSpc="1"/>
          <a:lstStyle/>
          <a:p>
            <a:endParaRPr lang="en-US"/>
          </a:p>
        </p:txBody>
      </p:sp>
      <p:grpSp>
        <p:nvGrpSpPr>
          <p:cNvPr id="44" name="Group 43"/>
          <p:cNvGrpSpPr/>
          <p:nvPr/>
        </p:nvGrpSpPr>
        <p:grpSpPr>
          <a:xfrm>
            <a:off x="7426228" y="5297590"/>
            <a:ext cx="469597" cy="490585"/>
            <a:chOff x="5330825" y="4986338"/>
            <a:chExt cx="568325" cy="593725"/>
          </a:xfrm>
          <a:solidFill>
            <a:schemeClr val="tx1">
              <a:lumMod val="75000"/>
              <a:lumOff val="25000"/>
            </a:schemeClr>
          </a:solidFill>
        </p:grpSpPr>
        <p:sp>
          <p:nvSpPr>
            <p:cNvPr id="45" name="Freeform 125"/>
            <p:cNvSpPr>
              <a:spLocks noEditPoints="1"/>
            </p:cNvSpPr>
            <p:nvPr/>
          </p:nvSpPr>
          <p:spPr bwMode="auto">
            <a:xfrm>
              <a:off x="5330825" y="4986338"/>
              <a:ext cx="568325" cy="593725"/>
            </a:xfrm>
            <a:custGeom>
              <a:avLst/>
              <a:gdLst>
                <a:gd name="T0" fmla="*/ 1168 w 3223"/>
                <a:gd name="T1" fmla="*/ 1285 h 3366"/>
                <a:gd name="T2" fmla="*/ 968 w 3223"/>
                <a:gd name="T3" fmla="*/ 1430 h 3366"/>
                <a:gd name="T4" fmla="*/ 789 w 3223"/>
                <a:gd name="T5" fmla="*/ 1623 h 3366"/>
                <a:gd name="T6" fmla="*/ 633 w 3223"/>
                <a:gd name="T7" fmla="*/ 1856 h 3366"/>
                <a:gd name="T8" fmla="*/ 503 w 3223"/>
                <a:gd name="T9" fmla="*/ 2128 h 3366"/>
                <a:gd name="T10" fmla="*/ 401 w 3223"/>
                <a:gd name="T11" fmla="*/ 2429 h 3366"/>
                <a:gd name="T12" fmla="*/ 330 w 3223"/>
                <a:gd name="T13" fmla="*/ 2756 h 3366"/>
                <a:gd name="T14" fmla="*/ 291 w 3223"/>
                <a:gd name="T15" fmla="*/ 3103 h 3366"/>
                <a:gd name="T16" fmla="*/ 2932 w 3223"/>
                <a:gd name="T17" fmla="*/ 3103 h 3366"/>
                <a:gd name="T18" fmla="*/ 2894 w 3223"/>
                <a:gd name="T19" fmla="*/ 2756 h 3366"/>
                <a:gd name="T20" fmla="*/ 2823 w 3223"/>
                <a:gd name="T21" fmla="*/ 2429 h 3366"/>
                <a:gd name="T22" fmla="*/ 2721 w 3223"/>
                <a:gd name="T23" fmla="*/ 2128 h 3366"/>
                <a:gd name="T24" fmla="*/ 2592 w 3223"/>
                <a:gd name="T25" fmla="*/ 1856 h 3366"/>
                <a:gd name="T26" fmla="*/ 2437 w 3223"/>
                <a:gd name="T27" fmla="*/ 1623 h 3366"/>
                <a:gd name="T28" fmla="*/ 2259 w 3223"/>
                <a:gd name="T29" fmla="*/ 1430 h 3366"/>
                <a:gd name="T30" fmla="*/ 2061 w 3223"/>
                <a:gd name="T31" fmla="*/ 1285 h 3366"/>
                <a:gd name="T32" fmla="*/ 1311 w 3223"/>
                <a:gd name="T33" fmla="*/ 1217 h 3366"/>
                <a:gd name="T34" fmla="*/ 1876 w 3223"/>
                <a:gd name="T35" fmla="*/ 1074 h 3366"/>
                <a:gd name="T36" fmla="*/ 1261 w 3223"/>
                <a:gd name="T37" fmla="*/ 144 h 3366"/>
                <a:gd name="T38" fmla="*/ 1970 w 3223"/>
                <a:gd name="T39" fmla="*/ 144 h 3366"/>
                <a:gd name="T40" fmla="*/ 2049 w 3223"/>
                <a:gd name="T41" fmla="*/ 0 h 3366"/>
                <a:gd name="T42" fmla="*/ 2094 w 3223"/>
                <a:gd name="T43" fmla="*/ 14 h 3366"/>
                <a:gd name="T44" fmla="*/ 2116 w 3223"/>
                <a:gd name="T45" fmla="*/ 47 h 3366"/>
                <a:gd name="T46" fmla="*/ 2122 w 3223"/>
                <a:gd name="T47" fmla="*/ 79 h 3366"/>
                <a:gd name="T48" fmla="*/ 2013 w 3223"/>
                <a:gd name="T49" fmla="*/ 1103 h 3366"/>
                <a:gd name="T50" fmla="*/ 2235 w 3223"/>
                <a:gd name="T51" fmla="*/ 1231 h 3366"/>
                <a:gd name="T52" fmla="*/ 2436 w 3223"/>
                <a:gd name="T53" fmla="*/ 1409 h 3366"/>
                <a:gd name="T54" fmla="*/ 2615 w 3223"/>
                <a:gd name="T55" fmla="*/ 1631 h 3366"/>
                <a:gd name="T56" fmla="*/ 2769 w 3223"/>
                <a:gd name="T57" fmla="*/ 1892 h 3366"/>
                <a:gd name="T58" fmla="*/ 2895 w 3223"/>
                <a:gd name="T59" fmla="*/ 2187 h 3366"/>
                <a:gd name="T60" fmla="*/ 2990 w 3223"/>
                <a:gd name="T61" fmla="*/ 2510 h 3366"/>
                <a:gd name="T62" fmla="*/ 3052 w 3223"/>
                <a:gd name="T63" fmla="*/ 2857 h 3366"/>
                <a:gd name="T64" fmla="*/ 3078 w 3223"/>
                <a:gd name="T65" fmla="*/ 3222 h 3366"/>
                <a:gd name="T66" fmla="*/ 0 w 3223"/>
                <a:gd name="T67" fmla="*/ 3366 h 3366"/>
                <a:gd name="T68" fmla="*/ 149 w 3223"/>
                <a:gd name="T69" fmla="*/ 3099 h 3366"/>
                <a:gd name="T70" fmla="*/ 187 w 3223"/>
                <a:gd name="T71" fmla="*/ 2739 h 3366"/>
                <a:gd name="T72" fmla="*/ 261 w 3223"/>
                <a:gd name="T73" fmla="*/ 2398 h 3366"/>
                <a:gd name="T74" fmla="*/ 366 w 3223"/>
                <a:gd name="T75" fmla="*/ 2083 h 3366"/>
                <a:gd name="T76" fmla="*/ 502 w 3223"/>
                <a:gd name="T77" fmla="*/ 1798 h 3366"/>
                <a:gd name="T78" fmla="*/ 665 w 3223"/>
                <a:gd name="T79" fmla="*/ 1549 h 3366"/>
                <a:gd name="T80" fmla="*/ 852 w 3223"/>
                <a:gd name="T81" fmla="*/ 1342 h 3366"/>
                <a:gd name="T82" fmla="*/ 1061 w 3223"/>
                <a:gd name="T83" fmla="*/ 1181 h 3366"/>
                <a:gd name="T84" fmla="*/ 1211 w 3223"/>
                <a:gd name="T85" fmla="*/ 745 h 3366"/>
                <a:gd name="T86" fmla="*/ 1101 w 3223"/>
                <a:gd name="T87" fmla="*/ 64 h 3366"/>
                <a:gd name="T88" fmla="*/ 1110 w 3223"/>
                <a:gd name="T89" fmla="*/ 31 h 3366"/>
                <a:gd name="T90" fmla="*/ 1139 w 3223"/>
                <a:gd name="T91" fmla="*/ 6 h 3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23" h="3366">
                  <a:moveTo>
                    <a:pt x="1311" y="1217"/>
                  </a:moveTo>
                  <a:lnTo>
                    <a:pt x="1239" y="1248"/>
                  </a:lnTo>
                  <a:lnTo>
                    <a:pt x="1168" y="1285"/>
                  </a:lnTo>
                  <a:lnTo>
                    <a:pt x="1099" y="1328"/>
                  </a:lnTo>
                  <a:lnTo>
                    <a:pt x="1033" y="1376"/>
                  </a:lnTo>
                  <a:lnTo>
                    <a:pt x="968" y="1430"/>
                  </a:lnTo>
                  <a:lnTo>
                    <a:pt x="906" y="1489"/>
                  </a:lnTo>
                  <a:lnTo>
                    <a:pt x="847" y="1553"/>
                  </a:lnTo>
                  <a:lnTo>
                    <a:pt x="789" y="1623"/>
                  </a:lnTo>
                  <a:lnTo>
                    <a:pt x="735" y="1696"/>
                  </a:lnTo>
                  <a:lnTo>
                    <a:pt x="682" y="1775"/>
                  </a:lnTo>
                  <a:lnTo>
                    <a:pt x="633" y="1856"/>
                  </a:lnTo>
                  <a:lnTo>
                    <a:pt x="586" y="1943"/>
                  </a:lnTo>
                  <a:lnTo>
                    <a:pt x="544" y="2034"/>
                  </a:lnTo>
                  <a:lnTo>
                    <a:pt x="503" y="2128"/>
                  </a:lnTo>
                  <a:lnTo>
                    <a:pt x="465" y="2225"/>
                  </a:lnTo>
                  <a:lnTo>
                    <a:pt x="432" y="2326"/>
                  </a:lnTo>
                  <a:lnTo>
                    <a:pt x="401" y="2429"/>
                  </a:lnTo>
                  <a:lnTo>
                    <a:pt x="374" y="2536"/>
                  </a:lnTo>
                  <a:lnTo>
                    <a:pt x="349" y="2645"/>
                  </a:lnTo>
                  <a:lnTo>
                    <a:pt x="330" y="2756"/>
                  </a:lnTo>
                  <a:lnTo>
                    <a:pt x="313" y="2870"/>
                  </a:lnTo>
                  <a:lnTo>
                    <a:pt x="300" y="2986"/>
                  </a:lnTo>
                  <a:lnTo>
                    <a:pt x="291" y="3103"/>
                  </a:lnTo>
                  <a:lnTo>
                    <a:pt x="287" y="3222"/>
                  </a:lnTo>
                  <a:lnTo>
                    <a:pt x="2937" y="3222"/>
                  </a:lnTo>
                  <a:lnTo>
                    <a:pt x="2932" y="3103"/>
                  </a:lnTo>
                  <a:lnTo>
                    <a:pt x="2924" y="2986"/>
                  </a:lnTo>
                  <a:lnTo>
                    <a:pt x="2910" y="2870"/>
                  </a:lnTo>
                  <a:lnTo>
                    <a:pt x="2894" y="2756"/>
                  </a:lnTo>
                  <a:lnTo>
                    <a:pt x="2874" y="2645"/>
                  </a:lnTo>
                  <a:lnTo>
                    <a:pt x="2850" y="2536"/>
                  </a:lnTo>
                  <a:lnTo>
                    <a:pt x="2823" y="2429"/>
                  </a:lnTo>
                  <a:lnTo>
                    <a:pt x="2792" y="2326"/>
                  </a:lnTo>
                  <a:lnTo>
                    <a:pt x="2759" y="2225"/>
                  </a:lnTo>
                  <a:lnTo>
                    <a:pt x="2721" y="2128"/>
                  </a:lnTo>
                  <a:lnTo>
                    <a:pt x="2681" y="2034"/>
                  </a:lnTo>
                  <a:lnTo>
                    <a:pt x="2638" y="1943"/>
                  </a:lnTo>
                  <a:lnTo>
                    <a:pt x="2592" y="1856"/>
                  </a:lnTo>
                  <a:lnTo>
                    <a:pt x="2543" y="1775"/>
                  </a:lnTo>
                  <a:lnTo>
                    <a:pt x="2491" y="1696"/>
                  </a:lnTo>
                  <a:lnTo>
                    <a:pt x="2437" y="1623"/>
                  </a:lnTo>
                  <a:lnTo>
                    <a:pt x="2380" y="1553"/>
                  </a:lnTo>
                  <a:lnTo>
                    <a:pt x="2321" y="1489"/>
                  </a:lnTo>
                  <a:lnTo>
                    <a:pt x="2259" y="1430"/>
                  </a:lnTo>
                  <a:lnTo>
                    <a:pt x="2195" y="1376"/>
                  </a:lnTo>
                  <a:lnTo>
                    <a:pt x="2130" y="1328"/>
                  </a:lnTo>
                  <a:lnTo>
                    <a:pt x="2061" y="1285"/>
                  </a:lnTo>
                  <a:lnTo>
                    <a:pt x="1991" y="1248"/>
                  </a:lnTo>
                  <a:lnTo>
                    <a:pt x="1920" y="1217"/>
                  </a:lnTo>
                  <a:lnTo>
                    <a:pt x="1311" y="1217"/>
                  </a:lnTo>
                  <a:close/>
                  <a:moveTo>
                    <a:pt x="1354" y="809"/>
                  </a:moveTo>
                  <a:lnTo>
                    <a:pt x="1354" y="1074"/>
                  </a:lnTo>
                  <a:lnTo>
                    <a:pt x="1876" y="1074"/>
                  </a:lnTo>
                  <a:lnTo>
                    <a:pt x="1876" y="809"/>
                  </a:lnTo>
                  <a:lnTo>
                    <a:pt x="1354" y="809"/>
                  </a:lnTo>
                  <a:close/>
                  <a:moveTo>
                    <a:pt x="1261" y="144"/>
                  </a:moveTo>
                  <a:lnTo>
                    <a:pt x="1345" y="666"/>
                  </a:lnTo>
                  <a:lnTo>
                    <a:pt x="1885" y="666"/>
                  </a:lnTo>
                  <a:lnTo>
                    <a:pt x="1970" y="144"/>
                  </a:lnTo>
                  <a:lnTo>
                    <a:pt x="1261" y="144"/>
                  </a:lnTo>
                  <a:close/>
                  <a:moveTo>
                    <a:pt x="1175" y="0"/>
                  </a:moveTo>
                  <a:lnTo>
                    <a:pt x="2049" y="0"/>
                  </a:lnTo>
                  <a:lnTo>
                    <a:pt x="2067" y="2"/>
                  </a:lnTo>
                  <a:lnTo>
                    <a:pt x="2082" y="7"/>
                  </a:lnTo>
                  <a:lnTo>
                    <a:pt x="2094" y="14"/>
                  </a:lnTo>
                  <a:lnTo>
                    <a:pt x="2103" y="24"/>
                  </a:lnTo>
                  <a:lnTo>
                    <a:pt x="2111" y="35"/>
                  </a:lnTo>
                  <a:lnTo>
                    <a:pt x="2116" y="47"/>
                  </a:lnTo>
                  <a:lnTo>
                    <a:pt x="2119" y="58"/>
                  </a:lnTo>
                  <a:lnTo>
                    <a:pt x="2122" y="68"/>
                  </a:lnTo>
                  <a:lnTo>
                    <a:pt x="2122" y="79"/>
                  </a:lnTo>
                  <a:lnTo>
                    <a:pt x="2120" y="86"/>
                  </a:lnTo>
                  <a:lnTo>
                    <a:pt x="2013" y="745"/>
                  </a:lnTo>
                  <a:lnTo>
                    <a:pt x="2013" y="1103"/>
                  </a:lnTo>
                  <a:lnTo>
                    <a:pt x="2089" y="1139"/>
                  </a:lnTo>
                  <a:lnTo>
                    <a:pt x="2162" y="1182"/>
                  </a:lnTo>
                  <a:lnTo>
                    <a:pt x="2235" y="1231"/>
                  </a:lnTo>
                  <a:lnTo>
                    <a:pt x="2304" y="1285"/>
                  </a:lnTo>
                  <a:lnTo>
                    <a:pt x="2371" y="1344"/>
                  </a:lnTo>
                  <a:lnTo>
                    <a:pt x="2436" y="1409"/>
                  </a:lnTo>
                  <a:lnTo>
                    <a:pt x="2498" y="1478"/>
                  </a:lnTo>
                  <a:lnTo>
                    <a:pt x="2558" y="1552"/>
                  </a:lnTo>
                  <a:lnTo>
                    <a:pt x="2615" y="1631"/>
                  </a:lnTo>
                  <a:lnTo>
                    <a:pt x="2669" y="1714"/>
                  </a:lnTo>
                  <a:lnTo>
                    <a:pt x="2721" y="1801"/>
                  </a:lnTo>
                  <a:lnTo>
                    <a:pt x="2769" y="1892"/>
                  </a:lnTo>
                  <a:lnTo>
                    <a:pt x="2814" y="1987"/>
                  </a:lnTo>
                  <a:lnTo>
                    <a:pt x="2857" y="2085"/>
                  </a:lnTo>
                  <a:lnTo>
                    <a:pt x="2895" y="2187"/>
                  </a:lnTo>
                  <a:lnTo>
                    <a:pt x="2930" y="2292"/>
                  </a:lnTo>
                  <a:lnTo>
                    <a:pt x="2962" y="2399"/>
                  </a:lnTo>
                  <a:lnTo>
                    <a:pt x="2990" y="2510"/>
                  </a:lnTo>
                  <a:lnTo>
                    <a:pt x="3014" y="2623"/>
                  </a:lnTo>
                  <a:lnTo>
                    <a:pt x="3036" y="2739"/>
                  </a:lnTo>
                  <a:lnTo>
                    <a:pt x="3052" y="2857"/>
                  </a:lnTo>
                  <a:lnTo>
                    <a:pt x="3065" y="2977"/>
                  </a:lnTo>
                  <a:lnTo>
                    <a:pt x="3074" y="3099"/>
                  </a:lnTo>
                  <a:lnTo>
                    <a:pt x="3078" y="3222"/>
                  </a:lnTo>
                  <a:lnTo>
                    <a:pt x="3223" y="3222"/>
                  </a:lnTo>
                  <a:lnTo>
                    <a:pt x="3223" y="3366"/>
                  </a:lnTo>
                  <a:lnTo>
                    <a:pt x="0" y="3366"/>
                  </a:lnTo>
                  <a:lnTo>
                    <a:pt x="0" y="3222"/>
                  </a:lnTo>
                  <a:lnTo>
                    <a:pt x="145" y="3222"/>
                  </a:lnTo>
                  <a:lnTo>
                    <a:pt x="149" y="3099"/>
                  </a:lnTo>
                  <a:lnTo>
                    <a:pt x="158" y="2977"/>
                  </a:lnTo>
                  <a:lnTo>
                    <a:pt x="171" y="2857"/>
                  </a:lnTo>
                  <a:lnTo>
                    <a:pt x="187" y="2739"/>
                  </a:lnTo>
                  <a:lnTo>
                    <a:pt x="209" y="2622"/>
                  </a:lnTo>
                  <a:lnTo>
                    <a:pt x="233" y="2509"/>
                  </a:lnTo>
                  <a:lnTo>
                    <a:pt x="261" y="2398"/>
                  </a:lnTo>
                  <a:lnTo>
                    <a:pt x="293" y="2290"/>
                  </a:lnTo>
                  <a:lnTo>
                    <a:pt x="328" y="2185"/>
                  </a:lnTo>
                  <a:lnTo>
                    <a:pt x="366" y="2083"/>
                  </a:lnTo>
                  <a:lnTo>
                    <a:pt x="409" y="1984"/>
                  </a:lnTo>
                  <a:lnTo>
                    <a:pt x="454" y="1889"/>
                  </a:lnTo>
                  <a:lnTo>
                    <a:pt x="502" y="1798"/>
                  </a:lnTo>
                  <a:lnTo>
                    <a:pt x="554" y="1711"/>
                  </a:lnTo>
                  <a:lnTo>
                    <a:pt x="608" y="1628"/>
                  </a:lnTo>
                  <a:lnTo>
                    <a:pt x="665" y="1549"/>
                  </a:lnTo>
                  <a:lnTo>
                    <a:pt x="725" y="1475"/>
                  </a:lnTo>
                  <a:lnTo>
                    <a:pt x="787" y="1407"/>
                  </a:lnTo>
                  <a:lnTo>
                    <a:pt x="852" y="1342"/>
                  </a:lnTo>
                  <a:lnTo>
                    <a:pt x="919" y="1283"/>
                  </a:lnTo>
                  <a:lnTo>
                    <a:pt x="989" y="1229"/>
                  </a:lnTo>
                  <a:lnTo>
                    <a:pt x="1061" y="1181"/>
                  </a:lnTo>
                  <a:lnTo>
                    <a:pt x="1135" y="1138"/>
                  </a:lnTo>
                  <a:lnTo>
                    <a:pt x="1211" y="1103"/>
                  </a:lnTo>
                  <a:lnTo>
                    <a:pt x="1211" y="745"/>
                  </a:lnTo>
                  <a:lnTo>
                    <a:pt x="1104" y="86"/>
                  </a:lnTo>
                  <a:lnTo>
                    <a:pt x="1102" y="75"/>
                  </a:lnTo>
                  <a:lnTo>
                    <a:pt x="1101" y="64"/>
                  </a:lnTo>
                  <a:lnTo>
                    <a:pt x="1102" y="52"/>
                  </a:lnTo>
                  <a:lnTo>
                    <a:pt x="1106" y="41"/>
                  </a:lnTo>
                  <a:lnTo>
                    <a:pt x="1110" y="31"/>
                  </a:lnTo>
                  <a:lnTo>
                    <a:pt x="1117" y="20"/>
                  </a:lnTo>
                  <a:lnTo>
                    <a:pt x="1127" y="12"/>
                  </a:lnTo>
                  <a:lnTo>
                    <a:pt x="1139" y="6"/>
                  </a:lnTo>
                  <a:lnTo>
                    <a:pt x="1155" y="1"/>
                  </a:lnTo>
                  <a:lnTo>
                    <a:pt x="1175"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46" name="Freeform 126"/>
            <p:cNvSpPr>
              <a:spLocks noEditPoints="1"/>
            </p:cNvSpPr>
            <p:nvPr/>
          </p:nvSpPr>
          <p:spPr bwMode="auto">
            <a:xfrm>
              <a:off x="5562600" y="5262563"/>
              <a:ext cx="104775" cy="231775"/>
            </a:xfrm>
            <a:custGeom>
              <a:avLst/>
              <a:gdLst>
                <a:gd name="T0" fmla="*/ 357 w 588"/>
                <a:gd name="T1" fmla="*/ 1044 h 1312"/>
                <a:gd name="T2" fmla="*/ 404 w 588"/>
                <a:gd name="T3" fmla="*/ 1015 h 1312"/>
                <a:gd name="T4" fmla="*/ 440 w 588"/>
                <a:gd name="T5" fmla="*/ 971 h 1312"/>
                <a:gd name="T6" fmla="*/ 459 w 588"/>
                <a:gd name="T7" fmla="*/ 918 h 1312"/>
                <a:gd name="T8" fmla="*/ 459 w 588"/>
                <a:gd name="T9" fmla="*/ 859 h 1312"/>
                <a:gd name="T10" fmla="*/ 440 w 588"/>
                <a:gd name="T11" fmla="*/ 804 h 1312"/>
                <a:gd name="T12" fmla="*/ 404 w 588"/>
                <a:gd name="T13" fmla="*/ 761 h 1312"/>
                <a:gd name="T14" fmla="*/ 357 w 588"/>
                <a:gd name="T15" fmla="*/ 732 h 1312"/>
                <a:gd name="T16" fmla="*/ 205 w 588"/>
                <a:gd name="T17" fmla="*/ 281 h 1312"/>
                <a:gd name="T18" fmla="*/ 163 w 588"/>
                <a:gd name="T19" fmla="*/ 318 h 1312"/>
                <a:gd name="T20" fmla="*/ 135 w 588"/>
                <a:gd name="T21" fmla="*/ 367 h 1312"/>
                <a:gd name="T22" fmla="*/ 125 w 588"/>
                <a:gd name="T23" fmla="*/ 425 h 1312"/>
                <a:gd name="T24" fmla="*/ 135 w 588"/>
                <a:gd name="T25" fmla="*/ 482 h 1312"/>
                <a:gd name="T26" fmla="*/ 163 w 588"/>
                <a:gd name="T27" fmla="*/ 531 h 1312"/>
                <a:gd name="T28" fmla="*/ 205 w 588"/>
                <a:gd name="T29" fmla="*/ 569 h 1312"/>
                <a:gd name="T30" fmla="*/ 230 w 588"/>
                <a:gd name="T31" fmla="*/ 268 h 1312"/>
                <a:gd name="T32" fmla="*/ 357 w 588"/>
                <a:gd name="T33" fmla="*/ 0 h 1312"/>
                <a:gd name="T34" fmla="*/ 395 w 588"/>
                <a:gd name="T35" fmla="*/ 149 h 1312"/>
                <a:gd name="T36" fmla="*/ 465 w 588"/>
                <a:gd name="T37" fmla="*/ 185 h 1312"/>
                <a:gd name="T38" fmla="*/ 522 w 588"/>
                <a:gd name="T39" fmla="*/ 239 h 1312"/>
                <a:gd name="T40" fmla="*/ 562 w 588"/>
                <a:gd name="T41" fmla="*/ 306 h 1312"/>
                <a:gd name="T42" fmla="*/ 585 w 588"/>
                <a:gd name="T43" fmla="*/ 383 h 1312"/>
                <a:gd name="T44" fmla="*/ 462 w 588"/>
                <a:gd name="T45" fmla="*/ 425 h 1312"/>
                <a:gd name="T46" fmla="*/ 452 w 588"/>
                <a:gd name="T47" fmla="*/ 367 h 1312"/>
                <a:gd name="T48" fmla="*/ 424 w 588"/>
                <a:gd name="T49" fmla="*/ 318 h 1312"/>
                <a:gd name="T50" fmla="*/ 382 w 588"/>
                <a:gd name="T51" fmla="*/ 281 h 1312"/>
                <a:gd name="T52" fmla="*/ 357 w 588"/>
                <a:gd name="T53" fmla="*/ 599 h 1312"/>
                <a:gd name="T54" fmla="*/ 431 w 588"/>
                <a:gd name="T55" fmla="*/ 627 h 1312"/>
                <a:gd name="T56" fmla="*/ 495 w 588"/>
                <a:gd name="T57" fmla="*/ 673 h 1312"/>
                <a:gd name="T58" fmla="*/ 544 w 588"/>
                <a:gd name="T59" fmla="*/ 734 h 1312"/>
                <a:gd name="T60" fmla="*/ 576 w 588"/>
                <a:gd name="T61" fmla="*/ 806 h 1312"/>
                <a:gd name="T62" fmla="*/ 588 w 588"/>
                <a:gd name="T63" fmla="*/ 887 h 1312"/>
                <a:gd name="T64" fmla="*/ 576 w 588"/>
                <a:gd name="T65" fmla="*/ 968 h 1312"/>
                <a:gd name="T66" fmla="*/ 544 w 588"/>
                <a:gd name="T67" fmla="*/ 1040 h 1312"/>
                <a:gd name="T68" fmla="*/ 495 w 588"/>
                <a:gd name="T69" fmla="*/ 1101 h 1312"/>
                <a:gd name="T70" fmla="*/ 431 w 588"/>
                <a:gd name="T71" fmla="*/ 1146 h 1312"/>
                <a:gd name="T72" fmla="*/ 357 w 588"/>
                <a:gd name="T73" fmla="*/ 1174 h 1312"/>
                <a:gd name="T74" fmla="*/ 231 w 588"/>
                <a:gd name="T75" fmla="*/ 1312 h 1312"/>
                <a:gd name="T76" fmla="*/ 193 w 588"/>
                <a:gd name="T77" fmla="*/ 1162 h 1312"/>
                <a:gd name="T78" fmla="*/ 123 w 588"/>
                <a:gd name="T79" fmla="*/ 1126 h 1312"/>
                <a:gd name="T80" fmla="*/ 66 w 588"/>
                <a:gd name="T81" fmla="*/ 1073 h 1312"/>
                <a:gd name="T82" fmla="*/ 25 w 588"/>
                <a:gd name="T83" fmla="*/ 1005 h 1312"/>
                <a:gd name="T84" fmla="*/ 3 w 588"/>
                <a:gd name="T85" fmla="*/ 929 h 1312"/>
                <a:gd name="T86" fmla="*/ 126 w 588"/>
                <a:gd name="T87" fmla="*/ 887 h 1312"/>
                <a:gd name="T88" fmla="*/ 136 w 588"/>
                <a:gd name="T89" fmla="*/ 944 h 1312"/>
                <a:gd name="T90" fmla="*/ 163 w 588"/>
                <a:gd name="T91" fmla="*/ 994 h 1312"/>
                <a:gd name="T92" fmla="*/ 206 w 588"/>
                <a:gd name="T93" fmla="*/ 1031 h 1312"/>
                <a:gd name="T94" fmla="*/ 231 w 588"/>
                <a:gd name="T95" fmla="*/ 712 h 1312"/>
                <a:gd name="T96" fmla="*/ 156 w 588"/>
                <a:gd name="T97" fmla="*/ 684 h 1312"/>
                <a:gd name="T98" fmla="*/ 93 w 588"/>
                <a:gd name="T99" fmla="*/ 639 h 1312"/>
                <a:gd name="T100" fmla="*/ 43 w 588"/>
                <a:gd name="T101" fmla="*/ 578 h 1312"/>
                <a:gd name="T102" fmla="*/ 12 w 588"/>
                <a:gd name="T103" fmla="*/ 506 h 1312"/>
                <a:gd name="T104" fmla="*/ 0 w 588"/>
                <a:gd name="T105" fmla="*/ 425 h 1312"/>
                <a:gd name="T106" fmla="*/ 12 w 588"/>
                <a:gd name="T107" fmla="*/ 343 h 1312"/>
                <a:gd name="T108" fmla="*/ 43 w 588"/>
                <a:gd name="T109" fmla="*/ 271 h 1312"/>
                <a:gd name="T110" fmla="*/ 93 w 588"/>
                <a:gd name="T111" fmla="*/ 211 h 1312"/>
                <a:gd name="T112" fmla="*/ 156 w 588"/>
                <a:gd name="T113" fmla="*/ 165 h 1312"/>
                <a:gd name="T114" fmla="*/ 231 w 588"/>
                <a:gd name="T115" fmla="*/ 137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88" h="1312">
                  <a:moveTo>
                    <a:pt x="357" y="732"/>
                  </a:moveTo>
                  <a:lnTo>
                    <a:pt x="357" y="1044"/>
                  </a:lnTo>
                  <a:lnTo>
                    <a:pt x="382" y="1031"/>
                  </a:lnTo>
                  <a:lnTo>
                    <a:pt x="404" y="1015"/>
                  </a:lnTo>
                  <a:lnTo>
                    <a:pt x="424" y="994"/>
                  </a:lnTo>
                  <a:lnTo>
                    <a:pt x="440" y="971"/>
                  </a:lnTo>
                  <a:lnTo>
                    <a:pt x="452" y="945"/>
                  </a:lnTo>
                  <a:lnTo>
                    <a:pt x="459" y="918"/>
                  </a:lnTo>
                  <a:lnTo>
                    <a:pt x="462" y="888"/>
                  </a:lnTo>
                  <a:lnTo>
                    <a:pt x="459" y="859"/>
                  </a:lnTo>
                  <a:lnTo>
                    <a:pt x="452" y="830"/>
                  </a:lnTo>
                  <a:lnTo>
                    <a:pt x="440" y="804"/>
                  </a:lnTo>
                  <a:lnTo>
                    <a:pt x="424" y="781"/>
                  </a:lnTo>
                  <a:lnTo>
                    <a:pt x="404" y="761"/>
                  </a:lnTo>
                  <a:lnTo>
                    <a:pt x="382" y="744"/>
                  </a:lnTo>
                  <a:lnTo>
                    <a:pt x="357" y="732"/>
                  </a:lnTo>
                  <a:close/>
                  <a:moveTo>
                    <a:pt x="230" y="268"/>
                  </a:moveTo>
                  <a:lnTo>
                    <a:pt x="205" y="281"/>
                  </a:lnTo>
                  <a:lnTo>
                    <a:pt x="183" y="298"/>
                  </a:lnTo>
                  <a:lnTo>
                    <a:pt x="163" y="318"/>
                  </a:lnTo>
                  <a:lnTo>
                    <a:pt x="147" y="341"/>
                  </a:lnTo>
                  <a:lnTo>
                    <a:pt x="135" y="367"/>
                  </a:lnTo>
                  <a:lnTo>
                    <a:pt x="128" y="395"/>
                  </a:lnTo>
                  <a:lnTo>
                    <a:pt x="125" y="425"/>
                  </a:lnTo>
                  <a:lnTo>
                    <a:pt x="128" y="455"/>
                  </a:lnTo>
                  <a:lnTo>
                    <a:pt x="135" y="482"/>
                  </a:lnTo>
                  <a:lnTo>
                    <a:pt x="147" y="509"/>
                  </a:lnTo>
                  <a:lnTo>
                    <a:pt x="163" y="531"/>
                  </a:lnTo>
                  <a:lnTo>
                    <a:pt x="183" y="551"/>
                  </a:lnTo>
                  <a:lnTo>
                    <a:pt x="205" y="569"/>
                  </a:lnTo>
                  <a:lnTo>
                    <a:pt x="230" y="581"/>
                  </a:lnTo>
                  <a:lnTo>
                    <a:pt x="230" y="268"/>
                  </a:lnTo>
                  <a:close/>
                  <a:moveTo>
                    <a:pt x="231" y="0"/>
                  </a:moveTo>
                  <a:lnTo>
                    <a:pt x="357" y="0"/>
                  </a:lnTo>
                  <a:lnTo>
                    <a:pt x="357" y="137"/>
                  </a:lnTo>
                  <a:lnTo>
                    <a:pt x="395" y="149"/>
                  </a:lnTo>
                  <a:lnTo>
                    <a:pt x="431" y="165"/>
                  </a:lnTo>
                  <a:lnTo>
                    <a:pt x="465" y="185"/>
                  </a:lnTo>
                  <a:lnTo>
                    <a:pt x="495" y="211"/>
                  </a:lnTo>
                  <a:lnTo>
                    <a:pt x="522" y="239"/>
                  </a:lnTo>
                  <a:lnTo>
                    <a:pt x="544" y="271"/>
                  </a:lnTo>
                  <a:lnTo>
                    <a:pt x="562" y="306"/>
                  </a:lnTo>
                  <a:lnTo>
                    <a:pt x="576" y="343"/>
                  </a:lnTo>
                  <a:lnTo>
                    <a:pt x="585" y="383"/>
                  </a:lnTo>
                  <a:lnTo>
                    <a:pt x="588" y="425"/>
                  </a:lnTo>
                  <a:lnTo>
                    <a:pt x="462" y="425"/>
                  </a:lnTo>
                  <a:lnTo>
                    <a:pt x="459" y="395"/>
                  </a:lnTo>
                  <a:lnTo>
                    <a:pt x="452" y="367"/>
                  </a:lnTo>
                  <a:lnTo>
                    <a:pt x="440" y="341"/>
                  </a:lnTo>
                  <a:lnTo>
                    <a:pt x="424" y="318"/>
                  </a:lnTo>
                  <a:lnTo>
                    <a:pt x="404" y="298"/>
                  </a:lnTo>
                  <a:lnTo>
                    <a:pt x="382" y="281"/>
                  </a:lnTo>
                  <a:lnTo>
                    <a:pt x="357" y="268"/>
                  </a:lnTo>
                  <a:lnTo>
                    <a:pt x="357" y="599"/>
                  </a:lnTo>
                  <a:lnTo>
                    <a:pt x="395" y="611"/>
                  </a:lnTo>
                  <a:lnTo>
                    <a:pt x="431" y="627"/>
                  </a:lnTo>
                  <a:lnTo>
                    <a:pt x="465" y="648"/>
                  </a:lnTo>
                  <a:lnTo>
                    <a:pt x="495" y="673"/>
                  </a:lnTo>
                  <a:lnTo>
                    <a:pt x="522" y="701"/>
                  </a:lnTo>
                  <a:lnTo>
                    <a:pt x="544" y="734"/>
                  </a:lnTo>
                  <a:lnTo>
                    <a:pt x="562" y="769"/>
                  </a:lnTo>
                  <a:lnTo>
                    <a:pt x="576" y="806"/>
                  </a:lnTo>
                  <a:lnTo>
                    <a:pt x="585" y="845"/>
                  </a:lnTo>
                  <a:lnTo>
                    <a:pt x="588" y="887"/>
                  </a:lnTo>
                  <a:lnTo>
                    <a:pt x="585" y="928"/>
                  </a:lnTo>
                  <a:lnTo>
                    <a:pt x="576" y="968"/>
                  </a:lnTo>
                  <a:lnTo>
                    <a:pt x="562" y="1005"/>
                  </a:lnTo>
                  <a:lnTo>
                    <a:pt x="544" y="1040"/>
                  </a:lnTo>
                  <a:lnTo>
                    <a:pt x="522" y="1073"/>
                  </a:lnTo>
                  <a:lnTo>
                    <a:pt x="495" y="1101"/>
                  </a:lnTo>
                  <a:lnTo>
                    <a:pt x="465" y="1126"/>
                  </a:lnTo>
                  <a:lnTo>
                    <a:pt x="431" y="1146"/>
                  </a:lnTo>
                  <a:lnTo>
                    <a:pt x="395" y="1162"/>
                  </a:lnTo>
                  <a:lnTo>
                    <a:pt x="357" y="1174"/>
                  </a:lnTo>
                  <a:lnTo>
                    <a:pt x="357" y="1312"/>
                  </a:lnTo>
                  <a:lnTo>
                    <a:pt x="231" y="1312"/>
                  </a:lnTo>
                  <a:lnTo>
                    <a:pt x="231" y="1174"/>
                  </a:lnTo>
                  <a:lnTo>
                    <a:pt x="193" y="1162"/>
                  </a:lnTo>
                  <a:lnTo>
                    <a:pt x="156" y="1147"/>
                  </a:lnTo>
                  <a:lnTo>
                    <a:pt x="123" y="1126"/>
                  </a:lnTo>
                  <a:lnTo>
                    <a:pt x="93" y="1101"/>
                  </a:lnTo>
                  <a:lnTo>
                    <a:pt x="66" y="1073"/>
                  </a:lnTo>
                  <a:lnTo>
                    <a:pt x="43" y="1041"/>
                  </a:lnTo>
                  <a:lnTo>
                    <a:pt x="25" y="1005"/>
                  </a:lnTo>
                  <a:lnTo>
                    <a:pt x="12" y="969"/>
                  </a:lnTo>
                  <a:lnTo>
                    <a:pt x="3" y="929"/>
                  </a:lnTo>
                  <a:lnTo>
                    <a:pt x="0" y="887"/>
                  </a:lnTo>
                  <a:lnTo>
                    <a:pt x="126" y="887"/>
                  </a:lnTo>
                  <a:lnTo>
                    <a:pt x="129" y="917"/>
                  </a:lnTo>
                  <a:lnTo>
                    <a:pt x="136" y="944"/>
                  </a:lnTo>
                  <a:lnTo>
                    <a:pt x="148" y="971"/>
                  </a:lnTo>
                  <a:lnTo>
                    <a:pt x="163" y="994"/>
                  </a:lnTo>
                  <a:lnTo>
                    <a:pt x="184" y="1015"/>
                  </a:lnTo>
                  <a:lnTo>
                    <a:pt x="206" y="1031"/>
                  </a:lnTo>
                  <a:lnTo>
                    <a:pt x="231" y="1043"/>
                  </a:lnTo>
                  <a:lnTo>
                    <a:pt x="231" y="712"/>
                  </a:lnTo>
                  <a:lnTo>
                    <a:pt x="193" y="700"/>
                  </a:lnTo>
                  <a:lnTo>
                    <a:pt x="156" y="684"/>
                  </a:lnTo>
                  <a:lnTo>
                    <a:pt x="123" y="664"/>
                  </a:lnTo>
                  <a:lnTo>
                    <a:pt x="93" y="639"/>
                  </a:lnTo>
                  <a:lnTo>
                    <a:pt x="66" y="611"/>
                  </a:lnTo>
                  <a:lnTo>
                    <a:pt x="43" y="578"/>
                  </a:lnTo>
                  <a:lnTo>
                    <a:pt x="25" y="543"/>
                  </a:lnTo>
                  <a:lnTo>
                    <a:pt x="12" y="506"/>
                  </a:lnTo>
                  <a:lnTo>
                    <a:pt x="3" y="466"/>
                  </a:lnTo>
                  <a:lnTo>
                    <a:pt x="0" y="425"/>
                  </a:lnTo>
                  <a:lnTo>
                    <a:pt x="3" y="383"/>
                  </a:lnTo>
                  <a:lnTo>
                    <a:pt x="12" y="343"/>
                  </a:lnTo>
                  <a:lnTo>
                    <a:pt x="25" y="307"/>
                  </a:lnTo>
                  <a:lnTo>
                    <a:pt x="43" y="271"/>
                  </a:lnTo>
                  <a:lnTo>
                    <a:pt x="66" y="239"/>
                  </a:lnTo>
                  <a:lnTo>
                    <a:pt x="93" y="211"/>
                  </a:lnTo>
                  <a:lnTo>
                    <a:pt x="122" y="185"/>
                  </a:lnTo>
                  <a:lnTo>
                    <a:pt x="156" y="165"/>
                  </a:lnTo>
                  <a:lnTo>
                    <a:pt x="193" y="149"/>
                  </a:lnTo>
                  <a:lnTo>
                    <a:pt x="231" y="137"/>
                  </a:lnTo>
                  <a:lnTo>
                    <a:pt x="231" y="0"/>
                  </a:lnTo>
                  <a:close/>
                </a:path>
              </a:pathLst>
            </a:custGeom>
            <a:grpFill/>
            <a:ln w="0">
              <a:noFill/>
              <a:prstDash val="solid"/>
              <a:round/>
            </a:ln>
          </p:spPr>
          <p:txBody>
            <a:bodyPr vert="horz" wrap="square" lIns="91440" tIns="45720" rIns="91440" bIns="45720" numCol="1" anchor="t" anchorCtr="0" compatLnSpc="1"/>
            <a:lstStyle/>
            <a:p>
              <a:endParaRPr lang="en-US"/>
            </a:p>
          </p:txBody>
        </p:sp>
      </p:grpSp>
      <p:sp>
        <p:nvSpPr>
          <p:cNvPr id="47" name="Freeform 269"/>
          <p:cNvSpPr>
            <a:spLocks noEditPoints="1"/>
          </p:cNvSpPr>
          <p:nvPr/>
        </p:nvSpPr>
        <p:spPr bwMode="auto">
          <a:xfrm>
            <a:off x="1606706" y="2370502"/>
            <a:ext cx="420569" cy="420569"/>
          </a:xfrm>
          <a:custGeom>
            <a:avLst/>
            <a:gdLst>
              <a:gd name="T0" fmla="*/ 2588 w 3368"/>
              <a:gd name="T1" fmla="*/ 2628 h 3370"/>
              <a:gd name="T2" fmla="*/ 2508 w 3368"/>
              <a:gd name="T3" fmla="*/ 2956 h 3370"/>
              <a:gd name="T4" fmla="*/ 2728 w 3368"/>
              <a:gd name="T5" fmla="*/ 3202 h 3370"/>
              <a:gd name="T6" fmla="*/ 3068 w 3368"/>
              <a:gd name="T7" fmla="*/ 3163 h 3370"/>
              <a:gd name="T8" fmla="*/ 3222 w 3368"/>
              <a:gd name="T9" fmla="*/ 2868 h 3370"/>
              <a:gd name="T10" fmla="*/ 3065 w 3368"/>
              <a:gd name="T11" fmla="*/ 2573 h 3370"/>
              <a:gd name="T12" fmla="*/ 417 w 3368"/>
              <a:gd name="T13" fmla="*/ 2520 h 3370"/>
              <a:gd name="T14" fmla="*/ 169 w 3368"/>
              <a:gd name="T15" fmla="*/ 2737 h 3370"/>
              <a:gd name="T16" fmla="*/ 209 w 3368"/>
              <a:gd name="T17" fmla="*/ 3073 h 3370"/>
              <a:gd name="T18" fmla="*/ 508 w 3368"/>
              <a:gd name="T19" fmla="*/ 3226 h 3370"/>
              <a:gd name="T20" fmla="*/ 805 w 3368"/>
              <a:gd name="T21" fmla="*/ 3073 h 3370"/>
              <a:gd name="T22" fmla="*/ 845 w 3368"/>
              <a:gd name="T23" fmla="*/ 2737 h 3370"/>
              <a:gd name="T24" fmla="*/ 595 w 3368"/>
              <a:gd name="T25" fmla="*/ 2520 h 3370"/>
              <a:gd name="T26" fmla="*/ 1407 w 3368"/>
              <a:gd name="T27" fmla="*/ 1111 h 3370"/>
              <a:gd name="T28" fmla="*/ 1094 w 3368"/>
              <a:gd name="T29" fmla="*/ 1454 h 3370"/>
              <a:gd name="T30" fmla="*/ 1094 w 3368"/>
              <a:gd name="T31" fmla="*/ 1935 h 3370"/>
              <a:gd name="T32" fmla="*/ 1407 w 3368"/>
              <a:gd name="T33" fmla="*/ 2278 h 3370"/>
              <a:gd name="T34" fmla="*/ 1886 w 3368"/>
              <a:gd name="T35" fmla="*/ 2321 h 3370"/>
              <a:gd name="T36" fmla="*/ 2256 w 3368"/>
              <a:gd name="T37" fmla="*/ 2041 h 3370"/>
              <a:gd name="T38" fmla="*/ 2344 w 3368"/>
              <a:gd name="T39" fmla="*/ 1571 h 3370"/>
              <a:gd name="T40" fmla="*/ 2097 w 3368"/>
              <a:gd name="T41" fmla="*/ 1174 h 3370"/>
              <a:gd name="T42" fmla="*/ 2860 w 3368"/>
              <a:gd name="T43" fmla="*/ 145 h 3370"/>
              <a:gd name="T44" fmla="*/ 2562 w 3368"/>
              <a:gd name="T45" fmla="*/ 298 h 3370"/>
              <a:gd name="T46" fmla="*/ 2522 w 3368"/>
              <a:gd name="T47" fmla="*/ 634 h 3370"/>
              <a:gd name="T48" fmla="*/ 2770 w 3368"/>
              <a:gd name="T49" fmla="*/ 851 h 3370"/>
              <a:gd name="T50" fmla="*/ 3102 w 3368"/>
              <a:gd name="T51" fmla="*/ 772 h 3370"/>
              <a:gd name="T52" fmla="*/ 3219 w 3368"/>
              <a:gd name="T53" fmla="*/ 458 h 3370"/>
              <a:gd name="T54" fmla="*/ 3028 w 3368"/>
              <a:gd name="T55" fmla="*/ 187 h 3370"/>
              <a:gd name="T56" fmla="*/ 3020 w 3368"/>
              <a:gd name="T57" fmla="*/ 26 h 3370"/>
              <a:gd name="T58" fmla="*/ 3322 w 3368"/>
              <a:gd name="T59" fmla="*/ 294 h 3370"/>
              <a:gd name="T60" fmla="*/ 3321 w 3368"/>
              <a:gd name="T61" fmla="*/ 710 h 3370"/>
              <a:gd name="T62" fmla="*/ 3018 w 3368"/>
              <a:gd name="T63" fmla="*/ 979 h 3370"/>
              <a:gd name="T64" fmla="*/ 2617 w 3368"/>
              <a:gd name="T65" fmla="*/ 944 h 3370"/>
              <a:gd name="T66" fmla="*/ 2486 w 3368"/>
              <a:gd name="T67" fmla="*/ 1550 h 3370"/>
              <a:gd name="T68" fmla="*/ 2396 w 3368"/>
              <a:gd name="T69" fmla="*/ 2087 h 3370"/>
              <a:gd name="T70" fmla="*/ 2808 w 3368"/>
              <a:gd name="T71" fmla="*/ 2369 h 3370"/>
              <a:gd name="T72" fmla="*/ 3201 w 3368"/>
              <a:gd name="T73" fmla="*/ 2495 h 3370"/>
              <a:gd name="T74" fmla="*/ 3368 w 3368"/>
              <a:gd name="T75" fmla="*/ 2868 h 3370"/>
              <a:gd name="T76" fmla="*/ 3199 w 3368"/>
              <a:gd name="T77" fmla="*/ 3242 h 3370"/>
              <a:gd name="T78" fmla="*/ 2805 w 3368"/>
              <a:gd name="T79" fmla="*/ 3367 h 3370"/>
              <a:gd name="T80" fmla="*/ 2451 w 3368"/>
              <a:gd name="T81" fmla="*/ 3165 h 3370"/>
              <a:gd name="T82" fmla="*/ 2364 w 3368"/>
              <a:gd name="T83" fmla="*/ 2766 h 3370"/>
              <a:gd name="T84" fmla="*/ 2123 w 3368"/>
              <a:gd name="T85" fmla="*/ 2373 h 3370"/>
              <a:gd name="T86" fmla="*/ 1638 w 3368"/>
              <a:gd name="T87" fmla="*/ 2489 h 3370"/>
              <a:gd name="T88" fmla="*/ 1183 w 3368"/>
              <a:gd name="T89" fmla="*/ 2299 h 3370"/>
              <a:gd name="T90" fmla="*/ 1011 w 3368"/>
              <a:gd name="T91" fmla="*/ 2923 h 3370"/>
              <a:gd name="T92" fmla="*/ 805 w 3368"/>
              <a:gd name="T93" fmla="*/ 3273 h 3370"/>
              <a:gd name="T94" fmla="*/ 398 w 3368"/>
              <a:gd name="T95" fmla="*/ 3358 h 3370"/>
              <a:gd name="T96" fmla="*/ 69 w 3368"/>
              <a:gd name="T97" fmla="*/ 3123 h 3370"/>
              <a:gd name="T98" fmla="*/ 11 w 3368"/>
              <a:gd name="T99" fmla="*/ 2759 h 3370"/>
              <a:gd name="T100" fmla="*/ 250 w 3368"/>
              <a:gd name="T101" fmla="*/ 2434 h 3370"/>
              <a:gd name="T102" fmla="*/ 671 w 3368"/>
              <a:gd name="T103" fmla="*/ 2392 h 3370"/>
              <a:gd name="T104" fmla="*/ 951 w 3368"/>
              <a:gd name="T105" fmla="*/ 1963 h 3370"/>
              <a:gd name="T106" fmla="*/ 954 w 3368"/>
              <a:gd name="T107" fmla="*/ 1415 h 3370"/>
              <a:gd name="T108" fmla="*/ 1298 w 3368"/>
              <a:gd name="T109" fmla="*/ 1004 h 3370"/>
              <a:gd name="T110" fmla="*/ 1842 w 3368"/>
              <a:gd name="T111" fmla="*/ 908 h 3370"/>
              <a:gd name="T112" fmla="*/ 2438 w 3368"/>
              <a:gd name="T113" fmla="*/ 783 h 3370"/>
              <a:gd name="T114" fmla="*/ 2364 w 3368"/>
              <a:gd name="T115" fmla="*/ 393 h 3370"/>
              <a:gd name="T116" fmla="*/ 2603 w 3368"/>
              <a:gd name="T117" fmla="*/ 68 h 3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68" h="3370">
                <a:moveTo>
                  <a:pt x="2860" y="2509"/>
                </a:moveTo>
                <a:lnTo>
                  <a:pt x="2814" y="2512"/>
                </a:lnTo>
                <a:lnTo>
                  <a:pt x="2770" y="2520"/>
                </a:lnTo>
                <a:lnTo>
                  <a:pt x="2728" y="2534"/>
                </a:lnTo>
                <a:lnTo>
                  <a:pt x="2689" y="2551"/>
                </a:lnTo>
                <a:lnTo>
                  <a:pt x="2652" y="2573"/>
                </a:lnTo>
                <a:lnTo>
                  <a:pt x="2618" y="2598"/>
                </a:lnTo>
                <a:lnTo>
                  <a:pt x="2588" y="2628"/>
                </a:lnTo>
                <a:lnTo>
                  <a:pt x="2562" y="2662"/>
                </a:lnTo>
                <a:lnTo>
                  <a:pt x="2540" y="2698"/>
                </a:lnTo>
                <a:lnTo>
                  <a:pt x="2522" y="2737"/>
                </a:lnTo>
                <a:lnTo>
                  <a:pt x="2508" y="2779"/>
                </a:lnTo>
                <a:lnTo>
                  <a:pt x="2501" y="2822"/>
                </a:lnTo>
                <a:lnTo>
                  <a:pt x="2498" y="2868"/>
                </a:lnTo>
                <a:lnTo>
                  <a:pt x="2501" y="2913"/>
                </a:lnTo>
                <a:lnTo>
                  <a:pt x="2508" y="2956"/>
                </a:lnTo>
                <a:lnTo>
                  <a:pt x="2522" y="2998"/>
                </a:lnTo>
                <a:lnTo>
                  <a:pt x="2540" y="3037"/>
                </a:lnTo>
                <a:lnTo>
                  <a:pt x="2562" y="3073"/>
                </a:lnTo>
                <a:lnTo>
                  <a:pt x="2588" y="3106"/>
                </a:lnTo>
                <a:lnTo>
                  <a:pt x="2618" y="3136"/>
                </a:lnTo>
                <a:lnTo>
                  <a:pt x="2652" y="3163"/>
                </a:lnTo>
                <a:lnTo>
                  <a:pt x="2689" y="3184"/>
                </a:lnTo>
                <a:lnTo>
                  <a:pt x="2728" y="3202"/>
                </a:lnTo>
                <a:lnTo>
                  <a:pt x="2770" y="3215"/>
                </a:lnTo>
                <a:lnTo>
                  <a:pt x="2814" y="3223"/>
                </a:lnTo>
                <a:lnTo>
                  <a:pt x="2860" y="3226"/>
                </a:lnTo>
                <a:lnTo>
                  <a:pt x="2906" y="3223"/>
                </a:lnTo>
                <a:lnTo>
                  <a:pt x="2950" y="3215"/>
                </a:lnTo>
                <a:lnTo>
                  <a:pt x="2992" y="3202"/>
                </a:lnTo>
                <a:lnTo>
                  <a:pt x="3031" y="3184"/>
                </a:lnTo>
                <a:lnTo>
                  <a:pt x="3068" y="3163"/>
                </a:lnTo>
                <a:lnTo>
                  <a:pt x="3102" y="3136"/>
                </a:lnTo>
                <a:lnTo>
                  <a:pt x="3132" y="3106"/>
                </a:lnTo>
                <a:lnTo>
                  <a:pt x="3159" y="3073"/>
                </a:lnTo>
                <a:lnTo>
                  <a:pt x="3180" y="3037"/>
                </a:lnTo>
                <a:lnTo>
                  <a:pt x="3199" y="2998"/>
                </a:lnTo>
                <a:lnTo>
                  <a:pt x="3211" y="2956"/>
                </a:lnTo>
                <a:lnTo>
                  <a:pt x="3219" y="2913"/>
                </a:lnTo>
                <a:lnTo>
                  <a:pt x="3222" y="2868"/>
                </a:lnTo>
                <a:lnTo>
                  <a:pt x="3219" y="2822"/>
                </a:lnTo>
                <a:lnTo>
                  <a:pt x="3211" y="2779"/>
                </a:lnTo>
                <a:lnTo>
                  <a:pt x="3198" y="2737"/>
                </a:lnTo>
                <a:lnTo>
                  <a:pt x="3179" y="2698"/>
                </a:lnTo>
                <a:lnTo>
                  <a:pt x="3157" y="2662"/>
                </a:lnTo>
                <a:lnTo>
                  <a:pt x="3130" y="2628"/>
                </a:lnTo>
                <a:lnTo>
                  <a:pt x="3099" y="2598"/>
                </a:lnTo>
                <a:lnTo>
                  <a:pt x="3065" y="2573"/>
                </a:lnTo>
                <a:lnTo>
                  <a:pt x="3028" y="2551"/>
                </a:lnTo>
                <a:lnTo>
                  <a:pt x="2989" y="2534"/>
                </a:lnTo>
                <a:lnTo>
                  <a:pt x="2948" y="2520"/>
                </a:lnTo>
                <a:lnTo>
                  <a:pt x="2904" y="2512"/>
                </a:lnTo>
                <a:lnTo>
                  <a:pt x="2860" y="2509"/>
                </a:lnTo>
                <a:close/>
                <a:moveTo>
                  <a:pt x="508" y="2509"/>
                </a:moveTo>
                <a:lnTo>
                  <a:pt x="461" y="2512"/>
                </a:lnTo>
                <a:lnTo>
                  <a:pt x="417" y="2520"/>
                </a:lnTo>
                <a:lnTo>
                  <a:pt x="375" y="2534"/>
                </a:lnTo>
                <a:lnTo>
                  <a:pt x="336" y="2551"/>
                </a:lnTo>
                <a:lnTo>
                  <a:pt x="299" y="2573"/>
                </a:lnTo>
                <a:lnTo>
                  <a:pt x="266" y="2598"/>
                </a:lnTo>
                <a:lnTo>
                  <a:pt x="236" y="2628"/>
                </a:lnTo>
                <a:lnTo>
                  <a:pt x="209" y="2662"/>
                </a:lnTo>
                <a:lnTo>
                  <a:pt x="187" y="2698"/>
                </a:lnTo>
                <a:lnTo>
                  <a:pt x="169" y="2737"/>
                </a:lnTo>
                <a:lnTo>
                  <a:pt x="156" y="2779"/>
                </a:lnTo>
                <a:lnTo>
                  <a:pt x="148" y="2822"/>
                </a:lnTo>
                <a:lnTo>
                  <a:pt x="146" y="2868"/>
                </a:lnTo>
                <a:lnTo>
                  <a:pt x="148" y="2913"/>
                </a:lnTo>
                <a:lnTo>
                  <a:pt x="156" y="2956"/>
                </a:lnTo>
                <a:lnTo>
                  <a:pt x="169" y="2998"/>
                </a:lnTo>
                <a:lnTo>
                  <a:pt x="187" y="3037"/>
                </a:lnTo>
                <a:lnTo>
                  <a:pt x="209" y="3073"/>
                </a:lnTo>
                <a:lnTo>
                  <a:pt x="236" y="3106"/>
                </a:lnTo>
                <a:lnTo>
                  <a:pt x="266" y="3136"/>
                </a:lnTo>
                <a:lnTo>
                  <a:pt x="299" y="3163"/>
                </a:lnTo>
                <a:lnTo>
                  <a:pt x="336" y="3184"/>
                </a:lnTo>
                <a:lnTo>
                  <a:pt x="375" y="3202"/>
                </a:lnTo>
                <a:lnTo>
                  <a:pt x="417" y="3215"/>
                </a:lnTo>
                <a:lnTo>
                  <a:pt x="461" y="3223"/>
                </a:lnTo>
                <a:lnTo>
                  <a:pt x="508" y="3226"/>
                </a:lnTo>
                <a:lnTo>
                  <a:pt x="553" y="3223"/>
                </a:lnTo>
                <a:lnTo>
                  <a:pt x="598" y="3215"/>
                </a:lnTo>
                <a:lnTo>
                  <a:pt x="639" y="3202"/>
                </a:lnTo>
                <a:lnTo>
                  <a:pt x="679" y="3184"/>
                </a:lnTo>
                <a:lnTo>
                  <a:pt x="716" y="3163"/>
                </a:lnTo>
                <a:lnTo>
                  <a:pt x="749" y="3136"/>
                </a:lnTo>
                <a:lnTo>
                  <a:pt x="779" y="3106"/>
                </a:lnTo>
                <a:lnTo>
                  <a:pt x="805" y="3073"/>
                </a:lnTo>
                <a:lnTo>
                  <a:pt x="828" y="3037"/>
                </a:lnTo>
                <a:lnTo>
                  <a:pt x="845" y="2998"/>
                </a:lnTo>
                <a:lnTo>
                  <a:pt x="858" y="2956"/>
                </a:lnTo>
                <a:lnTo>
                  <a:pt x="867" y="2913"/>
                </a:lnTo>
                <a:lnTo>
                  <a:pt x="870" y="2868"/>
                </a:lnTo>
                <a:lnTo>
                  <a:pt x="867" y="2822"/>
                </a:lnTo>
                <a:lnTo>
                  <a:pt x="858" y="2779"/>
                </a:lnTo>
                <a:lnTo>
                  <a:pt x="845" y="2737"/>
                </a:lnTo>
                <a:lnTo>
                  <a:pt x="827" y="2698"/>
                </a:lnTo>
                <a:lnTo>
                  <a:pt x="803" y="2662"/>
                </a:lnTo>
                <a:lnTo>
                  <a:pt x="776" y="2628"/>
                </a:lnTo>
                <a:lnTo>
                  <a:pt x="747" y="2598"/>
                </a:lnTo>
                <a:lnTo>
                  <a:pt x="713" y="2573"/>
                </a:lnTo>
                <a:lnTo>
                  <a:pt x="676" y="2551"/>
                </a:lnTo>
                <a:lnTo>
                  <a:pt x="637" y="2534"/>
                </a:lnTo>
                <a:lnTo>
                  <a:pt x="595" y="2520"/>
                </a:lnTo>
                <a:lnTo>
                  <a:pt x="552" y="2512"/>
                </a:lnTo>
                <a:lnTo>
                  <a:pt x="508" y="2509"/>
                </a:lnTo>
                <a:close/>
                <a:moveTo>
                  <a:pt x="1702" y="1041"/>
                </a:moveTo>
                <a:lnTo>
                  <a:pt x="1640" y="1043"/>
                </a:lnTo>
                <a:lnTo>
                  <a:pt x="1578" y="1053"/>
                </a:lnTo>
                <a:lnTo>
                  <a:pt x="1519" y="1067"/>
                </a:lnTo>
                <a:lnTo>
                  <a:pt x="1461" y="1086"/>
                </a:lnTo>
                <a:lnTo>
                  <a:pt x="1407" y="1111"/>
                </a:lnTo>
                <a:lnTo>
                  <a:pt x="1356" y="1141"/>
                </a:lnTo>
                <a:lnTo>
                  <a:pt x="1306" y="1174"/>
                </a:lnTo>
                <a:lnTo>
                  <a:pt x="1261" y="1212"/>
                </a:lnTo>
                <a:lnTo>
                  <a:pt x="1219" y="1254"/>
                </a:lnTo>
                <a:lnTo>
                  <a:pt x="1182" y="1299"/>
                </a:lnTo>
                <a:lnTo>
                  <a:pt x="1149" y="1348"/>
                </a:lnTo>
                <a:lnTo>
                  <a:pt x="1119" y="1399"/>
                </a:lnTo>
                <a:lnTo>
                  <a:pt x="1094" y="1454"/>
                </a:lnTo>
                <a:lnTo>
                  <a:pt x="1075" y="1511"/>
                </a:lnTo>
                <a:lnTo>
                  <a:pt x="1060" y="1571"/>
                </a:lnTo>
                <a:lnTo>
                  <a:pt x="1052" y="1631"/>
                </a:lnTo>
                <a:lnTo>
                  <a:pt x="1049" y="1695"/>
                </a:lnTo>
                <a:lnTo>
                  <a:pt x="1052" y="1757"/>
                </a:lnTo>
                <a:lnTo>
                  <a:pt x="1060" y="1819"/>
                </a:lnTo>
                <a:lnTo>
                  <a:pt x="1075" y="1878"/>
                </a:lnTo>
                <a:lnTo>
                  <a:pt x="1094" y="1935"/>
                </a:lnTo>
                <a:lnTo>
                  <a:pt x="1119" y="1990"/>
                </a:lnTo>
                <a:lnTo>
                  <a:pt x="1149" y="2041"/>
                </a:lnTo>
                <a:lnTo>
                  <a:pt x="1182" y="2091"/>
                </a:lnTo>
                <a:lnTo>
                  <a:pt x="1219" y="2136"/>
                </a:lnTo>
                <a:lnTo>
                  <a:pt x="1261" y="2177"/>
                </a:lnTo>
                <a:lnTo>
                  <a:pt x="1306" y="2215"/>
                </a:lnTo>
                <a:lnTo>
                  <a:pt x="1356" y="2249"/>
                </a:lnTo>
                <a:lnTo>
                  <a:pt x="1407" y="2278"/>
                </a:lnTo>
                <a:lnTo>
                  <a:pt x="1461" y="2302"/>
                </a:lnTo>
                <a:lnTo>
                  <a:pt x="1519" y="2323"/>
                </a:lnTo>
                <a:lnTo>
                  <a:pt x="1578" y="2336"/>
                </a:lnTo>
                <a:lnTo>
                  <a:pt x="1640" y="2345"/>
                </a:lnTo>
                <a:lnTo>
                  <a:pt x="1702" y="2348"/>
                </a:lnTo>
                <a:lnTo>
                  <a:pt x="1765" y="2345"/>
                </a:lnTo>
                <a:lnTo>
                  <a:pt x="1826" y="2336"/>
                </a:lnTo>
                <a:lnTo>
                  <a:pt x="1886" y="2321"/>
                </a:lnTo>
                <a:lnTo>
                  <a:pt x="1942" y="2302"/>
                </a:lnTo>
                <a:lnTo>
                  <a:pt x="1998" y="2277"/>
                </a:lnTo>
                <a:lnTo>
                  <a:pt x="2049" y="2249"/>
                </a:lnTo>
                <a:lnTo>
                  <a:pt x="2097" y="2215"/>
                </a:lnTo>
                <a:lnTo>
                  <a:pt x="2143" y="2177"/>
                </a:lnTo>
                <a:lnTo>
                  <a:pt x="2184" y="2135"/>
                </a:lnTo>
                <a:lnTo>
                  <a:pt x="2222" y="2090"/>
                </a:lnTo>
                <a:lnTo>
                  <a:pt x="2256" y="2041"/>
                </a:lnTo>
                <a:lnTo>
                  <a:pt x="2286" y="1989"/>
                </a:lnTo>
                <a:lnTo>
                  <a:pt x="2310" y="1935"/>
                </a:lnTo>
                <a:lnTo>
                  <a:pt x="2330" y="1878"/>
                </a:lnTo>
                <a:lnTo>
                  <a:pt x="2344" y="1819"/>
                </a:lnTo>
                <a:lnTo>
                  <a:pt x="2353" y="1757"/>
                </a:lnTo>
                <a:lnTo>
                  <a:pt x="2356" y="1695"/>
                </a:lnTo>
                <a:lnTo>
                  <a:pt x="2353" y="1631"/>
                </a:lnTo>
                <a:lnTo>
                  <a:pt x="2344" y="1571"/>
                </a:lnTo>
                <a:lnTo>
                  <a:pt x="2330" y="1511"/>
                </a:lnTo>
                <a:lnTo>
                  <a:pt x="2310" y="1454"/>
                </a:lnTo>
                <a:lnTo>
                  <a:pt x="2286" y="1399"/>
                </a:lnTo>
                <a:lnTo>
                  <a:pt x="2256" y="1348"/>
                </a:lnTo>
                <a:lnTo>
                  <a:pt x="2222" y="1299"/>
                </a:lnTo>
                <a:lnTo>
                  <a:pt x="2184" y="1254"/>
                </a:lnTo>
                <a:lnTo>
                  <a:pt x="2143" y="1212"/>
                </a:lnTo>
                <a:lnTo>
                  <a:pt x="2097" y="1174"/>
                </a:lnTo>
                <a:lnTo>
                  <a:pt x="2049" y="1141"/>
                </a:lnTo>
                <a:lnTo>
                  <a:pt x="1998" y="1111"/>
                </a:lnTo>
                <a:lnTo>
                  <a:pt x="1942" y="1086"/>
                </a:lnTo>
                <a:lnTo>
                  <a:pt x="1886" y="1067"/>
                </a:lnTo>
                <a:lnTo>
                  <a:pt x="1826" y="1053"/>
                </a:lnTo>
                <a:lnTo>
                  <a:pt x="1765" y="1043"/>
                </a:lnTo>
                <a:lnTo>
                  <a:pt x="1702" y="1041"/>
                </a:lnTo>
                <a:close/>
                <a:moveTo>
                  <a:pt x="2860" y="145"/>
                </a:moveTo>
                <a:lnTo>
                  <a:pt x="2814" y="148"/>
                </a:lnTo>
                <a:lnTo>
                  <a:pt x="2770" y="156"/>
                </a:lnTo>
                <a:lnTo>
                  <a:pt x="2728" y="169"/>
                </a:lnTo>
                <a:lnTo>
                  <a:pt x="2689" y="187"/>
                </a:lnTo>
                <a:lnTo>
                  <a:pt x="2652" y="208"/>
                </a:lnTo>
                <a:lnTo>
                  <a:pt x="2618" y="235"/>
                </a:lnTo>
                <a:lnTo>
                  <a:pt x="2588" y="265"/>
                </a:lnTo>
                <a:lnTo>
                  <a:pt x="2562" y="298"/>
                </a:lnTo>
                <a:lnTo>
                  <a:pt x="2540" y="334"/>
                </a:lnTo>
                <a:lnTo>
                  <a:pt x="2522" y="373"/>
                </a:lnTo>
                <a:lnTo>
                  <a:pt x="2508" y="415"/>
                </a:lnTo>
                <a:lnTo>
                  <a:pt x="2501" y="458"/>
                </a:lnTo>
                <a:lnTo>
                  <a:pt x="2498" y="504"/>
                </a:lnTo>
                <a:lnTo>
                  <a:pt x="2501" y="549"/>
                </a:lnTo>
                <a:lnTo>
                  <a:pt x="2508" y="592"/>
                </a:lnTo>
                <a:lnTo>
                  <a:pt x="2522" y="634"/>
                </a:lnTo>
                <a:lnTo>
                  <a:pt x="2540" y="673"/>
                </a:lnTo>
                <a:lnTo>
                  <a:pt x="2562" y="709"/>
                </a:lnTo>
                <a:lnTo>
                  <a:pt x="2588" y="743"/>
                </a:lnTo>
                <a:lnTo>
                  <a:pt x="2618" y="772"/>
                </a:lnTo>
                <a:lnTo>
                  <a:pt x="2652" y="798"/>
                </a:lnTo>
                <a:lnTo>
                  <a:pt x="2689" y="820"/>
                </a:lnTo>
                <a:lnTo>
                  <a:pt x="2728" y="837"/>
                </a:lnTo>
                <a:lnTo>
                  <a:pt x="2770" y="851"/>
                </a:lnTo>
                <a:lnTo>
                  <a:pt x="2814" y="859"/>
                </a:lnTo>
                <a:lnTo>
                  <a:pt x="2860" y="862"/>
                </a:lnTo>
                <a:lnTo>
                  <a:pt x="2906" y="859"/>
                </a:lnTo>
                <a:lnTo>
                  <a:pt x="2950" y="851"/>
                </a:lnTo>
                <a:lnTo>
                  <a:pt x="2992" y="837"/>
                </a:lnTo>
                <a:lnTo>
                  <a:pt x="3031" y="820"/>
                </a:lnTo>
                <a:lnTo>
                  <a:pt x="3068" y="798"/>
                </a:lnTo>
                <a:lnTo>
                  <a:pt x="3102" y="772"/>
                </a:lnTo>
                <a:lnTo>
                  <a:pt x="3132" y="743"/>
                </a:lnTo>
                <a:lnTo>
                  <a:pt x="3159" y="709"/>
                </a:lnTo>
                <a:lnTo>
                  <a:pt x="3180" y="673"/>
                </a:lnTo>
                <a:lnTo>
                  <a:pt x="3199" y="634"/>
                </a:lnTo>
                <a:lnTo>
                  <a:pt x="3211" y="592"/>
                </a:lnTo>
                <a:lnTo>
                  <a:pt x="3219" y="549"/>
                </a:lnTo>
                <a:lnTo>
                  <a:pt x="3222" y="504"/>
                </a:lnTo>
                <a:lnTo>
                  <a:pt x="3219" y="458"/>
                </a:lnTo>
                <a:lnTo>
                  <a:pt x="3211" y="415"/>
                </a:lnTo>
                <a:lnTo>
                  <a:pt x="3198" y="373"/>
                </a:lnTo>
                <a:lnTo>
                  <a:pt x="3179" y="334"/>
                </a:lnTo>
                <a:lnTo>
                  <a:pt x="3157" y="298"/>
                </a:lnTo>
                <a:lnTo>
                  <a:pt x="3130" y="265"/>
                </a:lnTo>
                <a:lnTo>
                  <a:pt x="3099" y="235"/>
                </a:lnTo>
                <a:lnTo>
                  <a:pt x="3065" y="208"/>
                </a:lnTo>
                <a:lnTo>
                  <a:pt x="3028" y="187"/>
                </a:lnTo>
                <a:lnTo>
                  <a:pt x="2989" y="169"/>
                </a:lnTo>
                <a:lnTo>
                  <a:pt x="2948" y="156"/>
                </a:lnTo>
                <a:lnTo>
                  <a:pt x="2904" y="148"/>
                </a:lnTo>
                <a:lnTo>
                  <a:pt x="2860" y="145"/>
                </a:lnTo>
                <a:close/>
                <a:moveTo>
                  <a:pt x="2859" y="0"/>
                </a:moveTo>
                <a:lnTo>
                  <a:pt x="2916" y="3"/>
                </a:lnTo>
                <a:lnTo>
                  <a:pt x="2969" y="11"/>
                </a:lnTo>
                <a:lnTo>
                  <a:pt x="3020" y="26"/>
                </a:lnTo>
                <a:lnTo>
                  <a:pt x="3069" y="44"/>
                </a:lnTo>
                <a:lnTo>
                  <a:pt x="3117" y="68"/>
                </a:lnTo>
                <a:lnTo>
                  <a:pt x="3160" y="97"/>
                </a:lnTo>
                <a:lnTo>
                  <a:pt x="3201" y="128"/>
                </a:lnTo>
                <a:lnTo>
                  <a:pt x="3237" y="164"/>
                </a:lnTo>
                <a:lnTo>
                  <a:pt x="3269" y="204"/>
                </a:lnTo>
                <a:lnTo>
                  <a:pt x="3298" y="247"/>
                </a:lnTo>
                <a:lnTo>
                  <a:pt x="3322" y="294"/>
                </a:lnTo>
                <a:lnTo>
                  <a:pt x="3341" y="343"/>
                </a:lnTo>
                <a:lnTo>
                  <a:pt x="3354" y="393"/>
                </a:lnTo>
                <a:lnTo>
                  <a:pt x="3364" y="446"/>
                </a:lnTo>
                <a:lnTo>
                  <a:pt x="3367" y="502"/>
                </a:lnTo>
                <a:lnTo>
                  <a:pt x="3364" y="557"/>
                </a:lnTo>
                <a:lnTo>
                  <a:pt x="3354" y="611"/>
                </a:lnTo>
                <a:lnTo>
                  <a:pt x="3340" y="662"/>
                </a:lnTo>
                <a:lnTo>
                  <a:pt x="3321" y="710"/>
                </a:lnTo>
                <a:lnTo>
                  <a:pt x="3296" y="756"/>
                </a:lnTo>
                <a:lnTo>
                  <a:pt x="3267" y="799"/>
                </a:lnTo>
                <a:lnTo>
                  <a:pt x="3234" y="839"/>
                </a:lnTo>
                <a:lnTo>
                  <a:pt x="3198" y="875"/>
                </a:lnTo>
                <a:lnTo>
                  <a:pt x="3157" y="908"/>
                </a:lnTo>
                <a:lnTo>
                  <a:pt x="3113" y="936"/>
                </a:lnTo>
                <a:lnTo>
                  <a:pt x="3066" y="959"/>
                </a:lnTo>
                <a:lnTo>
                  <a:pt x="3018" y="979"/>
                </a:lnTo>
                <a:lnTo>
                  <a:pt x="2967" y="992"/>
                </a:lnTo>
                <a:lnTo>
                  <a:pt x="2913" y="1000"/>
                </a:lnTo>
                <a:lnTo>
                  <a:pt x="2859" y="1003"/>
                </a:lnTo>
                <a:lnTo>
                  <a:pt x="2807" y="1001"/>
                </a:lnTo>
                <a:lnTo>
                  <a:pt x="2757" y="993"/>
                </a:lnTo>
                <a:lnTo>
                  <a:pt x="2708" y="981"/>
                </a:lnTo>
                <a:lnTo>
                  <a:pt x="2661" y="964"/>
                </a:lnTo>
                <a:lnTo>
                  <a:pt x="2617" y="944"/>
                </a:lnTo>
                <a:lnTo>
                  <a:pt x="2575" y="918"/>
                </a:lnTo>
                <a:lnTo>
                  <a:pt x="2312" y="1180"/>
                </a:lnTo>
                <a:lnTo>
                  <a:pt x="2353" y="1233"/>
                </a:lnTo>
                <a:lnTo>
                  <a:pt x="2389" y="1291"/>
                </a:lnTo>
                <a:lnTo>
                  <a:pt x="2422" y="1352"/>
                </a:lnTo>
                <a:lnTo>
                  <a:pt x="2449" y="1416"/>
                </a:lnTo>
                <a:lnTo>
                  <a:pt x="2470" y="1481"/>
                </a:lnTo>
                <a:lnTo>
                  <a:pt x="2486" y="1550"/>
                </a:lnTo>
                <a:lnTo>
                  <a:pt x="2495" y="1621"/>
                </a:lnTo>
                <a:lnTo>
                  <a:pt x="2498" y="1694"/>
                </a:lnTo>
                <a:lnTo>
                  <a:pt x="2495" y="1764"/>
                </a:lnTo>
                <a:lnTo>
                  <a:pt x="2487" y="1833"/>
                </a:lnTo>
                <a:lnTo>
                  <a:pt x="2471" y="1900"/>
                </a:lnTo>
                <a:lnTo>
                  <a:pt x="2451" y="1966"/>
                </a:lnTo>
                <a:lnTo>
                  <a:pt x="2426" y="2027"/>
                </a:lnTo>
                <a:lnTo>
                  <a:pt x="2396" y="2087"/>
                </a:lnTo>
                <a:lnTo>
                  <a:pt x="2361" y="2143"/>
                </a:lnTo>
                <a:lnTo>
                  <a:pt x="2321" y="2196"/>
                </a:lnTo>
                <a:lnTo>
                  <a:pt x="2577" y="2450"/>
                </a:lnTo>
                <a:lnTo>
                  <a:pt x="2618" y="2425"/>
                </a:lnTo>
                <a:lnTo>
                  <a:pt x="2663" y="2405"/>
                </a:lnTo>
                <a:lnTo>
                  <a:pt x="2709" y="2388"/>
                </a:lnTo>
                <a:lnTo>
                  <a:pt x="2758" y="2376"/>
                </a:lnTo>
                <a:lnTo>
                  <a:pt x="2808" y="2369"/>
                </a:lnTo>
                <a:lnTo>
                  <a:pt x="2860" y="2366"/>
                </a:lnTo>
                <a:lnTo>
                  <a:pt x="2916" y="2369"/>
                </a:lnTo>
                <a:lnTo>
                  <a:pt x="2970" y="2378"/>
                </a:lnTo>
                <a:lnTo>
                  <a:pt x="3021" y="2391"/>
                </a:lnTo>
                <a:lnTo>
                  <a:pt x="3070" y="2411"/>
                </a:lnTo>
                <a:lnTo>
                  <a:pt x="3118" y="2434"/>
                </a:lnTo>
                <a:lnTo>
                  <a:pt x="3161" y="2462"/>
                </a:lnTo>
                <a:lnTo>
                  <a:pt x="3201" y="2495"/>
                </a:lnTo>
                <a:lnTo>
                  <a:pt x="3238" y="2531"/>
                </a:lnTo>
                <a:lnTo>
                  <a:pt x="3270" y="2571"/>
                </a:lnTo>
                <a:lnTo>
                  <a:pt x="3299" y="2614"/>
                </a:lnTo>
                <a:lnTo>
                  <a:pt x="3323" y="2660"/>
                </a:lnTo>
                <a:lnTo>
                  <a:pt x="3342" y="2708"/>
                </a:lnTo>
                <a:lnTo>
                  <a:pt x="3357" y="2759"/>
                </a:lnTo>
                <a:lnTo>
                  <a:pt x="3365" y="2813"/>
                </a:lnTo>
                <a:lnTo>
                  <a:pt x="3368" y="2868"/>
                </a:lnTo>
                <a:lnTo>
                  <a:pt x="3365" y="2923"/>
                </a:lnTo>
                <a:lnTo>
                  <a:pt x="3355" y="2976"/>
                </a:lnTo>
                <a:lnTo>
                  <a:pt x="3341" y="3027"/>
                </a:lnTo>
                <a:lnTo>
                  <a:pt x="3322" y="3076"/>
                </a:lnTo>
                <a:lnTo>
                  <a:pt x="3297" y="3123"/>
                </a:lnTo>
                <a:lnTo>
                  <a:pt x="3268" y="3165"/>
                </a:lnTo>
                <a:lnTo>
                  <a:pt x="3236" y="3205"/>
                </a:lnTo>
                <a:lnTo>
                  <a:pt x="3199" y="3242"/>
                </a:lnTo>
                <a:lnTo>
                  <a:pt x="3158" y="3273"/>
                </a:lnTo>
                <a:lnTo>
                  <a:pt x="3114" y="3301"/>
                </a:lnTo>
                <a:lnTo>
                  <a:pt x="3068" y="3325"/>
                </a:lnTo>
                <a:lnTo>
                  <a:pt x="3019" y="3344"/>
                </a:lnTo>
                <a:lnTo>
                  <a:pt x="2968" y="3358"/>
                </a:lnTo>
                <a:lnTo>
                  <a:pt x="2916" y="3367"/>
                </a:lnTo>
                <a:lnTo>
                  <a:pt x="2861" y="3370"/>
                </a:lnTo>
                <a:lnTo>
                  <a:pt x="2805" y="3367"/>
                </a:lnTo>
                <a:lnTo>
                  <a:pt x="2751" y="3358"/>
                </a:lnTo>
                <a:lnTo>
                  <a:pt x="2699" y="3344"/>
                </a:lnTo>
                <a:lnTo>
                  <a:pt x="2650" y="3325"/>
                </a:lnTo>
                <a:lnTo>
                  <a:pt x="2604" y="3301"/>
                </a:lnTo>
                <a:lnTo>
                  <a:pt x="2561" y="3273"/>
                </a:lnTo>
                <a:lnTo>
                  <a:pt x="2520" y="3242"/>
                </a:lnTo>
                <a:lnTo>
                  <a:pt x="2484" y="3205"/>
                </a:lnTo>
                <a:lnTo>
                  <a:pt x="2451" y="3165"/>
                </a:lnTo>
                <a:lnTo>
                  <a:pt x="2422" y="3123"/>
                </a:lnTo>
                <a:lnTo>
                  <a:pt x="2399" y="3076"/>
                </a:lnTo>
                <a:lnTo>
                  <a:pt x="2379" y="3027"/>
                </a:lnTo>
                <a:lnTo>
                  <a:pt x="2365" y="2976"/>
                </a:lnTo>
                <a:lnTo>
                  <a:pt x="2357" y="2923"/>
                </a:lnTo>
                <a:lnTo>
                  <a:pt x="2354" y="2868"/>
                </a:lnTo>
                <a:lnTo>
                  <a:pt x="2357" y="2816"/>
                </a:lnTo>
                <a:lnTo>
                  <a:pt x="2364" y="2766"/>
                </a:lnTo>
                <a:lnTo>
                  <a:pt x="2376" y="2716"/>
                </a:lnTo>
                <a:lnTo>
                  <a:pt x="2394" y="2670"/>
                </a:lnTo>
                <a:lnTo>
                  <a:pt x="2415" y="2626"/>
                </a:lnTo>
                <a:lnTo>
                  <a:pt x="2441" y="2585"/>
                </a:lnTo>
                <a:lnTo>
                  <a:pt x="2469" y="2546"/>
                </a:lnTo>
                <a:lnTo>
                  <a:pt x="2221" y="2300"/>
                </a:lnTo>
                <a:lnTo>
                  <a:pt x="2173" y="2338"/>
                </a:lnTo>
                <a:lnTo>
                  <a:pt x="2123" y="2373"/>
                </a:lnTo>
                <a:lnTo>
                  <a:pt x="2069" y="2403"/>
                </a:lnTo>
                <a:lnTo>
                  <a:pt x="2013" y="2429"/>
                </a:lnTo>
                <a:lnTo>
                  <a:pt x="1955" y="2451"/>
                </a:lnTo>
                <a:lnTo>
                  <a:pt x="1894" y="2468"/>
                </a:lnTo>
                <a:lnTo>
                  <a:pt x="1833" y="2482"/>
                </a:lnTo>
                <a:lnTo>
                  <a:pt x="1768" y="2489"/>
                </a:lnTo>
                <a:lnTo>
                  <a:pt x="1703" y="2492"/>
                </a:lnTo>
                <a:lnTo>
                  <a:pt x="1638" y="2489"/>
                </a:lnTo>
                <a:lnTo>
                  <a:pt x="1573" y="2482"/>
                </a:lnTo>
                <a:lnTo>
                  <a:pt x="1511" y="2468"/>
                </a:lnTo>
                <a:lnTo>
                  <a:pt x="1450" y="2451"/>
                </a:lnTo>
                <a:lnTo>
                  <a:pt x="1392" y="2429"/>
                </a:lnTo>
                <a:lnTo>
                  <a:pt x="1336" y="2403"/>
                </a:lnTo>
                <a:lnTo>
                  <a:pt x="1282" y="2372"/>
                </a:lnTo>
                <a:lnTo>
                  <a:pt x="1232" y="2338"/>
                </a:lnTo>
                <a:lnTo>
                  <a:pt x="1183" y="2299"/>
                </a:lnTo>
                <a:lnTo>
                  <a:pt x="914" y="2566"/>
                </a:lnTo>
                <a:lnTo>
                  <a:pt x="943" y="2610"/>
                </a:lnTo>
                <a:lnTo>
                  <a:pt x="968" y="2656"/>
                </a:lnTo>
                <a:lnTo>
                  <a:pt x="988" y="2705"/>
                </a:lnTo>
                <a:lnTo>
                  <a:pt x="1003" y="2757"/>
                </a:lnTo>
                <a:lnTo>
                  <a:pt x="1011" y="2812"/>
                </a:lnTo>
                <a:lnTo>
                  <a:pt x="1014" y="2868"/>
                </a:lnTo>
                <a:lnTo>
                  <a:pt x="1011" y="2923"/>
                </a:lnTo>
                <a:lnTo>
                  <a:pt x="1003" y="2976"/>
                </a:lnTo>
                <a:lnTo>
                  <a:pt x="988" y="3027"/>
                </a:lnTo>
                <a:lnTo>
                  <a:pt x="968" y="3076"/>
                </a:lnTo>
                <a:lnTo>
                  <a:pt x="944" y="3123"/>
                </a:lnTo>
                <a:lnTo>
                  <a:pt x="915" y="3165"/>
                </a:lnTo>
                <a:lnTo>
                  <a:pt x="882" y="3205"/>
                </a:lnTo>
                <a:lnTo>
                  <a:pt x="845" y="3242"/>
                </a:lnTo>
                <a:lnTo>
                  <a:pt x="805" y="3273"/>
                </a:lnTo>
                <a:lnTo>
                  <a:pt x="761" y="3301"/>
                </a:lnTo>
                <a:lnTo>
                  <a:pt x="715" y="3325"/>
                </a:lnTo>
                <a:lnTo>
                  <a:pt x="666" y="3344"/>
                </a:lnTo>
                <a:lnTo>
                  <a:pt x="614" y="3358"/>
                </a:lnTo>
                <a:lnTo>
                  <a:pt x="562" y="3367"/>
                </a:lnTo>
                <a:lnTo>
                  <a:pt x="508" y="3370"/>
                </a:lnTo>
                <a:lnTo>
                  <a:pt x="451" y="3367"/>
                </a:lnTo>
                <a:lnTo>
                  <a:pt x="398" y="3358"/>
                </a:lnTo>
                <a:lnTo>
                  <a:pt x="347" y="3344"/>
                </a:lnTo>
                <a:lnTo>
                  <a:pt x="296" y="3325"/>
                </a:lnTo>
                <a:lnTo>
                  <a:pt x="250" y="3301"/>
                </a:lnTo>
                <a:lnTo>
                  <a:pt x="207" y="3273"/>
                </a:lnTo>
                <a:lnTo>
                  <a:pt x="166" y="3242"/>
                </a:lnTo>
                <a:lnTo>
                  <a:pt x="130" y="3205"/>
                </a:lnTo>
                <a:lnTo>
                  <a:pt x="97" y="3165"/>
                </a:lnTo>
                <a:lnTo>
                  <a:pt x="69" y="3123"/>
                </a:lnTo>
                <a:lnTo>
                  <a:pt x="45" y="3076"/>
                </a:lnTo>
                <a:lnTo>
                  <a:pt x="26" y="3027"/>
                </a:lnTo>
                <a:lnTo>
                  <a:pt x="11" y="2976"/>
                </a:lnTo>
                <a:lnTo>
                  <a:pt x="3" y="2923"/>
                </a:lnTo>
                <a:lnTo>
                  <a:pt x="0" y="2868"/>
                </a:lnTo>
                <a:lnTo>
                  <a:pt x="0" y="2868"/>
                </a:lnTo>
                <a:lnTo>
                  <a:pt x="3" y="2813"/>
                </a:lnTo>
                <a:lnTo>
                  <a:pt x="11" y="2759"/>
                </a:lnTo>
                <a:lnTo>
                  <a:pt x="26" y="2708"/>
                </a:lnTo>
                <a:lnTo>
                  <a:pt x="45" y="2660"/>
                </a:lnTo>
                <a:lnTo>
                  <a:pt x="69" y="2614"/>
                </a:lnTo>
                <a:lnTo>
                  <a:pt x="97" y="2571"/>
                </a:lnTo>
                <a:lnTo>
                  <a:pt x="130" y="2531"/>
                </a:lnTo>
                <a:lnTo>
                  <a:pt x="166" y="2495"/>
                </a:lnTo>
                <a:lnTo>
                  <a:pt x="207" y="2462"/>
                </a:lnTo>
                <a:lnTo>
                  <a:pt x="250" y="2434"/>
                </a:lnTo>
                <a:lnTo>
                  <a:pt x="296" y="2411"/>
                </a:lnTo>
                <a:lnTo>
                  <a:pt x="347" y="2391"/>
                </a:lnTo>
                <a:lnTo>
                  <a:pt x="398" y="2378"/>
                </a:lnTo>
                <a:lnTo>
                  <a:pt x="451" y="2369"/>
                </a:lnTo>
                <a:lnTo>
                  <a:pt x="508" y="2366"/>
                </a:lnTo>
                <a:lnTo>
                  <a:pt x="564" y="2369"/>
                </a:lnTo>
                <a:lnTo>
                  <a:pt x="618" y="2378"/>
                </a:lnTo>
                <a:lnTo>
                  <a:pt x="671" y="2392"/>
                </a:lnTo>
                <a:lnTo>
                  <a:pt x="720" y="2412"/>
                </a:lnTo>
                <a:lnTo>
                  <a:pt x="767" y="2436"/>
                </a:lnTo>
                <a:lnTo>
                  <a:pt x="811" y="2465"/>
                </a:lnTo>
                <a:lnTo>
                  <a:pt x="1081" y="2195"/>
                </a:lnTo>
                <a:lnTo>
                  <a:pt x="1042" y="2142"/>
                </a:lnTo>
                <a:lnTo>
                  <a:pt x="1007" y="2086"/>
                </a:lnTo>
                <a:lnTo>
                  <a:pt x="976" y="2026"/>
                </a:lnTo>
                <a:lnTo>
                  <a:pt x="951" y="1963"/>
                </a:lnTo>
                <a:lnTo>
                  <a:pt x="931" y="1899"/>
                </a:lnTo>
                <a:lnTo>
                  <a:pt x="916" y="1832"/>
                </a:lnTo>
                <a:lnTo>
                  <a:pt x="907" y="1763"/>
                </a:lnTo>
                <a:lnTo>
                  <a:pt x="903" y="1693"/>
                </a:lnTo>
                <a:lnTo>
                  <a:pt x="907" y="1621"/>
                </a:lnTo>
                <a:lnTo>
                  <a:pt x="917" y="1550"/>
                </a:lnTo>
                <a:lnTo>
                  <a:pt x="932" y="1481"/>
                </a:lnTo>
                <a:lnTo>
                  <a:pt x="954" y="1415"/>
                </a:lnTo>
                <a:lnTo>
                  <a:pt x="980" y="1351"/>
                </a:lnTo>
                <a:lnTo>
                  <a:pt x="1012" y="1291"/>
                </a:lnTo>
                <a:lnTo>
                  <a:pt x="1049" y="1233"/>
                </a:lnTo>
                <a:lnTo>
                  <a:pt x="1091" y="1179"/>
                </a:lnTo>
                <a:lnTo>
                  <a:pt x="1137" y="1130"/>
                </a:lnTo>
                <a:lnTo>
                  <a:pt x="1188" y="1083"/>
                </a:lnTo>
                <a:lnTo>
                  <a:pt x="1241" y="1041"/>
                </a:lnTo>
                <a:lnTo>
                  <a:pt x="1298" y="1004"/>
                </a:lnTo>
                <a:lnTo>
                  <a:pt x="1359" y="973"/>
                </a:lnTo>
                <a:lnTo>
                  <a:pt x="1422" y="946"/>
                </a:lnTo>
                <a:lnTo>
                  <a:pt x="1489" y="924"/>
                </a:lnTo>
                <a:lnTo>
                  <a:pt x="1558" y="909"/>
                </a:lnTo>
                <a:lnTo>
                  <a:pt x="1629" y="899"/>
                </a:lnTo>
                <a:lnTo>
                  <a:pt x="1701" y="896"/>
                </a:lnTo>
                <a:lnTo>
                  <a:pt x="1772" y="899"/>
                </a:lnTo>
                <a:lnTo>
                  <a:pt x="1842" y="908"/>
                </a:lnTo>
                <a:lnTo>
                  <a:pt x="1910" y="923"/>
                </a:lnTo>
                <a:lnTo>
                  <a:pt x="1975" y="944"/>
                </a:lnTo>
                <a:lnTo>
                  <a:pt x="2038" y="971"/>
                </a:lnTo>
                <a:lnTo>
                  <a:pt x="2098" y="1001"/>
                </a:lnTo>
                <a:lnTo>
                  <a:pt x="2155" y="1037"/>
                </a:lnTo>
                <a:lnTo>
                  <a:pt x="2208" y="1078"/>
                </a:lnTo>
                <a:lnTo>
                  <a:pt x="2467" y="822"/>
                </a:lnTo>
                <a:lnTo>
                  <a:pt x="2438" y="783"/>
                </a:lnTo>
                <a:lnTo>
                  <a:pt x="2413" y="742"/>
                </a:lnTo>
                <a:lnTo>
                  <a:pt x="2391" y="699"/>
                </a:lnTo>
                <a:lnTo>
                  <a:pt x="2375" y="653"/>
                </a:lnTo>
                <a:lnTo>
                  <a:pt x="2363" y="603"/>
                </a:lnTo>
                <a:lnTo>
                  <a:pt x="2355" y="554"/>
                </a:lnTo>
                <a:lnTo>
                  <a:pt x="2353" y="502"/>
                </a:lnTo>
                <a:lnTo>
                  <a:pt x="2356" y="446"/>
                </a:lnTo>
                <a:lnTo>
                  <a:pt x="2364" y="393"/>
                </a:lnTo>
                <a:lnTo>
                  <a:pt x="2378" y="343"/>
                </a:lnTo>
                <a:lnTo>
                  <a:pt x="2397" y="294"/>
                </a:lnTo>
                <a:lnTo>
                  <a:pt x="2421" y="247"/>
                </a:lnTo>
                <a:lnTo>
                  <a:pt x="2450" y="204"/>
                </a:lnTo>
                <a:lnTo>
                  <a:pt x="2482" y="164"/>
                </a:lnTo>
                <a:lnTo>
                  <a:pt x="2519" y="128"/>
                </a:lnTo>
                <a:lnTo>
                  <a:pt x="2559" y="97"/>
                </a:lnTo>
                <a:lnTo>
                  <a:pt x="2603" y="68"/>
                </a:lnTo>
                <a:lnTo>
                  <a:pt x="2649" y="44"/>
                </a:lnTo>
                <a:lnTo>
                  <a:pt x="2698" y="26"/>
                </a:lnTo>
                <a:lnTo>
                  <a:pt x="2749" y="11"/>
                </a:lnTo>
                <a:lnTo>
                  <a:pt x="2804" y="3"/>
                </a:lnTo>
                <a:lnTo>
                  <a:pt x="2859" y="0"/>
                </a:lnTo>
                <a:close/>
              </a:path>
            </a:pathLst>
          </a:custGeom>
          <a:solidFill>
            <a:schemeClr val="tx1">
              <a:lumMod val="75000"/>
              <a:lumOff val="25000"/>
            </a:schemeClr>
          </a:solidFill>
          <a:ln w="0">
            <a:noFill/>
            <a:prstDash val="solid"/>
            <a:round/>
          </a:ln>
        </p:spPr>
        <p:txBody>
          <a:bodyPr vert="horz" wrap="square" lIns="91440" tIns="45720" rIns="91440" bIns="45720" numCol="1" anchor="t" anchorCtr="0" compatLnSpc="1"/>
          <a:lstStyle/>
          <a:p>
            <a:endParaRPr lang="en-US"/>
          </a:p>
        </p:txBody>
      </p:sp>
      <p:grpSp>
        <p:nvGrpSpPr>
          <p:cNvPr id="48" name="Group 47"/>
          <p:cNvGrpSpPr/>
          <p:nvPr/>
        </p:nvGrpSpPr>
        <p:grpSpPr>
          <a:xfrm>
            <a:off x="5398736" y="2405513"/>
            <a:ext cx="558297" cy="332889"/>
            <a:chOff x="7212013" y="3560763"/>
            <a:chExt cx="593725" cy="354013"/>
          </a:xfrm>
          <a:solidFill>
            <a:schemeClr val="tx1">
              <a:lumMod val="75000"/>
              <a:lumOff val="25000"/>
            </a:schemeClr>
          </a:solidFill>
        </p:grpSpPr>
        <p:sp>
          <p:nvSpPr>
            <p:cNvPr id="49" name="Freeform 297"/>
            <p:cNvSpPr>
              <a:spLocks noEditPoints="1"/>
            </p:cNvSpPr>
            <p:nvPr/>
          </p:nvSpPr>
          <p:spPr bwMode="auto">
            <a:xfrm>
              <a:off x="7212013" y="3560763"/>
              <a:ext cx="593725" cy="354013"/>
            </a:xfrm>
            <a:custGeom>
              <a:avLst/>
              <a:gdLst>
                <a:gd name="T0" fmla="*/ 1488 w 3365"/>
                <a:gd name="T1" fmla="*/ 155 h 2009"/>
                <a:gd name="T2" fmla="*/ 1205 w 3365"/>
                <a:gd name="T3" fmla="*/ 210 h 2009"/>
                <a:gd name="T4" fmla="*/ 936 w 3365"/>
                <a:gd name="T5" fmla="*/ 309 h 2009"/>
                <a:gd name="T6" fmla="*/ 687 w 3365"/>
                <a:gd name="T7" fmla="*/ 450 h 2009"/>
                <a:gd name="T8" fmla="*/ 464 w 3365"/>
                <a:gd name="T9" fmla="*/ 630 h 2009"/>
                <a:gd name="T10" fmla="*/ 270 w 3365"/>
                <a:gd name="T11" fmla="*/ 844 h 2009"/>
                <a:gd name="T12" fmla="*/ 213 w 3365"/>
                <a:gd name="T13" fmla="*/ 1086 h 2009"/>
                <a:gd name="T14" fmla="*/ 396 w 3365"/>
                <a:gd name="T15" fmla="*/ 1312 h 2009"/>
                <a:gd name="T16" fmla="*/ 610 w 3365"/>
                <a:gd name="T17" fmla="*/ 1503 h 2009"/>
                <a:gd name="T18" fmla="*/ 851 w 3365"/>
                <a:gd name="T19" fmla="*/ 1657 h 2009"/>
                <a:gd name="T20" fmla="*/ 1114 w 3365"/>
                <a:gd name="T21" fmla="*/ 1770 h 2009"/>
                <a:gd name="T22" fmla="*/ 1392 w 3365"/>
                <a:gd name="T23" fmla="*/ 1841 h 2009"/>
                <a:gd name="T24" fmla="*/ 1682 w 3365"/>
                <a:gd name="T25" fmla="*/ 1864 h 2009"/>
                <a:gd name="T26" fmla="*/ 1974 w 3365"/>
                <a:gd name="T27" fmla="*/ 1841 h 2009"/>
                <a:gd name="T28" fmla="*/ 2252 w 3365"/>
                <a:gd name="T29" fmla="*/ 1770 h 2009"/>
                <a:gd name="T30" fmla="*/ 2514 w 3365"/>
                <a:gd name="T31" fmla="*/ 1657 h 2009"/>
                <a:gd name="T32" fmla="*/ 2756 w 3365"/>
                <a:gd name="T33" fmla="*/ 1503 h 2009"/>
                <a:gd name="T34" fmla="*/ 2970 w 3365"/>
                <a:gd name="T35" fmla="*/ 1312 h 2009"/>
                <a:gd name="T36" fmla="*/ 3152 w 3365"/>
                <a:gd name="T37" fmla="*/ 1086 h 2009"/>
                <a:gd name="T38" fmla="*/ 3096 w 3365"/>
                <a:gd name="T39" fmla="*/ 844 h 2009"/>
                <a:gd name="T40" fmla="*/ 2902 w 3365"/>
                <a:gd name="T41" fmla="*/ 630 h 2009"/>
                <a:gd name="T42" fmla="*/ 2679 w 3365"/>
                <a:gd name="T43" fmla="*/ 450 h 2009"/>
                <a:gd name="T44" fmla="*/ 2430 w 3365"/>
                <a:gd name="T45" fmla="*/ 309 h 2009"/>
                <a:gd name="T46" fmla="*/ 2160 w 3365"/>
                <a:gd name="T47" fmla="*/ 210 h 2009"/>
                <a:gd name="T48" fmla="*/ 1878 w 3365"/>
                <a:gd name="T49" fmla="*/ 155 h 2009"/>
                <a:gd name="T50" fmla="*/ 1682 w 3365"/>
                <a:gd name="T51" fmla="*/ 0 h 2009"/>
                <a:gd name="T52" fmla="*/ 1987 w 3365"/>
                <a:gd name="T53" fmla="*/ 25 h 2009"/>
                <a:gd name="T54" fmla="*/ 2280 w 3365"/>
                <a:gd name="T55" fmla="*/ 97 h 2009"/>
                <a:gd name="T56" fmla="*/ 2557 w 3365"/>
                <a:gd name="T57" fmla="*/ 213 h 2009"/>
                <a:gd name="T58" fmla="*/ 2812 w 3365"/>
                <a:gd name="T59" fmla="*/ 371 h 2009"/>
                <a:gd name="T60" fmla="*/ 3043 w 3365"/>
                <a:gd name="T61" fmla="*/ 566 h 2009"/>
                <a:gd name="T62" fmla="*/ 3242 w 3365"/>
                <a:gd name="T63" fmla="*/ 797 h 2009"/>
                <a:gd name="T64" fmla="*/ 3362 w 3365"/>
                <a:gd name="T65" fmla="*/ 982 h 2009"/>
                <a:gd name="T66" fmla="*/ 3362 w 3365"/>
                <a:gd name="T67" fmla="*/ 1027 h 2009"/>
                <a:gd name="T68" fmla="*/ 3242 w 3365"/>
                <a:gd name="T69" fmla="*/ 1212 h 2009"/>
                <a:gd name="T70" fmla="*/ 3043 w 3365"/>
                <a:gd name="T71" fmla="*/ 1443 h 2009"/>
                <a:gd name="T72" fmla="*/ 2813 w 3365"/>
                <a:gd name="T73" fmla="*/ 1638 h 2009"/>
                <a:gd name="T74" fmla="*/ 2557 w 3365"/>
                <a:gd name="T75" fmla="*/ 1796 h 2009"/>
                <a:gd name="T76" fmla="*/ 2281 w 3365"/>
                <a:gd name="T77" fmla="*/ 1912 h 2009"/>
                <a:gd name="T78" fmla="*/ 1987 w 3365"/>
                <a:gd name="T79" fmla="*/ 1983 h 2009"/>
                <a:gd name="T80" fmla="*/ 1682 w 3365"/>
                <a:gd name="T81" fmla="*/ 2009 h 2009"/>
                <a:gd name="T82" fmla="*/ 1378 w 3365"/>
                <a:gd name="T83" fmla="*/ 1983 h 2009"/>
                <a:gd name="T84" fmla="*/ 1085 w 3365"/>
                <a:gd name="T85" fmla="*/ 1912 h 2009"/>
                <a:gd name="T86" fmla="*/ 809 w 3365"/>
                <a:gd name="T87" fmla="*/ 1796 h 2009"/>
                <a:gd name="T88" fmla="*/ 553 w 3365"/>
                <a:gd name="T89" fmla="*/ 1638 h 2009"/>
                <a:gd name="T90" fmla="*/ 323 w 3365"/>
                <a:gd name="T91" fmla="*/ 1443 h 2009"/>
                <a:gd name="T92" fmla="*/ 124 w 3365"/>
                <a:gd name="T93" fmla="*/ 1212 h 2009"/>
                <a:gd name="T94" fmla="*/ 4 w 3365"/>
                <a:gd name="T95" fmla="*/ 1027 h 2009"/>
                <a:gd name="T96" fmla="*/ 4 w 3365"/>
                <a:gd name="T97" fmla="*/ 982 h 2009"/>
                <a:gd name="T98" fmla="*/ 124 w 3365"/>
                <a:gd name="T99" fmla="*/ 797 h 2009"/>
                <a:gd name="T100" fmla="*/ 323 w 3365"/>
                <a:gd name="T101" fmla="*/ 566 h 2009"/>
                <a:gd name="T102" fmla="*/ 553 w 3365"/>
                <a:gd name="T103" fmla="*/ 371 h 2009"/>
                <a:gd name="T104" fmla="*/ 809 w 3365"/>
                <a:gd name="T105" fmla="*/ 213 h 2009"/>
                <a:gd name="T106" fmla="*/ 1085 w 3365"/>
                <a:gd name="T107" fmla="*/ 97 h 2009"/>
                <a:gd name="T108" fmla="*/ 1378 w 3365"/>
                <a:gd name="T109" fmla="*/ 25 h 2009"/>
                <a:gd name="T110" fmla="*/ 1682 w 3365"/>
                <a:gd name="T111" fmla="*/ 0 h 2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65" h="2009">
                  <a:moveTo>
                    <a:pt x="1682" y="143"/>
                  </a:moveTo>
                  <a:lnTo>
                    <a:pt x="1585" y="146"/>
                  </a:lnTo>
                  <a:lnTo>
                    <a:pt x="1488" y="155"/>
                  </a:lnTo>
                  <a:lnTo>
                    <a:pt x="1392" y="168"/>
                  </a:lnTo>
                  <a:lnTo>
                    <a:pt x="1297" y="186"/>
                  </a:lnTo>
                  <a:lnTo>
                    <a:pt x="1205" y="210"/>
                  </a:lnTo>
                  <a:lnTo>
                    <a:pt x="1114" y="239"/>
                  </a:lnTo>
                  <a:lnTo>
                    <a:pt x="1024" y="271"/>
                  </a:lnTo>
                  <a:lnTo>
                    <a:pt x="936" y="309"/>
                  </a:lnTo>
                  <a:lnTo>
                    <a:pt x="851" y="352"/>
                  </a:lnTo>
                  <a:lnTo>
                    <a:pt x="768" y="399"/>
                  </a:lnTo>
                  <a:lnTo>
                    <a:pt x="687" y="450"/>
                  </a:lnTo>
                  <a:lnTo>
                    <a:pt x="610" y="506"/>
                  </a:lnTo>
                  <a:lnTo>
                    <a:pt x="536" y="565"/>
                  </a:lnTo>
                  <a:lnTo>
                    <a:pt x="464" y="630"/>
                  </a:lnTo>
                  <a:lnTo>
                    <a:pt x="396" y="697"/>
                  </a:lnTo>
                  <a:lnTo>
                    <a:pt x="332" y="769"/>
                  </a:lnTo>
                  <a:lnTo>
                    <a:pt x="270" y="844"/>
                  </a:lnTo>
                  <a:lnTo>
                    <a:pt x="213" y="922"/>
                  </a:lnTo>
                  <a:lnTo>
                    <a:pt x="160" y="1004"/>
                  </a:lnTo>
                  <a:lnTo>
                    <a:pt x="213" y="1086"/>
                  </a:lnTo>
                  <a:lnTo>
                    <a:pt x="270" y="1165"/>
                  </a:lnTo>
                  <a:lnTo>
                    <a:pt x="332" y="1240"/>
                  </a:lnTo>
                  <a:lnTo>
                    <a:pt x="396" y="1312"/>
                  </a:lnTo>
                  <a:lnTo>
                    <a:pt x="464" y="1379"/>
                  </a:lnTo>
                  <a:lnTo>
                    <a:pt x="536" y="1443"/>
                  </a:lnTo>
                  <a:lnTo>
                    <a:pt x="610" y="1503"/>
                  </a:lnTo>
                  <a:lnTo>
                    <a:pt x="687" y="1558"/>
                  </a:lnTo>
                  <a:lnTo>
                    <a:pt x="768" y="1609"/>
                  </a:lnTo>
                  <a:lnTo>
                    <a:pt x="851" y="1657"/>
                  </a:lnTo>
                  <a:lnTo>
                    <a:pt x="936" y="1700"/>
                  </a:lnTo>
                  <a:lnTo>
                    <a:pt x="1024" y="1737"/>
                  </a:lnTo>
                  <a:lnTo>
                    <a:pt x="1114" y="1770"/>
                  </a:lnTo>
                  <a:lnTo>
                    <a:pt x="1205" y="1799"/>
                  </a:lnTo>
                  <a:lnTo>
                    <a:pt x="1297" y="1822"/>
                  </a:lnTo>
                  <a:lnTo>
                    <a:pt x="1392" y="1841"/>
                  </a:lnTo>
                  <a:lnTo>
                    <a:pt x="1488" y="1854"/>
                  </a:lnTo>
                  <a:lnTo>
                    <a:pt x="1585" y="1862"/>
                  </a:lnTo>
                  <a:lnTo>
                    <a:pt x="1682" y="1864"/>
                  </a:lnTo>
                  <a:lnTo>
                    <a:pt x="1781" y="1862"/>
                  </a:lnTo>
                  <a:lnTo>
                    <a:pt x="1878" y="1854"/>
                  </a:lnTo>
                  <a:lnTo>
                    <a:pt x="1974" y="1841"/>
                  </a:lnTo>
                  <a:lnTo>
                    <a:pt x="2068" y="1822"/>
                  </a:lnTo>
                  <a:lnTo>
                    <a:pt x="2160" y="1799"/>
                  </a:lnTo>
                  <a:lnTo>
                    <a:pt x="2252" y="1770"/>
                  </a:lnTo>
                  <a:lnTo>
                    <a:pt x="2342" y="1737"/>
                  </a:lnTo>
                  <a:lnTo>
                    <a:pt x="2430" y="1700"/>
                  </a:lnTo>
                  <a:lnTo>
                    <a:pt x="2514" y="1657"/>
                  </a:lnTo>
                  <a:lnTo>
                    <a:pt x="2598" y="1609"/>
                  </a:lnTo>
                  <a:lnTo>
                    <a:pt x="2679" y="1558"/>
                  </a:lnTo>
                  <a:lnTo>
                    <a:pt x="2756" y="1503"/>
                  </a:lnTo>
                  <a:lnTo>
                    <a:pt x="2831" y="1443"/>
                  </a:lnTo>
                  <a:lnTo>
                    <a:pt x="2902" y="1379"/>
                  </a:lnTo>
                  <a:lnTo>
                    <a:pt x="2970" y="1312"/>
                  </a:lnTo>
                  <a:lnTo>
                    <a:pt x="3035" y="1240"/>
                  </a:lnTo>
                  <a:lnTo>
                    <a:pt x="3096" y="1165"/>
                  </a:lnTo>
                  <a:lnTo>
                    <a:pt x="3152" y="1086"/>
                  </a:lnTo>
                  <a:lnTo>
                    <a:pt x="3205" y="1004"/>
                  </a:lnTo>
                  <a:lnTo>
                    <a:pt x="3152" y="922"/>
                  </a:lnTo>
                  <a:lnTo>
                    <a:pt x="3096" y="844"/>
                  </a:lnTo>
                  <a:lnTo>
                    <a:pt x="3035" y="769"/>
                  </a:lnTo>
                  <a:lnTo>
                    <a:pt x="2970" y="697"/>
                  </a:lnTo>
                  <a:lnTo>
                    <a:pt x="2902" y="630"/>
                  </a:lnTo>
                  <a:lnTo>
                    <a:pt x="2831" y="565"/>
                  </a:lnTo>
                  <a:lnTo>
                    <a:pt x="2756" y="506"/>
                  </a:lnTo>
                  <a:lnTo>
                    <a:pt x="2679" y="450"/>
                  </a:lnTo>
                  <a:lnTo>
                    <a:pt x="2598" y="399"/>
                  </a:lnTo>
                  <a:lnTo>
                    <a:pt x="2514" y="352"/>
                  </a:lnTo>
                  <a:lnTo>
                    <a:pt x="2430" y="309"/>
                  </a:lnTo>
                  <a:lnTo>
                    <a:pt x="2342" y="271"/>
                  </a:lnTo>
                  <a:lnTo>
                    <a:pt x="2252" y="239"/>
                  </a:lnTo>
                  <a:lnTo>
                    <a:pt x="2160" y="210"/>
                  </a:lnTo>
                  <a:lnTo>
                    <a:pt x="2068" y="186"/>
                  </a:lnTo>
                  <a:lnTo>
                    <a:pt x="1974" y="168"/>
                  </a:lnTo>
                  <a:lnTo>
                    <a:pt x="1878" y="155"/>
                  </a:lnTo>
                  <a:lnTo>
                    <a:pt x="1781" y="146"/>
                  </a:lnTo>
                  <a:lnTo>
                    <a:pt x="1682" y="143"/>
                  </a:lnTo>
                  <a:close/>
                  <a:moveTo>
                    <a:pt x="1682" y="0"/>
                  </a:moveTo>
                  <a:lnTo>
                    <a:pt x="1785" y="3"/>
                  </a:lnTo>
                  <a:lnTo>
                    <a:pt x="1887" y="11"/>
                  </a:lnTo>
                  <a:lnTo>
                    <a:pt x="1987" y="25"/>
                  </a:lnTo>
                  <a:lnTo>
                    <a:pt x="2086" y="44"/>
                  </a:lnTo>
                  <a:lnTo>
                    <a:pt x="2184" y="68"/>
                  </a:lnTo>
                  <a:lnTo>
                    <a:pt x="2280" y="97"/>
                  </a:lnTo>
                  <a:lnTo>
                    <a:pt x="2375" y="131"/>
                  </a:lnTo>
                  <a:lnTo>
                    <a:pt x="2466" y="170"/>
                  </a:lnTo>
                  <a:lnTo>
                    <a:pt x="2557" y="213"/>
                  </a:lnTo>
                  <a:lnTo>
                    <a:pt x="2645" y="261"/>
                  </a:lnTo>
                  <a:lnTo>
                    <a:pt x="2730" y="313"/>
                  </a:lnTo>
                  <a:lnTo>
                    <a:pt x="2812" y="371"/>
                  </a:lnTo>
                  <a:lnTo>
                    <a:pt x="2892" y="432"/>
                  </a:lnTo>
                  <a:lnTo>
                    <a:pt x="2969" y="497"/>
                  </a:lnTo>
                  <a:lnTo>
                    <a:pt x="3043" y="566"/>
                  </a:lnTo>
                  <a:lnTo>
                    <a:pt x="3112" y="639"/>
                  </a:lnTo>
                  <a:lnTo>
                    <a:pt x="3178" y="717"/>
                  </a:lnTo>
                  <a:lnTo>
                    <a:pt x="3242" y="797"/>
                  </a:lnTo>
                  <a:lnTo>
                    <a:pt x="3300" y="881"/>
                  </a:lnTo>
                  <a:lnTo>
                    <a:pt x="3355" y="969"/>
                  </a:lnTo>
                  <a:lnTo>
                    <a:pt x="3362" y="982"/>
                  </a:lnTo>
                  <a:lnTo>
                    <a:pt x="3365" y="997"/>
                  </a:lnTo>
                  <a:lnTo>
                    <a:pt x="3365" y="1012"/>
                  </a:lnTo>
                  <a:lnTo>
                    <a:pt x="3362" y="1027"/>
                  </a:lnTo>
                  <a:lnTo>
                    <a:pt x="3355" y="1040"/>
                  </a:lnTo>
                  <a:lnTo>
                    <a:pt x="3301" y="1128"/>
                  </a:lnTo>
                  <a:lnTo>
                    <a:pt x="3242" y="1212"/>
                  </a:lnTo>
                  <a:lnTo>
                    <a:pt x="3179" y="1292"/>
                  </a:lnTo>
                  <a:lnTo>
                    <a:pt x="3112" y="1370"/>
                  </a:lnTo>
                  <a:lnTo>
                    <a:pt x="3043" y="1443"/>
                  </a:lnTo>
                  <a:lnTo>
                    <a:pt x="2969" y="1512"/>
                  </a:lnTo>
                  <a:lnTo>
                    <a:pt x="2893" y="1577"/>
                  </a:lnTo>
                  <a:lnTo>
                    <a:pt x="2813" y="1638"/>
                  </a:lnTo>
                  <a:lnTo>
                    <a:pt x="2731" y="1694"/>
                  </a:lnTo>
                  <a:lnTo>
                    <a:pt x="2645" y="1748"/>
                  </a:lnTo>
                  <a:lnTo>
                    <a:pt x="2557" y="1796"/>
                  </a:lnTo>
                  <a:lnTo>
                    <a:pt x="2466" y="1839"/>
                  </a:lnTo>
                  <a:lnTo>
                    <a:pt x="2375" y="1878"/>
                  </a:lnTo>
                  <a:lnTo>
                    <a:pt x="2281" y="1912"/>
                  </a:lnTo>
                  <a:lnTo>
                    <a:pt x="2184" y="1941"/>
                  </a:lnTo>
                  <a:lnTo>
                    <a:pt x="2086" y="1965"/>
                  </a:lnTo>
                  <a:lnTo>
                    <a:pt x="1987" y="1983"/>
                  </a:lnTo>
                  <a:lnTo>
                    <a:pt x="1887" y="1998"/>
                  </a:lnTo>
                  <a:lnTo>
                    <a:pt x="1785" y="2006"/>
                  </a:lnTo>
                  <a:lnTo>
                    <a:pt x="1682" y="2009"/>
                  </a:lnTo>
                  <a:lnTo>
                    <a:pt x="1580" y="2006"/>
                  </a:lnTo>
                  <a:lnTo>
                    <a:pt x="1479" y="1998"/>
                  </a:lnTo>
                  <a:lnTo>
                    <a:pt x="1378" y="1983"/>
                  </a:lnTo>
                  <a:lnTo>
                    <a:pt x="1279" y="1965"/>
                  </a:lnTo>
                  <a:lnTo>
                    <a:pt x="1181" y="1941"/>
                  </a:lnTo>
                  <a:lnTo>
                    <a:pt x="1085" y="1912"/>
                  </a:lnTo>
                  <a:lnTo>
                    <a:pt x="991" y="1878"/>
                  </a:lnTo>
                  <a:lnTo>
                    <a:pt x="899" y="1839"/>
                  </a:lnTo>
                  <a:lnTo>
                    <a:pt x="809" y="1796"/>
                  </a:lnTo>
                  <a:lnTo>
                    <a:pt x="721" y="1748"/>
                  </a:lnTo>
                  <a:lnTo>
                    <a:pt x="635" y="1694"/>
                  </a:lnTo>
                  <a:lnTo>
                    <a:pt x="553" y="1638"/>
                  </a:lnTo>
                  <a:lnTo>
                    <a:pt x="473" y="1577"/>
                  </a:lnTo>
                  <a:lnTo>
                    <a:pt x="397" y="1512"/>
                  </a:lnTo>
                  <a:lnTo>
                    <a:pt x="323" y="1443"/>
                  </a:lnTo>
                  <a:lnTo>
                    <a:pt x="253" y="1370"/>
                  </a:lnTo>
                  <a:lnTo>
                    <a:pt x="187" y="1292"/>
                  </a:lnTo>
                  <a:lnTo>
                    <a:pt x="124" y="1212"/>
                  </a:lnTo>
                  <a:lnTo>
                    <a:pt x="65" y="1128"/>
                  </a:lnTo>
                  <a:lnTo>
                    <a:pt x="11" y="1040"/>
                  </a:lnTo>
                  <a:lnTo>
                    <a:pt x="4" y="1027"/>
                  </a:lnTo>
                  <a:lnTo>
                    <a:pt x="0" y="1012"/>
                  </a:lnTo>
                  <a:lnTo>
                    <a:pt x="0" y="997"/>
                  </a:lnTo>
                  <a:lnTo>
                    <a:pt x="4" y="982"/>
                  </a:lnTo>
                  <a:lnTo>
                    <a:pt x="11" y="969"/>
                  </a:lnTo>
                  <a:lnTo>
                    <a:pt x="65" y="881"/>
                  </a:lnTo>
                  <a:lnTo>
                    <a:pt x="124" y="797"/>
                  </a:lnTo>
                  <a:lnTo>
                    <a:pt x="187" y="717"/>
                  </a:lnTo>
                  <a:lnTo>
                    <a:pt x="253" y="639"/>
                  </a:lnTo>
                  <a:lnTo>
                    <a:pt x="323" y="566"/>
                  </a:lnTo>
                  <a:lnTo>
                    <a:pt x="397" y="497"/>
                  </a:lnTo>
                  <a:lnTo>
                    <a:pt x="473" y="432"/>
                  </a:lnTo>
                  <a:lnTo>
                    <a:pt x="553" y="371"/>
                  </a:lnTo>
                  <a:lnTo>
                    <a:pt x="635" y="313"/>
                  </a:lnTo>
                  <a:lnTo>
                    <a:pt x="721" y="261"/>
                  </a:lnTo>
                  <a:lnTo>
                    <a:pt x="809" y="213"/>
                  </a:lnTo>
                  <a:lnTo>
                    <a:pt x="899" y="170"/>
                  </a:lnTo>
                  <a:lnTo>
                    <a:pt x="991" y="131"/>
                  </a:lnTo>
                  <a:lnTo>
                    <a:pt x="1085" y="97"/>
                  </a:lnTo>
                  <a:lnTo>
                    <a:pt x="1181" y="68"/>
                  </a:lnTo>
                  <a:lnTo>
                    <a:pt x="1279" y="44"/>
                  </a:lnTo>
                  <a:lnTo>
                    <a:pt x="1378" y="25"/>
                  </a:lnTo>
                  <a:lnTo>
                    <a:pt x="1479" y="11"/>
                  </a:lnTo>
                  <a:lnTo>
                    <a:pt x="1580" y="3"/>
                  </a:lnTo>
                  <a:lnTo>
                    <a:pt x="1682"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50" name="Freeform 298"/>
            <p:cNvSpPr>
              <a:spLocks noEditPoints="1"/>
            </p:cNvSpPr>
            <p:nvPr/>
          </p:nvSpPr>
          <p:spPr bwMode="auto">
            <a:xfrm>
              <a:off x="7394576" y="3624263"/>
              <a:ext cx="227013" cy="227013"/>
            </a:xfrm>
            <a:custGeom>
              <a:avLst/>
              <a:gdLst>
                <a:gd name="T0" fmla="*/ 536 w 1287"/>
                <a:gd name="T1" fmla="*/ 155 h 1290"/>
                <a:gd name="T2" fmla="*/ 390 w 1287"/>
                <a:gd name="T3" fmla="*/ 211 h 1290"/>
                <a:gd name="T4" fmla="*/ 272 w 1287"/>
                <a:gd name="T5" fmla="*/ 309 h 1290"/>
                <a:gd name="T6" fmla="*/ 188 w 1287"/>
                <a:gd name="T7" fmla="*/ 438 h 1290"/>
                <a:gd name="T8" fmla="*/ 146 w 1287"/>
                <a:gd name="T9" fmla="*/ 590 h 1290"/>
                <a:gd name="T10" fmla="*/ 155 w 1287"/>
                <a:gd name="T11" fmla="*/ 754 h 1290"/>
                <a:gd name="T12" fmla="*/ 212 w 1287"/>
                <a:gd name="T13" fmla="*/ 899 h 1290"/>
                <a:gd name="T14" fmla="*/ 307 w 1287"/>
                <a:gd name="T15" fmla="*/ 1019 h 1290"/>
                <a:gd name="T16" fmla="*/ 436 w 1287"/>
                <a:gd name="T17" fmla="*/ 1103 h 1290"/>
                <a:gd name="T18" fmla="*/ 589 w 1287"/>
                <a:gd name="T19" fmla="*/ 1144 h 1290"/>
                <a:gd name="T20" fmla="*/ 752 w 1287"/>
                <a:gd name="T21" fmla="*/ 1136 h 1290"/>
                <a:gd name="T22" fmla="*/ 897 w 1287"/>
                <a:gd name="T23" fmla="*/ 1080 h 1290"/>
                <a:gd name="T24" fmla="*/ 1016 w 1287"/>
                <a:gd name="T25" fmla="*/ 982 h 1290"/>
                <a:gd name="T26" fmla="*/ 1100 w 1287"/>
                <a:gd name="T27" fmla="*/ 853 h 1290"/>
                <a:gd name="T28" fmla="*/ 1141 w 1287"/>
                <a:gd name="T29" fmla="*/ 701 h 1290"/>
                <a:gd name="T30" fmla="*/ 1133 w 1287"/>
                <a:gd name="T31" fmla="*/ 537 h 1290"/>
                <a:gd name="T32" fmla="*/ 1076 w 1287"/>
                <a:gd name="T33" fmla="*/ 391 h 1290"/>
                <a:gd name="T34" fmla="*/ 980 w 1287"/>
                <a:gd name="T35" fmla="*/ 272 h 1290"/>
                <a:gd name="T36" fmla="*/ 851 w 1287"/>
                <a:gd name="T37" fmla="*/ 188 h 1290"/>
                <a:gd name="T38" fmla="*/ 699 w 1287"/>
                <a:gd name="T39" fmla="*/ 147 h 1290"/>
                <a:gd name="T40" fmla="*/ 706 w 1287"/>
                <a:gd name="T41" fmla="*/ 2 h 1290"/>
                <a:gd name="T42" fmla="*/ 882 w 1287"/>
                <a:gd name="T43" fmla="*/ 44 h 1290"/>
                <a:gd name="T44" fmla="*/ 1034 w 1287"/>
                <a:gd name="T45" fmla="*/ 130 h 1290"/>
                <a:gd name="T46" fmla="*/ 1156 w 1287"/>
                <a:gd name="T47" fmla="*/ 254 h 1290"/>
                <a:gd name="T48" fmla="*/ 1242 w 1287"/>
                <a:gd name="T49" fmla="*/ 407 h 1290"/>
                <a:gd name="T50" fmla="*/ 1284 w 1287"/>
                <a:gd name="T51" fmla="*/ 583 h 1290"/>
                <a:gd name="T52" fmla="*/ 1275 w 1287"/>
                <a:gd name="T53" fmla="*/ 768 h 1290"/>
                <a:gd name="T54" fmla="*/ 1218 w 1287"/>
                <a:gd name="T55" fmla="*/ 937 h 1290"/>
                <a:gd name="T56" fmla="*/ 1119 w 1287"/>
                <a:gd name="T57" fmla="*/ 1082 h 1290"/>
                <a:gd name="T58" fmla="*/ 986 w 1287"/>
                <a:gd name="T59" fmla="*/ 1193 h 1290"/>
                <a:gd name="T60" fmla="*/ 826 w 1287"/>
                <a:gd name="T61" fmla="*/ 1265 h 1290"/>
                <a:gd name="T62" fmla="*/ 643 w 1287"/>
                <a:gd name="T63" fmla="*/ 1290 h 1290"/>
                <a:gd name="T64" fmla="*/ 462 w 1287"/>
                <a:gd name="T65" fmla="*/ 1265 h 1290"/>
                <a:gd name="T66" fmla="*/ 301 w 1287"/>
                <a:gd name="T67" fmla="*/ 1193 h 1290"/>
                <a:gd name="T68" fmla="*/ 169 w 1287"/>
                <a:gd name="T69" fmla="*/ 1082 h 1290"/>
                <a:gd name="T70" fmla="*/ 70 w 1287"/>
                <a:gd name="T71" fmla="*/ 937 h 1290"/>
                <a:gd name="T72" fmla="*/ 13 w 1287"/>
                <a:gd name="T73" fmla="*/ 768 h 1290"/>
                <a:gd name="T74" fmla="*/ 3 w 1287"/>
                <a:gd name="T75" fmla="*/ 583 h 1290"/>
                <a:gd name="T76" fmla="*/ 45 w 1287"/>
                <a:gd name="T77" fmla="*/ 407 h 1290"/>
                <a:gd name="T78" fmla="*/ 131 w 1287"/>
                <a:gd name="T79" fmla="*/ 254 h 1290"/>
                <a:gd name="T80" fmla="*/ 254 w 1287"/>
                <a:gd name="T81" fmla="*/ 130 h 1290"/>
                <a:gd name="T82" fmla="*/ 406 w 1287"/>
                <a:gd name="T83" fmla="*/ 44 h 1290"/>
                <a:gd name="T84" fmla="*/ 582 w 1287"/>
                <a:gd name="T85" fmla="*/ 2 h 1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7" h="1290">
                  <a:moveTo>
                    <a:pt x="643" y="144"/>
                  </a:moveTo>
                  <a:lnTo>
                    <a:pt x="589" y="147"/>
                  </a:lnTo>
                  <a:lnTo>
                    <a:pt x="536" y="155"/>
                  </a:lnTo>
                  <a:lnTo>
                    <a:pt x="485" y="168"/>
                  </a:lnTo>
                  <a:lnTo>
                    <a:pt x="436" y="188"/>
                  </a:lnTo>
                  <a:lnTo>
                    <a:pt x="390" y="211"/>
                  </a:lnTo>
                  <a:lnTo>
                    <a:pt x="347" y="240"/>
                  </a:lnTo>
                  <a:lnTo>
                    <a:pt x="308" y="272"/>
                  </a:lnTo>
                  <a:lnTo>
                    <a:pt x="272" y="309"/>
                  </a:lnTo>
                  <a:lnTo>
                    <a:pt x="240" y="348"/>
                  </a:lnTo>
                  <a:lnTo>
                    <a:pt x="212" y="391"/>
                  </a:lnTo>
                  <a:lnTo>
                    <a:pt x="188" y="438"/>
                  </a:lnTo>
                  <a:lnTo>
                    <a:pt x="169" y="486"/>
                  </a:lnTo>
                  <a:lnTo>
                    <a:pt x="155" y="537"/>
                  </a:lnTo>
                  <a:lnTo>
                    <a:pt x="146" y="590"/>
                  </a:lnTo>
                  <a:lnTo>
                    <a:pt x="144" y="645"/>
                  </a:lnTo>
                  <a:lnTo>
                    <a:pt x="146" y="701"/>
                  </a:lnTo>
                  <a:lnTo>
                    <a:pt x="155" y="754"/>
                  </a:lnTo>
                  <a:lnTo>
                    <a:pt x="169" y="805"/>
                  </a:lnTo>
                  <a:lnTo>
                    <a:pt x="188" y="853"/>
                  </a:lnTo>
                  <a:lnTo>
                    <a:pt x="212" y="899"/>
                  </a:lnTo>
                  <a:lnTo>
                    <a:pt x="239" y="942"/>
                  </a:lnTo>
                  <a:lnTo>
                    <a:pt x="272" y="982"/>
                  </a:lnTo>
                  <a:lnTo>
                    <a:pt x="307" y="1019"/>
                  </a:lnTo>
                  <a:lnTo>
                    <a:pt x="347" y="1051"/>
                  </a:lnTo>
                  <a:lnTo>
                    <a:pt x="390" y="1080"/>
                  </a:lnTo>
                  <a:lnTo>
                    <a:pt x="436" y="1103"/>
                  </a:lnTo>
                  <a:lnTo>
                    <a:pt x="485" y="1121"/>
                  </a:lnTo>
                  <a:lnTo>
                    <a:pt x="536" y="1136"/>
                  </a:lnTo>
                  <a:lnTo>
                    <a:pt x="589" y="1144"/>
                  </a:lnTo>
                  <a:lnTo>
                    <a:pt x="643" y="1147"/>
                  </a:lnTo>
                  <a:lnTo>
                    <a:pt x="699" y="1144"/>
                  </a:lnTo>
                  <a:lnTo>
                    <a:pt x="752" y="1136"/>
                  </a:lnTo>
                  <a:lnTo>
                    <a:pt x="803" y="1121"/>
                  </a:lnTo>
                  <a:lnTo>
                    <a:pt x="851" y="1103"/>
                  </a:lnTo>
                  <a:lnTo>
                    <a:pt x="897" y="1080"/>
                  </a:lnTo>
                  <a:lnTo>
                    <a:pt x="941" y="1051"/>
                  </a:lnTo>
                  <a:lnTo>
                    <a:pt x="980" y="1019"/>
                  </a:lnTo>
                  <a:lnTo>
                    <a:pt x="1016" y="982"/>
                  </a:lnTo>
                  <a:lnTo>
                    <a:pt x="1048" y="942"/>
                  </a:lnTo>
                  <a:lnTo>
                    <a:pt x="1076" y="899"/>
                  </a:lnTo>
                  <a:lnTo>
                    <a:pt x="1100" y="853"/>
                  </a:lnTo>
                  <a:lnTo>
                    <a:pt x="1118" y="805"/>
                  </a:lnTo>
                  <a:lnTo>
                    <a:pt x="1133" y="754"/>
                  </a:lnTo>
                  <a:lnTo>
                    <a:pt x="1141" y="701"/>
                  </a:lnTo>
                  <a:lnTo>
                    <a:pt x="1144" y="645"/>
                  </a:lnTo>
                  <a:lnTo>
                    <a:pt x="1141" y="590"/>
                  </a:lnTo>
                  <a:lnTo>
                    <a:pt x="1133" y="537"/>
                  </a:lnTo>
                  <a:lnTo>
                    <a:pt x="1118" y="486"/>
                  </a:lnTo>
                  <a:lnTo>
                    <a:pt x="1100" y="438"/>
                  </a:lnTo>
                  <a:lnTo>
                    <a:pt x="1076" y="391"/>
                  </a:lnTo>
                  <a:lnTo>
                    <a:pt x="1048" y="348"/>
                  </a:lnTo>
                  <a:lnTo>
                    <a:pt x="1015" y="309"/>
                  </a:lnTo>
                  <a:lnTo>
                    <a:pt x="980" y="272"/>
                  </a:lnTo>
                  <a:lnTo>
                    <a:pt x="940" y="240"/>
                  </a:lnTo>
                  <a:lnTo>
                    <a:pt x="897" y="211"/>
                  </a:lnTo>
                  <a:lnTo>
                    <a:pt x="851" y="188"/>
                  </a:lnTo>
                  <a:lnTo>
                    <a:pt x="803" y="168"/>
                  </a:lnTo>
                  <a:lnTo>
                    <a:pt x="752" y="155"/>
                  </a:lnTo>
                  <a:lnTo>
                    <a:pt x="699" y="147"/>
                  </a:lnTo>
                  <a:lnTo>
                    <a:pt x="643" y="144"/>
                  </a:lnTo>
                  <a:close/>
                  <a:moveTo>
                    <a:pt x="643" y="0"/>
                  </a:moveTo>
                  <a:lnTo>
                    <a:pt x="706" y="2"/>
                  </a:lnTo>
                  <a:lnTo>
                    <a:pt x="766" y="12"/>
                  </a:lnTo>
                  <a:lnTo>
                    <a:pt x="826" y="26"/>
                  </a:lnTo>
                  <a:lnTo>
                    <a:pt x="882" y="44"/>
                  </a:lnTo>
                  <a:lnTo>
                    <a:pt x="935" y="69"/>
                  </a:lnTo>
                  <a:lnTo>
                    <a:pt x="986" y="98"/>
                  </a:lnTo>
                  <a:lnTo>
                    <a:pt x="1034" y="130"/>
                  </a:lnTo>
                  <a:lnTo>
                    <a:pt x="1079" y="168"/>
                  </a:lnTo>
                  <a:lnTo>
                    <a:pt x="1119" y="209"/>
                  </a:lnTo>
                  <a:lnTo>
                    <a:pt x="1156" y="254"/>
                  </a:lnTo>
                  <a:lnTo>
                    <a:pt x="1190" y="302"/>
                  </a:lnTo>
                  <a:lnTo>
                    <a:pt x="1218" y="353"/>
                  </a:lnTo>
                  <a:lnTo>
                    <a:pt x="1242" y="407"/>
                  </a:lnTo>
                  <a:lnTo>
                    <a:pt x="1261" y="463"/>
                  </a:lnTo>
                  <a:lnTo>
                    <a:pt x="1275" y="523"/>
                  </a:lnTo>
                  <a:lnTo>
                    <a:pt x="1284" y="583"/>
                  </a:lnTo>
                  <a:lnTo>
                    <a:pt x="1287" y="645"/>
                  </a:lnTo>
                  <a:lnTo>
                    <a:pt x="1284" y="708"/>
                  </a:lnTo>
                  <a:lnTo>
                    <a:pt x="1275" y="768"/>
                  </a:lnTo>
                  <a:lnTo>
                    <a:pt x="1261" y="828"/>
                  </a:lnTo>
                  <a:lnTo>
                    <a:pt x="1242" y="884"/>
                  </a:lnTo>
                  <a:lnTo>
                    <a:pt x="1218" y="937"/>
                  </a:lnTo>
                  <a:lnTo>
                    <a:pt x="1190" y="988"/>
                  </a:lnTo>
                  <a:lnTo>
                    <a:pt x="1156" y="1037"/>
                  </a:lnTo>
                  <a:lnTo>
                    <a:pt x="1119" y="1082"/>
                  </a:lnTo>
                  <a:lnTo>
                    <a:pt x="1079" y="1123"/>
                  </a:lnTo>
                  <a:lnTo>
                    <a:pt x="1034" y="1159"/>
                  </a:lnTo>
                  <a:lnTo>
                    <a:pt x="986" y="1193"/>
                  </a:lnTo>
                  <a:lnTo>
                    <a:pt x="935" y="1222"/>
                  </a:lnTo>
                  <a:lnTo>
                    <a:pt x="882" y="1246"/>
                  </a:lnTo>
                  <a:lnTo>
                    <a:pt x="826" y="1265"/>
                  </a:lnTo>
                  <a:lnTo>
                    <a:pt x="766" y="1279"/>
                  </a:lnTo>
                  <a:lnTo>
                    <a:pt x="706" y="1287"/>
                  </a:lnTo>
                  <a:lnTo>
                    <a:pt x="643" y="1290"/>
                  </a:lnTo>
                  <a:lnTo>
                    <a:pt x="582" y="1287"/>
                  </a:lnTo>
                  <a:lnTo>
                    <a:pt x="521" y="1279"/>
                  </a:lnTo>
                  <a:lnTo>
                    <a:pt x="462" y="1265"/>
                  </a:lnTo>
                  <a:lnTo>
                    <a:pt x="406" y="1246"/>
                  </a:lnTo>
                  <a:lnTo>
                    <a:pt x="352" y="1222"/>
                  </a:lnTo>
                  <a:lnTo>
                    <a:pt x="301" y="1193"/>
                  </a:lnTo>
                  <a:lnTo>
                    <a:pt x="254" y="1159"/>
                  </a:lnTo>
                  <a:lnTo>
                    <a:pt x="209" y="1123"/>
                  </a:lnTo>
                  <a:lnTo>
                    <a:pt x="169" y="1082"/>
                  </a:lnTo>
                  <a:lnTo>
                    <a:pt x="131" y="1037"/>
                  </a:lnTo>
                  <a:lnTo>
                    <a:pt x="98" y="988"/>
                  </a:lnTo>
                  <a:lnTo>
                    <a:pt x="70" y="937"/>
                  </a:lnTo>
                  <a:lnTo>
                    <a:pt x="45" y="884"/>
                  </a:lnTo>
                  <a:lnTo>
                    <a:pt x="26" y="828"/>
                  </a:lnTo>
                  <a:lnTo>
                    <a:pt x="13" y="768"/>
                  </a:lnTo>
                  <a:lnTo>
                    <a:pt x="3" y="708"/>
                  </a:lnTo>
                  <a:lnTo>
                    <a:pt x="0" y="645"/>
                  </a:lnTo>
                  <a:lnTo>
                    <a:pt x="3" y="583"/>
                  </a:lnTo>
                  <a:lnTo>
                    <a:pt x="13" y="523"/>
                  </a:lnTo>
                  <a:lnTo>
                    <a:pt x="26" y="463"/>
                  </a:lnTo>
                  <a:lnTo>
                    <a:pt x="45" y="407"/>
                  </a:lnTo>
                  <a:lnTo>
                    <a:pt x="70" y="353"/>
                  </a:lnTo>
                  <a:lnTo>
                    <a:pt x="98" y="302"/>
                  </a:lnTo>
                  <a:lnTo>
                    <a:pt x="131" y="254"/>
                  </a:lnTo>
                  <a:lnTo>
                    <a:pt x="169" y="209"/>
                  </a:lnTo>
                  <a:lnTo>
                    <a:pt x="209" y="168"/>
                  </a:lnTo>
                  <a:lnTo>
                    <a:pt x="254" y="130"/>
                  </a:lnTo>
                  <a:lnTo>
                    <a:pt x="301" y="98"/>
                  </a:lnTo>
                  <a:lnTo>
                    <a:pt x="352" y="69"/>
                  </a:lnTo>
                  <a:lnTo>
                    <a:pt x="406" y="44"/>
                  </a:lnTo>
                  <a:lnTo>
                    <a:pt x="462" y="26"/>
                  </a:lnTo>
                  <a:lnTo>
                    <a:pt x="521" y="12"/>
                  </a:lnTo>
                  <a:lnTo>
                    <a:pt x="582" y="2"/>
                  </a:lnTo>
                  <a:lnTo>
                    <a:pt x="643"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51" name="Freeform 299"/>
            <p:cNvSpPr/>
            <p:nvPr/>
          </p:nvSpPr>
          <p:spPr bwMode="auto">
            <a:xfrm>
              <a:off x="7458076" y="3687763"/>
              <a:ext cx="101600" cy="100013"/>
            </a:xfrm>
            <a:custGeom>
              <a:avLst/>
              <a:gdLst>
                <a:gd name="T0" fmla="*/ 285 w 572"/>
                <a:gd name="T1" fmla="*/ 0 h 573"/>
                <a:gd name="T2" fmla="*/ 328 w 572"/>
                <a:gd name="T3" fmla="*/ 3 h 573"/>
                <a:gd name="T4" fmla="*/ 369 w 572"/>
                <a:gd name="T5" fmla="*/ 12 h 573"/>
                <a:gd name="T6" fmla="*/ 406 w 572"/>
                <a:gd name="T7" fmla="*/ 26 h 573"/>
                <a:gd name="T8" fmla="*/ 441 w 572"/>
                <a:gd name="T9" fmla="*/ 46 h 573"/>
                <a:gd name="T10" fmla="*/ 473 w 572"/>
                <a:gd name="T11" fmla="*/ 70 h 573"/>
                <a:gd name="T12" fmla="*/ 501 w 572"/>
                <a:gd name="T13" fmla="*/ 98 h 573"/>
                <a:gd name="T14" fmla="*/ 526 w 572"/>
                <a:gd name="T15" fmla="*/ 131 h 573"/>
                <a:gd name="T16" fmla="*/ 545 w 572"/>
                <a:gd name="T17" fmla="*/ 166 h 573"/>
                <a:gd name="T18" fmla="*/ 559 w 572"/>
                <a:gd name="T19" fmla="*/ 203 h 573"/>
                <a:gd name="T20" fmla="*/ 569 w 572"/>
                <a:gd name="T21" fmla="*/ 244 h 573"/>
                <a:gd name="T22" fmla="*/ 572 w 572"/>
                <a:gd name="T23" fmla="*/ 286 h 573"/>
                <a:gd name="T24" fmla="*/ 569 w 572"/>
                <a:gd name="T25" fmla="*/ 328 h 573"/>
                <a:gd name="T26" fmla="*/ 559 w 572"/>
                <a:gd name="T27" fmla="*/ 369 h 573"/>
                <a:gd name="T28" fmla="*/ 545 w 572"/>
                <a:gd name="T29" fmla="*/ 407 h 573"/>
                <a:gd name="T30" fmla="*/ 526 w 572"/>
                <a:gd name="T31" fmla="*/ 442 h 573"/>
                <a:gd name="T32" fmla="*/ 501 w 572"/>
                <a:gd name="T33" fmla="*/ 475 h 573"/>
                <a:gd name="T34" fmla="*/ 473 w 572"/>
                <a:gd name="T35" fmla="*/ 502 h 573"/>
                <a:gd name="T36" fmla="*/ 441 w 572"/>
                <a:gd name="T37" fmla="*/ 527 h 573"/>
                <a:gd name="T38" fmla="*/ 406 w 572"/>
                <a:gd name="T39" fmla="*/ 546 h 573"/>
                <a:gd name="T40" fmla="*/ 369 w 572"/>
                <a:gd name="T41" fmla="*/ 561 h 573"/>
                <a:gd name="T42" fmla="*/ 328 w 572"/>
                <a:gd name="T43" fmla="*/ 570 h 573"/>
                <a:gd name="T44" fmla="*/ 285 w 572"/>
                <a:gd name="T45" fmla="*/ 573 h 573"/>
                <a:gd name="T46" fmla="*/ 244 w 572"/>
                <a:gd name="T47" fmla="*/ 570 h 573"/>
                <a:gd name="T48" fmla="*/ 203 w 572"/>
                <a:gd name="T49" fmla="*/ 561 h 573"/>
                <a:gd name="T50" fmla="*/ 166 w 572"/>
                <a:gd name="T51" fmla="*/ 546 h 573"/>
                <a:gd name="T52" fmla="*/ 131 w 572"/>
                <a:gd name="T53" fmla="*/ 527 h 573"/>
                <a:gd name="T54" fmla="*/ 98 w 572"/>
                <a:gd name="T55" fmla="*/ 502 h 573"/>
                <a:gd name="T56" fmla="*/ 71 w 572"/>
                <a:gd name="T57" fmla="*/ 475 h 573"/>
                <a:gd name="T58" fmla="*/ 46 w 572"/>
                <a:gd name="T59" fmla="*/ 442 h 573"/>
                <a:gd name="T60" fmla="*/ 27 w 572"/>
                <a:gd name="T61" fmla="*/ 407 h 573"/>
                <a:gd name="T62" fmla="*/ 13 w 572"/>
                <a:gd name="T63" fmla="*/ 369 h 573"/>
                <a:gd name="T64" fmla="*/ 3 w 572"/>
                <a:gd name="T65" fmla="*/ 328 h 573"/>
                <a:gd name="T66" fmla="*/ 0 w 572"/>
                <a:gd name="T67" fmla="*/ 286 h 573"/>
                <a:gd name="T68" fmla="*/ 143 w 572"/>
                <a:gd name="T69" fmla="*/ 286 h 573"/>
                <a:gd name="T70" fmla="*/ 146 w 572"/>
                <a:gd name="T71" fmla="*/ 315 h 573"/>
                <a:gd name="T72" fmla="*/ 154 w 572"/>
                <a:gd name="T73" fmla="*/ 342 h 573"/>
                <a:gd name="T74" fmla="*/ 168 w 572"/>
                <a:gd name="T75" fmla="*/ 366 h 573"/>
                <a:gd name="T76" fmla="*/ 185 w 572"/>
                <a:gd name="T77" fmla="*/ 388 h 573"/>
                <a:gd name="T78" fmla="*/ 206 w 572"/>
                <a:gd name="T79" fmla="*/ 405 h 573"/>
                <a:gd name="T80" fmla="*/ 231 w 572"/>
                <a:gd name="T81" fmla="*/ 418 h 573"/>
                <a:gd name="T82" fmla="*/ 257 w 572"/>
                <a:gd name="T83" fmla="*/ 427 h 573"/>
                <a:gd name="T84" fmla="*/ 285 w 572"/>
                <a:gd name="T85" fmla="*/ 430 h 573"/>
                <a:gd name="T86" fmla="*/ 315 w 572"/>
                <a:gd name="T87" fmla="*/ 427 h 573"/>
                <a:gd name="T88" fmla="*/ 341 w 572"/>
                <a:gd name="T89" fmla="*/ 418 h 573"/>
                <a:gd name="T90" fmla="*/ 366 w 572"/>
                <a:gd name="T91" fmla="*/ 405 h 573"/>
                <a:gd name="T92" fmla="*/ 387 w 572"/>
                <a:gd name="T93" fmla="*/ 388 h 573"/>
                <a:gd name="T94" fmla="*/ 404 w 572"/>
                <a:gd name="T95" fmla="*/ 366 h 573"/>
                <a:gd name="T96" fmla="*/ 418 w 572"/>
                <a:gd name="T97" fmla="*/ 342 h 573"/>
                <a:gd name="T98" fmla="*/ 426 w 572"/>
                <a:gd name="T99" fmla="*/ 315 h 573"/>
                <a:gd name="T100" fmla="*/ 429 w 572"/>
                <a:gd name="T101" fmla="*/ 286 h 573"/>
                <a:gd name="T102" fmla="*/ 426 w 572"/>
                <a:gd name="T103" fmla="*/ 258 h 573"/>
                <a:gd name="T104" fmla="*/ 418 w 572"/>
                <a:gd name="T105" fmla="*/ 231 h 573"/>
                <a:gd name="T106" fmla="*/ 404 w 572"/>
                <a:gd name="T107" fmla="*/ 207 h 573"/>
                <a:gd name="T108" fmla="*/ 387 w 572"/>
                <a:gd name="T109" fmla="*/ 185 h 573"/>
                <a:gd name="T110" fmla="*/ 366 w 572"/>
                <a:gd name="T111" fmla="*/ 168 h 573"/>
                <a:gd name="T112" fmla="*/ 341 w 572"/>
                <a:gd name="T113" fmla="*/ 154 h 573"/>
                <a:gd name="T114" fmla="*/ 315 w 572"/>
                <a:gd name="T115" fmla="*/ 146 h 573"/>
                <a:gd name="T116" fmla="*/ 285 w 572"/>
                <a:gd name="T117" fmla="*/ 143 h 573"/>
                <a:gd name="T118" fmla="*/ 285 w 572"/>
                <a:gd name="T119" fmla="*/ 0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2" h="573">
                  <a:moveTo>
                    <a:pt x="285" y="0"/>
                  </a:moveTo>
                  <a:lnTo>
                    <a:pt x="328" y="3"/>
                  </a:lnTo>
                  <a:lnTo>
                    <a:pt x="369" y="12"/>
                  </a:lnTo>
                  <a:lnTo>
                    <a:pt x="406" y="26"/>
                  </a:lnTo>
                  <a:lnTo>
                    <a:pt x="441" y="46"/>
                  </a:lnTo>
                  <a:lnTo>
                    <a:pt x="473" y="70"/>
                  </a:lnTo>
                  <a:lnTo>
                    <a:pt x="501" y="98"/>
                  </a:lnTo>
                  <a:lnTo>
                    <a:pt x="526" y="131"/>
                  </a:lnTo>
                  <a:lnTo>
                    <a:pt x="545" y="166"/>
                  </a:lnTo>
                  <a:lnTo>
                    <a:pt x="559" y="203"/>
                  </a:lnTo>
                  <a:lnTo>
                    <a:pt x="569" y="244"/>
                  </a:lnTo>
                  <a:lnTo>
                    <a:pt x="572" y="286"/>
                  </a:lnTo>
                  <a:lnTo>
                    <a:pt x="569" y="328"/>
                  </a:lnTo>
                  <a:lnTo>
                    <a:pt x="559" y="369"/>
                  </a:lnTo>
                  <a:lnTo>
                    <a:pt x="545" y="407"/>
                  </a:lnTo>
                  <a:lnTo>
                    <a:pt x="526" y="442"/>
                  </a:lnTo>
                  <a:lnTo>
                    <a:pt x="501" y="475"/>
                  </a:lnTo>
                  <a:lnTo>
                    <a:pt x="473" y="502"/>
                  </a:lnTo>
                  <a:lnTo>
                    <a:pt x="441" y="527"/>
                  </a:lnTo>
                  <a:lnTo>
                    <a:pt x="406" y="546"/>
                  </a:lnTo>
                  <a:lnTo>
                    <a:pt x="369" y="561"/>
                  </a:lnTo>
                  <a:lnTo>
                    <a:pt x="328" y="570"/>
                  </a:lnTo>
                  <a:lnTo>
                    <a:pt x="285" y="573"/>
                  </a:lnTo>
                  <a:lnTo>
                    <a:pt x="244" y="570"/>
                  </a:lnTo>
                  <a:lnTo>
                    <a:pt x="203" y="561"/>
                  </a:lnTo>
                  <a:lnTo>
                    <a:pt x="166" y="546"/>
                  </a:lnTo>
                  <a:lnTo>
                    <a:pt x="131" y="527"/>
                  </a:lnTo>
                  <a:lnTo>
                    <a:pt x="98" y="502"/>
                  </a:lnTo>
                  <a:lnTo>
                    <a:pt x="71" y="475"/>
                  </a:lnTo>
                  <a:lnTo>
                    <a:pt x="46" y="442"/>
                  </a:lnTo>
                  <a:lnTo>
                    <a:pt x="27" y="407"/>
                  </a:lnTo>
                  <a:lnTo>
                    <a:pt x="13" y="369"/>
                  </a:lnTo>
                  <a:lnTo>
                    <a:pt x="3" y="328"/>
                  </a:lnTo>
                  <a:lnTo>
                    <a:pt x="0" y="286"/>
                  </a:lnTo>
                  <a:lnTo>
                    <a:pt x="143" y="286"/>
                  </a:lnTo>
                  <a:lnTo>
                    <a:pt x="146" y="315"/>
                  </a:lnTo>
                  <a:lnTo>
                    <a:pt x="154" y="342"/>
                  </a:lnTo>
                  <a:lnTo>
                    <a:pt x="168" y="366"/>
                  </a:lnTo>
                  <a:lnTo>
                    <a:pt x="185" y="388"/>
                  </a:lnTo>
                  <a:lnTo>
                    <a:pt x="206" y="405"/>
                  </a:lnTo>
                  <a:lnTo>
                    <a:pt x="231" y="418"/>
                  </a:lnTo>
                  <a:lnTo>
                    <a:pt x="257" y="427"/>
                  </a:lnTo>
                  <a:lnTo>
                    <a:pt x="285" y="430"/>
                  </a:lnTo>
                  <a:lnTo>
                    <a:pt x="315" y="427"/>
                  </a:lnTo>
                  <a:lnTo>
                    <a:pt x="341" y="418"/>
                  </a:lnTo>
                  <a:lnTo>
                    <a:pt x="366" y="405"/>
                  </a:lnTo>
                  <a:lnTo>
                    <a:pt x="387" y="388"/>
                  </a:lnTo>
                  <a:lnTo>
                    <a:pt x="404" y="366"/>
                  </a:lnTo>
                  <a:lnTo>
                    <a:pt x="418" y="342"/>
                  </a:lnTo>
                  <a:lnTo>
                    <a:pt x="426" y="315"/>
                  </a:lnTo>
                  <a:lnTo>
                    <a:pt x="429" y="286"/>
                  </a:lnTo>
                  <a:lnTo>
                    <a:pt x="426" y="258"/>
                  </a:lnTo>
                  <a:lnTo>
                    <a:pt x="418" y="231"/>
                  </a:lnTo>
                  <a:lnTo>
                    <a:pt x="404" y="207"/>
                  </a:lnTo>
                  <a:lnTo>
                    <a:pt x="387" y="185"/>
                  </a:lnTo>
                  <a:lnTo>
                    <a:pt x="366" y="168"/>
                  </a:lnTo>
                  <a:lnTo>
                    <a:pt x="341" y="154"/>
                  </a:lnTo>
                  <a:lnTo>
                    <a:pt x="315" y="146"/>
                  </a:lnTo>
                  <a:lnTo>
                    <a:pt x="285" y="143"/>
                  </a:lnTo>
                  <a:lnTo>
                    <a:pt x="285" y="0"/>
                  </a:lnTo>
                  <a:close/>
                </a:path>
              </a:pathLst>
            </a:custGeom>
            <a:grpFill/>
            <a:ln w="0">
              <a:noFill/>
              <a:prstDash val="solid"/>
              <a:round/>
            </a:ln>
          </p:spPr>
          <p:txBody>
            <a:bodyPr vert="horz" wrap="square" lIns="91440" tIns="45720" rIns="91440" bIns="45720" numCol="1" anchor="t" anchorCtr="0" compatLnSpc="1"/>
            <a:lstStyle/>
            <a:p>
              <a:endParaRPr lang="en-US"/>
            </a:p>
          </p:txBody>
        </p:sp>
      </p:grpSp>
      <p:sp>
        <p:nvSpPr>
          <p:cNvPr id="52" name="Freeform 447"/>
          <p:cNvSpPr>
            <a:spLocks noEditPoints="1"/>
          </p:cNvSpPr>
          <p:nvPr/>
        </p:nvSpPr>
        <p:spPr bwMode="auto">
          <a:xfrm>
            <a:off x="3508990" y="5261266"/>
            <a:ext cx="505172" cy="503825"/>
          </a:xfrm>
          <a:custGeom>
            <a:avLst/>
            <a:gdLst>
              <a:gd name="T0" fmla="*/ 1761 w 3376"/>
              <a:gd name="T1" fmla="*/ 1402 h 3366"/>
              <a:gd name="T2" fmla="*/ 1372 w 3376"/>
              <a:gd name="T3" fmla="*/ 1612 h 3366"/>
              <a:gd name="T4" fmla="*/ 1134 w 3376"/>
              <a:gd name="T5" fmla="*/ 1931 h 3366"/>
              <a:gd name="T6" fmla="*/ 1097 w 3376"/>
              <a:gd name="T7" fmla="*/ 2315 h 3366"/>
              <a:gd name="T8" fmla="*/ 1274 w 3376"/>
              <a:gd name="T9" fmla="*/ 2662 h 3366"/>
              <a:gd name="T10" fmla="*/ 1618 w 3376"/>
              <a:gd name="T11" fmla="*/ 2913 h 3366"/>
              <a:gd name="T12" fmla="*/ 2078 w 3376"/>
              <a:gd name="T13" fmla="*/ 3026 h 3366"/>
              <a:gd name="T14" fmla="*/ 2491 w 3376"/>
              <a:gd name="T15" fmla="*/ 2985 h 3366"/>
              <a:gd name="T16" fmla="*/ 2910 w 3376"/>
              <a:gd name="T17" fmla="*/ 2790 h 3366"/>
              <a:gd name="T18" fmla="*/ 3012 w 3376"/>
              <a:gd name="T19" fmla="*/ 2701 h 3366"/>
              <a:gd name="T20" fmla="*/ 3151 w 3376"/>
              <a:gd name="T21" fmla="*/ 2514 h 3366"/>
              <a:gd name="T22" fmla="*/ 3238 w 3376"/>
              <a:gd name="T23" fmla="*/ 2239 h 3366"/>
              <a:gd name="T24" fmla="*/ 3163 w 3376"/>
              <a:gd name="T25" fmla="*/ 1872 h 3366"/>
              <a:gd name="T26" fmla="*/ 2896 w 3376"/>
              <a:gd name="T27" fmla="*/ 1568 h 3366"/>
              <a:gd name="T28" fmla="*/ 2488 w 3376"/>
              <a:gd name="T29" fmla="*/ 1381 h 3366"/>
              <a:gd name="T30" fmla="*/ 1137 w 3376"/>
              <a:gd name="T31" fmla="*/ 149 h 3366"/>
              <a:gd name="T32" fmla="*/ 678 w 3376"/>
              <a:gd name="T33" fmla="*/ 263 h 3366"/>
              <a:gd name="T34" fmla="*/ 333 w 3376"/>
              <a:gd name="T35" fmla="*/ 513 h 3366"/>
              <a:gd name="T36" fmla="*/ 157 w 3376"/>
              <a:gd name="T37" fmla="*/ 860 h 3366"/>
              <a:gd name="T38" fmla="*/ 176 w 3376"/>
              <a:gd name="T39" fmla="*/ 1193 h 3366"/>
              <a:gd name="T40" fmla="*/ 300 w 3376"/>
              <a:gd name="T41" fmla="*/ 1425 h 3366"/>
              <a:gd name="T42" fmla="*/ 434 w 3376"/>
              <a:gd name="T43" fmla="*/ 1564 h 3366"/>
              <a:gd name="T44" fmla="*/ 352 w 3376"/>
              <a:gd name="T45" fmla="*/ 1910 h 3366"/>
              <a:gd name="T46" fmla="*/ 817 w 3376"/>
              <a:gd name="T47" fmla="*/ 1765 h 3366"/>
              <a:gd name="T48" fmla="*/ 960 w 3376"/>
              <a:gd name="T49" fmla="*/ 1801 h 3366"/>
              <a:gd name="T50" fmla="*/ 1141 w 3376"/>
              <a:gd name="T51" fmla="*/ 1630 h 3366"/>
              <a:gd name="T52" fmla="*/ 1499 w 3376"/>
              <a:gd name="T53" fmla="*/ 1348 h 3366"/>
              <a:gd name="T54" fmla="*/ 1978 w 3376"/>
              <a:gd name="T55" fmla="*/ 1204 h 3366"/>
              <a:gd name="T56" fmla="*/ 2304 w 3376"/>
              <a:gd name="T57" fmla="*/ 1093 h 3366"/>
              <a:gd name="T58" fmla="*/ 2252 w 3376"/>
              <a:gd name="T59" fmla="*/ 720 h 3366"/>
              <a:gd name="T60" fmla="*/ 1985 w 3376"/>
              <a:gd name="T61" fmla="*/ 394 h 3366"/>
              <a:gd name="T62" fmla="*/ 1563 w 3376"/>
              <a:gd name="T63" fmla="*/ 190 h 3366"/>
              <a:gd name="T64" fmla="*/ 1313 w 3376"/>
              <a:gd name="T65" fmla="*/ 2 h 3366"/>
              <a:gd name="T66" fmla="*/ 1813 w 3376"/>
              <a:gd name="T67" fmla="*/ 123 h 3366"/>
              <a:gd name="T68" fmla="*/ 2197 w 3376"/>
              <a:gd name="T69" fmla="*/ 393 h 3366"/>
              <a:gd name="T70" fmla="*/ 2413 w 3376"/>
              <a:gd name="T71" fmla="*/ 768 h 3366"/>
              <a:gd name="T72" fmla="*/ 2422 w 3376"/>
              <a:gd name="T73" fmla="*/ 1158 h 3366"/>
              <a:gd name="T74" fmla="*/ 2811 w 3376"/>
              <a:gd name="T75" fmla="*/ 1349 h 3366"/>
              <a:gd name="T76" fmla="*/ 3176 w 3376"/>
              <a:gd name="T77" fmla="*/ 1639 h 3366"/>
              <a:gd name="T78" fmla="*/ 3363 w 3376"/>
              <a:gd name="T79" fmla="*/ 2032 h 3366"/>
              <a:gd name="T80" fmla="*/ 3334 w 3376"/>
              <a:gd name="T81" fmla="*/ 2434 h 3366"/>
              <a:gd name="T82" fmla="*/ 3120 w 3376"/>
              <a:gd name="T83" fmla="*/ 2781 h 3366"/>
              <a:gd name="T84" fmla="*/ 2341 w 3376"/>
              <a:gd name="T85" fmla="*/ 3151 h 3366"/>
              <a:gd name="T86" fmla="*/ 1802 w 3376"/>
              <a:gd name="T87" fmla="*/ 3119 h 3366"/>
              <a:gd name="T88" fmla="*/ 1353 w 3376"/>
              <a:gd name="T89" fmla="*/ 2919 h 3366"/>
              <a:gd name="T90" fmla="*/ 1047 w 3376"/>
              <a:gd name="T91" fmla="*/ 2592 h 3366"/>
              <a:gd name="T92" fmla="*/ 933 w 3376"/>
              <a:gd name="T93" fmla="*/ 2177 h 3366"/>
              <a:gd name="T94" fmla="*/ 828 w 3376"/>
              <a:gd name="T95" fmla="*/ 1916 h 3366"/>
              <a:gd name="T96" fmla="*/ 154 w 3376"/>
              <a:gd name="T97" fmla="*/ 1462 h 3366"/>
              <a:gd name="T98" fmla="*/ 3 w 3376"/>
              <a:gd name="T99" fmla="*/ 1057 h 3366"/>
              <a:gd name="T100" fmla="*/ 80 w 3376"/>
              <a:gd name="T101" fmla="*/ 634 h 3366"/>
              <a:gd name="T102" fmla="*/ 358 w 3376"/>
              <a:gd name="T103" fmla="*/ 288 h 3366"/>
              <a:gd name="T104" fmla="*/ 786 w 3376"/>
              <a:gd name="T105" fmla="*/ 64 h 3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376" h="3366">
                <a:moveTo>
                  <a:pt x="2162" y="1342"/>
                </a:moveTo>
                <a:lnTo>
                  <a:pt x="2078" y="1344"/>
                </a:lnTo>
                <a:lnTo>
                  <a:pt x="1995" y="1351"/>
                </a:lnTo>
                <a:lnTo>
                  <a:pt x="1915" y="1363"/>
                </a:lnTo>
                <a:lnTo>
                  <a:pt x="1837" y="1381"/>
                </a:lnTo>
                <a:lnTo>
                  <a:pt x="1761" y="1402"/>
                </a:lnTo>
                <a:lnTo>
                  <a:pt x="1687" y="1428"/>
                </a:lnTo>
                <a:lnTo>
                  <a:pt x="1618" y="1457"/>
                </a:lnTo>
                <a:lnTo>
                  <a:pt x="1551" y="1490"/>
                </a:lnTo>
                <a:lnTo>
                  <a:pt x="1488" y="1528"/>
                </a:lnTo>
                <a:lnTo>
                  <a:pt x="1429" y="1568"/>
                </a:lnTo>
                <a:lnTo>
                  <a:pt x="1372" y="1612"/>
                </a:lnTo>
                <a:lnTo>
                  <a:pt x="1321" y="1658"/>
                </a:lnTo>
                <a:lnTo>
                  <a:pt x="1274" y="1708"/>
                </a:lnTo>
                <a:lnTo>
                  <a:pt x="1232" y="1760"/>
                </a:lnTo>
                <a:lnTo>
                  <a:pt x="1194" y="1815"/>
                </a:lnTo>
                <a:lnTo>
                  <a:pt x="1162" y="1872"/>
                </a:lnTo>
                <a:lnTo>
                  <a:pt x="1134" y="1931"/>
                </a:lnTo>
                <a:lnTo>
                  <a:pt x="1113" y="1992"/>
                </a:lnTo>
                <a:lnTo>
                  <a:pt x="1097" y="2055"/>
                </a:lnTo>
                <a:lnTo>
                  <a:pt x="1088" y="2119"/>
                </a:lnTo>
                <a:lnTo>
                  <a:pt x="1085" y="2186"/>
                </a:lnTo>
                <a:lnTo>
                  <a:pt x="1088" y="2251"/>
                </a:lnTo>
                <a:lnTo>
                  <a:pt x="1097" y="2315"/>
                </a:lnTo>
                <a:lnTo>
                  <a:pt x="1113" y="2378"/>
                </a:lnTo>
                <a:lnTo>
                  <a:pt x="1134" y="2439"/>
                </a:lnTo>
                <a:lnTo>
                  <a:pt x="1162" y="2499"/>
                </a:lnTo>
                <a:lnTo>
                  <a:pt x="1194" y="2556"/>
                </a:lnTo>
                <a:lnTo>
                  <a:pt x="1232" y="2610"/>
                </a:lnTo>
                <a:lnTo>
                  <a:pt x="1274" y="2662"/>
                </a:lnTo>
                <a:lnTo>
                  <a:pt x="1321" y="2712"/>
                </a:lnTo>
                <a:lnTo>
                  <a:pt x="1372" y="2759"/>
                </a:lnTo>
                <a:lnTo>
                  <a:pt x="1429" y="2802"/>
                </a:lnTo>
                <a:lnTo>
                  <a:pt x="1488" y="2843"/>
                </a:lnTo>
                <a:lnTo>
                  <a:pt x="1551" y="2880"/>
                </a:lnTo>
                <a:lnTo>
                  <a:pt x="1618" y="2913"/>
                </a:lnTo>
                <a:lnTo>
                  <a:pt x="1687" y="2942"/>
                </a:lnTo>
                <a:lnTo>
                  <a:pt x="1761" y="2968"/>
                </a:lnTo>
                <a:lnTo>
                  <a:pt x="1837" y="2989"/>
                </a:lnTo>
                <a:lnTo>
                  <a:pt x="1915" y="3007"/>
                </a:lnTo>
                <a:lnTo>
                  <a:pt x="1995" y="3019"/>
                </a:lnTo>
                <a:lnTo>
                  <a:pt x="2078" y="3026"/>
                </a:lnTo>
                <a:lnTo>
                  <a:pt x="2162" y="3028"/>
                </a:lnTo>
                <a:lnTo>
                  <a:pt x="2227" y="3027"/>
                </a:lnTo>
                <a:lnTo>
                  <a:pt x="2293" y="3022"/>
                </a:lnTo>
                <a:lnTo>
                  <a:pt x="2360" y="3013"/>
                </a:lnTo>
                <a:lnTo>
                  <a:pt x="2426" y="3001"/>
                </a:lnTo>
                <a:lnTo>
                  <a:pt x="2491" y="2985"/>
                </a:lnTo>
                <a:lnTo>
                  <a:pt x="2554" y="2967"/>
                </a:lnTo>
                <a:lnTo>
                  <a:pt x="2614" y="2944"/>
                </a:lnTo>
                <a:lnTo>
                  <a:pt x="3031" y="3106"/>
                </a:lnTo>
                <a:lnTo>
                  <a:pt x="2902" y="2796"/>
                </a:lnTo>
                <a:lnTo>
                  <a:pt x="2904" y="2795"/>
                </a:lnTo>
                <a:lnTo>
                  <a:pt x="2910" y="2790"/>
                </a:lnTo>
                <a:lnTo>
                  <a:pt x="2921" y="2783"/>
                </a:lnTo>
                <a:lnTo>
                  <a:pt x="2934" y="2773"/>
                </a:lnTo>
                <a:lnTo>
                  <a:pt x="2950" y="2758"/>
                </a:lnTo>
                <a:lnTo>
                  <a:pt x="2969" y="2742"/>
                </a:lnTo>
                <a:lnTo>
                  <a:pt x="2989" y="2724"/>
                </a:lnTo>
                <a:lnTo>
                  <a:pt x="3012" y="2701"/>
                </a:lnTo>
                <a:lnTo>
                  <a:pt x="3035" y="2677"/>
                </a:lnTo>
                <a:lnTo>
                  <a:pt x="3058" y="2649"/>
                </a:lnTo>
                <a:lnTo>
                  <a:pt x="3083" y="2619"/>
                </a:lnTo>
                <a:lnTo>
                  <a:pt x="3106" y="2587"/>
                </a:lnTo>
                <a:lnTo>
                  <a:pt x="3130" y="2552"/>
                </a:lnTo>
                <a:lnTo>
                  <a:pt x="3151" y="2514"/>
                </a:lnTo>
                <a:lnTo>
                  <a:pt x="3173" y="2474"/>
                </a:lnTo>
                <a:lnTo>
                  <a:pt x="3191" y="2431"/>
                </a:lnTo>
                <a:lnTo>
                  <a:pt x="3208" y="2386"/>
                </a:lnTo>
                <a:lnTo>
                  <a:pt x="3221" y="2339"/>
                </a:lnTo>
                <a:lnTo>
                  <a:pt x="3230" y="2290"/>
                </a:lnTo>
                <a:lnTo>
                  <a:pt x="3238" y="2239"/>
                </a:lnTo>
                <a:lnTo>
                  <a:pt x="3240" y="2186"/>
                </a:lnTo>
                <a:lnTo>
                  <a:pt x="3237" y="2119"/>
                </a:lnTo>
                <a:lnTo>
                  <a:pt x="3226" y="2055"/>
                </a:lnTo>
                <a:lnTo>
                  <a:pt x="3211" y="1992"/>
                </a:lnTo>
                <a:lnTo>
                  <a:pt x="3189" y="1931"/>
                </a:lnTo>
                <a:lnTo>
                  <a:pt x="3163" y="1872"/>
                </a:lnTo>
                <a:lnTo>
                  <a:pt x="3130" y="1814"/>
                </a:lnTo>
                <a:lnTo>
                  <a:pt x="3093" y="1760"/>
                </a:lnTo>
                <a:lnTo>
                  <a:pt x="3050" y="1708"/>
                </a:lnTo>
                <a:lnTo>
                  <a:pt x="3003" y="1658"/>
                </a:lnTo>
                <a:lnTo>
                  <a:pt x="2951" y="1611"/>
                </a:lnTo>
                <a:lnTo>
                  <a:pt x="2896" y="1568"/>
                </a:lnTo>
                <a:lnTo>
                  <a:pt x="2837" y="1527"/>
                </a:lnTo>
                <a:lnTo>
                  <a:pt x="2773" y="1490"/>
                </a:lnTo>
                <a:lnTo>
                  <a:pt x="2706" y="1457"/>
                </a:lnTo>
                <a:lnTo>
                  <a:pt x="2637" y="1428"/>
                </a:lnTo>
                <a:lnTo>
                  <a:pt x="2563" y="1402"/>
                </a:lnTo>
                <a:lnTo>
                  <a:pt x="2488" y="1381"/>
                </a:lnTo>
                <a:lnTo>
                  <a:pt x="2409" y="1363"/>
                </a:lnTo>
                <a:lnTo>
                  <a:pt x="2329" y="1351"/>
                </a:lnTo>
                <a:lnTo>
                  <a:pt x="2246" y="1344"/>
                </a:lnTo>
                <a:lnTo>
                  <a:pt x="2162" y="1342"/>
                </a:lnTo>
                <a:close/>
                <a:moveTo>
                  <a:pt x="1221" y="146"/>
                </a:moveTo>
                <a:lnTo>
                  <a:pt x="1137" y="149"/>
                </a:lnTo>
                <a:lnTo>
                  <a:pt x="1055" y="157"/>
                </a:lnTo>
                <a:lnTo>
                  <a:pt x="974" y="169"/>
                </a:lnTo>
                <a:lnTo>
                  <a:pt x="896" y="186"/>
                </a:lnTo>
                <a:lnTo>
                  <a:pt x="820" y="208"/>
                </a:lnTo>
                <a:lnTo>
                  <a:pt x="748" y="233"/>
                </a:lnTo>
                <a:lnTo>
                  <a:pt x="678" y="263"/>
                </a:lnTo>
                <a:lnTo>
                  <a:pt x="610" y="296"/>
                </a:lnTo>
                <a:lnTo>
                  <a:pt x="548" y="332"/>
                </a:lnTo>
                <a:lnTo>
                  <a:pt x="488" y="373"/>
                </a:lnTo>
                <a:lnTo>
                  <a:pt x="432" y="417"/>
                </a:lnTo>
                <a:lnTo>
                  <a:pt x="380" y="463"/>
                </a:lnTo>
                <a:lnTo>
                  <a:pt x="333" y="513"/>
                </a:lnTo>
                <a:lnTo>
                  <a:pt x="291" y="566"/>
                </a:lnTo>
                <a:lnTo>
                  <a:pt x="253" y="621"/>
                </a:lnTo>
                <a:lnTo>
                  <a:pt x="221" y="677"/>
                </a:lnTo>
                <a:lnTo>
                  <a:pt x="194" y="736"/>
                </a:lnTo>
                <a:lnTo>
                  <a:pt x="172" y="798"/>
                </a:lnTo>
                <a:lnTo>
                  <a:pt x="157" y="860"/>
                </a:lnTo>
                <a:lnTo>
                  <a:pt x="148" y="925"/>
                </a:lnTo>
                <a:lnTo>
                  <a:pt x="145" y="990"/>
                </a:lnTo>
                <a:lnTo>
                  <a:pt x="147" y="1044"/>
                </a:lnTo>
                <a:lnTo>
                  <a:pt x="153" y="1095"/>
                </a:lnTo>
                <a:lnTo>
                  <a:pt x="163" y="1145"/>
                </a:lnTo>
                <a:lnTo>
                  <a:pt x="176" y="1193"/>
                </a:lnTo>
                <a:lnTo>
                  <a:pt x="193" y="1238"/>
                </a:lnTo>
                <a:lnTo>
                  <a:pt x="211" y="1279"/>
                </a:lnTo>
                <a:lnTo>
                  <a:pt x="232" y="1319"/>
                </a:lnTo>
                <a:lnTo>
                  <a:pt x="254" y="1357"/>
                </a:lnTo>
                <a:lnTo>
                  <a:pt x="277" y="1392"/>
                </a:lnTo>
                <a:lnTo>
                  <a:pt x="300" y="1425"/>
                </a:lnTo>
                <a:lnTo>
                  <a:pt x="325" y="1454"/>
                </a:lnTo>
                <a:lnTo>
                  <a:pt x="349" y="1482"/>
                </a:lnTo>
                <a:lnTo>
                  <a:pt x="372" y="1507"/>
                </a:lnTo>
                <a:lnTo>
                  <a:pt x="394" y="1529"/>
                </a:lnTo>
                <a:lnTo>
                  <a:pt x="415" y="1547"/>
                </a:lnTo>
                <a:lnTo>
                  <a:pt x="434" y="1564"/>
                </a:lnTo>
                <a:lnTo>
                  <a:pt x="449" y="1577"/>
                </a:lnTo>
                <a:lnTo>
                  <a:pt x="464" y="1588"/>
                </a:lnTo>
                <a:lnTo>
                  <a:pt x="473" y="1595"/>
                </a:lnTo>
                <a:lnTo>
                  <a:pt x="480" y="1601"/>
                </a:lnTo>
                <a:lnTo>
                  <a:pt x="482" y="1602"/>
                </a:lnTo>
                <a:lnTo>
                  <a:pt x="352" y="1910"/>
                </a:lnTo>
                <a:lnTo>
                  <a:pt x="761" y="1750"/>
                </a:lnTo>
                <a:lnTo>
                  <a:pt x="764" y="1750"/>
                </a:lnTo>
                <a:lnTo>
                  <a:pt x="771" y="1753"/>
                </a:lnTo>
                <a:lnTo>
                  <a:pt x="783" y="1756"/>
                </a:lnTo>
                <a:lnTo>
                  <a:pt x="799" y="1760"/>
                </a:lnTo>
                <a:lnTo>
                  <a:pt x="817" y="1765"/>
                </a:lnTo>
                <a:lnTo>
                  <a:pt x="839" y="1771"/>
                </a:lnTo>
                <a:lnTo>
                  <a:pt x="861" y="1778"/>
                </a:lnTo>
                <a:lnTo>
                  <a:pt x="885" y="1784"/>
                </a:lnTo>
                <a:lnTo>
                  <a:pt x="911" y="1790"/>
                </a:lnTo>
                <a:lnTo>
                  <a:pt x="935" y="1796"/>
                </a:lnTo>
                <a:lnTo>
                  <a:pt x="960" y="1801"/>
                </a:lnTo>
                <a:lnTo>
                  <a:pt x="982" y="1805"/>
                </a:lnTo>
                <a:lnTo>
                  <a:pt x="1004" y="1808"/>
                </a:lnTo>
                <a:lnTo>
                  <a:pt x="1023" y="1810"/>
                </a:lnTo>
                <a:lnTo>
                  <a:pt x="1057" y="1748"/>
                </a:lnTo>
                <a:lnTo>
                  <a:pt x="1097" y="1688"/>
                </a:lnTo>
                <a:lnTo>
                  <a:pt x="1141" y="1630"/>
                </a:lnTo>
                <a:lnTo>
                  <a:pt x="1191" y="1575"/>
                </a:lnTo>
                <a:lnTo>
                  <a:pt x="1245" y="1524"/>
                </a:lnTo>
                <a:lnTo>
                  <a:pt x="1302" y="1475"/>
                </a:lnTo>
                <a:lnTo>
                  <a:pt x="1365" y="1429"/>
                </a:lnTo>
                <a:lnTo>
                  <a:pt x="1431" y="1387"/>
                </a:lnTo>
                <a:lnTo>
                  <a:pt x="1499" y="1348"/>
                </a:lnTo>
                <a:lnTo>
                  <a:pt x="1572" y="1313"/>
                </a:lnTo>
                <a:lnTo>
                  <a:pt x="1648" y="1283"/>
                </a:lnTo>
                <a:lnTo>
                  <a:pt x="1727" y="1256"/>
                </a:lnTo>
                <a:lnTo>
                  <a:pt x="1808" y="1234"/>
                </a:lnTo>
                <a:lnTo>
                  <a:pt x="1892" y="1217"/>
                </a:lnTo>
                <a:lnTo>
                  <a:pt x="1978" y="1204"/>
                </a:lnTo>
                <a:lnTo>
                  <a:pt x="2065" y="1197"/>
                </a:lnTo>
                <a:lnTo>
                  <a:pt x="2156" y="1194"/>
                </a:lnTo>
                <a:lnTo>
                  <a:pt x="2217" y="1195"/>
                </a:lnTo>
                <a:lnTo>
                  <a:pt x="2279" y="1199"/>
                </a:lnTo>
                <a:lnTo>
                  <a:pt x="2293" y="1147"/>
                </a:lnTo>
                <a:lnTo>
                  <a:pt x="2304" y="1093"/>
                </a:lnTo>
                <a:lnTo>
                  <a:pt x="2312" y="1039"/>
                </a:lnTo>
                <a:lnTo>
                  <a:pt x="2314" y="983"/>
                </a:lnTo>
                <a:lnTo>
                  <a:pt x="2307" y="915"/>
                </a:lnTo>
                <a:lnTo>
                  <a:pt x="2295" y="849"/>
                </a:lnTo>
                <a:lnTo>
                  <a:pt x="2277" y="783"/>
                </a:lnTo>
                <a:lnTo>
                  <a:pt x="2252" y="720"/>
                </a:lnTo>
                <a:lnTo>
                  <a:pt x="2220" y="660"/>
                </a:lnTo>
                <a:lnTo>
                  <a:pt x="2184" y="600"/>
                </a:lnTo>
                <a:lnTo>
                  <a:pt x="2142" y="544"/>
                </a:lnTo>
                <a:lnTo>
                  <a:pt x="2094" y="491"/>
                </a:lnTo>
                <a:lnTo>
                  <a:pt x="2043" y="441"/>
                </a:lnTo>
                <a:lnTo>
                  <a:pt x="1985" y="394"/>
                </a:lnTo>
                <a:lnTo>
                  <a:pt x="1925" y="350"/>
                </a:lnTo>
                <a:lnTo>
                  <a:pt x="1859" y="310"/>
                </a:lnTo>
                <a:lnTo>
                  <a:pt x="1791" y="273"/>
                </a:lnTo>
                <a:lnTo>
                  <a:pt x="1718" y="241"/>
                </a:lnTo>
                <a:lnTo>
                  <a:pt x="1642" y="213"/>
                </a:lnTo>
                <a:lnTo>
                  <a:pt x="1563" y="190"/>
                </a:lnTo>
                <a:lnTo>
                  <a:pt x="1481" y="171"/>
                </a:lnTo>
                <a:lnTo>
                  <a:pt x="1397" y="158"/>
                </a:lnTo>
                <a:lnTo>
                  <a:pt x="1311" y="149"/>
                </a:lnTo>
                <a:lnTo>
                  <a:pt x="1221" y="146"/>
                </a:lnTo>
                <a:close/>
                <a:moveTo>
                  <a:pt x="1221" y="0"/>
                </a:moveTo>
                <a:lnTo>
                  <a:pt x="1313" y="2"/>
                </a:lnTo>
                <a:lnTo>
                  <a:pt x="1402" y="10"/>
                </a:lnTo>
                <a:lnTo>
                  <a:pt x="1489" y="24"/>
                </a:lnTo>
                <a:lnTo>
                  <a:pt x="1574" y="42"/>
                </a:lnTo>
                <a:lnTo>
                  <a:pt x="1656" y="64"/>
                </a:lnTo>
                <a:lnTo>
                  <a:pt x="1736" y="91"/>
                </a:lnTo>
                <a:lnTo>
                  <a:pt x="1813" y="123"/>
                </a:lnTo>
                <a:lnTo>
                  <a:pt x="1886" y="159"/>
                </a:lnTo>
                <a:lnTo>
                  <a:pt x="1957" y="198"/>
                </a:lnTo>
                <a:lnTo>
                  <a:pt x="2022" y="241"/>
                </a:lnTo>
                <a:lnTo>
                  <a:pt x="2085" y="288"/>
                </a:lnTo>
                <a:lnTo>
                  <a:pt x="2143" y="339"/>
                </a:lnTo>
                <a:lnTo>
                  <a:pt x="2197" y="393"/>
                </a:lnTo>
                <a:lnTo>
                  <a:pt x="2246" y="449"/>
                </a:lnTo>
                <a:lnTo>
                  <a:pt x="2290" y="508"/>
                </a:lnTo>
                <a:lnTo>
                  <a:pt x="2329" y="570"/>
                </a:lnTo>
                <a:lnTo>
                  <a:pt x="2363" y="634"/>
                </a:lnTo>
                <a:lnTo>
                  <a:pt x="2390" y="701"/>
                </a:lnTo>
                <a:lnTo>
                  <a:pt x="2413" y="768"/>
                </a:lnTo>
                <a:lnTo>
                  <a:pt x="2429" y="839"/>
                </a:lnTo>
                <a:lnTo>
                  <a:pt x="2439" y="910"/>
                </a:lnTo>
                <a:lnTo>
                  <a:pt x="2443" y="984"/>
                </a:lnTo>
                <a:lnTo>
                  <a:pt x="2440" y="1041"/>
                </a:lnTo>
                <a:lnTo>
                  <a:pt x="2434" y="1099"/>
                </a:lnTo>
                <a:lnTo>
                  <a:pt x="2422" y="1158"/>
                </a:lnTo>
                <a:lnTo>
                  <a:pt x="2407" y="1216"/>
                </a:lnTo>
                <a:lnTo>
                  <a:pt x="2493" y="1233"/>
                </a:lnTo>
                <a:lnTo>
                  <a:pt x="2577" y="1255"/>
                </a:lnTo>
                <a:lnTo>
                  <a:pt x="2658" y="1283"/>
                </a:lnTo>
                <a:lnTo>
                  <a:pt x="2736" y="1313"/>
                </a:lnTo>
                <a:lnTo>
                  <a:pt x="2811" y="1349"/>
                </a:lnTo>
                <a:lnTo>
                  <a:pt x="2882" y="1388"/>
                </a:lnTo>
                <a:lnTo>
                  <a:pt x="2949" y="1432"/>
                </a:lnTo>
                <a:lnTo>
                  <a:pt x="3012" y="1479"/>
                </a:lnTo>
                <a:lnTo>
                  <a:pt x="3071" y="1529"/>
                </a:lnTo>
                <a:lnTo>
                  <a:pt x="3126" y="1582"/>
                </a:lnTo>
                <a:lnTo>
                  <a:pt x="3176" y="1639"/>
                </a:lnTo>
                <a:lnTo>
                  <a:pt x="3221" y="1699"/>
                </a:lnTo>
                <a:lnTo>
                  <a:pt x="3260" y="1761"/>
                </a:lnTo>
                <a:lnTo>
                  <a:pt x="3295" y="1826"/>
                </a:lnTo>
                <a:lnTo>
                  <a:pt x="3324" y="1892"/>
                </a:lnTo>
                <a:lnTo>
                  <a:pt x="3346" y="1962"/>
                </a:lnTo>
                <a:lnTo>
                  <a:pt x="3363" y="2032"/>
                </a:lnTo>
                <a:lnTo>
                  <a:pt x="3372" y="2105"/>
                </a:lnTo>
                <a:lnTo>
                  <a:pt x="3376" y="2178"/>
                </a:lnTo>
                <a:lnTo>
                  <a:pt x="3373" y="2243"/>
                </a:lnTo>
                <a:lnTo>
                  <a:pt x="3365" y="2307"/>
                </a:lnTo>
                <a:lnTo>
                  <a:pt x="3352" y="2372"/>
                </a:lnTo>
                <a:lnTo>
                  <a:pt x="3334" y="2434"/>
                </a:lnTo>
                <a:lnTo>
                  <a:pt x="3310" y="2495"/>
                </a:lnTo>
                <a:lnTo>
                  <a:pt x="3282" y="2556"/>
                </a:lnTo>
                <a:lnTo>
                  <a:pt x="3249" y="2615"/>
                </a:lnTo>
                <a:lnTo>
                  <a:pt x="3210" y="2672"/>
                </a:lnTo>
                <a:lnTo>
                  <a:pt x="3167" y="2728"/>
                </a:lnTo>
                <a:lnTo>
                  <a:pt x="3120" y="2781"/>
                </a:lnTo>
                <a:lnTo>
                  <a:pt x="3066" y="2832"/>
                </a:lnTo>
                <a:lnTo>
                  <a:pt x="3289" y="3366"/>
                </a:lnTo>
                <a:lnTo>
                  <a:pt x="2614" y="3092"/>
                </a:lnTo>
                <a:lnTo>
                  <a:pt x="2524" y="3117"/>
                </a:lnTo>
                <a:lnTo>
                  <a:pt x="2433" y="3137"/>
                </a:lnTo>
                <a:lnTo>
                  <a:pt x="2341" y="3151"/>
                </a:lnTo>
                <a:lnTo>
                  <a:pt x="2248" y="3159"/>
                </a:lnTo>
                <a:lnTo>
                  <a:pt x="2155" y="3161"/>
                </a:lnTo>
                <a:lnTo>
                  <a:pt x="2063" y="3158"/>
                </a:lnTo>
                <a:lnTo>
                  <a:pt x="1974" y="3151"/>
                </a:lnTo>
                <a:lnTo>
                  <a:pt x="1887" y="3138"/>
                </a:lnTo>
                <a:lnTo>
                  <a:pt x="1802" y="3119"/>
                </a:lnTo>
                <a:lnTo>
                  <a:pt x="1719" y="3097"/>
                </a:lnTo>
                <a:lnTo>
                  <a:pt x="1640" y="3069"/>
                </a:lnTo>
                <a:lnTo>
                  <a:pt x="1563" y="3039"/>
                </a:lnTo>
                <a:lnTo>
                  <a:pt x="1489" y="3003"/>
                </a:lnTo>
                <a:lnTo>
                  <a:pt x="1419" y="2963"/>
                </a:lnTo>
                <a:lnTo>
                  <a:pt x="1353" y="2919"/>
                </a:lnTo>
                <a:lnTo>
                  <a:pt x="1291" y="2873"/>
                </a:lnTo>
                <a:lnTo>
                  <a:pt x="1233" y="2822"/>
                </a:lnTo>
                <a:lnTo>
                  <a:pt x="1179" y="2769"/>
                </a:lnTo>
                <a:lnTo>
                  <a:pt x="1130" y="2712"/>
                </a:lnTo>
                <a:lnTo>
                  <a:pt x="1086" y="2653"/>
                </a:lnTo>
                <a:lnTo>
                  <a:pt x="1047" y="2592"/>
                </a:lnTo>
                <a:lnTo>
                  <a:pt x="1013" y="2527"/>
                </a:lnTo>
                <a:lnTo>
                  <a:pt x="986" y="2461"/>
                </a:lnTo>
                <a:lnTo>
                  <a:pt x="963" y="2392"/>
                </a:lnTo>
                <a:lnTo>
                  <a:pt x="947" y="2323"/>
                </a:lnTo>
                <a:lnTo>
                  <a:pt x="937" y="2251"/>
                </a:lnTo>
                <a:lnTo>
                  <a:pt x="933" y="2177"/>
                </a:lnTo>
                <a:lnTo>
                  <a:pt x="936" y="2118"/>
                </a:lnTo>
                <a:lnTo>
                  <a:pt x="942" y="2060"/>
                </a:lnTo>
                <a:lnTo>
                  <a:pt x="953" y="2002"/>
                </a:lnTo>
                <a:lnTo>
                  <a:pt x="968" y="1945"/>
                </a:lnTo>
                <a:lnTo>
                  <a:pt x="897" y="1931"/>
                </a:lnTo>
                <a:lnTo>
                  <a:pt x="828" y="1916"/>
                </a:lnTo>
                <a:lnTo>
                  <a:pt x="761" y="1896"/>
                </a:lnTo>
                <a:lnTo>
                  <a:pt x="86" y="2170"/>
                </a:lnTo>
                <a:lnTo>
                  <a:pt x="309" y="1636"/>
                </a:lnTo>
                <a:lnTo>
                  <a:pt x="251" y="1581"/>
                </a:lnTo>
                <a:lnTo>
                  <a:pt x="200" y="1522"/>
                </a:lnTo>
                <a:lnTo>
                  <a:pt x="154" y="1462"/>
                </a:lnTo>
                <a:lnTo>
                  <a:pt x="113" y="1399"/>
                </a:lnTo>
                <a:lnTo>
                  <a:pt x="79" y="1334"/>
                </a:lnTo>
                <a:lnTo>
                  <a:pt x="51" y="1267"/>
                </a:lnTo>
                <a:lnTo>
                  <a:pt x="29" y="1199"/>
                </a:lnTo>
                <a:lnTo>
                  <a:pt x="13" y="1128"/>
                </a:lnTo>
                <a:lnTo>
                  <a:pt x="3" y="1057"/>
                </a:lnTo>
                <a:lnTo>
                  <a:pt x="0" y="984"/>
                </a:lnTo>
                <a:lnTo>
                  <a:pt x="3" y="910"/>
                </a:lnTo>
                <a:lnTo>
                  <a:pt x="13" y="839"/>
                </a:lnTo>
                <a:lnTo>
                  <a:pt x="30" y="768"/>
                </a:lnTo>
                <a:lnTo>
                  <a:pt x="52" y="701"/>
                </a:lnTo>
                <a:lnTo>
                  <a:pt x="80" y="634"/>
                </a:lnTo>
                <a:lnTo>
                  <a:pt x="114" y="570"/>
                </a:lnTo>
                <a:lnTo>
                  <a:pt x="153" y="508"/>
                </a:lnTo>
                <a:lnTo>
                  <a:pt x="197" y="449"/>
                </a:lnTo>
                <a:lnTo>
                  <a:pt x="246" y="393"/>
                </a:lnTo>
                <a:lnTo>
                  <a:pt x="299" y="339"/>
                </a:lnTo>
                <a:lnTo>
                  <a:pt x="358" y="288"/>
                </a:lnTo>
                <a:lnTo>
                  <a:pt x="419" y="241"/>
                </a:lnTo>
                <a:lnTo>
                  <a:pt x="486" y="198"/>
                </a:lnTo>
                <a:lnTo>
                  <a:pt x="556" y="159"/>
                </a:lnTo>
                <a:lnTo>
                  <a:pt x="630" y="123"/>
                </a:lnTo>
                <a:lnTo>
                  <a:pt x="706" y="91"/>
                </a:lnTo>
                <a:lnTo>
                  <a:pt x="786" y="64"/>
                </a:lnTo>
                <a:lnTo>
                  <a:pt x="868" y="42"/>
                </a:lnTo>
                <a:lnTo>
                  <a:pt x="953" y="24"/>
                </a:lnTo>
                <a:lnTo>
                  <a:pt x="1040" y="10"/>
                </a:lnTo>
                <a:lnTo>
                  <a:pt x="1130" y="2"/>
                </a:lnTo>
                <a:lnTo>
                  <a:pt x="1221" y="0"/>
                </a:lnTo>
                <a:close/>
              </a:path>
            </a:pathLst>
          </a:custGeom>
          <a:solidFill>
            <a:schemeClr val="tx1">
              <a:lumMod val="75000"/>
              <a:lumOff val="25000"/>
            </a:schemeClr>
          </a:solidFill>
          <a:ln w="0">
            <a:noFill/>
            <a:prstDash val="solid"/>
            <a:round/>
          </a:ln>
        </p:spPr>
        <p:txBody>
          <a:bodyPr vert="horz" wrap="square" lIns="91440" tIns="45720" rIns="91440" bIns="45720" numCol="1" anchor="t" anchorCtr="0" compatLnSpc="1"/>
          <a:lstStyle/>
          <a:p>
            <a:endParaRPr lang="en-US"/>
          </a:p>
        </p:txBody>
      </p:sp>
      <p:sp>
        <p:nvSpPr>
          <p:cNvPr id="33" name="矩形 32"/>
          <p:cNvSpPr/>
          <p:nvPr/>
        </p:nvSpPr>
        <p:spPr>
          <a:xfrm>
            <a:off x="630261" y="245461"/>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randombar(horizontal)">
                                      <p:cBhvr>
                                        <p:cTn id="11" dur="500"/>
                                        <p:tgtEl>
                                          <p:spTgt spid="47"/>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randombar(horizontal)">
                                      <p:cBhvr>
                                        <p:cTn id="15" dur="500"/>
                                        <p:tgtEl>
                                          <p:spTgt spid="41"/>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randombar(horizontal)">
                                      <p:cBhvr>
                                        <p:cTn id="19" dur="500"/>
                                        <p:tgtEl>
                                          <p:spTgt spid="8"/>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randombar(horizontal)">
                                      <p:cBhvr>
                                        <p:cTn id="23" dur="500"/>
                                        <p:tgtEl>
                                          <p:spTgt spid="52"/>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randombar(horizontal)">
                                      <p:cBhvr>
                                        <p:cTn id="27" dur="500"/>
                                        <p:tgtEl>
                                          <p:spTgt spid="40"/>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randombar(horizontal)">
                                      <p:cBhvr>
                                        <p:cTn id="31" dur="500"/>
                                        <p:tgtEl>
                                          <p:spTgt spid="11"/>
                                        </p:tgtEl>
                                      </p:cBhvr>
                                    </p:animEffect>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randombar(horizontal)">
                                      <p:cBhvr>
                                        <p:cTn id="35" dur="500"/>
                                        <p:tgtEl>
                                          <p:spTgt spid="48"/>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randombar(horizontal)">
                                      <p:cBhvr>
                                        <p:cTn id="39" dur="500"/>
                                        <p:tgtEl>
                                          <p:spTgt spid="39"/>
                                        </p:tgtEl>
                                      </p:cBhvr>
                                    </p:animEffect>
                                  </p:childTnLst>
                                </p:cTn>
                              </p:par>
                            </p:childTnLst>
                          </p:cTn>
                        </p:par>
                        <p:par>
                          <p:cTn id="40" fill="hold">
                            <p:stCondLst>
                              <p:cond delay="4500"/>
                            </p:stCondLst>
                            <p:childTnLst>
                              <p:par>
                                <p:cTn id="41" presetID="14" presetClass="entr" presetSubtype="10"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randombar(horizontal)">
                                      <p:cBhvr>
                                        <p:cTn id="43" dur="500"/>
                                        <p:tgtEl>
                                          <p:spTgt spid="14"/>
                                        </p:tgtEl>
                                      </p:cBhvr>
                                    </p:animEffect>
                                  </p:childTnLst>
                                </p:cTn>
                              </p:par>
                            </p:childTnLst>
                          </p:cTn>
                        </p:par>
                        <p:par>
                          <p:cTn id="44" fill="hold">
                            <p:stCondLst>
                              <p:cond delay="5000"/>
                            </p:stCondLst>
                            <p:childTnLst>
                              <p:par>
                                <p:cTn id="45" presetID="14" presetClass="entr" presetSubtype="10"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randombar(horizontal)">
                                      <p:cBhvr>
                                        <p:cTn id="47" dur="500"/>
                                        <p:tgtEl>
                                          <p:spTgt spid="44"/>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randombar(horizontal)">
                                      <p:cBhvr>
                                        <p:cTn id="51" dur="500"/>
                                        <p:tgtEl>
                                          <p:spTgt spid="38"/>
                                        </p:tgtEl>
                                      </p:cBhvr>
                                    </p:animEffect>
                                  </p:childTnLst>
                                </p:cTn>
                              </p:par>
                            </p:childTnLst>
                          </p:cTn>
                        </p:par>
                        <p:par>
                          <p:cTn id="52" fill="hold">
                            <p:stCondLst>
                              <p:cond delay="6000"/>
                            </p:stCondLst>
                            <p:childTnLst>
                              <p:par>
                                <p:cTn id="53" presetID="14" presetClass="entr" presetSubtype="10" fill="hold"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randombar(horizontal)">
                                      <p:cBhvr>
                                        <p:cTn id="55" dur="500"/>
                                        <p:tgtEl>
                                          <p:spTgt spid="17"/>
                                        </p:tgtEl>
                                      </p:cBhvr>
                                    </p:animEffect>
                                  </p:childTnLst>
                                </p:cTn>
                              </p:par>
                            </p:childTnLst>
                          </p:cTn>
                        </p:par>
                        <p:par>
                          <p:cTn id="56" fill="hold">
                            <p:stCondLst>
                              <p:cond delay="6500"/>
                            </p:stCondLst>
                            <p:childTnLst>
                              <p:par>
                                <p:cTn id="57" presetID="14" presetClass="entr" presetSubtype="10" fill="hold" grpId="0" nodeType="after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randombar(horizontal)">
                                      <p:cBhvr>
                                        <p:cTn id="59" dur="500"/>
                                        <p:tgtEl>
                                          <p:spTgt spid="43"/>
                                        </p:tgtEl>
                                      </p:cBhvr>
                                    </p:animEffect>
                                  </p:childTnLst>
                                </p:cTn>
                              </p:par>
                            </p:childTnLst>
                          </p:cTn>
                        </p:par>
                        <p:par>
                          <p:cTn id="60" fill="hold">
                            <p:stCondLst>
                              <p:cond delay="7000"/>
                            </p:stCondLst>
                            <p:childTnLst>
                              <p:par>
                                <p:cTn id="61" presetID="14" presetClass="entr" presetSubtype="10" fill="hold" grpId="0" nodeType="after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randombar(horizontal)">
                                      <p:cBhvr>
                                        <p:cTn id="63" dur="500"/>
                                        <p:tgtEl>
                                          <p:spTgt spid="42"/>
                                        </p:tgtEl>
                                      </p:cBhvr>
                                    </p:animEffect>
                                  </p:childTnLst>
                                </p:cTn>
                              </p:par>
                            </p:childTnLst>
                          </p:cTn>
                        </p:par>
                        <p:par>
                          <p:cTn id="64" fill="hold">
                            <p:stCondLst>
                              <p:cond delay="7500"/>
                            </p:stCondLst>
                            <p:childTnLst>
                              <p:par>
                                <p:cTn id="65" presetID="14" presetClass="entr" presetSubtype="10"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randombar(horizontal)">
                                      <p:cBhvr>
                                        <p:cTn id="67" dur="500"/>
                                        <p:tgtEl>
                                          <p:spTgt spid="33"/>
                                        </p:tgtEl>
                                      </p:cBhvr>
                                    </p:animEffect>
                                  </p:childTnLst>
                                </p:cTn>
                              </p:par>
                            </p:childTnLst>
                          </p:cTn>
                        </p:par>
                        <p:par>
                          <p:cTn id="68" fill="hold">
                            <p:stCondLst>
                              <p:cond delay="8000"/>
                            </p:stCondLst>
                            <p:childTnLst>
                              <p:par>
                                <p:cTn id="69" presetID="14" presetClass="entr" presetSubtype="10" fill="hold" grpId="0" nodeType="afterEffect">
                                  <p:stCondLst>
                                    <p:cond delay="0"/>
                                  </p:stCondLst>
                                  <p:childTnLst>
                                    <p:set>
                                      <p:cBhvr>
                                        <p:cTn id="70" dur="1" fill="hold">
                                          <p:stCondLst>
                                            <p:cond delay="0"/>
                                          </p:stCondLst>
                                        </p:cTn>
                                        <p:tgtEl>
                                          <p:spTgt spid="4"/>
                                        </p:tgtEl>
                                        <p:attrNameLst>
                                          <p:attrName>style.visibility</p:attrName>
                                        </p:attrNameLst>
                                      </p:cBhvr>
                                      <p:to>
                                        <p:strVal val="visible"/>
                                      </p:to>
                                    </p:set>
                                    <p:animEffect transition="in" filter="randombar(horizontal)">
                                      <p:cBhvr>
                                        <p:cTn id="7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8" grpId="0"/>
      <p:bldP spid="39" grpId="0"/>
      <p:bldP spid="40" grpId="0"/>
      <p:bldP spid="41" grpId="0"/>
      <p:bldP spid="42" grpId="0"/>
      <p:bldP spid="43" grpId="0" animBg="1"/>
      <p:bldP spid="47" grpId="0" animBg="1"/>
      <p:bldP spid="52" grpId="0" animBg="1"/>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6" name="Freeform 9"/>
          <p:cNvSpPr/>
          <p:nvPr/>
        </p:nvSpPr>
        <p:spPr bwMode="auto">
          <a:xfrm rot="13500000">
            <a:off x="1657187" y="2609685"/>
            <a:ext cx="2139941" cy="2139383"/>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1"/>
          </a:solidFill>
          <a:ln>
            <a:noFill/>
          </a:ln>
        </p:spPr>
        <p:txBody>
          <a:bodyPr vert="horz" wrap="square" lIns="91440" tIns="45720" rIns="91440" bIns="45720" numCol="1" anchor="t" anchorCtr="0" compatLnSpc="1"/>
          <a:lstStyle/>
          <a:p>
            <a:endParaRPr lang="id-ID" sz="2400">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77" name="Freeform 9"/>
          <p:cNvSpPr/>
          <p:nvPr/>
        </p:nvSpPr>
        <p:spPr bwMode="auto">
          <a:xfrm rot="13500000">
            <a:off x="3993112" y="2604314"/>
            <a:ext cx="2139941" cy="2139383"/>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1"/>
          </a:solidFill>
          <a:ln>
            <a:noFill/>
          </a:ln>
        </p:spPr>
        <p:txBody>
          <a:bodyPr vert="horz" wrap="square" lIns="91440" tIns="45720" rIns="91440" bIns="45720" numCol="1" anchor="t" anchorCtr="0" compatLnSpc="1"/>
          <a:lstStyle/>
          <a:p>
            <a:endParaRPr lang="id-ID" sz="2400">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78" name="Freeform 9"/>
          <p:cNvSpPr/>
          <p:nvPr/>
        </p:nvSpPr>
        <p:spPr bwMode="auto">
          <a:xfrm rot="2700000">
            <a:off x="2817480" y="1472012"/>
            <a:ext cx="2139941" cy="2139384"/>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1"/>
          </a:solidFill>
          <a:ln>
            <a:noFill/>
          </a:ln>
        </p:spPr>
        <p:txBody>
          <a:bodyPr vert="horz" wrap="square" lIns="91440" tIns="45720" rIns="91440" bIns="45720" numCol="1" anchor="t" anchorCtr="0" compatLnSpc="1"/>
          <a:lstStyle/>
          <a:p>
            <a:endParaRPr lang="id-ID" sz="2400">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nvGrpSpPr>
          <p:cNvPr id="79" name="Group 10"/>
          <p:cNvGrpSpPr/>
          <p:nvPr/>
        </p:nvGrpSpPr>
        <p:grpSpPr>
          <a:xfrm>
            <a:off x="1878958" y="2791122"/>
            <a:ext cx="599052" cy="492388"/>
            <a:chOff x="7836195" y="3464708"/>
            <a:chExt cx="599208" cy="492388"/>
          </a:xfrm>
        </p:grpSpPr>
        <p:sp>
          <p:nvSpPr>
            <p:cNvPr id="80" name="Oval 11"/>
            <p:cNvSpPr/>
            <p:nvPr/>
          </p:nvSpPr>
          <p:spPr>
            <a:xfrm rot="2700000">
              <a:off x="7882236" y="3464708"/>
              <a:ext cx="492388" cy="492388"/>
            </a:xfrm>
            <a:prstGeom prst="ellipse">
              <a:avLst/>
            </a:prstGeom>
            <a:solidFill>
              <a:srgbClr val="F9F9F9"/>
            </a:solidFill>
            <a:ln w="133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81" name="TextBox 80"/>
            <p:cNvSpPr txBox="1"/>
            <p:nvPr/>
          </p:nvSpPr>
          <p:spPr>
            <a:xfrm>
              <a:off x="7836195" y="3536805"/>
              <a:ext cx="599208" cy="297454"/>
            </a:xfrm>
            <a:prstGeom prst="rect">
              <a:avLst/>
            </a:prstGeom>
            <a:noFill/>
          </p:spPr>
          <p:txBody>
            <a:bodyPr wrap="square" rtlCol="0">
              <a:spAutoFit/>
            </a:bodyPr>
            <a:lstStyle/>
            <a:p>
              <a:pPr algn="ctr"/>
              <a:r>
                <a:rPr lang="id-ID" sz="1335" b="1" dirty="0">
                  <a:latin typeface="微软雅黑 Light" panose="020B0502040204020203" pitchFamily="34" charset="-122"/>
                  <a:ea typeface="微软雅黑" panose="020B0503020204020204" pitchFamily="34" charset="-122"/>
                  <a:sym typeface="微软雅黑 Light" panose="020B0502040204020203" pitchFamily="34" charset="-122"/>
                </a:rPr>
                <a:t>01</a:t>
              </a:r>
              <a:endParaRPr lang="id-ID" sz="1335" b="1" dirty="0">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82" name="Group 13"/>
          <p:cNvGrpSpPr/>
          <p:nvPr/>
        </p:nvGrpSpPr>
        <p:grpSpPr>
          <a:xfrm>
            <a:off x="3587927" y="1282011"/>
            <a:ext cx="599052" cy="492388"/>
            <a:chOff x="9545609" y="1955599"/>
            <a:chExt cx="599208" cy="492388"/>
          </a:xfrm>
        </p:grpSpPr>
        <p:sp>
          <p:nvSpPr>
            <p:cNvPr id="83" name="Oval 14"/>
            <p:cNvSpPr/>
            <p:nvPr/>
          </p:nvSpPr>
          <p:spPr>
            <a:xfrm rot="2700000">
              <a:off x="9603416" y="1955599"/>
              <a:ext cx="492388" cy="492388"/>
            </a:xfrm>
            <a:prstGeom prst="ellipse">
              <a:avLst/>
            </a:prstGeom>
            <a:solidFill>
              <a:schemeClr val="accent1"/>
            </a:solidFill>
            <a:ln w="133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84" name="TextBox 83"/>
            <p:cNvSpPr txBox="1"/>
            <p:nvPr/>
          </p:nvSpPr>
          <p:spPr>
            <a:xfrm>
              <a:off x="9545609" y="2019602"/>
              <a:ext cx="599208" cy="307777"/>
            </a:xfrm>
            <a:prstGeom prst="rect">
              <a:avLst/>
            </a:prstGeom>
            <a:noFill/>
            <a:ln>
              <a:noFill/>
            </a:ln>
          </p:spPr>
          <p:txBody>
            <a:bodyPr wrap="square" rtlCol="0">
              <a:spAutoFit/>
            </a:bodyPr>
            <a:lstStyle/>
            <a:p>
              <a:pPr algn="ctr"/>
              <a:r>
                <a:rPr lang="id-ID" sz="1400" b="1" dirty="0">
                  <a:latin typeface="微软雅黑 Light" panose="020B0502040204020203" pitchFamily="34" charset="-122"/>
                  <a:ea typeface="微软雅黑" panose="020B0503020204020204" pitchFamily="34" charset="-122"/>
                  <a:sym typeface="微软雅黑 Light" panose="020B0502040204020203" pitchFamily="34" charset="-122"/>
                </a:rPr>
                <a:t>02</a:t>
              </a:r>
              <a:endParaRPr lang="id-ID" sz="1400" b="1" dirty="0">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85" name="Group 16"/>
          <p:cNvGrpSpPr/>
          <p:nvPr/>
        </p:nvGrpSpPr>
        <p:grpSpPr>
          <a:xfrm>
            <a:off x="5340270" y="2801691"/>
            <a:ext cx="599052" cy="492388"/>
            <a:chOff x="10716797" y="5108091"/>
            <a:chExt cx="599208" cy="492388"/>
          </a:xfrm>
        </p:grpSpPr>
        <p:sp>
          <p:nvSpPr>
            <p:cNvPr id="86" name="Oval 17"/>
            <p:cNvSpPr/>
            <p:nvPr/>
          </p:nvSpPr>
          <p:spPr>
            <a:xfrm rot="2700000">
              <a:off x="10774955" y="5108091"/>
              <a:ext cx="492388" cy="492388"/>
            </a:xfrm>
            <a:prstGeom prst="ellipse">
              <a:avLst/>
            </a:prstGeom>
            <a:solidFill>
              <a:srgbClr val="F9F9F9"/>
            </a:solidFill>
            <a:ln w="133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87" name="TextBox 86"/>
            <p:cNvSpPr txBox="1"/>
            <p:nvPr/>
          </p:nvSpPr>
          <p:spPr>
            <a:xfrm>
              <a:off x="10716797" y="5178591"/>
              <a:ext cx="599208" cy="297454"/>
            </a:xfrm>
            <a:prstGeom prst="rect">
              <a:avLst/>
            </a:prstGeom>
            <a:noFill/>
          </p:spPr>
          <p:txBody>
            <a:bodyPr wrap="square" rtlCol="0">
              <a:spAutoFit/>
            </a:bodyPr>
            <a:lstStyle/>
            <a:p>
              <a:pPr algn="ctr"/>
              <a:r>
                <a:rPr lang="id-ID" sz="1335" b="1" dirty="0">
                  <a:latin typeface="微软雅黑 Light" panose="020B0502040204020203" pitchFamily="34" charset="-122"/>
                  <a:ea typeface="微软雅黑" panose="020B0503020204020204" pitchFamily="34" charset="-122"/>
                  <a:sym typeface="微软雅黑 Light" panose="020B0502040204020203" pitchFamily="34" charset="-122"/>
                </a:rPr>
                <a:t>03</a:t>
              </a:r>
              <a:endParaRPr lang="id-ID" sz="1335" b="1" dirty="0">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
        <p:nvSpPr>
          <p:cNvPr id="88" name="Freeform 19"/>
          <p:cNvSpPr>
            <a:spLocks noEditPoints="1"/>
          </p:cNvSpPr>
          <p:nvPr/>
        </p:nvSpPr>
        <p:spPr bwMode="auto">
          <a:xfrm>
            <a:off x="3658193" y="2269232"/>
            <a:ext cx="458521" cy="442875"/>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accent2"/>
          </a:solidFill>
          <a:ln>
            <a:noFill/>
          </a:ln>
        </p:spPr>
        <p:txBody>
          <a:bodyPr vert="horz" wrap="square" lIns="91440" tIns="45720" rIns="91440" bIns="45720" numCol="1" anchor="t" anchorCtr="0" compatLnSpc="1"/>
          <a:lstStyle/>
          <a:p>
            <a:endParaRPr lang="id-ID" sz="2400">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89" name="Freeform 23"/>
          <p:cNvSpPr>
            <a:spLocks noEditPoints="1"/>
          </p:cNvSpPr>
          <p:nvPr/>
        </p:nvSpPr>
        <p:spPr bwMode="auto">
          <a:xfrm>
            <a:off x="2499923" y="3578412"/>
            <a:ext cx="442760" cy="335381"/>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accent2"/>
          </a:solidFill>
          <a:ln>
            <a:noFill/>
          </a:ln>
        </p:spPr>
        <p:txBody>
          <a:bodyPr vert="horz" wrap="square" lIns="91440" tIns="45720" rIns="91440" bIns="45720" numCol="1" anchor="t" anchorCtr="0" compatLnSpc="1"/>
          <a:lstStyle/>
          <a:p>
            <a:endParaRPr lang="id-ID" sz="2400">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nvGrpSpPr>
          <p:cNvPr id="90" name="Group 24"/>
          <p:cNvGrpSpPr/>
          <p:nvPr/>
        </p:nvGrpSpPr>
        <p:grpSpPr>
          <a:xfrm>
            <a:off x="4832658" y="3523149"/>
            <a:ext cx="451356" cy="442875"/>
            <a:chOff x="6786562" y="796925"/>
            <a:chExt cx="500063" cy="490538"/>
          </a:xfrm>
          <a:solidFill>
            <a:schemeClr val="accent2"/>
          </a:solidFill>
        </p:grpSpPr>
        <p:sp>
          <p:nvSpPr>
            <p:cNvPr id="91"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2"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3" name="Freeform 29"/>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4" name="Freeform 30"/>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
        <p:nvSpPr>
          <p:cNvPr id="95" name="椭圆 94"/>
          <p:cNvSpPr/>
          <p:nvPr/>
        </p:nvSpPr>
        <p:spPr>
          <a:xfrm>
            <a:off x="7079017" y="2084333"/>
            <a:ext cx="576472" cy="576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ltLang="zh-CN" sz="2400"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rPr>
              <a:t>1</a:t>
            </a:r>
            <a:endParaRPr lang="zh-CN" altLang="en-US" sz="2400"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6" name="椭圆 95"/>
          <p:cNvSpPr/>
          <p:nvPr/>
        </p:nvSpPr>
        <p:spPr>
          <a:xfrm>
            <a:off x="7079017" y="2804413"/>
            <a:ext cx="576472" cy="576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ltLang="zh-CN" sz="2400"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rPr>
              <a:t>2</a:t>
            </a:r>
            <a:endParaRPr lang="zh-CN" altLang="en-US" sz="2400"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7" name="椭圆 96"/>
          <p:cNvSpPr/>
          <p:nvPr/>
        </p:nvSpPr>
        <p:spPr>
          <a:xfrm>
            <a:off x="7079017" y="3541293"/>
            <a:ext cx="576472" cy="576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ltLang="zh-CN" sz="2400"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rPr>
              <a:t>3</a:t>
            </a:r>
            <a:endParaRPr lang="zh-CN" altLang="en-US" sz="2400"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8" name="标题 11"/>
          <p:cNvSpPr txBox="1"/>
          <p:nvPr/>
        </p:nvSpPr>
        <p:spPr>
          <a:xfrm>
            <a:off x="7655489" y="2152495"/>
            <a:ext cx="3145032" cy="796652"/>
          </a:xfrm>
          <a:prstGeom prst="rect">
            <a:avLst/>
          </a:prstGeom>
        </p:spPr>
        <p:txBody>
          <a:bodyPr lIns="91440" tIns="45720" rIns="91440" bIns="45720">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latin typeface="微软雅黑 Light" panose="020B0502040204020203" pitchFamily="34" charset="-122"/>
                <a:ea typeface="微软雅黑" panose="020B0503020204020204" pitchFamily="34" charset="-122"/>
                <a:sym typeface="微软雅黑 Light" panose="020B0502040204020203" pitchFamily="34" charset="-122"/>
              </a:rPr>
              <a:t>请在此处输入详细的文字介绍信息和简介，表达图表的含义</a:t>
            </a:r>
            <a:r>
              <a:rPr lang="en-US" altLang="zh-CN" sz="1200" dirty="0">
                <a:latin typeface="微软雅黑 Light" panose="020B0502040204020203" pitchFamily="34" charset="-122"/>
                <a:ea typeface="微软雅黑" panose="020B0503020204020204" pitchFamily="34" charset="-122"/>
                <a:sym typeface="微软雅黑 Light" panose="020B0502040204020203" pitchFamily="34" charset="-122"/>
              </a:rPr>
              <a:t>.</a:t>
            </a:r>
            <a:r>
              <a:rPr lang="zh-CN" altLang="en-US" sz="1200" dirty="0">
                <a:latin typeface="微软雅黑 Light" panose="020B0502040204020203" pitchFamily="34" charset="-122"/>
                <a:ea typeface="微软雅黑" panose="020B0503020204020204" pitchFamily="34" charset="-122"/>
                <a:sym typeface="微软雅黑 Light" panose="020B0502040204020203" pitchFamily="34" charset="-122"/>
              </a:rPr>
              <a:t>表达图表的含义</a:t>
            </a:r>
            <a:r>
              <a:rPr lang="en-US" altLang="zh-CN" sz="1200" dirty="0">
                <a:latin typeface="微软雅黑 Light" panose="020B0502040204020203" pitchFamily="34" charset="-122"/>
                <a:ea typeface="微软雅黑" panose="020B0503020204020204" pitchFamily="34" charset="-122"/>
                <a:sym typeface="微软雅黑 Light" panose="020B0502040204020203" pitchFamily="34" charset="-122"/>
              </a:rPr>
              <a:t>.</a:t>
            </a:r>
            <a:endParaRPr lang="zh-CN" altLang="en-US" sz="1200" dirty="0">
              <a:latin typeface="微软雅黑 Light" panose="020B0502040204020203" pitchFamily="34" charset="-122"/>
              <a:ea typeface="微软雅黑" panose="020B0503020204020204" pitchFamily="34" charset="-122"/>
              <a:sym typeface="微软雅黑 Light" panose="020B0502040204020203" pitchFamily="34" charset="-122"/>
            </a:endParaRPr>
          </a:p>
          <a:p>
            <a:pPr algn="l"/>
            <a:endParaRPr lang="zh-CN" altLang="en-US" sz="1200" dirty="0">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9" name="标题 11"/>
          <p:cNvSpPr txBox="1"/>
          <p:nvPr/>
        </p:nvSpPr>
        <p:spPr>
          <a:xfrm>
            <a:off x="7655491" y="2872575"/>
            <a:ext cx="3145032" cy="796652"/>
          </a:xfrm>
          <a:prstGeom prst="rect">
            <a:avLst/>
          </a:prstGeom>
        </p:spPr>
        <p:txBody>
          <a:bodyPr lIns="91440" tIns="45720" rIns="91440" bIns="45720">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latin typeface="微软雅黑 Light" panose="020B0502040204020203" pitchFamily="34" charset="-122"/>
                <a:ea typeface="微软雅黑" panose="020B0503020204020204" pitchFamily="34" charset="-122"/>
                <a:sym typeface="微软雅黑 Light" panose="020B0502040204020203" pitchFamily="34" charset="-122"/>
              </a:rPr>
              <a:t>请在此处输入详细的文字介绍信息和简介，表达图表的含义</a:t>
            </a:r>
            <a:r>
              <a:rPr lang="en-US" altLang="zh-CN" sz="1200" dirty="0">
                <a:latin typeface="微软雅黑 Light" panose="020B0502040204020203" pitchFamily="34" charset="-122"/>
                <a:ea typeface="微软雅黑" panose="020B0503020204020204" pitchFamily="34" charset="-122"/>
                <a:sym typeface="微软雅黑 Light" panose="020B0502040204020203" pitchFamily="34" charset="-122"/>
              </a:rPr>
              <a:t>.</a:t>
            </a:r>
            <a:r>
              <a:rPr lang="zh-CN" altLang="en-US" sz="1200" dirty="0">
                <a:latin typeface="微软雅黑 Light" panose="020B0502040204020203" pitchFamily="34" charset="-122"/>
                <a:ea typeface="微软雅黑" panose="020B0503020204020204" pitchFamily="34" charset="-122"/>
                <a:sym typeface="微软雅黑 Light" panose="020B0502040204020203" pitchFamily="34" charset="-122"/>
              </a:rPr>
              <a:t>表达图表的含义</a:t>
            </a:r>
            <a:r>
              <a:rPr lang="en-US" altLang="zh-CN" sz="1200" dirty="0">
                <a:latin typeface="微软雅黑 Light" panose="020B0502040204020203" pitchFamily="34" charset="-122"/>
                <a:ea typeface="微软雅黑" panose="020B0503020204020204" pitchFamily="34" charset="-122"/>
                <a:sym typeface="微软雅黑 Light" panose="020B0502040204020203" pitchFamily="34" charset="-122"/>
              </a:rPr>
              <a:t>.</a:t>
            </a:r>
            <a:endParaRPr lang="zh-CN" altLang="en-US" sz="1200" dirty="0">
              <a:latin typeface="微软雅黑 Light" panose="020B0502040204020203" pitchFamily="34" charset="-122"/>
              <a:ea typeface="微软雅黑" panose="020B0503020204020204" pitchFamily="34" charset="-122"/>
              <a:sym typeface="微软雅黑 Light" panose="020B0502040204020203" pitchFamily="34" charset="-122"/>
            </a:endParaRPr>
          </a:p>
          <a:p>
            <a:pPr algn="l"/>
            <a:endParaRPr lang="zh-CN" altLang="en-US" sz="1200" dirty="0">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00" name="标题 11"/>
          <p:cNvSpPr txBox="1"/>
          <p:nvPr/>
        </p:nvSpPr>
        <p:spPr>
          <a:xfrm>
            <a:off x="7655491" y="3609455"/>
            <a:ext cx="3145032" cy="796652"/>
          </a:xfrm>
          <a:prstGeom prst="rect">
            <a:avLst/>
          </a:prstGeom>
        </p:spPr>
        <p:txBody>
          <a:bodyPr lIns="91440" tIns="45720" rIns="91440" bIns="45720">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latin typeface="微软雅黑 Light" panose="020B0502040204020203" pitchFamily="34" charset="-122"/>
                <a:ea typeface="微软雅黑" panose="020B0503020204020204" pitchFamily="34" charset="-122"/>
                <a:sym typeface="微软雅黑 Light" panose="020B0502040204020203" pitchFamily="34" charset="-122"/>
              </a:rPr>
              <a:t>请在此处输入详细的文字介绍信息和简介，表达图表的含义</a:t>
            </a:r>
            <a:r>
              <a:rPr lang="en-US" altLang="zh-CN" sz="1200" dirty="0">
                <a:latin typeface="微软雅黑 Light" panose="020B0502040204020203" pitchFamily="34" charset="-122"/>
                <a:ea typeface="微软雅黑" panose="020B0503020204020204" pitchFamily="34" charset="-122"/>
                <a:sym typeface="微软雅黑 Light" panose="020B0502040204020203" pitchFamily="34" charset="-122"/>
              </a:rPr>
              <a:t>.</a:t>
            </a:r>
            <a:r>
              <a:rPr lang="zh-CN" altLang="en-US" sz="1200" dirty="0">
                <a:latin typeface="微软雅黑 Light" panose="020B0502040204020203" pitchFamily="34" charset="-122"/>
                <a:ea typeface="微软雅黑" panose="020B0503020204020204" pitchFamily="34" charset="-122"/>
                <a:sym typeface="微软雅黑 Light" panose="020B0502040204020203" pitchFamily="34" charset="-122"/>
              </a:rPr>
              <a:t>表达图表的含义</a:t>
            </a:r>
            <a:r>
              <a:rPr lang="en-US" altLang="zh-CN" sz="1200" dirty="0">
                <a:latin typeface="微软雅黑 Light" panose="020B0502040204020203" pitchFamily="34" charset="-122"/>
                <a:ea typeface="微软雅黑" panose="020B0503020204020204" pitchFamily="34" charset="-122"/>
                <a:sym typeface="微软雅黑 Light" panose="020B0502040204020203" pitchFamily="34" charset="-122"/>
              </a:rPr>
              <a:t>.</a:t>
            </a:r>
            <a:endParaRPr lang="zh-CN" altLang="en-US" sz="1200" dirty="0">
              <a:latin typeface="微软雅黑 Light" panose="020B0502040204020203" pitchFamily="34" charset="-122"/>
              <a:ea typeface="微软雅黑" panose="020B0503020204020204" pitchFamily="34" charset="-122"/>
              <a:sym typeface="微软雅黑 Light" panose="020B0502040204020203" pitchFamily="34" charset="-122"/>
            </a:endParaRPr>
          </a:p>
          <a:p>
            <a:pPr algn="l"/>
            <a:endParaRPr lang="zh-CN" altLang="en-US" sz="1200" dirty="0">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01" name="TextBox 100"/>
          <p:cNvSpPr txBox="1"/>
          <p:nvPr/>
        </p:nvSpPr>
        <p:spPr>
          <a:xfrm>
            <a:off x="1458007" y="5598525"/>
            <a:ext cx="9275991" cy="518860"/>
          </a:xfrm>
          <a:prstGeom prst="rect">
            <a:avLst/>
          </a:prstGeom>
          <a:noFill/>
        </p:spPr>
        <p:txBody>
          <a:bodyPr wrap="square" lIns="0" tIns="0" rIns="0" bIns="0" rtlCol="0">
            <a:spAutoFit/>
          </a:bodyPr>
          <a:lstStyle/>
          <a:p>
            <a:pPr algn="just">
              <a:lnSpc>
                <a:spcPct val="120000"/>
              </a:lnSpc>
            </a:pPr>
            <a:r>
              <a:rPr lang="zh-CN" altLang="en-US" sz="1465" dirty="0">
                <a:latin typeface="微软雅黑 Light" panose="020B0502040204020203" pitchFamily="34" charset="-122"/>
                <a:ea typeface="微软雅黑" panose="020B0503020204020204" pitchFamily="34" charset="-122"/>
                <a:sym typeface="微软雅黑 Light" panose="020B0502040204020203"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endParaRPr lang="zh-CN" altLang="en-US" sz="1465" dirty="0">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02" name="TextBox 101"/>
          <p:cNvSpPr txBox="1"/>
          <p:nvPr/>
        </p:nvSpPr>
        <p:spPr>
          <a:xfrm>
            <a:off x="5066599" y="5163576"/>
            <a:ext cx="2058807" cy="307777"/>
          </a:xfrm>
          <a:prstGeom prst="rect">
            <a:avLst/>
          </a:prstGeom>
          <a:noFill/>
        </p:spPr>
        <p:txBody>
          <a:bodyPr wrap="square" lIns="0" tIns="0" rIns="0" bIns="0" rtlCol="0">
            <a:spAutoFit/>
          </a:bodyPr>
          <a:lstStyle/>
          <a:p>
            <a:r>
              <a:rPr lang="zh-CN" altLang="en-US" sz="2000" b="1" dirty="0">
                <a:latin typeface="微软雅黑 Light" panose="020B0502040204020203" pitchFamily="34" charset="-122"/>
                <a:ea typeface="微软雅黑" panose="020B0503020204020204" pitchFamily="34" charset="-122"/>
                <a:sym typeface="微软雅黑 Light" panose="020B0502040204020203" pitchFamily="34" charset="-122"/>
              </a:rPr>
              <a:t>点击输入标题文本</a:t>
            </a:r>
            <a:endParaRPr lang="zh-CN" altLang="en-US" sz="2000" b="1" dirty="0">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9" name="矩形 28"/>
          <p:cNvSpPr/>
          <p:nvPr/>
        </p:nvSpPr>
        <p:spPr>
          <a:xfrm>
            <a:off x="630261" y="245461"/>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randombar(horizontal)">
                                      <p:cBhvr>
                                        <p:cTn id="7" dur="500"/>
                                        <p:tgtEl>
                                          <p:spTgt spid="77"/>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randombar(horizontal)">
                                      <p:cBhvr>
                                        <p:cTn id="11" dur="500"/>
                                        <p:tgtEl>
                                          <p:spTgt spid="78"/>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randombar(horizontal)">
                                      <p:cBhvr>
                                        <p:cTn id="15" dur="500"/>
                                        <p:tgtEl>
                                          <p:spTgt spid="76"/>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randombar(horizontal)">
                                      <p:cBhvr>
                                        <p:cTn id="19" dur="500"/>
                                        <p:tgtEl>
                                          <p:spTgt spid="79"/>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82"/>
                                        </p:tgtEl>
                                        <p:attrNameLst>
                                          <p:attrName>style.visibility</p:attrName>
                                        </p:attrNameLst>
                                      </p:cBhvr>
                                      <p:to>
                                        <p:strVal val="visible"/>
                                      </p:to>
                                    </p:set>
                                    <p:animEffect transition="in" filter="randombar(horizontal)">
                                      <p:cBhvr>
                                        <p:cTn id="23" dur="500"/>
                                        <p:tgtEl>
                                          <p:spTgt spid="82"/>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85"/>
                                        </p:tgtEl>
                                        <p:attrNameLst>
                                          <p:attrName>style.visibility</p:attrName>
                                        </p:attrNameLst>
                                      </p:cBhvr>
                                      <p:to>
                                        <p:strVal val="visible"/>
                                      </p:to>
                                    </p:set>
                                    <p:animEffect transition="in" filter="randombar(horizontal)">
                                      <p:cBhvr>
                                        <p:cTn id="27" dur="500"/>
                                        <p:tgtEl>
                                          <p:spTgt spid="85"/>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89"/>
                                        </p:tgtEl>
                                        <p:attrNameLst>
                                          <p:attrName>style.visibility</p:attrName>
                                        </p:attrNameLst>
                                      </p:cBhvr>
                                      <p:to>
                                        <p:strVal val="visible"/>
                                      </p:to>
                                    </p:set>
                                    <p:animEffect transition="in" filter="randombar(horizontal)">
                                      <p:cBhvr>
                                        <p:cTn id="31" dur="500"/>
                                        <p:tgtEl>
                                          <p:spTgt spid="89"/>
                                        </p:tgtEl>
                                      </p:cBhvr>
                                    </p:animEffect>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90"/>
                                        </p:tgtEl>
                                        <p:attrNameLst>
                                          <p:attrName>style.visibility</p:attrName>
                                        </p:attrNameLst>
                                      </p:cBhvr>
                                      <p:to>
                                        <p:strVal val="visible"/>
                                      </p:to>
                                    </p:set>
                                    <p:animEffect transition="in" filter="randombar(horizontal)">
                                      <p:cBhvr>
                                        <p:cTn id="35" dur="500"/>
                                        <p:tgtEl>
                                          <p:spTgt spid="90"/>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randombar(horizontal)">
                                      <p:cBhvr>
                                        <p:cTn id="39" dur="500"/>
                                        <p:tgtEl>
                                          <p:spTgt spid="88"/>
                                        </p:tgtEl>
                                      </p:cBhvr>
                                    </p:animEffect>
                                  </p:childTnLst>
                                </p:cTn>
                              </p:par>
                            </p:childTnLst>
                          </p:cTn>
                        </p:par>
                        <p:par>
                          <p:cTn id="40" fill="hold">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95"/>
                                        </p:tgtEl>
                                        <p:attrNameLst>
                                          <p:attrName>style.visibility</p:attrName>
                                        </p:attrNameLst>
                                      </p:cBhvr>
                                      <p:to>
                                        <p:strVal val="visible"/>
                                      </p:to>
                                    </p:set>
                                    <p:animEffect transition="in" filter="randombar(horizontal)">
                                      <p:cBhvr>
                                        <p:cTn id="43" dur="500"/>
                                        <p:tgtEl>
                                          <p:spTgt spid="95"/>
                                        </p:tgtEl>
                                      </p:cBhvr>
                                    </p:animEffect>
                                  </p:childTnLst>
                                </p:cTn>
                              </p:par>
                            </p:childTnLst>
                          </p:cTn>
                        </p:par>
                        <p:par>
                          <p:cTn id="44" fill="hold">
                            <p:stCondLst>
                              <p:cond delay="5000"/>
                            </p:stCondLst>
                            <p:childTnLst>
                              <p:par>
                                <p:cTn id="45" presetID="14" presetClass="entr" presetSubtype="10" fill="hold" grpId="0" nodeType="afterEffect">
                                  <p:stCondLst>
                                    <p:cond delay="0"/>
                                  </p:stCondLst>
                                  <p:childTnLst>
                                    <p:set>
                                      <p:cBhvr>
                                        <p:cTn id="46" dur="1" fill="hold">
                                          <p:stCondLst>
                                            <p:cond delay="0"/>
                                          </p:stCondLst>
                                        </p:cTn>
                                        <p:tgtEl>
                                          <p:spTgt spid="96"/>
                                        </p:tgtEl>
                                        <p:attrNameLst>
                                          <p:attrName>style.visibility</p:attrName>
                                        </p:attrNameLst>
                                      </p:cBhvr>
                                      <p:to>
                                        <p:strVal val="visible"/>
                                      </p:to>
                                    </p:set>
                                    <p:animEffect transition="in" filter="randombar(horizontal)">
                                      <p:cBhvr>
                                        <p:cTn id="47" dur="500"/>
                                        <p:tgtEl>
                                          <p:spTgt spid="96"/>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97"/>
                                        </p:tgtEl>
                                        <p:attrNameLst>
                                          <p:attrName>style.visibility</p:attrName>
                                        </p:attrNameLst>
                                      </p:cBhvr>
                                      <p:to>
                                        <p:strVal val="visible"/>
                                      </p:to>
                                    </p:set>
                                    <p:animEffect transition="in" filter="randombar(horizontal)">
                                      <p:cBhvr>
                                        <p:cTn id="51" dur="500"/>
                                        <p:tgtEl>
                                          <p:spTgt spid="97"/>
                                        </p:tgtEl>
                                      </p:cBhvr>
                                    </p:animEffect>
                                  </p:childTnLst>
                                </p:cTn>
                              </p:par>
                            </p:childTnLst>
                          </p:cTn>
                        </p:par>
                        <p:par>
                          <p:cTn id="52" fill="hold">
                            <p:stCondLst>
                              <p:cond delay="6000"/>
                            </p:stCondLst>
                            <p:childTnLst>
                              <p:par>
                                <p:cTn id="53" presetID="14" presetClass="entr" presetSubtype="10" fill="hold" grpId="0" nodeType="afterEffect">
                                  <p:stCondLst>
                                    <p:cond delay="0"/>
                                  </p:stCondLst>
                                  <p:childTnLst>
                                    <p:set>
                                      <p:cBhvr>
                                        <p:cTn id="54" dur="1" fill="hold">
                                          <p:stCondLst>
                                            <p:cond delay="0"/>
                                          </p:stCondLst>
                                        </p:cTn>
                                        <p:tgtEl>
                                          <p:spTgt spid="98"/>
                                        </p:tgtEl>
                                        <p:attrNameLst>
                                          <p:attrName>style.visibility</p:attrName>
                                        </p:attrNameLst>
                                      </p:cBhvr>
                                      <p:to>
                                        <p:strVal val="visible"/>
                                      </p:to>
                                    </p:set>
                                    <p:animEffect transition="in" filter="randombar(horizontal)">
                                      <p:cBhvr>
                                        <p:cTn id="55" dur="500"/>
                                        <p:tgtEl>
                                          <p:spTgt spid="98"/>
                                        </p:tgtEl>
                                      </p:cBhvr>
                                    </p:animEffect>
                                  </p:childTnLst>
                                </p:cTn>
                              </p:par>
                            </p:childTnLst>
                          </p:cTn>
                        </p:par>
                        <p:par>
                          <p:cTn id="56" fill="hold">
                            <p:stCondLst>
                              <p:cond delay="6500"/>
                            </p:stCondLst>
                            <p:childTnLst>
                              <p:par>
                                <p:cTn id="57" presetID="14" presetClass="entr" presetSubtype="10" fill="hold" grpId="0" nodeType="afterEffect">
                                  <p:stCondLst>
                                    <p:cond delay="0"/>
                                  </p:stCondLst>
                                  <p:childTnLst>
                                    <p:set>
                                      <p:cBhvr>
                                        <p:cTn id="58" dur="1" fill="hold">
                                          <p:stCondLst>
                                            <p:cond delay="0"/>
                                          </p:stCondLst>
                                        </p:cTn>
                                        <p:tgtEl>
                                          <p:spTgt spid="99"/>
                                        </p:tgtEl>
                                        <p:attrNameLst>
                                          <p:attrName>style.visibility</p:attrName>
                                        </p:attrNameLst>
                                      </p:cBhvr>
                                      <p:to>
                                        <p:strVal val="visible"/>
                                      </p:to>
                                    </p:set>
                                    <p:animEffect transition="in" filter="randombar(horizontal)">
                                      <p:cBhvr>
                                        <p:cTn id="59" dur="500"/>
                                        <p:tgtEl>
                                          <p:spTgt spid="99"/>
                                        </p:tgtEl>
                                      </p:cBhvr>
                                    </p:animEffect>
                                  </p:childTnLst>
                                </p:cTn>
                              </p:par>
                            </p:childTnLst>
                          </p:cTn>
                        </p:par>
                        <p:par>
                          <p:cTn id="60" fill="hold">
                            <p:stCondLst>
                              <p:cond delay="7000"/>
                            </p:stCondLst>
                            <p:childTnLst>
                              <p:par>
                                <p:cTn id="61" presetID="14" presetClass="entr" presetSubtype="10" fill="hold" grpId="0" nodeType="afterEffect">
                                  <p:stCondLst>
                                    <p:cond delay="0"/>
                                  </p:stCondLst>
                                  <p:childTnLst>
                                    <p:set>
                                      <p:cBhvr>
                                        <p:cTn id="62" dur="1" fill="hold">
                                          <p:stCondLst>
                                            <p:cond delay="0"/>
                                          </p:stCondLst>
                                        </p:cTn>
                                        <p:tgtEl>
                                          <p:spTgt spid="100"/>
                                        </p:tgtEl>
                                        <p:attrNameLst>
                                          <p:attrName>style.visibility</p:attrName>
                                        </p:attrNameLst>
                                      </p:cBhvr>
                                      <p:to>
                                        <p:strVal val="visible"/>
                                      </p:to>
                                    </p:set>
                                    <p:animEffect transition="in" filter="randombar(horizontal)">
                                      <p:cBhvr>
                                        <p:cTn id="63" dur="500"/>
                                        <p:tgtEl>
                                          <p:spTgt spid="100"/>
                                        </p:tgtEl>
                                      </p:cBhvr>
                                    </p:animEffect>
                                  </p:childTnLst>
                                </p:cTn>
                              </p:par>
                            </p:childTnLst>
                          </p:cTn>
                        </p:par>
                        <p:par>
                          <p:cTn id="64" fill="hold">
                            <p:stCondLst>
                              <p:cond delay="7500"/>
                            </p:stCondLst>
                            <p:childTnLst>
                              <p:par>
                                <p:cTn id="65" presetID="14" presetClass="entr" presetSubtype="10" fill="hold" grpId="0" nodeType="afterEffect">
                                  <p:stCondLst>
                                    <p:cond delay="0"/>
                                  </p:stCondLst>
                                  <p:childTnLst>
                                    <p:set>
                                      <p:cBhvr>
                                        <p:cTn id="66" dur="1" fill="hold">
                                          <p:stCondLst>
                                            <p:cond delay="0"/>
                                          </p:stCondLst>
                                        </p:cTn>
                                        <p:tgtEl>
                                          <p:spTgt spid="102"/>
                                        </p:tgtEl>
                                        <p:attrNameLst>
                                          <p:attrName>style.visibility</p:attrName>
                                        </p:attrNameLst>
                                      </p:cBhvr>
                                      <p:to>
                                        <p:strVal val="visible"/>
                                      </p:to>
                                    </p:set>
                                    <p:animEffect transition="in" filter="randombar(horizontal)">
                                      <p:cBhvr>
                                        <p:cTn id="67" dur="500"/>
                                        <p:tgtEl>
                                          <p:spTgt spid="102"/>
                                        </p:tgtEl>
                                      </p:cBhvr>
                                    </p:animEffect>
                                  </p:childTnLst>
                                </p:cTn>
                              </p:par>
                            </p:childTnLst>
                          </p:cTn>
                        </p:par>
                        <p:par>
                          <p:cTn id="68" fill="hold">
                            <p:stCondLst>
                              <p:cond delay="8000"/>
                            </p:stCondLst>
                            <p:childTnLst>
                              <p:par>
                                <p:cTn id="69" presetID="14" presetClass="entr" presetSubtype="10" fill="hold" grpId="0" nodeType="afterEffect">
                                  <p:stCondLst>
                                    <p:cond delay="0"/>
                                  </p:stCondLst>
                                  <p:childTnLst>
                                    <p:set>
                                      <p:cBhvr>
                                        <p:cTn id="70" dur="1" fill="hold">
                                          <p:stCondLst>
                                            <p:cond delay="0"/>
                                          </p:stCondLst>
                                        </p:cTn>
                                        <p:tgtEl>
                                          <p:spTgt spid="101"/>
                                        </p:tgtEl>
                                        <p:attrNameLst>
                                          <p:attrName>style.visibility</p:attrName>
                                        </p:attrNameLst>
                                      </p:cBhvr>
                                      <p:to>
                                        <p:strVal val="visible"/>
                                      </p:to>
                                    </p:set>
                                    <p:animEffect transition="in" filter="randombar(horizontal)">
                                      <p:cBhvr>
                                        <p:cTn id="71" dur="500"/>
                                        <p:tgtEl>
                                          <p:spTgt spid="101"/>
                                        </p:tgtEl>
                                      </p:cBhvr>
                                    </p:animEffect>
                                  </p:childTnLst>
                                </p:cTn>
                              </p:par>
                            </p:childTnLst>
                          </p:cTn>
                        </p:par>
                        <p:par>
                          <p:cTn id="72" fill="hold">
                            <p:stCondLst>
                              <p:cond delay="8500"/>
                            </p:stCondLst>
                            <p:childTnLst>
                              <p:par>
                                <p:cTn id="73" presetID="14" presetClass="entr" presetSubtype="10"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randombar(horizontal)">
                                      <p:cBhvr>
                                        <p:cTn id="7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7" grpId="0" animBg="1"/>
      <p:bldP spid="78" grpId="0" animBg="1"/>
      <p:bldP spid="88" grpId="0" animBg="1"/>
      <p:bldP spid="89" grpId="0" animBg="1"/>
      <p:bldP spid="95" grpId="0" animBg="1"/>
      <p:bldP spid="96" grpId="0" animBg="1"/>
      <p:bldP spid="97" grpId="0" animBg="1"/>
      <p:bldP spid="98" grpId="0"/>
      <p:bldP spid="99" grpId="0"/>
      <p:bldP spid="100" grpId="0"/>
      <p:bldP spid="101" grpId="0"/>
      <p:bldP spid="102"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7"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txBox="1">
            <a:spLocks noChangeArrowheads="1"/>
          </p:cNvSpPr>
          <p:nvPr/>
        </p:nvSpPr>
        <p:spPr bwMode="auto">
          <a:xfrm>
            <a:off x="2346508" y="2154889"/>
            <a:ext cx="6204373" cy="1446550"/>
          </a:xfrm>
          <a:prstGeom prst="rect">
            <a:avLst/>
          </a:prstGeom>
          <a:solidFill>
            <a:srgbClr val="A48362"/>
          </a:solidFill>
          <a:ln>
            <a:noFill/>
          </a:ln>
        </p:spPr>
        <p:txBody>
          <a:bodyPr wrap="squar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685800" fontAlgn="base">
              <a:spcBef>
                <a:spcPct val="0"/>
              </a:spcBef>
              <a:spcAft>
                <a:spcPct val="0"/>
              </a:spcAft>
            </a:pPr>
            <a:r>
              <a:rPr lang="en-US" altLang="zh-CN" sz="8800"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part 04</a:t>
            </a:r>
            <a:endParaRPr lang="zh-CN" altLang="en-US" sz="8800"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4" name="文本框 7"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txBox="1">
            <a:spLocks noChangeArrowheads="1"/>
          </p:cNvSpPr>
          <p:nvPr/>
        </p:nvSpPr>
        <p:spPr bwMode="auto">
          <a:xfrm>
            <a:off x="2346508" y="3317383"/>
            <a:ext cx="6204373" cy="913007"/>
          </a:xfrm>
          <a:prstGeom prst="rect">
            <a:avLst/>
          </a:prstGeom>
          <a:solidFill>
            <a:srgbClr val="A48362"/>
          </a:solidFill>
          <a:ln>
            <a:noFill/>
          </a:ln>
        </p:spPr>
        <p:txBody>
          <a:bodyPr wrap="squar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685800" fontAlgn="base">
              <a:spcBef>
                <a:spcPct val="0"/>
              </a:spcBef>
              <a:spcAft>
                <a:spcPct val="0"/>
              </a:spcAft>
            </a:pPr>
            <a:r>
              <a:rPr lang="zh-CN" altLang="en-US" sz="5335"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活动总结</a:t>
            </a:r>
            <a:endParaRPr lang="zh-CN" altLang="en-US" sz="5335"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5" name="矩形 34"/>
          <p:cNvSpPr/>
          <p:nvPr/>
        </p:nvSpPr>
        <p:spPr>
          <a:xfrm>
            <a:off x="1814624" y="1606699"/>
            <a:ext cx="8420987" cy="3232299"/>
          </a:xfrm>
          <a:prstGeom prst="rect">
            <a:avLst/>
          </a:prstGeom>
          <a:noFill/>
          <a:ln>
            <a:solidFill>
              <a:srgbClr val="A483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endParaRPr lang="zh-CN" altLang="en-US" sz="2400">
              <a:solidFill>
                <a:prstClr val="white"/>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5986222" y="1803400"/>
            <a:ext cx="4084288" cy="279399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500"/>
                                        <p:tgtEl>
                                          <p:spTgt spid="3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randombar(horizontal)">
                                      <p:cBhvr>
                                        <p:cTn id="11" dur="500"/>
                                        <p:tgtEl>
                                          <p:spTgt spid="34"/>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randombar(horizontal)">
                                      <p:cBhvr>
                                        <p:cTn id="1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10678" y="591457"/>
            <a:ext cx="7678057" cy="5675085"/>
          </a:xfrm>
          <a:prstGeom prst="rect">
            <a:avLst/>
          </a:prstGeom>
          <a:noFill/>
          <a:ln>
            <a:solidFill>
              <a:srgbClr val="7C55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l="3160" t="-874" r="7799" b="874"/>
          <a:stretch>
            <a:fillRect/>
          </a:stretch>
        </p:blipFill>
        <p:spPr>
          <a:xfrm flipH="1">
            <a:off x="5871266" y="1093327"/>
            <a:ext cx="6206434" cy="4508500"/>
          </a:xfrm>
          <a:prstGeom prst="rect">
            <a:avLst/>
          </a:prstGeom>
        </p:spPr>
      </p:pic>
      <p:sp>
        <p:nvSpPr>
          <p:cNvPr id="25" name="TextBox 20"/>
          <p:cNvSpPr txBox="1"/>
          <p:nvPr/>
        </p:nvSpPr>
        <p:spPr>
          <a:xfrm>
            <a:off x="6228754" y="2430370"/>
            <a:ext cx="1015663" cy="2054409"/>
          </a:xfrm>
          <a:prstGeom prst="rect">
            <a:avLst/>
          </a:prstGeom>
          <a:noFill/>
        </p:spPr>
        <p:txBody>
          <a:bodyPr vert="eaVert" wrap="none" rtlCol="0">
            <a:spAutoFit/>
          </a:bodyPr>
          <a:lstStyle/>
          <a:p>
            <a:r>
              <a:rPr lang="zh-CN" altLang="en-US" sz="5400"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目   录</a:t>
            </a:r>
            <a:endParaRPr lang="zh-CN" altLang="en-US" sz="5400"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6" name="文本框 25"/>
          <p:cNvSpPr txBox="1"/>
          <p:nvPr/>
        </p:nvSpPr>
        <p:spPr>
          <a:xfrm>
            <a:off x="7009546" y="1620272"/>
            <a:ext cx="911788" cy="3617454"/>
          </a:xfrm>
          <a:prstGeom prst="rect">
            <a:avLst/>
          </a:prstGeom>
          <a:noFill/>
          <a:ln>
            <a:noFill/>
          </a:ln>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725" b="1" i="0" u="none" strike="noStrike" kern="1200" cap="none" spc="-150" normalizeH="0" baseline="0" noProof="0" dirty="0">
                <a:ln>
                  <a:noFill/>
                </a:ln>
                <a:solidFill>
                  <a:schemeClr val="bg1"/>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rPr>
              <a:t>CONTENTS</a:t>
            </a:r>
            <a:endParaRPr kumimoji="0" lang="zh-CN" altLang="en-US" sz="4725" b="1" i="0" u="none" strike="noStrike" kern="1200" cap="none" spc="-150" normalizeH="0" baseline="0" noProof="0" dirty="0">
              <a:ln>
                <a:noFill/>
              </a:ln>
              <a:solidFill>
                <a:schemeClr val="bg1"/>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nvGrpSpPr>
          <p:cNvPr id="6" name="组合 5"/>
          <p:cNvGrpSpPr/>
          <p:nvPr/>
        </p:nvGrpSpPr>
        <p:grpSpPr>
          <a:xfrm>
            <a:off x="2432753" y="1435336"/>
            <a:ext cx="3530494" cy="839270"/>
            <a:chOff x="2344244" y="861958"/>
            <a:chExt cx="3530494" cy="839270"/>
          </a:xfrm>
        </p:grpSpPr>
        <p:sp>
          <p:nvSpPr>
            <p:cNvPr id="7" name="文本框 6"/>
            <p:cNvSpPr txBox="1"/>
            <p:nvPr/>
          </p:nvSpPr>
          <p:spPr>
            <a:xfrm>
              <a:off x="2344244" y="861958"/>
              <a:ext cx="3530494" cy="583565"/>
            </a:xfrm>
            <a:prstGeom prst="rect">
              <a:avLst/>
            </a:prstGeom>
            <a:noFill/>
          </p:spPr>
          <p:txBody>
            <a:bodyPr vert="horz" wrap="square" rtlCol="0">
              <a:spAutoFit/>
            </a:bodyPr>
            <a:lstStyle/>
            <a:p>
              <a:r>
                <a:rPr lang="zh-CN" altLang="en-US" sz="3200" spc="250" dirty="0">
                  <a:solidFill>
                    <a:srgbClr val="7C5533"/>
                  </a:solidFill>
                  <a:latin typeface="方正楷体简体" panose="03000509000000000000" pitchFamily="65" charset="-122"/>
                  <a:ea typeface="方正楷体简体" panose="03000509000000000000" pitchFamily="65" charset="-122"/>
                  <a:sym typeface="方正楷体简体" panose="03000509000000000000" pitchFamily="65" charset="-122"/>
                </a:rPr>
                <a:t>活动背景</a:t>
              </a:r>
              <a:endParaRPr lang="zh-CN" altLang="en-US" sz="3200" spc="250" dirty="0">
                <a:solidFill>
                  <a:srgbClr val="7C5533"/>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8" name="文本框 7"/>
            <p:cNvSpPr txBox="1"/>
            <p:nvPr/>
          </p:nvSpPr>
          <p:spPr>
            <a:xfrm>
              <a:off x="2382733" y="1331896"/>
              <a:ext cx="3339216" cy="369332"/>
            </a:xfrm>
            <a:prstGeom prst="rect">
              <a:avLst/>
            </a:prstGeom>
            <a:noFill/>
          </p:spPr>
          <p:txBody>
            <a:bodyPr vert="horz" wrap="square" rtlCol="0">
              <a:spAutoFit/>
            </a:bodyPr>
            <a:lstStyle/>
            <a:p>
              <a:r>
                <a:rPr lang="en-US" altLang="zh-CN" dirty="0">
                  <a:solidFill>
                    <a:schemeClr val="bg2">
                      <a:lumMod val="2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TITLE TEXT HERE</a:t>
              </a:r>
              <a:endParaRPr lang="zh-CN" altLang="en-US" dirty="0">
                <a:solidFill>
                  <a:schemeClr val="bg2">
                    <a:lumMod val="2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nvGrpSpPr>
          <p:cNvPr id="9" name="组合 8"/>
          <p:cNvGrpSpPr/>
          <p:nvPr/>
        </p:nvGrpSpPr>
        <p:grpSpPr>
          <a:xfrm>
            <a:off x="2432753" y="2485905"/>
            <a:ext cx="3530494" cy="839270"/>
            <a:chOff x="2344244" y="565785"/>
            <a:chExt cx="3530494" cy="839270"/>
          </a:xfrm>
        </p:grpSpPr>
        <p:sp>
          <p:nvSpPr>
            <p:cNvPr id="10" name="文本框 9"/>
            <p:cNvSpPr txBox="1"/>
            <p:nvPr/>
          </p:nvSpPr>
          <p:spPr>
            <a:xfrm>
              <a:off x="2344244" y="565785"/>
              <a:ext cx="3530494" cy="583565"/>
            </a:xfrm>
            <a:prstGeom prst="rect">
              <a:avLst/>
            </a:prstGeom>
            <a:noFill/>
          </p:spPr>
          <p:txBody>
            <a:bodyPr vert="horz" wrap="square" rtlCol="0">
              <a:spAutoFit/>
            </a:bodyPr>
            <a:lstStyle/>
            <a:p>
              <a:r>
                <a:rPr lang="zh-CN" altLang="en-US" sz="3200" spc="250" dirty="0">
                  <a:solidFill>
                    <a:srgbClr val="7C5533"/>
                  </a:solidFill>
                  <a:latin typeface="方正楷体简体" panose="03000509000000000000" pitchFamily="65" charset="-122"/>
                  <a:ea typeface="方正楷体简体" panose="03000509000000000000" pitchFamily="65" charset="-122"/>
                  <a:sym typeface="方正楷体简体" panose="03000509000000000000" pitchFamily="65" charset="-122"/>
                </a:rPr>
                <a:t>活动目的</a:t>
              </a:r>
              <a:endParaRPr lang="zh-CN" altLang="en-US" sz="3200" spc="250" dirty="0">
                <a:solidFill>
                  <a:srgbClr val="7C5533"/>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1" name="文本框 10"/>
            <p:cNvSpPr txBox="1"/>
            <p:nvPr/>
          </p:nvSpPr>
          <p:spPr>
            <a:xfrm>
              <a:off x="2382733" y="1035723"/>
              <a:ext cx="3339216" cy="369332"/>
            </a:xfrm>
            <a:prstGeom prst="rect">
              <a:avLst/>
            </a:prstGeom>
            <a:noFill/>
          </p:spPr>
          <p:txBody>
            <a:bodyPr vert="horz" wrap="square" rtlCol="0">
              <a:spAutoFit/>
            </a:bodyPr>
            <a:lstStyle/>
            <a:p>
              <a:r>
                <a:rPr lang="en-US" altLang="zh-CN" dirty="0">
                  <a:solidFill>
                    <a:schemeClr val="bg2">
                      <a:lumMod val="2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TITLE TEXT HERE</a:t>
              </a:r>
              <a:endParaRPr lang="zh-CN" altLang="en-US" dirty="0">
                <a:solidFill>
                  <a:schemeClr val="bg2">
                    <a:lumMod val="2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nvGrpSpPr>
          <p:cNvPr id="12" name="组合 11"/>
          <p:cNvGrpSpPr/>
          <p:nvPr/>
        </p:nvGrpSpPr>
        <p:grpSpPr>
          <a:xfrm>
            <a:off x="2349886" y="3594783"/>
            <a:ext cx="3530494" cy="839270"/>
            <a:chOff x="2014044" y="1032790"/>
            <a:chExt cx="3530494" cy="839270"/>
          </a:xfrm>
        </p:grpSpPr>
        <p:sp>
          <p:nvSpPr>
            <p:cNvPr id="13" name="文本框 12"/>
            <p:cNvSpPr txBox="1"/>
            <p:nvPr/>
          </p:nvSpPr>
          <p:spPr>
            <a:xfrm>
              <a:off x="2014044" y="1032790"/>
              <a:ext cx="3530494" cy="583565"/>
            </a:xfrm>
            <a:prstGeom prst="rect">
              <a:avLst/>
            </a:prstGeom>
            <a:noFill/>
          </p:spPr>
          <p:txBody>
            <a:bodyPr vert="horz" wrap="square" rtlCol="0">
              <a:spAutoFit/>
            </a:bodyPr>
            <a:lstStyle/>
            <a:p>
              <a:r>
                <a:rPr lang="zh-CN" altLang="en-US" sz="3200" spc="250" dirty="0">
                  <a:solidFill>
                    <a:srgbClr val="7C5533"/>
                  </a:solidFill>
                  <a:latin typeface="方正楷体简体" panose="03000509000000000000" pitchFamily="65" charset="-122"/>
                  <a:ea typeface="方正楷体简体" panose="03000509000000000000" pitchFamily="65" charset="-122"/>
                  <a:sym typeface="方正楷体简体" panose="03000509000000000000" pitchFamily="65" charset="-122"/>
                </a:rPr>
                <a:t>活动内容</a:t>
              </a:r>
              <a:endParaRPr lang="zh-CN" altLang="en-US" sz="3200" spc="250" dirty="0">
                <a:solidFill>
                  <a:srgbClr val="7C5533"/>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4" name="文本框 13"/>
            <p:cNvSpPr txBox="1"/>
            <p:nvPr/>
          </p:nvSpPr>
          <p:spPr>
            <a:xfrm>
              <a:off x="2052533" y="1502728"/>
              <a:ext cx="3339216" cy="369332"/>
            </a:xfrm>
            <a:prstGeom prst="rect">
              <a:avLst/>
            </a:prstGeom>
            <a:noFill/>
          </p:spPr>
          <p:txBody>
            <a:bodyPr vert="horz" wrap="square" rtlCol="0">
              <a:spAutoFit/>
            </a:bodyPr>
            <a:lstStyle/>
            <a:p>
              <a:r>
                <a:rPr lang="en-US" altLang="zh-CN" dirty="0">
                  <a:solidFill>
                    <a:schemeClr val="bg2">
                      <a:lumMod val="2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TITLE TEXT HERE</a:t>
              </a:r>
              <a:endParaRPr lang="zh-CN" altLang="en-US" dirty="0">
                <a:solidFill>
                  <a:schemeClr val="bg2">
                    <a:lumMod val="2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nvGrpSpPr>
          <p:cNvPr id="15" name="组合 14"/>
          <p:cNvGrpSpPr/>
          <p:nvPr/>
        </p:nvGrpSpPr>
        <p:grpSpPr>
          <a:xfrm>
            <a:off x="2321527" y="4762557"/>
            <a:ext cx="3530494" cy="839270"/>
            <a:chOff x="2014044" y="1032790"/>
            <a:chExt cx="3530494" cy="839270"/>
          </a:xfrm>
        </p:grpSpPr>
        <p:sp>
          <p:nvSpPr>
            <p:cNvPr id="16" name="文本框 15"/>
            <p:cNvSpPr txBox="1"/>
            <p:nvPr/>
          </p:nvSpPr>
          <p:spPr>
            <a:xfrm>
              <a:off x="2014044" y="1032790"/>
              <a:ext cx="3530494" cy="583565"/>
            </a:xfrm>
            <a:prstGeom prst="rect">
              <a:avLst/>
            </a:prstGeom>
            <a:noFill/>
          </p:spPr>
          <p:txBody>
            <a:bodyPr vert="horz" wrap="square" rtlCol="0">
              <a:spAutoFit/>
            </a:bodyPr>
            <a:lstStyle/>
            <a:p>
              <a:r>
                <a:rPr lang="zh-CN" altLang="en-US" sz="3200" spc="250" dirty="0">
                  <a:solidFill>
                    <a:srgbClr val="7C5533"/>
                  </a:solidFill>
                  <a:latin typeface="方正楷体简体" panose="03000509000000000000" pitchFamily="65" charset="-122"/>
                  <a:ea typeface="方正楷体简体" panose="03000509000000000000" pitchFamily="65" charset="-122"/>
                  <a:sym typeface="方正楷体简体" panose="03000509000000000000" pitchFamily="65" charset="-122"/>
                </a:rPr>
                <a:t>活动总结</a:t>
              </a:r>
              <a:endParaRPr lang="zh-CN" altLang="en-US" sz="3200" spc="250" dirty="0">
                <a:solidFill>
                  <a:srgbClr val="7C5533"/>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7" name="文本框 16"/>
            <p:cNvSpPr txBox="1"/>
            <p:nvPr/>
          </p:nvSpPr>
          <p:spPr>
            <a:xfrm>
              <a:off x="2052533" y="1502728"/>
              <a:ext cx="3339216" cy="369332"/>
            </a:xfrm>
            <a:prstGeom prst="rect">
              <a:avLst/>
            </a:prstGeom>
            <a:noFill/>
          </p:spPr>
          <p:txBody>
            <a:bodyPr vert="horz" wrap="square" rtlCol="0">
              <a:spAutoFit/>
            </a:bodyPr>
            <a:lstStyle/>
            <a:p>
              <a:r>
                <a:rPr lang="en-US" altLang="zh-CN" dirty="0">
                  <a:solidFill>
                    <a:schemeClr val="bg2">
                      <a:lumMod val="2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TITLE TEXT HERE</a:t>
              </a:r>
              <a:endParaRPr lang="zh-CN" altLang="en-US" dirty="0">
                <a:solidFill>
                  <a:schemeClr val="bg2">
                    <a:lumMod val="2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sp>
        <p:nvSpPr>
          <p:cNvPr id="18" name="椭圆 17"/>
          <p:cNvSpPr/>
          <p:nvPr/>
        </p:nvSpPr>
        <p:spPr>
          <a:xfrm>
            <a:off x="1657467" y="1435336"/>
            <a:ext cx="622497" cy="622497"/>
          </a:xfrm>
          <a:prstGeom prst="ellipse">
            <a:avLst/>
          </a:prstGeom>
          <a:solidFill>
            <a:srgbClr val="A4836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i="1"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9" name="矩形 18"/>
          <p:cNvSpPr/>
          <p:nvPr/>
        </p:nvSpPr>
        <p:spPr>
          <a:xfrm>
            <a:off x="1666133" y="1494066"/>
            <a:ext cx="482825" cy="461665"/>
          </a:xfrm>
          <a:prstGeom prst="rect">
            <a:avLst/>
          </a:prstGeom>
        </p:spPr>
        <p:txBody>
          <a:bodyPr wrap="none">
            <a:spAutoFit/>
          </a:bodyPr>
          <a:lstStyle/>
          <a:p>
            <a:pPr algn="ctr"/>
            <a:r>
              <a:rPr lang="en-US" altLang="zh-CN" sz="2400" i="1" dirty="0">
                <a:solidFill>
                  <a:schemeClr val="bg1"/>
                </a:solidFill>
                <a:latin typeface="方正楷体简体" panose="03000509000000000000" pitchFamily="65" charset="-122"/>
                <a:ea typeface="方正楷体简体" panose="03000509000000000000" pitchFamily="65" charset="-122"/>
                <a:cs typeface="Andalus" panose="02020603050405020304" pitchFamily="18" charset="-78"/>
                <a:sym typeface="方正楷体简体" panose="03000509000000000000" pitchFamily="65" charset="-122"/>
              </a:rPr>
              <a:t>01</a:t>
            </a:r>
            <a:endParaRPr lang="zh-CN" altLang="en-US" sz="2400" i="1" dirty="0">
              <a:solidFill>
                <a:schemeClr val="bg1"/>
              </a:solidFill>
              <a:latin typeface="方正楷体简体" panose="03000509000000000000" pitchFamily="65" charset="-122"/>
              <a:ea typeface="方正楷体简体" panose="03000509000000000000" pitchFamily="65" charset="-122"/>
              <a:cs typeface="Andalus" panose="02020603050405020304" pitchFamily="18" charset="-78"/>
              <a:sym typeface="方正楷体简体" panose="03000509000000000000" pitchFamily="65" charset="-122"/>
            </a:endParaRPr>
          </a:p>
        </p:txBody>
      </p:sp>
      <p:sp>
        <p:nvSpPr>
          <p:cNvPr id="20" name="椭圆 19"/>
          <p:cNvSpPr/>
          <p:nvPr/>
        </p:nvSpPr>
        <p:spPr>
          <a:xfrm>
            <a:off x="1686206" y="2666280"/>
            <a:ext cx="622497" cy="622497"/>
          </a:xfrm>
          <a:prstGeom prst="ellipse">
            <a:avLst/>
          </a:prstGeom>
          <a:solidFill>
            <a:srgbClr val="A4836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i="1"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1" name="矩形 20"/>
          <p:cNvSpPr/>
          <p:nvPr/>
        </p:nvSpPr>
        <p:spPr>
          <a:xfrm>
            <a:off x="1694872" y="2725010"/>
            <a:ext cx="482824" cy="461665"/>
          </a:xfrm>
          <a:prstGeom prst="rect">
            <a:avLst/>
          </a:prstGeom>
        </p:spPr>
        <p:txBody>
          <a:bodyPr wrap="none">
            <a:spAutoFit/>
          </a:bodyPr>
          <a:lstStyle/>
          <a:p>
            <a:pPr algn="ctr"/>
            <a:r>
              <a:rPr lang="en-US" altLang="zh-CN" sz="2400" i="1" dirty="0">
                <a:solidFill>
                  <a:schemeClr val="bg1"/>
                </a:solidFill>
                <a:latin typeface="方正楷体简体" panose="03000509000000000000" pitchFamily="65" charset="-122"/>
                <a:ea typeface="方正楷体简体" panose="03000509000000000000" pitchFamily="65" charset="-122"/>
                <a:cs typeface="Andalus" panose="02020603050405020304" pitchFamily="18" charset="-78"/>
                <a:sym typeface="方正楷体简体" panose="03000509000000000000" pitchFamily="65" charset="-122"/>
              </a:rPr>
              <a:t>02</a:t>
            </a:r>
            <a:endParaRPr lang="zh-CN" altLang="en-US" sz="2400" i="1" dirty="0">
              <a:solidFill>
                <a:schemeClr val="bg1"/>
              </a:solidFill>
              <a:latin typeface="方正楷体简体" panose="03000509000000000000" pitchFamily="65" charset="-122"/>
              <a:ea typeface="方正楷体简体" panose="03000509000000000000" pitchFamily="65" charset="-122"/>
              <a:cs typeface="Andalus" panose="02020603050405020304" pitchFamily="18" charset="-78"/>
              <a:sym typeface="方正楷体简体" panose="03000509000000000000" pitchFamily="65" charset="-122"/>
            </a:endParaRPr>
          </a:p>
        </p:txBody>
      </p:sp>
      <p:sp>
        <p:nvSpPr>
          <p:cNvPr id="22" name="椭圆 21"/>
          <p:cNvSpPr/>
          <p:nvPr/>
        </p:nvSpPr>
        <p:spPr>
          <a:xfrm>
            <a:off x="1708144" y="3658462"/>
            <a:ext cx="622497" cy="622497"/>
          </a:xfrm>
          <a:prstGeom prst="ellipse">
            <a:avLst/>
          </a:prstGeom>
          <a:solidFill>
            <a:srgbClr val="A4836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i="1"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3" name="矩形 22"/>
          <p:cNvSpPr/>
          <p:nvPr/>
        </p:nvSpPr>
        <p:spPr>
          <a:xfrm>
            <a:off x="1716810" y="3717192"/>
            <a:ext cx="482824" cy="461665"/>
          </a:xfrm>
          <a:prstGeom prst="rect">
            <a:avLst/>
          </a:prstGeom>
        </p:spPr>
        <p:txBody>
          <a:bodyPr wrap="none">
            <a:spAutoFit/>
          </a:bodyPr>
          <a:lstStyle/>
          <a:p>
            <a:pPr algn="ctr"/>
            <a:r>
              <a:rPr lang="en-US" altLang="zh-CN" sz="2400" i="1" dirty="0">
                <a:solidFill>
                  <a:schemeClr val="bg1"/>
                </a:solidFill>
                <a:latin typeface="方正楷体简体" panose="03000509000000000000" pitchFamily="65" charset="-122"/>
                <a:ea typeface="方正楷体简体" panose="03000509000000000000" pitchFamily="65" charset="-122"/>
                <a:cs typeface="Andalus" panose="02020603050405020304" pitchFamily="18" charset="-78"/>
                <a:sym typeface="方正楷体简体" panose="03000509000000000000" pitchFamily="65" charset="-122"/>
              </a:rPr>
              <a:t>03</a:t>
            </a:r>
            <a:endParaRPr lang="zh-CN" altLang="en-US" sz="2400" i="1" dirty="0">
              <a:solidFill>
                <a:schemeClr val="bg1"/>
              </a:solidFill>
              <a:latin typeface="方正楷体简体" panose="03000509000000000000" pitchFamily="65" charset="-122"/>
              <a:ea typeface="方正楷体简体" panose="03000509000000000000" pitchFamily="65" charset="-122"/>
              <a:cs typeface="Andalus" panose="02020603050405020304" pitchFamily="18" charset="-78"/>
              <a:sym typeface="方正楷体简体" panose="03000509000000000000" pitchFamily="65" charset="-122"/>
            </a:endParaRPr>
          </a:p>
        </p:txBody>
      </p:sp>
      <p:sp>
        <p:nvSpPr>
          <p:cNvPr id="27" name="椭圆 26"/>
          <p:cNvSpPr/>
          <p:nvPr/>
        </p:nvSpPr>
        <p:spPr>
          <a:xfrm>
            <a:off x="1699030" y="4711008"/>
            <a:ext cx="622497" cy="622497"/>
          </a:xfrm>
          <a:prstGeom prst="ellipse">
            <a:avLst/>
          </a:prstGeom>
          <a:solidFill>
            <a:srgbClr val="A4836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i="1"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8" name="矩形 27"/>
          <p:cNvSpPr/>
          <p:nvPr/>
        </p:nvSpPr>
        <p:spPr>
          <a:xfrm>
            <a:off x="1707696" y="4769738"/>
            <a:ext cx="482824" cy="461665"/>
          </a:xfrm>
          <a:prstGeom prst="rect">
            <a:avLst/>
          </a:prstGeom>
        </p:spPr>
        <p:txBody>
          <a:bodyPr wrap="none">
            <a:spAutoFit/>
          </a:bodyPr>
          <a:lstStyle/>
          <a:p>
            <a:pPr algn="ctr"/>
            <a:r>
              <a:rPr lang="en-US" altLang="zh-CN" sz="2400" i="1" dirty="0">
                <a:solidFill>
                  <a:schemeClr val="bg1"/>
                </a:solidFill>
                <a:latin typeface="方正楷体简体" panose="03000509000000000000" pitchFamily="65" charset="-122"/>
                <a:ea typeface="方正楷体简体" panose="03000509000000000000" pitchFamily="65" charset="-122"/>
                <a:cs typeface="Andalus" panose="02020603050405020304" pitchFamily="18" charset="-78"/>
                <a:sym typeface="方正楷体简体" panose="03000509000000000000" pitchFamily="65" charset="-122"/>
              </a:rPr>
              <a:t>04</a:t>
            </a:r>
            <a:endParaRPr lang="zh-CN" altLang="en-US" sz="2400" i="1" dirty="0">
              <a:solidFill>
                <a:schemeClr val="bg1"/>
              </a:solidFill>
              <a:latin typeface="方正楷体简体" panose="03000509000000000000" pitchFamily="65" charset="-122"/>
              <a:ea typeface="方正楷体简体" panose="03000509000000000000" pitchFamily="65" charset="-122"/>
              <a:cs typeface="Andalus" panose="02020603050405020304" pitchFamily="18" charset="-78"/>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anim calcmode="lin" valueType="num">
                                      <p:cBhvr>
                                        <p:cTn id="26" dur="500" fill="hold"/>
                                        <p:tgtEl>
                                          <p:spTgt spid="12"/>
                                        </p:tgtEl>
                                        <p:attrNameLst>
                                          <p:attrName>ppt_x</p:attrName>
                                        </p:attrNameLst>
                                      </p:cBhvr>
                                      <p:tavLst>
                                        <p:tav tm="0">
                                          <p:val>
                                            <p:strVal val="#ppt_x"/>
                                          </p:val>
                                        </p:tav>
                                        <p:tav tm="100000">
                                          <p:val>
                                            <p:strVal val="#ppt_x"/>
                                          </p:val>
                                        </p:tav>
                                      </p:tavLst>
                                    </p:anim>
                                    <p:anim calcmode="lin" valueType="num">
                                      <p:cBhvr>
                                        <p:cTn id="27" dur="5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anim calcmode="lin" valueType="num">
                                      <p:cBhvr>
                                        <p:cTn id="32" dur="500" fill="hold"/>
                                        <p:tgtEl>
                                          <p:spTgt spid="15"/>
                                        </p:tgtEl>
                                        <p:attrNameLst>
                                          <p:attrName>ppt_x</p:attrName>
                                        </p:attrNameLst>
                                      </p:cBhvr>
                                      <p:tavLst>
                                        <p:tav tm="0">
                                          <p:val>
                                            <p:strVal val="#ppt_x"/>
                                          </p:val>
                                        </p:tav>
                                        <p:tav tm="100000">
                                          <p:val>
                                            <p:strVal val="#ppt_x"/>
                                          </p:val>
                                        </p:tav>
                                      </p:tavLst>
                                    </p:anim>
                                    <p:anim calcmode="lin" valueType="num">
                                      <p:cBhvr>
                                        <p:cTn id="33"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extLst>
              <a:ext uri="{28A0092B-C50C-407E-A947-70E740481C1C}">
                <a14:useLocalDpi xmlns:a14="http://schemas.microsoft.com/office/drawing/2010/main" val="0"/>
              </a:ext>
            </a:extLst>
          </a:blip>
          <a:srcRect l="17960" t="10794" r="47077" b="35152"/>
          <a:stretch>
            <a:fillRect/>
          </a:stretch>
        </p:blipFill>
        <p:spPr>
          <a:xfrm flipH="1">
            <a:off x="4370216" y="872091"/>
            <a:ext cx="3706985" cy="3706985"/>
          </a:xfrm>
          <a:custGeom>
            <a:avLst/>
            <a:gdLst>
              <a:gd name="connsiteX0" fmla="*/ 1853493 w 3706985"/>
              <a:gd name="connsiteY0" fmla="*/ 0 h 3706985"/>
              <a:gd name="connsiteX1" fmla="*/ 0 w 3706985"/>
              <a:gd name="connsiteY1" fmla="*/ 1853493 h 3706985"/>
              <a:gd name="connsiteX2" fmla="*/ 1853493 w 3706985"/>
              <a:gd name="connsiteY2" fmla="*/ 3706985 h 3706985"/>
              <a:gd name="connsiteX3" fmla="*/ 3706985 w 3706985"/>
              <a:gd name="connsiteY3" fmla="*/ 1853493 h 3706985"/>
              <a:gd name="connsiteX4" fmla="*/ 1853493 w 3706985"/>
              <a:gd name="connsiteY4" fmla="*/ 0 h 37069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6985" h="3706985">
                <a:moveTo>
                  <a:pt x="1853493" y="0"/>
                </a:moveTo>
                <a:cubicBezTo>
                  <a:pt x="829837" y="0"/>
                  <a:pt x="0" y="829837"/>
                  <a:pt x="0" y="1853493"/>
                </a:cubicBezTo>
                <a:cubicBezTo>
                  <a:pt x="0" y="2877148"/>
                  <a:pt x="829837" y="3706985"/>
                  <a:pt x="1853493" y="3706985"/>
                </a:cubicBezTo>
                <a:cubicBezTo>
                  <a:pt x="2877148" y="3706985"/>
                  <a:pt x="3706985" y="2877148"/>
                  <a:pt x="3706985" y="1853493"/>
                </a:cubicBezTo>
                <a:cubicBezTo>
                  <a:pt x="3706985" y="829837"/>
                  <a:pt x="2877148" y="0"/>
                  <a:pt x="1853493" y="0"/>
                </a:cubicBezTo>
                <a:close/>
              </a:path>
            </a:pathLst>
          </a:custGeom>
        </p:spPr>
      </p:pic>
      <p:grpSp>
        <p:nvGrpSpPr>
          <p:cNvPr id="2" name="组合 1"/>
          <p:cNvGrpSpPr/>
          <p:nvPr/>
        </p:nvGrpSpPr>
        <p:grpSpPr>
          <a:xfrm>
            <a:off x="1295175" y="3381983"/>
            <a:ext cx="1105125" cy="1126313"/>
            <a:chOff x="1596858" y="1607519"/>
            <a:chExt cx="1105125" cy="1126314"/>
          </a:xfrm>
          <a:solidFill>
            <a:srgbClr val="7C5533"/>
          </a:solidFill>
        </p:grpSpPr>
        <p:sp>
          <p:nvSpPr>
            <p:cNvPr id="48" name="椭圆 47"/>
            <p:cNvSpPr/>
            <p:nvPr/>
          </p:nvSpPr>
          <p:spPr>
            <a:xfrm>
              <a:off x="1596858" y="1607519"/>
              <a:ext cx="608495" cy="60849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9" name="椭圆 48"/>
            <p:cNvSpPr/>
            <p:nvPr/>
          </p:nvSpPr>
          <p:spPr>
            <a:xfrm>
              <a:off x="1754512" y="1786362"/>
              <a:ext cx="947471" cy="9474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nvGrpSpPr>
          <p:cNvPr id="50" name="组合 49"/>
          <p:cNvGrpSpPr/>
          <p:nvPr/>
        </p:nvGrpSpPr>
        <p:grpSpPr>
          <a:xfrm>
            <a:off x="2015427" y="4302297"/>
            <a:ext cx="8927293" cy="1351586"/>
            <a:chOff x="5030653" y="1500576"/>
            <a:chExt cx="8927293" cy="1351587"/>
          </a:xfrm>
        </p:grpSpPr>
        <p:sp>
          <p:nvSpPr>
            <p:cNvPr id="51" name="矩形 50"/>
            <p:cNvSpPr/>
            <p:nvPr/>
          </p:nvSpPr>
          <p:spPr>
            <a:xfrm>
              <a:off x="5584768" y="1897735"/>
              <a:ext cx="8373178" cy="954428"/>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bg1">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用户可以在投影仪或者计算机上进行演示也可以将演示文稿打印出来制作成胶片用户可以在投影仪或者计算机上进行演示也可以将演示文稿打印出来制作成胶片用户可以在投影仪或者计算机上进行演示也可以将演示文稿打印出来制作成胶片</a:t>
              </a:r>
              <a:endParaRPr lang="en-US" altLang="zh-CN" sz="1600" b="1" dirty="0">
                <a:solidFill>
                  <a:schemeClr val="bg1">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52" name="矩形 51"/>
            <p:cNvSpPr/>
            <p:nvPr/>
          </p:nvSpPr>
          <p:spPr>
            <a:xfrm>
              <a:off x="5030653" y="1500576"/>
              <a:ext cx="2690104" cy="43127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标题文字添加</a:t>
              </a:r>
              <a:endParaRPr lang="en-US" altLang="zh-CN" sz="2000" b="1" dirty="0">
                <a:solidFill>
                  <a:schemeClr val="bg1">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sp>
        <p:nvSpPr>
          <p:cNvPr id="61" name="椭圆 60"/>
          <p:cNvSpPr/>
          <p:nvPr/>
        </p:nvSpPr>
        <p:spPr>
          <a:xfrm>
            <a:off x="7248933" y="1510341"/>
            <a:ext cx="947471" cy="947471"/>
          </a:xfrm>
          <a:prstGeom prst="ellipse">
            <a:avLst/>
          </a:prstGeom>
          <a:solidFill>
            <a:srgbClr val="7C55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62" name="椭圆 61"/>
          <p:cNvSpPr/>
          <p:nvPr/>
        </p:nvSpPr>
        <p:spPr>
          <a:xfrm>
            <a:off x="10070009" y="2738759"/>
            <a:ext cx="947471" cy="947471"/>
          </a:xfrm>
          <a:prstGeom prst="ellips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63" name="椭圆 62"/>
          <p:cNvSpPr/>
          <p:nvPr/>
        </p:nvSpPr>
        <p:spPr>
          <a:xfrm>
            <a:off x="4370215" y="1510340"/>
            <a:ext cx="358531" cy="358531"/>
          </a:xfrm>
          <a:prstGeom prst="ellips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64" name="椭圆 63"/>
          <p:cNvSpPr/>
          <p:nvPr/>
        </p:nvSpPr>
        <p:spPr>
          <a:xfrm>
            <a:off x="2210506" y="1749314"/>
            <a:ext cx="899617" cy="89961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5" name="矩形 14"/>
          <p:cNvSpPr/>
          <p:nvPr/>
        </p:nvSpPr>
        <p:spPr>
          <a:xfrm>
            <a:off x="630261" y="245461"/>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randombar(horizontal)">
                                      <p:cBhvr>
                                        <p:cTn id="7" dur="500"/>
                                        <p:tgtEl>
                                          <p:spTgt spid="61"/>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randombar(horizontal)">
                                      <p:cBhvr>
                                        <p:cTn id="11" dur="500"/>
                                        <p:tgtEl>
                                          <p:spTgt spid="63"/>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randombar(horizontal)">
                                      <p:cBhvr>
                                        <p:cTn id="15" dur="500"/>
                                        <p:tgtEl>
                                          <p:spTgt spid="64"/>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randombar(horizontal)">
                                      <p:cBhvr>
                                        <p:cTn id="19" dur="500"/>
                                        <p:tgtEl>
                                          <p:spTgt spid="62"/>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500"/>
                                        <p:tgtEl>
                                          <p:spTgt spid="15"/>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randombar(horizontal)">
                                      <p:cBhvr>
                                        <p:cTn id="27" dur="500"/>
                                        <p:tgtEl>
                                          <p:spTgt spid="17"/>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randombar(horizontal)">
                                      <p:cBhvr>
                                        <p:cTn id="31" dur="500"/>
                                        <p:tgtEl>
                                          <p:spTgt spid="2"/>
                                        </p:tgtEl>
                                      </p:cBhvr>
                                    </p:animEffect>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randombar(horizontal)">
                                      <p:cBhvr>
                                        <p:cTn id="35"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 name="Freeform 6"/>
          <p:cNvSpPr/>
          <p:nvPr/>
        </p:nvSpPr>
        <p:spPr bwMode="auto">
          <a:xfrm>
            <a:off x="10271879" y="34591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tx2"/>
          </a:solidFill>
          <a:ln>
            <a:noFill/>
          </a:ln>
        </p:spPr>
        <p:txBody>
          <a:bodyPr vert="horz" wrap="square" lIns="91423" tIns="45711" rIns="91423" bIns="45711" numCol="1" anchor="t" anchorCtr="0" compatLnSpc="1"/>
          <a:lstStyle/>
          <a:p>
            <a:endParaRPr lang="id-ID" sz="900">
              <a:solidFill>
                <a:srgbClr val="262626"/>
              </a:solidFill>
            </a:endParaRPr>
          </a:p>
        </p:txBody>
      </p:sp>
      <p:sp>
        <p:nvSpPr>
          <p:cNvPr id="45" name="Freeform 20"/>
          <p:cNvSpPr/>
          <p:nvPr/>
        </p:nvSpPr>
        <p:spPr bwMode="auto">
          <a:xfrm>
            <a:off x="7142191" y="3894140"/>
            <a:ext cx="657221" cy="535521"/>
          </a:xfrm>
          <a:custGeom>
            <a:avLst/>
            <a:gdLst>
              <a:gd name="T0" fmla="*/ 280 w 280"/>
              <a:gd name="T1" fmla="*/ 27 h 228"/>
              <a:gd name="T2" fmla="*/ 247 w 280"/>
              <a:gd name="T3" fmla="*/ 36 h 228"/>
              <a:gd name="T4" fmla="*/ 272 w 280"/>
              <a:gd name="T5" fmla="*/ 5 h 228"/>
              <a:gd name="T6" fmla="*/ 236 w 280"/>
              <a:gd name="T7" fmla="*/ 19 h 228"/>
              <a:gd name="T8" fmla="*/ 194 w 280"/>
              <a:gd name="T9" fmla="*/ 0 h 228"/>
              <a:gd name="T10" fmla="*/ 136 w 280"/>
              <a:gd name="T11" fmla="*/ 58 h 228"/>
              <a:gd name="T12" fmla="*/ 138 w 280"/>
              <a:gd name="T13" fmla="*/ 71 h 228"/>
              <a:gd name="T14" fmla="*/ 19 w 280"/>
              <a:gd name="T15" fmla="*/ 11 h 228"/>
              <a:gd name="T16" fmla="*/ 12 w 280"/>
              <a:gd name="T17" fmla="*/ 40 h 228"/>
              <a:gd name="T18" fmla="*/ 37 w 280"/>
              <a:gd name="T19" fmla="*/ 88 h 228"/>
              <a:gd name="T20" fmla="*/ 11 w 280"/>
              <a:gd name="T21" fmla="*/ 80 h 228"/>
              <a:gd name="T22" fmla="*/ 11 w 280"/>
              <a:gd name="T23" fmla="*/ 81 h 228"/>
              <a:gd name="T24" fmla="*/ 57 w 280"/>
              <a:gd name="T25" fmla="*/ 138 h 228"/>
              <a:gd name="T26" fmla="*/ 42 w 280"/>
              <a:gd name="T27" fmla="*/ 140 h 228"/>
              <a:gd name="T28" fmla="*/ 31 w 280"/>
              <a:gd name="T29" fmla="*/ 139 h 228"/>
              <a:gd name="T30" fmla="*/ 85 w 280"/>
              <a:gd name="T31" fmla="*/ 178 h 228"/>
              <a:gd name="T32" fmla="*/ 14 w 280"/>
              <a:gd name="T33" fmla="*/ 203 h 228"/>
              <a:gd name="T34" fmla="*/ 0 w 280"/>
              <a:gd name="T35" fmla="*/ 202 h 228"/>
              <a:gd name="T36" fmla="*/ 88 w 280"/>
              <a:gd name="T37" fmla="*/ 228 h 228"/>
              <a:gd name="T38" fmla="*/ 251 w 280"/>
              <a:gd name="T39" fmla="*/ 65 h 228"/>
              <a:gd name="T40" fmla="*/ 251 w 280"/>
              <a:gd name="T41" fmla="*/ 57 h 228"/>
              <a:gd name="T42" fmla="*/ 280 w 280"/>
              <a:gd name="T43" fmla="*/ 2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0" h="228">
                <a:moveTo>
                  <a:pt x="280" y="27"/>
                </a:moveTo>
                <a:cubicBezTo>
                  <a:pt x="270" y="32"/>
                  <a:pt x="259" y="35"/>
                  <a:pt x="247" y="36"/>
                </a:cubicBezTo>
                <a:cubicBezTo>
                  <a:pt x="259" y="29"/>
                  <a:pt x="268" y="18"/>
                  <a:pt x="272" y="5"/>
                </a:cubicBezTo>
                <a:cubicBezTo>
                  <a:pt x="261" y="11"/>
                  <a:pt x="249" y="16"/>
                  <a:pt x="236" y="19"/>
                </a:cubicBezTo>
                <a:cubicBezTo>
                  <a:pt x="225" y="7"/>
                  <a:pt x="210" y="0"/>
                  <a:pt x="194" y="0"/>
                </a:cubicBezTo>
                <a:cubicBezTo>
                  <a:pt x="162" y="0"/>
                  <a:pt x="136" y="26"/>
                  <a:pt x="136" y="58"/>
                </a:cubicBezTo>
                <a:cubicBezTo>
                  <a:pt x="136" y="62"/>
                  <a:pt x="137" y="67"/>
                  <a:pt x="138" y="71"/>
                </a:cubicBezTo>
                <a:cubicBezTo>
                  <a:pt x="90" y="69"/>
                  <a:pt x="48" y="46"/>
                  <a:pt x="19" y="11"/>
                </a:cubicBezTo>
                <a:cubicBezTo>
                  <a:pt x="14" y="19"/>
                  <a:pt x="12" y="29"/>
                  <a:pt x="12" y="40"/>
                </a:cubicBezTo>
                <a:cubicBezTo>
                  <a:pt x="12" y="60"/>
                  <a:pt x="22" y="77"/>
                  <a:pt x="37" y="88"/>
                </a:cubicBezTo>
                <a:cubicBezTo>
                  <a:pt x="28" y="87"/>
                  <a:pt x="19" y="85"/>
                  <a:pt x="11" y="80"/>
                </a:cubicBezTo>
                <a:cubicBezTo>
                  <a:pt x="11" y="81"/>
                  <a:pt x="11" y="81"/>
                  <a:pt x="11" y="81"/>
                </a:cubicBezTo>
                <a:cubicBezTo>
                  <a:pt x="11" y="109"/>
                  <a:pt x="31" y="132"/>
                  <a:pt x="57" y="138"/>
                </a:cubicBezTo>
                <a:cubicBezTo>
                  <a:pt x="52" y="139"/>
                  <a:pt x="47" y="140"/>
                  <a:pt x="42" y="140"/>
                </a:cubicBezTo>
                <a:cubicBezTo>
                  <a:pt x="38" y="140"/>
                  <a:pt x="35" y="139"/>
                  <a:pt x="31" y="139"/>
                </a:cubicBezTo>
                <a:cubicBezTo>
                  <a:pt x="39" y="161"/>
                  <a:pt x="60" y="178"/>
                  <a:pt x="85" y="178"/>
                </a:cubicBezTo>
                <a:cubicBezTo>
                  <a:pt x="65" y="194"/>
                  <a:pt x="40" y="203"/>
                  <a:pt x="14" y="203"/>
                </a:cubicBezTo>
                <a:cubicBezTo>
                  <a:pt x="9" y="203"/>
                  <a:pt x="4" y="203"/>
                  <a:pt x="0" y="202"/>
                </a:cubicBezTo>
                <a:cubicBezTo>
                  <a:pt x="25" y="219"/>
                  <a:pt x="55" y="228"/>
                  <a:pt x="88" y="228"/>
                </a:cubicBezTo>
                <a:cubicBezTo>
                  <a:pt x="194" y="228"/>
                  <a:pt x="251" y="140"/>
                  <a:pt x="251" y="65"/>
                </a:cubicBezTo>
                <a:cubicBezTo>
                  <a:pt x="251" y="62"/>
                  <a:pt x="251" y="60"/>
                  <a:pt x="251" y="57"/>
                </a:cubicBezTo>
                <a:cubicBezTo>
                  <a:pt x="263" y="49"/>
                  <a:pt x="272" y="39"/>
                  <a:pt x="280" y="27"/>
                </a:cubicBezTo>
                <a:close/>
              </a:path>
            </a:pathLst>
          </a:custGeom>
          <a:solidFill>
            <a:schemeClr val="accent1"/>
          </a:solidFill>
          <a:ln>
            <a:noFill/>
          </a:ln>
        </p:spPr>
        <p:txBody>
          <a:bodyPr vert="horz" wrap="square" lIns="91423" tIns="45711" rIns="91423" bIns="45711" numCol="1" anchor="t" anchorCtr="0" compatLnSpc="1"/>
          <a:lstStyle/>
          <a:p>
            <a:endParaRPr lang="id-ID" sz="900">
              <a:solidFill>
                <a:srgbClr val="262626"/>
              </a:solidFill>
            </a:endParaRPr>
          </a:p>
        </p:txBody>
      </p:sp>
      <p:sp>
        <p:nvSpPr>
          <p:cNvPr id="46" name="Freeform 37"/>
          <p:cNvSpPr/>
          <p:nvPr/>
        </p:nvSpPr>
        <p:spPr bwMode="auto">
          <a:xfrm>
            <a:off x="8198613" y="3756403"/>
            <a:ext cx="1824240" cy="3134796"/>
          </a:xfrm>
          <a:custGeom>
            <a:avLst/>
            <a:gdLst>
              <a:gd name="T0" fmla="*/ 470 w 588"/>
              <a:gd name="T1" fmla="*/ 274 h 1010"/>
              <a:gd name="T2" fmla="*/ 543 w 588"/>
              <a:gd name="T3" fmla="*/ 164 h 1010"/>
              <a:gd name="T4" fmla="*/ 588 w 588"/>
              <a:gd name="T5" fmla="*/ 13 h 1010"/>
              <a:gd name="T6" fmla="*/ 580 w 588"/>
              <a:gd name="T7" fmla="*/ 9 h 1010"/>
              <a:gd name="T8" fmla="*/ 531 w 588"/>
              <a:gd name="T9" fmla="*/ 143 h 1010"/>
              <a:gd name="T10" fmla="*/ 456 w 588"/>
              <a:gd name="T11" fmla="*/ 237 h 1010"/>
              <a:gd name="T12" fmla="*/ 454 w 588"/>
              <a:gd name="T13" fmla="*/ 238 h 1010"/>
              <a:gd name="T14" fmla="*/ 310 w 588"/>
              <a:gd name="T15" fmla="*/ 0 h 1010"/>
              <a:gd name="T16" fmla="*/ 272 w 588"/>
              <a:gd name="T17" fmla="*/ 25 h 1010"/>
              <a:gd name="T18" fmla="*/ 401 w 588"/>
              <a:gd name="T19" fmla="*/ 434 h 1010"/>
              <a:gd name="T20" fmla="*/ 234 w 588"/>
              <a:gd name="T21" fmla="*/ 365 h 1010"/>
              <a:gd name="T22" fmla="*/ 106 w 588"/>
              <a:gd name="T23" fmla="*/ 257 h 1010"/>
              <a:gd name="T24" fmla="*/ 12 w 588"/>
              <a:gd name="T25" fmla="*/ 95 h 1010"/>
              <a:gd name="T26" fmla="*/ 0 w 588"/>
              <a:gd name="T27" fmla="*/ 101 h 1010"/>
              <a:gd name="T28" fmla="*/ 90 w 588"/>
              <a:gd name="T29" fmla="*/ 284 h 1010"/>
              <a:gd name="T30" fmla="*/ 218 w 588"/>
              <a:gd name="T31" fmla="*/ 413 h 1010"/>
              <a:gd name="T32" fmla="*/ 406 w 588"/>
              <a:gd name="T33" fmla="*/ 511 h 1010"/>
              <a:gd name="T34" fmla="*/ 331 w 588"/>
              <a:gd name="T35" fmla="*/ 1010 h 1010"/>
              <a:gd name="T36" fmla="*/ 557 w 588"/>
              <a:gd name="T37" fmla="*/ 1010 h 1010"/>
              <a:gd name="T38" fmla="*/ 546 w 588"/>
              <a:gd name="T39" fmla="*/ 509 h 1010"/>
              <a:gd name="T40" fmla="*/ 470 w 588"/>
              <a:gd name="T41" fmla="*/ 274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8" h="1010">
                <a:moveTo>
                  <a:pt x="470" y="274"/>
                </a:moveTo>
                <a:cubicBezTo>
                  <a:pt x="498" y="243"/>
                  <a:pt x="523" y="207"/>
                  <a:pt x="543" y="164"/>
                </a:cubicBezTo>
                <a:cubicBezTo>
                  <a:pt x="564" y="120"/>
                  <a:pt x="581" y="71"/>
                  <a:pt x="588" y="13"/>
                </a:cubicBezTo>
                <a:cubicBezTo>
                  <a:pt x="580" y="9"/>
                  <a:pt x="580" y="9"/>
                  <a:pt x="580" y="9"/>
                </a:cubicBezTo>
                <a:cubicBezTo>
                  <a:pt x="571" y="60"/>
                  <a:pt x="552" y="106"/>
                  <a:pt x="531" y="143"/>
                </a:cubicBezTo>
                <a:cubicBezTo>
                  <a:pt x="509" y="181"/>
                  <a:pt x="483" y="212"/>
                  <a:pt x="456" y="237"/>
                </a:cubicBezTo>
                <a:cubicBezTo>
                  <a:pt x="455" y="238"/>
                  <a:pt x="455" y="238"/>
                  <a:pt x="454" y="238"/>
                </a:cubicBezTo>
                <a:cubicBezTo>
                  <a:pt x="415" y="153"/>
                  <a:pt x="366" y="73"/>
                  <a:pt x="310" y="0"/>
                </a:cubicBezTo>
                <a:cubicBezTo>
                  <a:pt x="272" y="25"/>
                  <a:pt x="272" y="25"/>
                  <a:pt x="272" y="25"/>
                </a:cubicBezTo>
                <a:cubicBezTo>
                  <a:pt x="346" y="158"/>
                  <a:pt x="386" y="295"/>
                  <a:pt x="401" y="434"/>
                </a:cubicBezTo>
                <a:cubicBezTo>
                  <a:pt x="344" y="419"/>
                  <a:pt x="287" y="397"/>
                  <a:pt x="234" y="365"/>
                </a:cubicBezTo>
                <a:cubicBezTo>
                  <a:pt x="188" y="337"/>
                  <a:pt x="145" y="301"/>
                  <a:pt x="106" y="257"/>
                </a:cubicBezTo>
                <a:cubicBezTo>
                  <a:pt x="68" y="212"/>
                  <a:pt x="32" y="157"/>
                  <a:pt x="12" y="95"/>
                </a:cubicBezTo>
                <a:cubicBezTo>
                  <a:pt x="0" y="101"/>
                  <a:pt x="0" y="101"/>
                  <a:pt x="0" y="101"/>
                </a:cubicBezTo>
                <a:cubicBezTo>
                  <a:pt x="18" y="172"/>
                  <a:pt x="52" y="232"/>
                  <a:pt x="90" y="284"/>
                </a:cubicBezTo>
                <a:cubicBezTo>
                  <a:pt x="128" y="335"/>
                  <a:pt x="172" y="378"/>
                  <a:pt x="218" y="413"/>
                </a:cubicBezTo>
                <a:cubicBezTo>
                  <a:pt x="278" y="457"/>
                  <a:pt x="341" y="489"/>
                  <a:pt x="406" y="511"/>
                </a:cubicBezTo>
                <a:cubicBezTo>
                  <a:pt x="412" y="679"/>
                  <a:pt x="383" y="847"/>
                  <a:pt x="331" y="1010"/>
                </a:cubicBezTo>
                <a:cubicBezTo>
                  <a:pt x="557" y="1010"/>
                  <a:pt x="557" y="1010"/>
                  <a:pt x="557" y="1010"/>
                </a:cubicBezTo>
                <a:cubicBezTo>
                  <a:pt x="583" y="820"/>
                  <a:pt x="587" y="695"/>
                  <a:pt x="546" y="509"/>
                </a:cubicBezTo>
                <a:cubicBezTo>
                  <a:pt x="528" y="428"/>
                  <a:pt x="503" y="349"/>
                  <a:pt x="470" y="274"/>
                </a:cubicBezTo>
                <a:close/>
              </a:path>
            </a:pathLst>
          </a:custGeom>
          <a:solidFill>
            <a:schemeClr val="bg1">
              <a:lumMod val="50000"/>
            </a:schemeClr>
          </a:solidFill>
          <a:ln>
            <a:noFill/>
          </a:ln>
        </p:spPr>
        <p:txBody>
          <a:bodyPr vert="horz" wrap="square" lIns="91423" tIns="45711" rIns="91423" bIns="45711" numCol="1" anchor="t" anchorCtr="0" compatLnSpc="1"/>
          <a:lstStyle/>
          <a:p>
            <a:endParaRPr lang="id-ID" sz="900">
              <a:solidFill>
                <a:srgbClr val="262626"/>
              </a:solidFill>
            </a:endParaRPr>
          </a:p>
        </p:txBody>
      </p:sp>
      <p:sp>
        <p:nvSpPr>
          <p:cNvPr id="97" name="Freeform 7"/>
          <p:cNvSpPr>
            <a:spLocks noEditPoints="1"/>
          </p:cNvSpPr>
          <p:nvPr/>
        </p:nvSpPr>
        <p:spPr bwMode="auto">
          <a:xfrm>
            <a:off x="10081585" y="3300521"/>
            <a:ext cx="354747" cy="353663"/>
          </a:xfrm>
          <a:custGeom>
            <a:avLst/>
            <a:gdLst>
              <a:gd name="T0" fmla="*/ 106 w 114"/>
              <a:gd name="T1" fmla="*/ 0 h 114"/>
              <a:gd name="T2" fmla="*/ 8 w 114"/>
              <a:gd name="T3" fmla="*/ 0 h 114"/>
              <a:gd name="T4" fmla="*/ 0 w 114"/>
              <a:gd name="T5" fmla="*/ 8 h 114"/>
              <a:gd name="T6" fmla="*/ 0 w 114"/>
              <a:gd name="T7" fmla="*/ 106 h 114"/>
              <a:gd name="T8" fmla="*/ 8 w 114"/>
              <a:gd name="T9" fmla="*/ 114 h 114"/>
              <a:gd name="T10" fmla="*/ 106 w 114"/>
              <a:gd name="T11" fmla="*/ 114 h 114"/>
              <a:gd name="T12" fmla="*/ 114 w 114"/>
              <a:gd name="T13" fmla="*/ 106 h 114"/>
              <a:gd name="T14" fmla="*/ 114 w 114"/>
              <a:gd name="T15" fmla="*/ 8 h 114"/>
              <a:gd name="T16" fmla="*/ 106 w 114"/>
              <a:gd name="T17" fmla="*/ 0 h 114"/>
              <a:gd name="T18" fmla="*/ 35 w 114"/>
              <a:gd name="T19" fmla="*/ 96 h 114"/>
              <a:gd name="T20" fmla="*/ 17 w 114"/>
              <a:gd name="T21" fmla="*/ 96 h 114"/>
              <a:gd name="T22" fmla="*/ 17 w 114"/>
              <a:gd name="T23" fmla="*/ 44 h 114"/>
              <a:gd name="T24" fmla="*/ 35 w 114"/>
              <a:gd name="T25" fmla="*/ 44 h 114"/>
              <a:gd name="T26" fmla="*/ 35 w 114"/>
              <a:gd name="T27" fmla="*/ 96 h 114"/>
              <a:gd name="T28" fmla="*/ 26 w 114"/>
              <a:gd name="T29" fmla="*/ 37 h 114"/>
              <a:gd name="T30" fmla="*/ 26 w 114"/>
              <a:gd name="T31" fmla="*/ 37 h 114"/>
              <a:gd name="T32" fmla="*/ 16 w 114"/>
              <a:gd name="T33" fmla="*/ 28 h 114"/>
              <a:gd name="T34" fmla="*/ 26 w 114"/>
              <a:gd name="T35" fmla="*/ 19 h 114"/>
              <a:gd name="T36" fmla="*/ 36 w 114"/>
              <a:gd name="T37" fmla="*/ 28 h 114"/>
              <a:gd name="T38" fmla="*/ 26 w 114"/>
              <a:gd name="T39" fmla="*/ 37 h 114"/>
              <a:gd name="T40" fmla="*/ 97 w 114"/>
              <a:gd name="T41" fmla="*/ 96 h 114"/>
              <a:gd name="T42" fmla="*/ 80 w 114"/>
              <a:gd name="T43" fmla="*/ 96 h 114"/>
              <a:gd name="T44" fmla="*/ 80 w 114"/>
              <a:gd name="T45" fmla="*/ 68 h 114"/>
              <a:gd name="T46" fmla="*/ 71 w 114"/>
              <a:gd name="T47" fmla="*/ 56 h 114"/>
              <a:gd name="T48" fmla="*/ 62 w 114"/>
              <a:gd name="T49" fmla="*/ 63 h 114"/>
              <a:gd name="T50" fmla="*/ 61 w 114"/>
              <a:gd name="T51" fmla="*/ 67 h 114"/>
              <a:gd name="T52" fmla="*/ 61 w 114"/>
              <a:gd name="T53" fmla="*/ 96 h 114"/>
              <a:gd name="T54" fmla="*/ 44 w 114"/>
              <a:gd name="T55" fmla="*/ 96 h 114"/>
              <a:gd name="T56" fmla="*/ 44 w 114"/>
              <a:gd name="T57" fmla="*/ 44 h 114"/>
              <a:gd name="T58" fmla="*/ 61 w 114"/>
              <a:gd name="T59" fmla="*/ 44 h 114"/>
              <a:gd name="T60" fmla="*/ 61 w 114"/>
              <a:gd name="T61" fmla="*/ 51 h 114"/>
              <a:gd name="T62" fmla="*/ 77 w 114"/>
              <a:gd name="T63" fmla="*/ 43 h 114"/>
              <a:gd name="T64" fmla="*/ 97 w 114"/>
              <a:gd name="T65" fmla="*/ 66 h 114"/>
              <a:gd name="T66" fmla="*/ 97 w 114"/>
              <a:gd name="T67" fmla="*/ 9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4" h="114">
                <a:moveTo>
                  <a:pt x="106" y="0"/>
                </a:moveTo>
                <a:cubicBezTo>
                  <a:pt x="8" y="0"/>
                  <a:pt x="8" y="0"/>
                  <a:pt x="8" y="0"/>
                </a:cubicBezTo>
                <a:cubicBezTo>
                  <a:pt x="4" y="0"/>
                  <a:pt x="0" y="3"/>
                  <a:pt x="0" y="8"/>
                </a:cubicBezTo>
                <a:cubicBezTo>
                  <a:pt x="0" y="106"/>
                  <a:pt x="0" y="106"/>
                  <a:pt x="0" y="106"/>
                </a:cubicBezTo>
                <a:cubicBezTo>
                  <a:pt x="0" y="111"/>
                  <a:pt x="4" y="114"/>
                  <a:pt x="8" y="114"/>
                </a:cubicBezTo>
                <a:cubicBezTo>
                  <a:pt x="106" y="114"/>
                  <a:pt x="106" y="114"/>
                  <a:pt x="106" y="114"/>
                </a:cubicBezTo>
                <a:cubicBezTo>
                  <a:pt x="110" y="114"/>
                  <a:pt x="114" y="111"/>
                  <a:pt x="114" y="106"/>
                </a:cubicBezTo>
                <a:cubicBezTo>
                  <a:pt x="114" y="8"/>
                  <a:pt x="114" y="8"/>
                  <a:pt x="114" y="8"/>
                </a:cubicBezTo>
                <a:cubicBezTo>
                  <a:pt x="114" y="3"/>
                  <a:pt x="110" y="0"/>
                  <a:pt x="106" y="0"/>
                </a:cubicBezTo>
                <a:close/>
                <a:moveTo>
                  <a:pt x="35" y="96"/>
                </a:moveTo>
                <a:cubicBezTo>
                  <a:pt x="17" y="96"/>
                  <a:pt x="17" y="96"/>
                  <a:pt x="17" y="96"/>
                </a:cubicBezTo>
                <a:cubicBezTo>
                  <a:pt x="17" y="44"/>
                  <a:pt x="17" y="44"/>
                  <a:pt x="17" y="44"/>
                </a:cubicBezTo>
                <a:cubicBezTo>
                  <a:pt x="35" y="44"/>
                  <a:pt x="35" y="44"/>
                  <a:pt x="35" y="44"/>
                </a:cubicBezTo>
                <a:lnTo>
                  <a:pt x="35" y="96"/>
                </a:lnTo>
                <a:close/>
                <a:moveTo>
                  <a:pt x="26" y="37"/>
                </a:moveTo>
                <a:cubicBezTo>
                  <a:pt x="26" y="37"/>
                  <a:pt x="26" y="37"/>
                  <a:pt x="26" y="37"/>
                </a:cubicBezTo>
                <a:cubicBezTo>
                  <a:pt x="20" y="37"/>
                  <a:pt x="16" y="33"/>
                  <a:pt x="16" y="28"/>
                </a:cubicBezTo>
                <a:cubicBezTo>
                  <a:pt x="16" y="23"/>
                  <a:pt x="20" y="19"/>
                  <a:pt x="26" y="19"/>
                </a:cubicBezTo>
                <a:cubicBezTo>
                  <a:pt x="32" y="19"/>
                  <a:pt x="36" y="23"/>
                  <a:pt x="36" y="28"/>
                </a:cubicBezTo>
                <a:cubicBezTo>
                  <a:pt x="36" y="33"/>
                  <a:pt x="32" y="37"/>
                  <a:pt x="26" y="37"/>
                </a:cubicBezTo>
                <a:close/>
                <a:moveTo>
                  <a:pt x="97" y="96"/>
                </a:moveTo>
                <a:cubicBezTo>
                  <a:pt x="80" y="96"/>
                  <a:pt x="80" y="96"/>
                  <a:pt x="80" y="96"/>
                </a:cubicBezTo>
                <a:cubicBezTo>
                  <a:pt x="80" y="68"/>
                  <a:pt x="80" y="68"/>
                  <a:pt x="80" y="68"/>
                </a:cubicBezTo>
                <a:cubicBezTo>
                  <a:pt x="80" y="61"/>
                  <a:pt x="77" y="56"/>
                  <a:pt x="71" y="56"/>
                </a:cubicBezTo>
                <a:cubicBezTo>
                  <a:pt x="66" y="56"/>
                  <a:pt x="63" y="59"/>
                  <a:pt x="62" y="63"/>
                </a:cubicBezTo>
                <a:cubicBezTo>
                  <a:pt x="61" y="64"/>
                  <a:pt x="61" y="65"/>
                  <a:pt x="61" y="67"/>
                </a:cubicBezTo>
                <a:cubicBezTo>
                  <a:pt x="61" y="96"/>
                  <a:pt x="61" y="96"/>
                  <a:pt x="61" y="96"/>
                </a:cubicBezTo>
                <a:cubicBezTo>
                  <a:pt x="44" y="96"/>
                  <a:pt x="44" y="96"/>
                  <a:pt x="44" y="96"/>
                </a:cubicBezTo>
                <a:cubicBezTo>
                  <a:pt x="44" y="96"/>
                  <a:pt x="44" y="49"/>
                  <a:pt x="44" y="44"/>
                </a:cubicBezTo>
                <a:cubicBezTo>
                  <a:pt x="61" y="44"/>
                  <a:pt x="61" y="44"/>
                  <a:pt x="61" y="44"/>
                </a:cubicBezTo>
                <a:cubicBezTo>
                  <a:pt x="61" y="51"/>
                  <a:pt x="61" y="51"/>
                  <a:pt x="61" y="51"/>
                </a:cubicBezTo>
                <a:cubicBezTo>
                  <a:pt x="64" y="48"/>
                  <a:pt x="68" y="43"/>
                  <a:pt x="77" y="43"/>
                </a:cubicBezTo>
                <a:cubicBezTo>
                  <a:pt x="88" y="43"/>
                  <a:pt x="97" y="50"/>
                  <a:pt x="97" y="66"/>
                </a:cubicBezTo>
                <a:lnTo>
                  <a:pt x="97" y="96"/>
                </a:lnTo>
                <a:close/>
              </a:path>
            </a:pathLst>
          </a:custGeom>
          <a:solidFill>
            <a:schemeClr val="accent4"/>
          </a:solidFill>
          <a:ln>
            <a:noFill/>
          </a:ln>
        </p:spPr>
        <p:txBody>
          <a:bodyPr vert="horz" wrap="square" lIns="91423" tIns="45711" rIns="91423" bIns="45711" numCol="1" anchor="t" anchorCtr="0" compatLnSpc="1"/>
          <a:lstStyle/>
          <a:p>
            <a:endParaRPr lang="id-ID" sz="900">
              <a:solidFill>
                <a:srgbClr val="262626"/>
              </a:solidFill>
            </a:endParaRPr>
          </a:p>
        </p:txBody>
      </p:sp>
      <p:grpSp>
        <p:nvGrpSpPr>
          <p:cNvPr id="98" name="Group 97"/>
          <p:cNvGrpSpPr/>
          <p:nvPr/>
        </p:nvGrpSpPr>
        <p:grpSpPr>
          <a:xfrm>
            <a:off x="10011106" y="4818570"/>
            <a:ext cx="673079" cy="673252"/>
            <a:chOff x="4127501" y="4194175"/>
            <a:chExt cx="909638" cy="909637"/>
          </a:xfrm>
          <a:solidFill>
            <a:schemeClr val="accent4"/>
          </a:solidFill>
        </p:grpSpPr>
        <p:sp>
          <p:nvSpPr>
            <p:cNvPr id="115" name="Freeform 11"/>
            <p:cNvSpPr/>
            <p:nvPr/>
          </p:nvSpPr>
          <p:spPr bwMode="auto">
            <a:xfrm>
              <a:off x="4386263" y="4659313"/>
              <a:ext cx="96838" cy="192087"/>
            </a:xfrm>
            <a:custGeom>
              <a:avLst/>
              <a:gdLst>
                <a:gd name="T0" fmla="*/ 0 w 61"/>
                <a:gd name="T1" fmla="*/ 18 h 121"/>
                <a:gd name="T2" fmla="*/ 22 w 61"/>
                <a:gd name="T3" fmla="*/ 18 h 121"/>
                <a:gd name="T4" fmla="*/ 22 w 61"/>
                <a:gd name="T5" fmla="*/ 121 h 121"/>
                <a:gd name="T6" fmla="*/ 40 w 61"/>
                <a:gd name="T7" fmla="*/ 121 h 121"/>
                <a:gd name="T8" fmla="*/ 40 w 61"/>
                <a:gd name="T9" fmla="*/ 18 h 121"/>
                <a:gd name="T10" fmla="*/ 61 w 61"/>
                <a:gd name="T11" fmla="*/ 18 h 121"/>
                <a:gd name="T12" fmla="*/ 61 w 61"/>
                <a:gd name="T13" fmla="*/ 0 h 121"/>
                <a:gd name="T14" fmla="*/ 0 w 61"/>
                <a:gd name="T15" fmla="*/ 0 h 121"/>
                <a:gd name="T16" fmla="*/ 0 w 61"/>
                <a:gd name="T17" fmla="*/ 1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121">
                  <a:moveTo>
                    <a:pt x="0" y="18"/>
                  </a:moveTo>
                  <a:lnTo>
                    <a:pt x="22" y="18"/>
                  </a:lnTo>
                  <a:lnTo>
                    <a:pt x="22" y="121"/>
                  </a:lnTo>
                  <a:lnTo>
                    <a:pt x="40" y="121"/>
                  </a:lnTo>
                  <a:lnTo>
                    <a:pt x="40" y="18"/>
                  </a:lnTo>
                  <a:lnTo>
                    <a:pt x="61" y="18"/>
                  </a:lnTo>
                  <a:lnTo>
                    <a:pt x="61" y="0"/>
                  </a:lnTo>
                  <a:lnTo>
                    <a:pt x="0" y="0"/>
                  </a:lnTo>
                  <a:lnTo>
                    <a:pt x="0" y="18"/>
                  </a:lnTo>
                  <a:close/>
                </a:path>
              </a:pathLst>
            </a:custGeom>
            <a:grpFill/>
            <a:ln>
              <a:noFill/>
            </a:ln>
          </p:spPr>
          <p:txBody>
            <a:bodyPr vert="horz" wrap="square" lIns="45720" tIns="22860" rIns="45720" bIns="22860" numCol="1" anchor="t" anchorCtr="0" compatLnSpc="1"/>
            <a:lstStyle/>
            <a:p>
              <a:endParaRPr lang="id-ID" sz="900">
                <a:solidFill>
                  <a:srgbClr val="262626"/>
                </a:solidFill>
              </a:endParaRPr>
            </a:p>
          </p:txBody>
        </p:sp>
        <p:sp>
          <p:nvSpPr>
            <p:cNvPr id="116" name="Freeform 12"/>
            <p:cNvSpPr/>
            <p:nvPr/>
          </p:nvSpPr>
          <p:spPr bwMode="auto">
            <a:xfrm>
              <a:off x="4572001" y="4440238"/>
              <a:ext cx="25400" cy="109537"/>
            </a:xfrm>
            <a:custGeom>
              <a:avLst/>
              <a:gdLst>
                <a:gd name="T0" fmla="*/ 3 w 6"/>
                <a:gd name="T1" fmla="*/ 26 h 26"/>
                <a:gd name="T2" fmla="*/ 5 w 6"/>
                <a:gd name="T3" fmla="*/ 25 h 26"/>
                <a:gd name="T4" fmla="*/ 6 w 6"/>
                <a:gd name="T5" fmla="*/ 23 h 26"/>
                <a:gd name="T6" fmla="*/ 6 w 6"/>
                <a:gd name="T7" fmla="*/ 3 h 26"/>
                <a:gd name="T8" fmla="*/ 5 w 6"/>
                <a:gd name="T9" fmla="*/ 1 h 26"/>
                <a:gd name="T10" fmla="*/ 3 w 6"/>
                <a:gd name="T11" fmla="*/ 0 h 26"/>
                <a:gd name="T12" fmla="*/ 0 w 6"/>
                <a:gd name="T13" fmla="*/ 1 h 26"/>
                <a:gd name="T14" fmla="*/ 0 w 6"/>
                <a:gd name="T15" fmla="*/ 3 h 26"/>
                <a:gd name="T16" fmla="*/ 0 w 6"/>
                <a:gd name="T17" fmla="*/ 23 h 26"/>
                <a:gd name="T18" fmla="*/ 0 w 6"/>
                <a:gd name="T19" fmla="*/ 25 h 26"/>
                <a:gd name="T20" fmla="*/ 3 w 6"/>
                <a:gd name="T21"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6">
                  <a:moveTo>
                    <a:pt x="3" y="26"/>
                  </a:moveTo>
                  <a:cubicBezTo>
                    <a:pt x="4" y="26"/>
                    <a:pt x="5" y="26"/>
                    <a:pt x="5" y="25"/>
                  </a:cubicBezTo>
                  <a:cubicBezTo>
                    <a:pt x="6" y="25"/>
                    <a:pt x="6" y="24"/>
                    <a:pt x="6" y="23"/>
                  </a:cubicBezTo>
                  <a:cubicBezTo>
                    <a:pt x="6" y="3"/>
                    <a:pt x="6" y="3"/>
                    <a:pt x="6" y="3"/>
                  </a:cubicBezTo>
                  <a:cubicBezTo>
                    <a:pt x="6" y="2"/>
                    <a:pt x="6" y="1"/>
                    <a:pt x="5" y="1"/>
                  </a:cubicBezTo>
                  <a:cubicBezTo>
                    <a:pt x="5" y="0"/>
                    <a:pt x="4" y="0"/>
                    <a:pt x="3" y="0"/>
                  </a:cubicBezTo>
                  <a:cubicBezTo>
                    <a:pt x="2" y="0"/>
                    <a:pt x="1" y="0"/>
                    <a:pt x="0" y="1"/>
                  </a:cubicBezTo>
                  <a:cubicBezTo>
                    <a:pt x="0" y="1"/>
                    <a:pt x="0" y="2"/>
                    <a:pt x="0" y="3"/>
                  </a:cubicBezTo>
                  <a:cubicBezTo>
                    <a:pt x="0" y="23"/>
                    <a:pt x="0" y="23"/>
                    <a:pt x="0" y="23"/>
                  </a:cubicBezTo>
                  <a:cubicBezTo>
                    <a:pt x="0" y="24"/>
                    <a:pt x="0" y="25"/>
                    <a:pt x="0" y="25"/>
                  </a:cubicBezTo>
                  <a:cubicBezTo>
                    <a:pt x="1" y="26"/>
                    <a:pt x="2" y="26"/>
                    <a:pt x="3" y="26"/>
                  </a:cubicBezTo>
                  <a:close/>
                </a:path>
              </a:pathLst>
            </a:custGeom>
            <a:grpFill/>
            <a:ln>
              <a:noFill/>
            </a:ln>
          </p:spPr>
          <p:txBody>
            <a:bodyPr vert="horz" wrap="square" lIns="45720" tIns="22860" rIns="45720" bIns="22860" numCol="1" anchor="t" anchorCtr="0" compatLnSpc="1"/>
            <a:lstStyle/>
            <a:p>
              <a:endParaRPr lang="id-ID" sz="900">
                <a:solidFill>
                  <a:srgbClr val="262626"/>
                </a:solidFill>
              </a:endParaRPr>
            </a:p>
          </p:txBody>
        </p:sp>
        <p:sp>
          <p:nvSpPr>
            <p:cNvPr id="117" name="Freeform 13"/>
            <p:cNvSpPr>
              <a:spLocks noEditPoints="1"/>
            </p:cNvSpPr>
            <p:nvPr/>
          </p:nvSpPr>
          <p:spPr bwMode="auto">
            <a:xfrm>
              <a:off x="4600576" y="4659313"/>
              <a:ext cx="79375" cy="192087"/>
            </a:xfrm>
            <a:custGeom>
              <a:avLst/>
              <a:gdLst>
                <a:gd name="T0" fmla="*/ 13 w 19"/>
                <a:gd name="T1" fmla="*/ 12 h 46"/>
                <a:gd name="T2" fmla="*/ 9 w 19"/>
                <a:gd name="T3" fmla="*/ 12 h 46"/>
                <a:gd name="T4" fmla="*/ 6 w 19"/>
                <a:gd name="T5" fmla="*/ 15 h 46"/>
                <a:gd name="T6" fmla="*/ 6 w 19"/>
                <a:gd name="T7" fmla="*/ 0 h 46"/>
                <a:gd name="T8" fmla="*/ 0 w 19"/>
                <a:gd name="T9" fmla="*/ 0 h 46"/>
                <a:gd name="T10" fmla="*/ 0 w 19"/>
                <a:gd name="T11" fmla="*/ 46 h 46"/>
                <a:gd name="T12" fmla="*/ 6 w 19"/>
                <a:gd name="T13" fmla="*/ 46 h 46"/>
                <a:gd name="T14" fmla="*/ 6 w 19"/>
                <a:gd name="T15" fmla="*/ 43 h 46"/>
                <a:gd name="T16" fmla="*/ 9 w 19"/>
                <a:gd name="T17" fmla="*/ 45 h 46"/>
                <a:gd name="T18" fmla="*/ 13 w 19"/>
                <a:gd name="T19" fmla="*/ 46 h 46"/>
                <a:gd name="T20" fmla="*/ 18 w 19"/>
                <a:gd name="T21" fmla="*/ 44 h 46"/>
                <a:gd name="T22" fmla="*/ 19 w 19"/>
                <a:gd name="T23" fmla="*/ 39 h 46"/>
                <a:gd name="T24" fmla="*/ 19 w 19"/>
                <a:gd name="T25" fmla="*/ 20 h 46"/>
                <a:gd name="T26" fmla="*/ 17 w 19"/>
                <a:gd name="T27" fmla="*/ 14 h 46"/>
                <a:gd name="T28" fmla="*/ 13 w 19"/>
                <a:gd name="T29" fmla="*/ 12 h 46"/>
                <a:gd name="T30" fmla="*/ 12 w 19"/>
                <a:gd name="T31" fmla="*/ 38 h 46"/>
                <a:gd name="T32" fmla="*/ 12 w 19"/>
                <a:gd name="T33" fmla="*/ 40 h 46"/>
                <a:gd name="T34" fmla="*/ 10 w 19"/>
                <a:gd name="T35" fmla="*/ 41 h 46"/>
                <a:gd name="T36" fmla="*/ 8 w 19"/>
                <a:gd name="T37" fmla="*/ 41 h 46"/>
                <a:gd name="T38" fmla="*/ 6 w 19"/>
                <a:gd name="T39" fmla="*/ 39 h 46"/>
                <a:gd name="T40" fmla="*/ 6 w 19"/>
                <a:gd name="T41" fmla="*/ 18 h 46"/>
                <a:gd name="T42" fmla="*/ 8 w 19"/>
                <a:gd name="T43" fmla="*/ 17 h 46"/>
                <a:gd name="T44" fmla="*/ 9 w 19"/>
                <a:gd name="T45" fmla="*/ 17 h 46"/>
                <a:gd name="T46" fmla="*/ 11 w 19"/>
                <a:gd name="T47" fmla="*/ 18 h 46"/>
                <a:gd name="T48" fmla="*/ 12 w 19"/>
                <a:gd name="T49" fmla="*/ 20 h 46"/>
                <a:gd name="T50" fmla="*/ 12 w 19"/>
                <a:gd name="T51"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46">
                  <a:moveTo>
                    <a:pt x="13" y="12"/>
                  </a:moveTo>
                  <a:cubicBezTo>
                    <a:pt x="11" y="12"/>
                    <a:pt x="10" y="12"/>
                    <a:pt x="9" y="12"/>
                  </a:cubicBezTo>
                  <a:cubicBezTo>
                    <a:pt x="8" y="13"/>
                    <a:pt x="7" y="14"/>
                    <a:pt x="6" y="15"/>
                  </a:cubicBezTo>
                  <a:cubicBezTo>
                    <a:pt x="6" y="0"/>
                    <a:pt x="6" y="0"/>
                    <a:pt x="6" y="0"/>
                  </a:cubicBezTo>
                  <a:cubicBezTo>
                    <a:pt x="0" y="0"/>
                    <a:pt x="0" y="0"/>
                    <a:pt x="0" y="0"/>
                  </a:cubicBezTo>
                  <a:cubicBezTo>
                    <a:pt x="0" y="46"/>
                    <a:pt x="0" y="46"/>
                    <a:pt x="0" y="46"/>
                  </a:cubicBezTo>
                  <a:cubicBezTo>
                    <a:pt x="6" y="46"/>
                    <a:pt x="6" y="46"/>
                    <a:pt x="6" y="46"/>
                  </a:cubicBezTo>
                  <a:cubicBezTo>
                    <a:pt x="6" y="43"/>
                    <a:pt x="6" y="43"/>
                    <a:pt x="6" y="43"/>
                  </a:cubicBezTo>
                  <a:cubicBezTo>
                    <a:pt x="7" y="44"/>
                    <a:pt x="8" y="45"/>
                    <a:pt x="9" y="45"/>
                  </a:cubicBezTo>
                  <a:cubicBezTo>
                    <a:pt x="10" y="46"/>
                    <a:pt x="12" y="46"/>
                    <a:pt x="13" y="46"/>
                  </a:cubicBezTo>
                  <a:cubicBezTo>
                    <a:pt x="15" y="46"/>
                    <a:pt x="16" y="46"/>
                    <a:pt x="18" y="44"/>
                  </a:cubicBezTo>
                  <a:cubicBezTo>
                    <a:pt x="19" y="43"/>
                    <a:pt x="19" y="41"/>
                    <a:pt x="19" y="39"/>
                  </a:cubicBezTo>
                  <a:cubicBezTo>
                    <a:pt x="19" y="20"/>
                    <a:pt x="19" y="20"/>
                    <a:pt x="19" y="20"/>
                  </a:cubicBezTo>
                  <a:cubicBezTo>
                    <a:pt x="19" y="17"/>
                    <a:pt x="19" y="15"/>
                    <a:pt x="17" y="14"/>
                  </a:cubicBezTo>
                  <a:cubicBezTo>
                    <a:pt x="16" y="12"/>
                    <a:pt x="15" y="12"/>
                    <a:pt x="13" y="12"/>
                  </a:cubicBezTo>
                  <a:close/>
                  <a:moveTo>
                    <a:pt x="12" y="38"/>
                  </a:moveTo>
                  <a:cubicBezTo>
                    <a:pt x="12" y="39"/>
                    <a:pt x="12" y="40"/>
                    <a:pt x="12" y="40"/>
                  </a:cubicBezTo>
                  <a:cubicBezTo>
                    <a:pt x="11" y="41"/>
                    <a:pt x="11" y="41"/>
                    <a:pt x="10" y="41"/>
                  </a:cubicBezTo>
                  <a:cubicBezTo>
                    <a:pt x="9" y="41"/>
                    <a:pt x="9" y="41"/>
                    <a:pt x="8" y="41"/>
                  </a:cubicBezTo>
                  <a:cubicBezTo>
                    <a:pt x="8" y="40"/>
                    <a:pt x="7" y="40"/>
                    <a:pt x="6" y="39"/>
                  </a:cubicBezTo>
                  <a:cubicBezTo>
                    <a:pt x="6" y="18"/>
                    <a:pt x="6" y="18"/>
                    <a:pt x="6" y="18"/>
                  </a:cubicBezTo>
                  <a:cubicBezTo>
                    <a:pt x="7" y="18"/>
                    <a:pt x="7" y="17"/>
                    <a:pt x="8" y="17"/>
                  </a:cubicBezTo>
                  <a:cubicBezTo>
                    <a:pt x="8" y="17"/>
                    <a:pt x="9" y="17"/>
                    <a:pt x="9" y="17"/>
                  </a:cubicBezTo>
                  <a:cubicBezTo>
                    <a:pt x="10" y="17"/>
                    <a:pt x="11" y="17"/>
                    <a:pt x="11" y="18"/>
                  </a:cubicBezTo>
                  <a:cubicBezTo>
                    <a:pt x="12" y="18"/>
                    <a:pt x="12" y="19"/>
                    <a:pt x="12" y="20"/>
                  </a:cubicBezTo>
                  <a:lnTo>
                    <a:pt x="12" y="38"/>
                  </a:lnTo>
                  <a:close/>
                </a:path>
              </a:pathLst>
            </a:custGeom>
            <a:grpFill/>
            <a:ln>
              <a:noFill/>
            </a:ln>
          </p:spPr>
          <p:txBody>
            <a:bodyPr vert="horz" wrap="square" lIns="45720" tIns="22860" rIns="45720" bIns="22860" numCol="1" anchor="t" anchorCtr="0" compatLnSpc="1"/>
            <a:lstStyle/>
            <a:p>
              <a:endParaRPr lang="id-ID" sz="900">
                <a:solidFill>
                  <a:srgbClr val="262626"/>
                </a:solidFill>
              </a:endParaRPr>
            </a:p>
          </p:txBody>
        </p:sp>
        <p:sp>
          <p:nvSpPr>
            <p:cNvPr id="118" name="Freeform 14"/>
            <p:cNvSpPr/>
            <p:nvPr/>
          </p:nvSpPr>
          <p:spPr bwMode="auto">
            <a:xfrm>
              <a:off x="4495801" y="4710113"/>
              <a:ext cx="84138" cy="141287"/>
            </a:xfrm>
            <a:custGeom>
              <a:avLst/>
              <a:gdLst>
                <a:gd name="T0" fmla="*/ 13 w 20"/>
                <a:gd name="T1" fmla="*/ 26 h 34"/>
                <a:gd name="T2" fmla="*/ 11 w 20"/>
                <a:gd name="T3" fmla="*/ 27 h 34"/>
                <a:gd name="T4" fmla="*/ 9 w 20"/>
                <a:gd name="T5" fmla="*/ 28 h 34"/>
                <a:gd name="T6" fmla="*/ 7 w 20"/>
                <a:gd name="T7" fmla="*/ 28 h 34"/>
                <a:gd name="T8" fmla="*/ 7 w 20"/>
                <a:gd name="T9" fmla="*/ 26 h 34"/>
                <a:gd name="T10" fmla="*/ 7 w 20"/>
                <a:gd name="T11" fmla="*/ 0 h 34"/>
                <a:gd name="T12" fmla="*/ 0 w 20"/>
                <a:gd name="T13" fmla="*/ 0 h 34"/>
                <a:gd name="T14" fmla="*/ 0 w 20"/>
                <a:gd name="T15" fmla="*/ 28 h 34"/>
                <a:gd name="T16" fmla="*/ 1 w 20"/>
                <a:gd name="T17" fmla="*/ 33 h 34"/>
                <a:gd name="T18" fmla="*/ 5 w 20"/>
                <a:gd name="T19" fmla="*/ 34 h 34"/>
                <a:gd name="T20" fmla="*/ 9 w 20"/>
                <a:gd name="T21" fmla="*/ 33 h 34"/>
                <a:gd name="T22" fmla="*/ 13 w 20"/>
                <a:gd name="T23" fmla="*/ 30 h 34"/>
                <a:gd name="T24" fmla="*/ 13 w 20"/>
                <a:gd name="T25" fmla="*/ 34 h 34"/>
                <a:gd name="T26" fmla="*/ 20 w 20"/>
                <a:gd name="T27" fmla="*/ 34 h 34"/>
                <a:gd name="T28" fmla="*/ 20 w 20"/>
                <a:gd name="T29" fmla="*/ 0 h 34"/>
                <a:gd name="T30" fmla="*/ 13 w 20"/>
                <a:gd name="T31" fmla="*/ 0 h 34"/>
                <a:gd name="T32" fmla="*/ 13 w 20"/>
                <a:gd name="T33"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34">
                  <a:moveTo>
                    <a:pt x="13" y="26"/>
                  </a:moveTo>
                  <a:cubicBezTo>
                    <a:pt x="12" y="26"/>
                    <a:pt x="11" y="27"/>
                    <a:pt x="11" y="27"/>
                  </a:cubicBezTo>
                  <a:cubicBezTo>
                    <a:pt x="10" y="28"/>
                    <a:pt x="9" y="28"/>
                    <a:pt x="9" y="28"/>
                  </a:cubicBezTo>
                  <a:cubicBezTo>
                    <a:pt x="8" y="28"/>
                    <a:pt x="8" y="28"/>
                    <a:pt x="7" y="28"/>
                  </a:cubicBezTo>
                  <a:cubicBezTo>
                    <a:pt x="7" y="27"/>
                    <a:pt x="7" y="27"/>
                    <a:pt x="7" y="26"/>
                  </a:cubicBezTo>
                  <a:cubicBezTo>
                    <a:pt x="7" y="0"/>
                    <a:pt x="7" y="0"/>
                    <a:pt x="7" y="0"/>
                  </a:cubicBezTo>
                  <a:cubicBezTo>
                    <a:pt x="0" y="0"/>
                    <a:pt x="0" y="0"/>
                    <a:pt x="0" y="0"/>
                  </a:cubicBezTo>
                  <a:cubicBezTo>
                    <a:pt x="0" y="28"/>
                    <a:pt x="0" y="28"/>
                    <a:pt x="0" y="28"/>
                  </a:cubicBezTo>
                  <a:cubicBezTo>
                    <a:pt x="0" y="30"/>
                    <a:pt x="1" y="32"/>
                    <a:pt x="1" y="33"/>
                  </a:cubicBezTo>
                  <a:cubicBezTo>
                    <a:pt x="2" y="34"/>
                    <a:pt x="3" y="34"/>
                    <a:pt x="5" y="34"/>
                  </a:cubicBezTo>
                  <a:cubicBezTo>
                    <a:pt x="6" y="34"/>
                    <a:pt x="8" y="34"/>
                    <a:pt x="9" y="33"/>
                  </a:cubicBezTo>
                  <a:cubicBezTo>
                    <a:pt x="10" y="32"/>
                    <a:pt x="12" y="31"/>
                    <a:pt x="13" y="30"/>
                  </a:cubicBezTo>
                  <a:cubicBezTo>
                    <a:pt x="13" y="34"/>
                    <a:pt x="13" y="34"/>
                    <a:pt x="13" y="34"/>
                  </a:cubicBezTo>
                  <a:cubicBezTo>
                    <a:pt x="20" y="34"/>
                    <a:pt x="20" y="34"/>
                    <a:pt x="20" y="34"/>
                  </a:cubicBezTo>
                  <a:cubicBezTo>
                    <a:pt x="20" y="0"/>
                    <a:pt x="20" y="0"/>
                    <a:pt x="20" y="0"/>
                  </a:cubicBezTo>
                  <a:cubicBezTo>
                    <a:pt x="13" y="0"/>
                    <a:pt x="13" y="0"/>
                    <a:pt x="13" y="0"/>
                  </a:cubicBezTo>
                  <a:lnTo>
                    <a:pt x="13" y="26"/>
                  </a:lnTo>
                  <a:close/>
                </a:path>
              </a:pathLst>
            </a:custGeom>
            <a:grpFill/>
            <a:ln>
              <a:noFill/>
            </a:ln>
          </p:spPr>
          <p:txBody>
            <a:bodyPr vert="horz" wrap="square" lIns="45720" tIns="22860" rIns="45720" bIns="22860" numCol="1" anchor="t" anchorCtr="0" compatLnSpc="1"/>
            <a:lstStyle/>
            <a:p>
              <a:endParaRPr lang="id-ID" sz="900">
                <a:solidFill>
                  <a:srgbClr val="262626"/>
                </a:solidFill>
              </a:endParaRPr>
            </a:p>
          </p:txBody>
        </p:sp>
        <p:sp>
          <p:nvSpPr>
            <p:cNvPr id="119" name="Freeform 15"/>
            <p:cNvSpPr>
              <a:spLocks noEditPoints="1"/>
            </p:cNvSpPr>
            <p:nvPr/>
          </p:nvSpPr>
          <p:spPr bwMode="auto">
            <a:xfrm>
              <a:off x="4127501" y="4194175"/>
              <a:ext cx="909638" cy="909637"/>
            </a:xfrm>
            <a:custGeom>
              <a:avLst/>
              <a:gdLst>
                <a:gd name="T0" fmla="*/ 108 w 217"/>
                <a:gd name="T1" fmla="*/ 0 h 217"/>
                <a:gd name="T2" fmla="*/ 0 w 217"/>
                <a:gd name="T3" fmla="*/ 108 h 217"/>
                <a:gd name="T4" fmla="*/ 108 w 217"/>
                <a:gd name="T5" fmla="*/ 217 h 217"/>
                <a:gd name="T6" fmla="*/ 217 w 217"/>
                <a:gd name="T7" fmla="*/ 108 h 217"/>
                <a:gd name="T8" fmla="*/ 108 w 217"/>
                <a:gd name="T9" fmla="*/ 0 h 217"/>
                <a:gd name="T10" fmla="*/ 126 w 217"/>
                <a:gd name="T11" fmla="*/ 53 h 217"/>
                <a:gd name="T12" fmla="*/ 134 w 217"/>
                <a:gd name="T13" fmla="*/ 53 h 217"/>
                <a:gd name="T14" fmla="*/ 134 w 217"/>
                <a:gd name="T15" fmla="*/ 82 h 217"/>
                <a:gd name="T16" fmla="*/ 134 w 217"/>
                <a:gd name="T17" fmla="*/ 84 h 217"/>
                <a:gd name="T18" fmla="*/ 136 w 217"/>
                <a:gd name="T19" fmla="*/ 84 h 217"/>
                <a:gd name="T20" fmla="*/ 138 w 217"/>
                <a:gd name="T21" fmla="*/ 84 h 217"/>
                <a:gd name="T22" fmla="*/ 140 w 217"/>
                <a:gd name="T23" fmla="*/ 82 h 217"/>
                <a:gd name="T24" fmla="*/ 140 w 217"/>
                <a:gd name="T25" fmla="*/ 53 h 217"/>
                <a:gd name="T26" fmla="*/ 148 w 217"/>
                <a:gd name="T27" fmla="*/ 53 h 217"/>
                <a:gd name="T28" fmla="*/ 148 w 217"/>
                <a:gd name="T29" fmla="*/ 91 h 217"/>
                <a:gd name="T30" fmla="*/ 140 w 217"/>
                <a:gd name="T31" fmla="*/ 91 h 217"/>
                <a:gd name="T32" fmla="*/ 140 w 217"/>
                <a:gd name="T33" fmla="*/ 86 h 217"/>
                <a:gd name="T34" fmla="*/ 136 w 217"/>
                <a:gd name="T35" fmla="*/ 90 h 217"/>
                <a:gd name="T36" fmla="*/ 131 w 217"/>
                <a:gd name="T37" fmla="*/ 91 h 217"/>
                <a:gd name="T38" fmla="*/ 127 w 217"/>
                <a:gd name="T39" fmla="*/ 89 h 217"/>
                <a:gd name="T40" fmla="*/ 126 w 217"/>
                <a:gd name="T41" fmla="*/ 84 h 217"/>
                <a:gd name="T42" fmla="*/ 126 w 217"/>
                <a:gd name="T43" fmla="*/ 53 h 217"/>
                <a:gd name="T44" fmla="*/ 98 w 217"/>
                <a:gd name="T45" fmla="*/ 62 h 217"/>
                <a:gd name="T46" fmla="*/ 101 w 217"/>
                <a:gd name="T47" fmla="*/ 55 h 217"/>
                <a:gd name="T48" fmla="*/ 109 w 217"/>
                <a:gd name="T49" fmla="*/ 52 h 217"/>
                <a:gd name="T50" fmla="*/ 117 w 217"/>
                <a:gd name="T51" fmla="*/ 55 h 217"/>
                <a:gd name="T52" fmla="*/ 120 w 217"/>
                <a:gd name="T53" fmla="*/ 62 h 217"/>
                <a:gd name="T54" fmla="*/ 120 w 217"/>
                <a:gd name="T55" fmla="*/ 81 h 217"/>
                <a:gd name="T56" fmla="*/ 117 w 217"/>
                <a:gd name="T57" fmla="*/ 89 h 217"/>
                <a:gd name="T58" fmla="*/ 109 w 217"/>
                <a:gd name="T59" fmla="*/ 91 h 217"/>
                <a:gd name="T60" fmla="*/ 101 w 217"/>
                <a:gd name="T61" fmla="*/ 89 h 217"/>
                <a:gd name="T62" fmla="*/ 98 w 217"/>
                <a:gd name="T63" fmla="*/ 81 h 217"/>
                <a:gd name="T64" fmla="*/ 98 w 217"/>
                <a:gd name="T65" fmla="*/ 62 h 217"/>
                <a:gd name="T66" fmla="*/ 77 w 217"/>
                <a:gd name="T67" fmla="*/ 40 h 217"/>
                <a:gd name="T68" fmla="*/ 83 w 217"/>
                <a:gd name="T69" fmla="*/ 60 h 217"/>
                <a:gd name="T70" fmla="*/ 83 w 217"/>
                <a:gd name="T71" fmla="*/ 60 h 217"/>
                <a:gd name="T72" fmla="*/ 88 w 217"/>
                <a:gd name="T73" fmla="*/ 40 h 217"/>
                <a:gd name="T74" fmla="*/ 97 w 217"/>
                <a:gd name="T75" fmla="*/ 40 h 217"/>
                <a:gd name="T76" fmla="*/ 87 w 217"/>
                <a:gd name="T77" fmla="*/ 70 h 217"/>
                <a:gd name="T78" fmla="*/ 87 w 217"/>
                <a:gd name="T79" fmla="*/ 91 h 217"/>
                <a:gd name="T80" fmla="*/ 79 w 217"/>
                <a:gd name="T81" fmla="*/ 91 h 217"/>
                <a:gd name="T82" fmla="*/ 79 w 217"/>
                <a:gd name="T83" fmla="*/ 71 h 217"/>
                <a:gd name="T84" fmla="*/ 68 w 217"/>
                <a:gd name="T85" fmla="*/ 40 h 217"/>
                <a:gd name="T86" fmla="*/ 77 w 217"/>
                <a:gd name="T87" fmla="*/ 40 h 217"/>
                <a:gd name="T88" fmla="*/ 177 w 217"/>
                <a:gd name="T89" fmla="*/ 146 h 217"/>
                <a:gd name="T90" fmla="*/ 152 w 217"/>
                <a:gd name="T91" fmla="*/ 171 h 217"/>
                <a:gd name="T92" fmla="*/ 68 w 217"/>
                <a:gd name="T93" fmla="*/ 171 h 217"/>
                <a:gd name="T94" fmla="*/ 43 w 217"/>
                <a:gd name="T95" fmla="*/ 146 h 217"/>
                <a:gd name="T96" fmla="*/ 43 w 217"/>
                <a:gd name="T97" fmla="*/ 127 h 217"/>
                <a:gd name="T98" fmla="*/ 68 w 217"/>
                <a:gd name="T99" fmla="*/ 102 h 217"/>
                <a:gd name="T100" fmla="*/ 152 w 217"/>
                <a:gd name="T101" fmla="*/ 102 h 217"/>
                <a:gd name="T102" fmla="*/ 177 w 217"/>
                <a:gd name="T103" fmla="*/ 127 h 217"/>
                <a:gd name="T104" fmla="*/ 177 w 217"/>
                <a:gd name="T105" fmla="*/ 14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7" h="217">
                  <a:moveTo>
                    <a:pt x="108" y="0"/>
                  </a:moveTo>
                  <a:cubicBezTo>
                    <a:pt x="48" y="0"/>
                    <a:pt x="0" y="48"/>
                    <a:pt x="0" y="108"/>
                  </a:cubicBezTo>
                  <a:cubicBezTo>
                    <a:pt x="0" y="169"/>
                    <a:pt x="48" y="217"/>
                    <a:pt x="108" y="217"/>
                  </a:cubicBezTo>
                  <a:cubicBezTo>
                    <a:pt x="169" y="217"/>
                    <a:pt x="217" y="169"/>
                    <a:pt x="217" y="108"/>
                  </a:cubicBezTo>
                  <a:cubicBezTo>
                    <a:pt x="217" y="48"/>
                    <a:pt x="169" y="0"/>
                    <a:pt x="108" y="0"/>
                  </a:cubicBezTo>
                  <a:close/>
                  <a:moveTo>
                    <a:pt x="126" y="53"/>
                  </a:moveTo>
                  <a:cubicBezTo>
                    <a:pt x="134" y="53"/>
                    <a:pt x="134" y="53"/>
                    <a:pt x="134" y="53"/>
                  </a:cubicBezTo>
                  <a:cubicBezTo>
                    <a:pt x="134" y="82"/>
                    <a:pt x="134" y="82"/>
                    <a:pt x="134" y="82"/>
                  </a:cubicBezTo>
                  <a:cubicBezTo>
                    <a:pt x="134" y="83"/>
                    <a:pt x="134" y="83"/>
                    <a:pt x="134" y="84"/>
                  </a:cubicBezTo>
                  <a:cubicBezTo>
                    <a:pt x="134" y="84"/>
                    <a:pt x="135" y="84"/>
                    <a:pt x="136" y="84"/>
                  </a:cubicBezTo>
                  <a:cubicBezTo>
                    <a:pt x="136" y="84"/>
                    <a:pt x="137" y="84"/>
                    <a:pt x="138" y="84"/>
                  </a:cubicBezTo>
                  <a:cubicBezTo>
                    <a:pt x="139" y="83"/>
                    <a:pt x="139" y="82"/>
                    <a:pt x="140" y="82"/>
                  </a:cubicBezTo>
                  <a:cubicBezTo>
                    <a:pt x="140" y="53"/>
                    <a:pt x="140" y="53"/>
                    <a:pt x="140" y="53"/>
                  </a:cubicBezTo>
                  <a:cubicBezTo>
                    <a:pt x="148" y="53"/>
                    <a:pt x="148" y="53"/>
                    <a:pt x="148" y="53"/>
                  </a:cubicBezTo>
                  <a:cubicBezTo>
                    <a:pt x="148" y="91"/>
                    <a:pt x="148" y="91"/>
                    <a:pt x="148" y="91"/>
                  </a:cubicBezTo>
                  <a:cubicBezTo>
                    <a:pt x="140" y="91"/>
                    <a:pt x="140" y="91"/>
                    <a:pt x="140" y="91"/>
                  </a:cubicBezTo>
                  <a:cubicBezTo>
                    <a:pt x="140" y="86"/>
                    <a:pt x="140" y="86"/>
                    <a:pt x="140" y="86"/>
                  </a:cubicBezTo>
                  <a:cubicBezTo>
                    <a:pt x="139" y="88"/>
                    <a:pt x="137" y="89"/>
                    <a:pt x="136" y="90"/>
                  </a:cubicBezTo>
                  <a:cubicBezTo>
                    <a:pt x="134" y="91"/>
                    <a:pt x="133" y="91"/>
                    <a:pt x="131" y="91"/>
                  </a:cubicBezTo>
                  <a:cubicBezTo>
                    <a:pt x="130" y="91"/>
                    <a:pt x="128" y="91"/>
                    <a:pt x="127" y="89"/>
                  </a:cubicBezTo>
                  <a:cubicBezTo>
                    <a:pt x="126" y="88"/>
                    <a:pt x="126" y="87"/>
                    <a:pt x="126" y="84"/>
                  </a:cubicBezTo>
                  <a:lnTo>
                    <a:pt x="126" y="53"/>
                  </a:lnTo>
                  <a:close/>
                  <a:moveTo>
                    <a:pt x="98" y="62"/>
                  </a:moveTo>
                  <a:cubicBezTo>
                    <a:pt x="98" y="59"/>
                    <a:pt x="99" y="57"/>
                    <a:pt x="101" y="55"/>
                  </a:cubicBezTo>
                  <a:cubicBezTo>
                    <a:pt x="103" y="53"/>
                    <a:pt x="106" y="52"/>
                    <a:pt x="109" y="52"/>
                  </a:cubicBezTo>
                  <a:cubicBezTo>
                    <a:pt x="112" y="52"/>
                    <a:pt x="115" y="53"/>
                    <a:pt x="117" y="55"/>
                  </a:cubicBezTo>
                  <a:cubicBezTo>
                    <a:pt x="119" y="57"/>
                    <a:pt x="120" y="59"/>
                    <a:pt x="120" y="62"/>
                  </a:cubicBezTo>
                  <a:cubicBezTo>
                    <a:pt x="120" y="81"/>
                    <a:pt x="120" y="81"/>
                    <a:pt x="120" y="81"/>
                  </a:cubicBezTo>
                  <a:cubicBezTo>
                    <a:pt x="120" y="84"/>
                    <a:pt x="119" y="87"/>
                    <a:pt x="117" y="89"/>
                  </a:cubicBezTo>
                  <a:cubicBezTo>
                    <a:pt x="115" y="91"/>
                    <a:pt x="112" y="91"/>
                    <a:pt x="109" y="91"/>
                  </a:cubicBezTo>
                  <a:cubicBezTo>
                    <a:pt x="105" y="91"/>
                    <a:pt x="103" y="91"/>
                    <a:pt x="101" y="89"/>
                  </a:cubicBezTo>
                  <a:cubicBezTo>
                    <a:pt x="99" y="87"/>
                    <a:pt x="98" y="84"/>
                    <a:pt x="98" y="81"/>
                  </a:cubicBezTo>
                  <a:lnTo>
                    <a:pt x="98" y="62"/>
                  </a:lnTo>
                  <a:close/>
                  <a:moveTo>
                    <a:pt x="77" y="40"/>
                  </a:moveTo>
                  <a:cubicBezTo>
                    <a:pt x="83" y="60"/>
                    <a:pt x="83" y="60"/>
                    <a:pt x="83" y="60"/>
                  </a:cubicBezTo>
                  <a:cubicBezTo>
                    <a:pt x="83" y="60"/>
                    <a:pt x="83" y="60"/>
                    <a:pt x="83" y="60"/>
                  </a:cubicBezTo>
                  <a:cubicBezTo>
                    <a:pt x="88" y="40"/>
                    <a:pt x="88" y="40"/>
                    <a:pt x="88" y="40"/>
                  </a:cubicBezTo>
                  <a:cubicBezTo>
                    <a:pt x="97" y="40"/>
                    <a:pt x="97" y="40"/>
                    <a:pt x="97" y="40"/>
                  </a:cubicBezTo>
                  <a:cubicBezTo>
                    <a:pt x="87" y="70"/>
                    <a:pt x="87" y="70"/>
                    <a:pt x="87" y="70"/>
                  </a:cubicBezTo>
                  <a:cubicBezTo>
                    <a:pt x="87" y="91"/>
                    <a:pt x="87" y="91"/>
                    <a:pt x="87" y="91"/>
                  </a:cubicBezTo>
                  <a:cubicBezTo>
                    <a:pt x="79" y="91"/>
                    <a:pt x="79" y="91"/>
                    <a:pt x="79" y="91"/>
                  </a:cubicBezTo>
                  <a:cubicBezTo>
                    <a:pt x="79" y="71"/>
                    <a:pt x="79" y="71"/>
                    <a:pt x="79" y="71"/>
                  </a:cubicBezTo>
                  <a:cubicBezTo>
                    <a:pt x="68" y="40"/>
                    <a:pt x="68" y="40"/>
                    <a:pt x="68" y="40"/>
                  </a:cubicBezTo>
                  <a:lnTo>
                    <a:pt x="77" y="40"/>
                  </a:lnTo>
                  <a:close/>
                  <a:moveTo>
                    <a:pt x="177" y="146"/>
                  </a:moveTo>
                  <a:cubicBezTo>
                    <a:pt x="177" y="160"/>
                    <a:pt x="166" y="171"/>
                    <a:pt x="152" y="171"/>
                  </a:cubicBezTo>
                  <a:cubicBezTo>
                    <a:pt x="68" y="171"/>
                    <a:pt x="68" y="171"/>
                    <a:pt x="68" y="171"/>
                  </a:cubicBezTo>
                  <a:cubicBezTo>
                    <a:pt x="54" y="171"/>
                    <a:pt x="43" y="160"/>
                    <a:pt x="43" y="146"/>
                  </a:cubicBezTo>
                  <a:cubicBezTo>
                    <a:pt x="43" y="127"/>
                    <a:pt x="43" y="127"/>
                    <a:pt x="43" y="127"/>
                  </a:cubicBezTo>
                  <a:cubicBezTo>
                    <a:pt x="43" y="113"/>
                    <a:pt x="54" y="102"/>
                    <a:pt x="68" y="102"/>
                  </a:cubicBezTo>
                  <a:cubicBezTo>
                    <a:pt x="152" y="102"/>
                    <a:pt x="152" y="102"/>
                    <a:pt x="152" y="102"/>
                  </a:cubicBezTo>
                  <a:cubicBezTo>
                    <a:pt x="166" y="102"/>
                    <a:pt x="177" y="113"/>
                    <a:pt x="177" y="127"/>
                  </a:cubicBezTo>
                  <a:lnTo>
                    <a:pt x="177" y="146"/>
                  </a:lnTo>
                  <a:close/>
                </a:path>
              </a:pathLst>
            </a:custGeom>
            <a:grpFill/>
            <a:ln>
              <a:noFill/>
            </a:ln>
          </p:spPr>
          <p:txBody>
            <a:bodyPr vert="horz" wrap="square" lIns="45720" tIns="22860" rIns="45720" bIns="22860" numCol="1" anchor="t" anchorCtr="0" compatLnSpc="1"/>
            <a:lstStyle/>
            <a:p>
              <a:endParaRPr lang="id-ID" sz="900">
                <a:solidFill>
                  <a:srgbClr val="262626"/>
                </a:solidFill>
              </a:endParaRPr>
            </a:p>
          </p:txBody>
        </p:sp>
        <p:sp>
          <p:nvSpPr>
            <p:cNvPr id="120" name="Freeform 16"/>
            <p:cNvSpPr>
              <a:spLocks noEditPoints="1"/>
            </p:cNvSpPr>
            <p:nvPr/>
          </p:nvSpPr>
          <p:spPr bwMode="auto">
            <a:xfrm>
              <a:off x="4697413" y="4705350"/>
              <a:ext cx="84138" cy="150812"/>
            </a:xfrm>
            <a:custGeom>
              <a:avLst/>
              <a:gdLst>
                <a:gd name="T0" fmla="*/ 10 w 20"/>
                <a:gd name="T1" fmla="*/ 0 h 36"/>
                <a:gd name="T2" fmla="*/ 3 w 20"/>
                <a:gd name="T3" fmla="*/ 3 h 36"/>
                <a:gd name="T4" fmla="*/ 0 w 20"/>
                <a:gd name="T5" fmla="*/ 10 h 36"/>
                <a:gd name="T6" fmla="*/ 0 w 20"/>
                <a:gd name="T7" fmla="*/ 25 h 36"/>
                <a:gd name="T8" fmla="*/ 2 w 20"/>
                <a:gd name="T9" fmla="*/ 33 h 36"/>
                <a:gd name="T10" fmla="*/ 9 w 20"/>
                <a:gd name="T11" fmla="*/ 36 h 36"/>
                <a:gd name="T12" fmla="*/ 17 w 20"/>
                <a:gd name="T13" fmla="*/ 33 h 36"/>
                <a:gd name="T14" fmla="*/ 20 w 20"/>
                <a:gd name="T15" fmla="*/ 25 h 36"/>
                <a:gd name="T16" fmla="*/ 20 w 20"/>
                <a:gd name="T17" fmla="*/ 23 h 36"/>
                <a:gd name="T18" fmla="*/ 13 w 20"/>
                <a:gd name="T19" fmla="*/ 23 h 36"/>
                <a:gd name="T20" fmla="*/ 13 w 20"/>
                <a:gd name="T21" fmla="*/ 25 h 36"/>
                <a:gd name="T22" fmla="*/ 12 w 20"/>
                <a:gd name="T23" fmla="*/ 29 h 36"/>
                <a:gd name="T24" fmla="*/ 10 w 20"/>
                <a:gd name="T25" fmla="*/ 30 h 36"/>
                <a:gd name="T26" fmla="*/ 7 w 20"/>
                <a:gd name="T27" fmla="*/ 29 h 36"/>
                <a:gd name="T28" fmla="*/ 7 w 20"/>
                <a:gd name="T29" fmla="*/ 25 h 36"/>
                <a:gd name="T30" fmla="*/ 7 w 20"/>
                <a:gd name="T31" fmla="*/ 19 h 36"/>
                <a:gd name="T32" fmla="*/ 20 w 20"/>
                <a:gd name="T33" fmla="*/ 19 h 36"/>
                <a:gd name="T34" fmla="*/ 20 w 20"/>
                <a:gd name="T35" fmla="*/ 10 h 36"/>
                <a:gd name="T36" fmla="*/ 17 w 20"/>
                <a:gd name="T37" fmla="*/ 3 h 36"/>
                <a:gd name="T38" fmla="*/ 10 w 20"/>
                <a:gd name="T39" fmla="*/ 0 h 36"/>
                <a:gd name="T40" fmla="*/ 13 w 20"/>
                <a:gd name="T41" fmla="*/ 13 h 36"/>
                <a:gd name="T42" fmla="*/ 7 w 20"/>
                <a:gd name="T43" fmla="*/ 13 h 36"/>
                <a:gd name="T44" fmla="*/ 7 w 20"/>
                <a:gd name="T45" fmla="*/ 10 h 36"/>
                <a:gd name="T46" fmla="*/ 7 w 20"/>
                <a:gd name="T47" fmla="*/ 7 h 36"/>
                <a:gd name="T48" fmla="*/ 10 w 20"/>
                <a:gd name="T49" fmla="*/ 6 h 36"/>
                <a:gd name="T50" fmla="*/ 12 w 20"/>
                <a:gd name="T51" fmla="*/ 7 h 36"/>
                <a:gd name="T52" fmla="*/ 13 w 20"/>
                <a:gd name="T53" fmla="*/ 10 h 36"/>
                <a:gd name="T54" fmla="*/ 13 w 20"/>
                <a:gd name="T55"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 h="36">
                  <a:moveTo>
                    <a:pt x="10" y="0"/>
                  </a:moveTo>
                  <a:cubicBezTo>
                    <a:pt x="7" y="0"/>
                    <a:pt x="4" y="1"/>
                    <a:pt x="3" y="3"/>
                  </a:cubicBezTo>
                  <a:cubicBezTo>
                    <a:pt x="1" y="5"/>
                    <a:pt x="0" y="7"/>
                    <a:pt x="0" y="10"/>
                  </a:cubicBezTo>
                  <a:cubicBezTo>
                    <a:pt x="0" y="25"/>
                    <a:pt x="0" y="25"/>
                    <a:pt x="0" y="25"/>
                  </a:cubicBezTo>
                  <a:cubicBezTo>
                    <a:pt x="0" y="28"/>
                    <a:pt x="1" y="31"/>
                    <a:pt x="2" y="33"/>
                  </a:cubicBezTo>
                  <a:cubicBezTo>
                    <a:pt x="4" y="35"/>
                    <a:pt x="6" y="36"/>
                    <a:pt x="9" y="36"/>
                  </a:cubicBezTo>
                  <a:cubicBezTo>
                    <a:pt x="13" y="36"/>
                    <a:pt x="15" y="35"/>
                    <a:pt x="17" y="33"/>
                  </a:cubicBezTo>
                  <a:cubicBezTo>
                    <a:pt x="19" y="31"/>
                    <a:pt x="20" y="29"/>
                    <a:pt x="20" y="25"/>
                  </a:cubicBezTo>
                  <a:cubicBezTo>
                    <a:pt x="20" y="23"/>
                    <a:pt x="20" y="23"/>
                    <a:pt x="20" y="23"/>
                  </a:cubicBezTo>
                  <a:cubicBezTo>
                    <a:pt x="13" y="23"/>
                    <a:pt x="13" y="23"/>
                    <a:pt x="13" y="23"/>
                  </a:cubicBezTo>
                  <a:cubicBezTo>
                    <a:pt x="13" y="25"/>
                    <a:pt x="13" y="25"/>
                    <a:pt x="13" y="25"/>
                  </a:cubicBezTo>
                  <a:cubicBezTo>
                    <a:pt x="13" y="27"/>
                    <a:pt x="12" y="28"/>
                    <a:pt x="12" y="29"/>
                  </a:cubicBezTo>
                  <a:cubicBezTo>
                    <a:pt x="11" y="29"/>
                    <a:pt x="11" y="30"/>
                    <a:pt x="10" y="30"/>
                  </a:cubicBezTo>
                  <a:cubicBezTo>
                    <a:pt x="8" y="30"/>
                    <a:pt x="8" y="29"/>
                    <a:pt x="7" y="29"/>
                  </a:cubicBezTo>
                  <a:cubicBezTo>
                    <a:pt x="7" y="28"/>
                    <a:pt x="7" y="27"/>
                    <a:pt x="7" y="25"/>
                  </a:cubicBezTo>
                  <a:cubicBezTo>
                    <a:pt x="7" y="19"/>
                    <a:pt x="7" y="19"/>
                    <a:pt x="7" y="19"/>
                  </a:cubicBezTo>
                  <a:cubicBezTo>
                    <a:pt x="20" y="19"/>
                    <a:pt x="20" y="19"/>
                    <a:pt x="20" y="19"/>
                  </a:cubicBezTo>
                  <a:cubicBezTo>
                    <a:pt x="20" y="10"/>
                    <a:pt x="20" y="10"/>
                    <a:pt x="20" y="10"/>
                  </a:cubicBezTo>
                  <a:cubicBezTo>
                    <a:pt x="20" y="7"/>
                    <a:pt x="19" y="4"/>
                    <a:pt x="17" y="3"/>
                  </a:cubicBezTo>
                  <a:cubicBezTo>
                    <a:pt x="15" y="1"/>
                    <a:pt x="13" y="0"/>
                    <a:pt x="10" y="0"/>
                  </a:cubicBezTo>
                  <a:close/>
                  <a:moveTo>
                    <a:pt x="13" y="13"/>
                  </a:moveTo>
                  <a:cubicBezTo>
                    <a:pt x="7" y="13"/>
                    <a:pt x="7" y="13"/>
                    <a:pt x="7" y="13"/>
                  </a:cubicBezTo>
                  <a:cubicBezTo>
                    <a:pt x="7" y="10"/>
                    <a:pt x="7" y="10"/>
                    <a:pt x="7" y="10"/>
                  </a:cubicBezTo>
                  <a:cubicBezTo>
                    <a:pt x="7" y="9"/>
                    <a:pt x="7" y="8"/>
                    <a:pt x="7" y="7"/>
                  </a:cubicBezTo>
                  <a:cubicBezTo>
                    <a:pt x="8" y="6"/>
                    <a:pt x="9" y="6"/>
                    <a:pt x="10" y="6"/>
                  </a:cubicBezTo>
                  <a:cubicBezTo>
                    <a:pt x="11" y="6"/>
                    <a:pt x="11" y="6"/>
                    <a:pt x="12" y="7"/>
                  </a:cubicBezTo>
                  <a:cubicBezTo>
                    <a:pt x="12" y="8"/>
                    <a:pt x="13" y="9"/>
                    <a:pt x="13" y="10"/>
                  </a:cubicBezTo>
                  <a:lnTo>
                    <a:pt x="13" y="13"/>
                  </a:lnTo>
                  <a:close/>
                </a:path>
              </a:pathLst>
            </a:custGeom>
            <a:grpFill/>
            <a:ln>
              <a:noFill/>
            </a:ln>
          </p:spPr>
          <p:txBody>
            <a:bodyPr vert="horz" wrap="square" lIns="45720" tIns="22860" rIns="45720" bIns="22860" numCol="1" anchor="t" anchorCtr="0" compatLnSpc="1"/>
            <a:lstStyle/>
            <a:p>
              <a:endParaRPr lang="id-ID" sz="900">
                <a:solidFill>
                  <a:srgbClr val="262626"/>
                </a:solidFill>
              </a:endParaRPr>
            </a:p>
          </p:txBody>
        </p:sp>
      </p:grpSp>
      <p:sp>
        <p:nvSpPr>
          <p:cNvPr id="100" name="Freeform 32"/>
          <p:cNvSpPr>
            <a:spLocks noEditPoints="1"/>
          </p:cNvSpPr>
          <p:nvPr/>
        </p:nvSpPr>
        <p:spPr bwMode="auto">
          <a:xfrm>
            <a:off x="8272617" y="3756404"/>
            <a:ext cx="738859" cy="370112"/>
          </a:xfrm>
          <a:custGeom>
            <a:avLst/>
            <a:gdLst>
              <a:gd name="T0" fmla="*/ 101 w 238"/>
              <a:gd name="T1" fmla="*/ 35 h 119"/>
              <a:gd name="T2" fmla="*/ 190 w 238"/>
              <a:gd name="T3" fmla="*/ 50 h 119"/>
              <a:gd name="T4" fmla="*/ 157 w 238"/>
              <a:gd name="T5" fmla="*/ 59 h 119"/>
              <a:gd name="T6" fmla="*/ 147 w 238"/>
              <a:gd name="T7" fmla="*/ 41 h 119"/>
              <a:gd name="T8" fmla="*/ 116 w 238"/>
              <a:gd name="T9" fmla="*/ 41 h 119"/>
              <a:gd name="T10" fmla="*/ 139 w 238"/>
              <a:gd name="T11" fmla="*/ 87 h 119"/>
              <a:gd name="T12" fmla="*/ 238 w 238"/>
              <a:gd name="T13" fmla="*/ 59 h 119"/>
              <a:gd name="T14" fmla="*/ 95 w 238"/>
              <a:gd name="T15" fmla="*/ 21 h 119"/>
              <a:gd name="T16" fmla="*/ 93 w 238"/>
              <a:gd name="T17" fmla="*/ 21 h 119"/>
              <a:gd name="T18" fmla="*/ 83 w 238"/>
              <a:gd name="T19" fmla="*/ 0 h 119"/>
              <a:gd name="T20" fmla="*/ 52 w 238"/>
              <a:gd name="T21" fmla="*/ 4 h 119"/>
              <a:gd name="T22" fmla="*/ 65 w 238"/>
              <a:gd name="T23" fmla="*/ 29 h 119"/>
              <a:gd name="T24" fmla="*/ 29 w 238"/>
              <a:gd name="T25" fmla="*/ 119 h 119"/>
              <a:gd name="T26" fmla="*/ 128 w 238"/>
              <a:gd name="T27" fmla="*/ 91 h 119"/>
              <a:gd name="T28" fmla="*/ 101 w 238"/>
              <a:gd name="T29" fmla="*/ 35 h 119"/>
              <a:gd name="T30" fmla="*/ 56 w 238"/>
              <a:gd name="T31" fmla="*/ 86 h 119"/>
              <a:gd name="T32" fmla="*/ 74 w 238"/>
              <a:gd name="T33" fmla="*/ 47 h 119"/>
              <a:gd name="T34" fmla="*/ 89 w 238"/>
              <a:gd name="T35" fmla="*/ 78 h 119"/>
              <a:gd name="T36" fmla="*/ 56 w 238"/>
              <a:gd name="T37" fmla="*/ 8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119">
                <a:moveTo>
                  <a:pt x="101" y="35"/>
                </a:moveTo>
                <a:cubicBezTo>
                  <a:pt x="149" y="21"/>
                  <a:pt x="190" y="50"/>
                  <a:pt x="190" y="50"/>
                </a:cubicBezTo>
                <a:cubicBezTo>
                  <a:pt x="157" y="59"/>
                  <a:pt x="157" y="59"/>
                  <a:pt x="157" y="59"/>
                </a:cubicBezTo>
                <a:cubicBezTo>
                  <a:pt x="147" y="41"/>
                  <a:pt x="147" y="41"/>
                  <a:pt x="147" y="41"/>
                </a:cubicBezTo>
                <a:cubicBezTo>
                  <a:pt x="138" y="40"/>
                  <a:pt x="127" y="39"/>
                  <a:pt x="116" y="41"/>
                </a:cubicBezTo>
                <a:cubicBezTo>
                  <a:pt x="139" y="87"/>
                  <a:pt x="139" y="87"/>
                  <a:pt x="139" y="87"/>
                </a:cubicBezTo>
                <a:cubicBezTo>
                  <a:pt x="238" y="59"/>
                  <a:pt x="238" y="59"/>
                  <a:pt x="238" y="59"/>
                </a:cubicBezTo>
                <a:cubicBezTo>
                  <a:pt x="238" y="59"/>
                  <a:pt x="202" y="3"/>
                  <a:pt x="95" y="21"/>
                </a:cubicBezTo>
                <a:cubicBezTo>
                  <a:pt x="95" y="21"/>
                  <a:pt x="94" y="21"/>
                  <a:pt x="93" y="21"/>
                </a:cubicBezTo>
                <a:cubicBezTo>
                  <a:pt x="83" y="0"/>
                  <a:pt x="83" y="0"/>
                  <a:pt x="83" y="0"/>
                </a:cubicBezTo>
                <a:cubicBezTo>
                  <a:pt x="52" y="4"/>
                  <a:pt x="52" y="4"/>
                  <a:pt x="52" y="4"/>
                </a:cubicBezTo>
                <a:cubicBezTo>
                  <a:pt x="65" y="29"/>
                  <a:pt x="65" y="29"/>
                  <a:pt x="65" y="29"/>
                </a:cubicBezTo>
                <a:cubicBezTo>
                  <a:pt x="0" y="56"/>
                  <a:pt x="29" y="119"/>
                  <a:pt x="29" y="119"/>
                </a:cubicBezTo>
                <a:cubicBezTo>
                  <a:pt x="128" y="91"/>
                  <a:pt x="128" y="91"/>
                  <a:pt x="128" y="91"/>
                </a:cubicBezTo>
                <a:lnTo>
                  <a:pt x="101" y="35"/>
                </a:lnTo>
                <a:close/>
                <a:moveTo>
                  <a:pt x="56" y="86"/>
                </a:moveTo>
                <a:cubicBezTo>
                  <a:pt x="56" y="86"/>
                  <a:pt x="46" y="65"/>
                  <a:pt x="74" y="47"/>
                </a:cubicBezTo>
                <a:cubicBezTo>
                  <a:pt x="89" y="78"/>
                  <a:pt x="89" y="78"/>
                  <a:pt x="89" y="78"/>
                </a:cubicBezTo>
                <a:lnTo>
                  <a:pt x="56" y="86"/>
                </a:lnTo>
                <a:close/>
              </a:path>
            </a:pathLst>
          </a:custGeom>
          <a:solidFill>
            <a:schemeClr val="accent4"/>
          </a:solidFill>
          <a:ln>
            <a:noFill/>
          </a:ln>
        </p:spPr>
        <p:txBody>
          <a:bodyPr vert="horz" wrap="square" lIns="91423" tIns="45711" rIns="91423" bIns="45711" numCol="1" anchor="t" anchorCtr="0" compatLnSpc="1"/>
          <a:lstStyle/>
          <a:p>
            <a:endParaRPr lang="id-ID" sz="900">
              <a:solidFill>
                <a:srgbClr val="262626"/>
              </a:solidFill>
            </a:endParaRPr>
          </a:p>
        </p:txBody>
      </p:sp>
      <p:sp>
        <p:nvSpPr>
          <p:cNvPr id="102" name="Freeform 39"/>
          <p:cNvSpPr/>
          <p:nvPr/>
        </p:nvSpPr>
        <p:spPr bwMode="auto">
          <a:xfrm>
            <a:off x="9296916" y="3487340"/>
            <a:ext cx="646061" cy="622729"/>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accent4"/>
          </a:solidFill>
          <a:ln>
            <a:noFill/>
          </a:ln>
        </p:spPr>
        <p:txBody>
          <a:bodyPr vert="horz" wrap="square" lIns="91423" tIns="45711" rIns="91423" bIns="45711" numCol="1" anchor="t" anchorCtr="0" compatLnSpc="1"/>
          <a:lstStyle/>
          <a:p>
            <a:endParaRPr lang="id-ID" sz="900">
              <a:solidFill>
                <a:srgbClr val="262626"/>
              </a:solidFill>
            </a:endParaRPr>
          </a:p>
        </p:txBody>
      </p:sp>
      <p:sp>
        <p:nvSpPr>
          <p:cNvPr id="84" name="Freeform 5"/>
          <p:cNvSpPr>
            <a:spLocks noEditPoints="1"/>
          </p:cNvSpPr>
          <p:nvPr/>
        </p:nvSpPr>
        <p:spPr bwMode="auto">
          <a:xfrm>
            <a:off x="10857325" y="2904403"/>
            <a:ext cx="360863" cy="359395"/>
          </a:xfrm>
          <a:custGeom>
            <a:avLst/>
            <a:gdLst>
              <a:gd name="T0" fmla="*/ 168 w 175"/>
              <a:gd name="T1" fmla="*/ 53 h 174"/>
              <a:gd name="T2" fmla="*/ 149 w 175"/>
              <a:gd name="T3" fmla="*/ 25 h 174"/>
              <a:gd name="T4" fmla="*/ 121 w 175"/>
              <a:gd name="T5" fmla="*/ 6 h 174"/>
              <a:gd name="T6" fmla="*/ 87 w 175"/>
              <a:gd name="T7" fmla="*/ 0 h 174"/>
              <a:gd name="T8" fmla="*/ 53 w 175"/>
              <a:gd name="T9" fmla="*/ 6 h 174"/>
              <a:gd name="T10" fmla="*/ 26 w 175"/>
              <a:gd name="T11" fmla="*/ 25 h 174"/>
              <a:gd name="T12" fmla="*/ 7 w 175"/>
              <a:gd name="T13" fmla="*/ 53 h 174"/>
              <a:gd name="T14" fmla="*/ 0 w 175"/>
              <a:gd name="T15" fmla="*/ 87 h 174"/>
              <a:gd name="T16" fmla="*/ 7 w 175"/>
              <a:gd name="T17" fmla="*/ 121 h 174"/>
              <a:gd name="T18" fmla="*/ 26 w 175"/>
              <a:gd name="T19" fmla="*/ 149 h 174"/>
              <a:gd name="T20" fmla="*/ 53 w 175"/>
              <a:gd name="T21" fmla="*/ 167 h 174"/>
              <a:gd name="T22" fmla="*/ 87 w 175"/>
              <a:gd name="T23" fmla="*/ 174 h 174"/>
              <a:gd name="T24" fmla="*/ 121 w 175"/>
              <a:gd name="T25" fmla="*/ 167 h 174"/>
              <a:gd name="T26" fmla="*/ 149 w 175"/>
              <a:gd name="T27" fmla="*/ 149 h 174"/>
              <a:gd name="T28" fmla="*/ 168 w 175"/>
              <a:gd name="T29" fmla="*/ 121 h 174"/>
              <a:gd name="T30" fmla="*/ 175 w 175"/>
              <a:gd name="T31" fmla="*/ 87 h 174"/>
              <a:gd name="T32" fmla="*/ 162 w 175"/>
              <a:gd name="T33" fmla="*/ 86 h 174"/>
              <a:gd name="T34" fmla="*/ 108 w 175"/>
              <a:gd name="T35" fmla="*/ 80 h 174"/>
              <a:gd name="T36" fmla="*/ 145 w 175"/>
              <a:gd name="T37" fmla="*/ 40 h 174"/>
              <a:gd name="T38" fmla="*/ 137 w 175"/>
              <a:gd name="T39" fmla="*/ 31 h 174"/>
              <a:gd name="T40" fmla="*/ 70 w 175"/>
              <a:gd name="T41" fmla="*/ 14 h 174"/>
              <a:gd name="T42" fmla="*/ 137 w 175"/>
              <a:gd name="T43" fmla="*/ 31 h 174"/>
              <a:gd name="T44" fmla="*/ 70 w 175"/>
              <a:gd name="T45" fmla="*/ 14 h 174"/>
              <a:gd name="T46" fmla="*/ 70 w 175"/>
              <a:gd name="T47" fmla="*/ 14 h 174"/>
              <a:gd name="T48" fmla="*/ 83 w 175"/>
              <a:gd name="T49" fmla="*/ 62 h 174"/>
              <a:gd name="T50" fmla="*/ 56 w 175"/>
              <a:gd name="T51" fmla="*/ 19 h 174"/>
              <a:gd name="T52" fmla="*/ 13 w 175"/>
              <a:gd name="T53" fmla="*/ 85 h 174"/>
              <a:gd name="T54" fmla="*/ 96 w 175"/>
              <a:gd name="T55" fmla="*/ 87 h 174"/>
              <a:gd name="T56" fmla="*/ 32 w 175"/>
              <a:gd name="T57" fmla="*/ 137 h 174"/>
              <a:gd name="T58" fmla="*/ 13 w 175"/>
              <a:gd name="T59" fmla="*/ 87 h 174"/>
              <a:gd name="T60" fmla="*/ 40 w 175"/>
              <a:gd name="T61" fmla="*/ 144 h 174"/>
              <a:gd name="T62" fmla="*/ 100 w 175"/>
              <a:gd name="T63" fmla="*/ 99 h 174"/>
              <a:gd name="T64" fmla="*/ 117 w 175"/>
              <a:gd name="T65" fmla="*/ 156 h 174"/>
              <a:gd name="T66" fmla="*/ 129 w 175"/>
              <a:gd name="T67" fmla="*/ 149 h 174"/>
              <a:gd name="T68" fmla="*/ 161 w 175"/>
              <a:gd name="T69" fmla="*/ 9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5" h="174">
                <a:moveTo>
                  <a:pt x="173" y="69"/>
                </a:moveTo>
                <a:cubicBezTo>
                  <a:pt x="172" y="64"/>
                  <a:pt x="170" y="58"/>
                  <a:pt x="168" y="53"/>
                </a:cubicBezTo>
                <a:cubicBezTo>
                  <a:pt x="166" y="48"/>
                  <a:pt x="163" y="43"/>
                  <a:pt x="160" y="38"/>
                </a:cubicBezTo>
                <a:cubicBezTo>
                  <a:pt x="157" y="33"/>
                  <a:pt x="153" y="29"/>
                  <a:pt x="149" y="25"/>
                </a:cubicBezTo>
                <a:cubicBezTo>
                  <a:pt x="145" y="21"/>
                  <a:pt x="141" y="18"/>
                  <a:pt x="136" y="14"/>
                </a:cubicBezTo>
                <a:cubicBezTo>
                  <a:pt x="132" y="11"/>
                  <a:pt x="127" y="9"/>
                  <a:pt x="121" y="6"/>
                </a:cubicBezTo>
                <a:cubicBezTo>
                  <a:pt x="116" y="4"/>
                  <a:pt x="111" y="2"/>
                  <a:pt x="105" y="1"/>
                </a:cubicBezTo>
                <a:cubicBezTo>
                  <a:pt x="99" y="0"/>
                  <a:pt x="93" y="0"/>
                  <a:pt x="87" y="0"/>
                </a:cubicBezTo>
                <a:cubicBezTo>
                  <a:pt x="82" y="0"/>
                  <a:pt x="76" y="0"/>
                  <a:pt x="70" y="1"/>
                </a:cubicBezTo>
                <a:cubicBezTo>
                  <a:pt x="64" y="2"/>
                  <a:pt x="59" y="4"/>
                  <a:pt x="53" y="6"/>
                </a:cubicBezTo>
                <a:cubicBezTo>
                  <a:pt x="48" y="9"/>
                  <a:pt x="43" y="11"/>
                  <a:pt x="39" y="14"/>
                </a:cubicBezTo>
                <a:cubicBezTo>
                  <a:pt x="34" y="18"/>
                  <a:pt x="30" y="21"/>
                  <a:pt x="26" y="25"/>
                </a:cubicBezTo>
                <a:cubicBezTo>
                  <a:pt x="22" y="29"/>
                  <a:pt x="18" y="33"/>
                  <a:pt x="15" y="38"/>
                </a:cubicBezTo>
                <a:cubicBezTo>
                  <a:pt x="12" y="43"/>
                  <a:pt x="9" y="48"/>
                  <a:pt x="7" y="53"/>
                </a:cubicBezTo>
                <a:cubicBezTo>
                  <a:pt x="5" y="58"/>
                  <a:pt x="3" y="64"/>
                  <a:pt x="2" y="69"/>
                </a:cubicBezTo>
                <a:cubicBezTo>
                  <a:pt x="1" y="75"/>
                  <a:pt x="0" y="81"/>
                  <a:pt x="0" y="87"/>
                </a:cubicBezTo>
                <a:cubicBezTo>
                  <a:pt x="0" y="93"/>
                  <a:pt x="1" y="99"/>
                  <a:pt x="2" y="105"/>
                </a:cubicBezTo>
                <a:cubicBezTo>
                  <a:pt x="3" y="110"/>
                  <a:pt x="5" y="116"/>
                  <a:pt x="7" y="121"/>
                </a:cubicBezTo>
                <a:cubicBezTo>
                  <a:pt x="9" y="126"/>
                  <a:pt x="12" y="131"/>
                  <a:pt x="15" y="136"/>
                </a:cubicBezTo>
                <a:cubicBezTo>
                  <a:pt x="18" y="140"/>
                  <a:pt x="22" y="145"/>
                  <a:pt x="26" y="149"/>
                </a:cubicBezTo>
                <a:cubicBezTo>
                  <a:pt x="30" y="153"/>
                  <a:pt x="34" y="156"/>
                  <a:pt x="39" y="159"/>
                </a:cubicBezTo>
                <a:cubicBezTo>
                  <a:pt x="43" y="163"/>
                  <a:pt x="48" y="165"/>
                  <a:pt x="53" y="167"/>
                </a:cubicBezTo>
                <a:cubicBezTo>
                  <a:pt x="59" y="170"/>
                  <a:pt x="64" y="171"/>
                  <a:pt x="70" y="173"/>
                </a:cubicBezTo>
                <a:cubicBezTo>
                  <a:pt x="76" y="174"/>
                  <a:pt x="82" y="174"/>
                  <a:pt x="87" y="174"/>
                </a:cubicBezTo>
                <a:cubicBezTo>
                  <a:pt x="93" y="174"/>
                  <a:pt x="99" y="174"/>
                  <a:pt x="105" y="173"/>
                </a:cubicBezTo>
                <a:cubicBezTo>
                  <a:pt x="111" y="171"/>
                  <a:pt x="116" y="170"/>
                  <a:pt x="121" y="167"/>
                </a:cubicBezTo>
                <a:cubicBezTo>
                  <a:pt x="127" y="165"/>
                  <a:pt x="132" y="163"/>
                  <a:pt x="136" y="159"/>
                </a:cubicBezTo>
                <a:cubicBezTo>
                  <a:pt x="141" y="156"/>
                  <a:pt x="145" y="153"/>
                  <a:pt x="149" y="149"/>
                </a:cubicBezTo>
                <a:cubicBezTo>
                  <a:pt x="153" y="145"/>
                  <a:pt x="157" y="140"/>
                  <a:pt x="160" y="136"/>
                </a:cubicBezTo>
                <a:cubicBezTo>
                  <a:pt x="163" y="131"/>
                  <a:pt x="166" y="126"/>
                  <a:pt x="168" y="121"/>
                </a:cubicBezTo>
                <a:cubicBezTo>
                  <a:pt x="170" y="116"/>
                  <a:pt x="172" y="110"/>
                  <a:pt x="173" y="105"/>
                </a:cubicBezTo>
                <a:cubicBezTo>
                  <a:pt x="174" y="99"/>
                  <a:pt x="175" y="93"/>
                  <a:pt x="175" y="87"/>
                </a:cubicBezTo>
                <a:cubicBezTo>
                  <a:pt x="175" y="81"/>
                  <a:pt x="174" y="75"/>
                  <a:pt x="173" y="69"/>
                </a:cubicBezTo>
                <a:close/>
                <a:moveTo>
                  <a:pt x="162" y="86"/>
                </a:moveTo>
                <a:cubicBezTo>
                  <a:pt x="161" y="86"/>
                  <a:pt x="136" y="81"/>
                  <a:pt x="110" y="84"/>
                </a:cubicBezTo>
                <a:cubicBezTo>
                  <a:pt x="110" y="82"/>
                  <a:pt x="109" y="81"/>
                  <a:pt x="108" y="80"/>
                </a:cubicBezTo>
                <a:cubicBezTo>
                  <a:pt x="107" y="76"/>
                  <a:pt x="105" y="73"/>
                  <a:pt x="104" y="69"/>
                </a:cubicBezTo>
                <a:cubicBezTo>
                  <a:pt x="133" y="57"/>
                  <a:pt x="145" y="40"/>
                  <a:pt x="145" y="40"/>
                </a:cubicBezTo>
                <a:cubicBezTo>
                  <a:pt x="156" y="52"/>
                  <a:pt x="162" y="68"/>
                  <a:pt x="162" y="86"/>
                </a:cubicBezTo>
                <a:close/>
                <a:moveTo>
                  <a:pt x="137" y="31"/>
                </a:moveTo>
                <a:cubicBezTo>
                  <a:pt x="137" y="31"/>
                  <a:pt x="126" y="47"/>
                  <a:pt x="98" y="58"/>
                </a:cubicBezTo>
                <a:cubicBezTo>
                  <a:pt x="85" y="35"/>
                  <a:pt x="71" y="16"/>
                  <a:pt x="70" y="14"/>
                </a:cubicBezTo>
                <a:cubicBezTo>
                  <a:pt x="76" y="13"/>
                  <a:pt x="81" y="12"/>
                  <a:pt x="87" y="12"/>
                </a:cubicBezTo>
                <a:cubicBezTo>
                  <a:pt x="106" y="12"/>
                  <a:pt x="124" y="19"/>
                  <a:pt x="137" y="31"/>
                </a:cubicBezTo>
                <a:close/>
                <a:moveTo>
                  <a:pt x="70" y="14"/>
                </a:moveTo>
                <a:cubicBezTo>
                  <a:pt x="70" y="14"/>
                  <a:pt x="70" y="14"/>
                  <a:pt x="70" y="14"/>
                </a:cubicBezTo>
                <a:cubicBezTo>
                  <a:pt x="70" y="14"/>
                  <a:pt x="69" y="15"/>
                  <a:pt x="69" y="15"/>
                </a:cubicBezTo>
                <a:cubicBezTo>
                  <a:pt x="69" y="15"/>
                  <a:pt x="70" y="15"/>
                  <a:pt x="70" y="14"/>
                </a:cubicBezTo>
                <a:close/>
                <a:moveTo>
                  <a:pt x="56" y="19"/>
                </a:moveTo>
                <a:cubicBezTo>
                  <a:pt x="57" y="21"/>
                  <a:pt x="70" y="39"/>
                  <a:pt x="83" y="62"/>
                </a:cubicBezTo>
                <a:cubicBezTo>
                  <a:pt x="47" y="72"/>
                  <a:pt x="16" y="72"/>
                  <a:pt x="14" y="72"/>
                </a:cubicBezTo>
                <a:cubicBezTo>
                  <a:pt x="19" y="48"/>
                  <a:pt x="35" y="29"/>
                  <a:pt x="56" y="19"/>
                </a:cubicBezTo>
                <a:close/>
                <a:moveTo>
                  <a:pt x="13" y="87"/>
                </a:moveTo>
                <a:cubicBezTo>
                  <a:pt x="13" y="86"/>
                  <a:pt x="13" y="85"/>
                  <a:pt x="13" y="85"/>
                </a:cubicBezTo>
                <a:cubicBezTo>
                  <a:pt x="14" y="85"/>
                  <a:pt x="51" y="85"/>
                  <a:pt x="90" y="74"/>
                </a:cubicBezTo>
                <a:cubicBezTo>
                  <a:pt x="92" y="78"/>
                  <a:pt x="94" y="82"/>
                  <a:pt x="96" y="87"/>
                </a:cubicBezTo>
                <a:cubicBezTo>
                  <a:pt x="95" y="87"/>
                  <a:pt x="94" y="87"/>
                  <a:pt x="93" y="88"/>
                </a:cubicBezTo>
                <a:cubicBezTo>
                  <a:pt x="52" y="101"/>
                  <a:pt x="32" y="137"/>
                  <a:pt x="32" y="137"/>
                </a:cubicBezTo>
                <a:cubicBezTo>
                  <a:pt x="32" y="137"/>
                  <a:pt x="32" y="137"/>
                  <a:pt x="32" y="137"/>
                </a:cubicBezTo>
                <a:cubicBezTo>
                  <a:pt x="20" y="124"/>
                  <a:pt x="13" y="106"/>
                  <a:pt x="13" y="87"/>
                </a:cubicBezTo>
                <a:close/>
                <a:moveTo>
                  <a:pt x="87" y="162"/>
                </a:moveTo>
                <a:cubicBezTo>
                  <a:pt x="69" y="162"/>
                  <a:pt x="53" y="155"/>
                  <a:pt x="40" y="144"/>
                </a:cubicBezTo>
                <a:cubicBezTo>
                  <a:pt x="41" y="145"/>
                  <a:pt x="42" y="146"/>
                  <a:pt x="42" y="146"/>
                </a:cubicBezTo>
                <a:cubicBezTo>
                  <a:pt x="42" y="146"/>
                  <a:pt x="56" y="115"/>
                  <a:pt x="100" y="99"/>
                </a:cubicBezTo>
                <a:cubicBezTo>
                  <a:pt x="100" y="99"/>
                  <a:pt x="100" y="99"/>
                  <a:pt x="101" y="99"/>
                </a:cubicBezTo>
                <a:cubicBezTo>
                  <a:pt x="111" y="126"/>
                  <a:pt x="115" y="149"/>
                  <a:pt x="117" y="156"/>
                </a:cubicBezTo>
                <a:cubicBezTo>
                  <a:pt x="108" y="159"/>
                  <a:pt x="98" y="162"/>
                  <a:pt x="87" y="162"/>
                </a:cubicBezTo>
                <a:close/>
                <a:moveTo>
                  <a:pt x="129" y="149"/>
                </a:moveTo>
                <a:cubicBezTo>
                  <a:pt x="128" y="144"/>
                  <a:pt x="124" y="122"/>
                  <a:pt x="115" y="96"/>
                </a:cubicBezTo>
                <a:cubicBezTo>
                  <a:pt x="139" y="92"/>
                  <a:pt x="160" y="98"/>
                  <a:pt x="161" y="99"/>
                </a:cubicBezTo>
                <a:cubicBezTo>
                  <a:pt x="158" y="120"/>
                  <a:pt x="146" y="138"/>
                  <a:pt x="129" y="149"/>
                </a:cubicBezTo>
                <a:close/>
              </a:path>
            </a:pathLst>
          </a:custGeom>
          <a:solidFill>
            <a:schemeClr val="accent2"/>
          </a:solidFill>
          <a:ln>
            <a:noFill/>
          </a:ln>
        </p:spPr>
        <p:txBody>
          <a:bodyPr vert="horz" wrap="square" lIns="91423" tIns="45711" rIns="91423" bIns="45711" numCol="1" anchor="t" anchorCtr="0" compatLnSpc="1"/>
          <a:lstStyle/>
          <a:p>
            <a:endParaRPr lang="id-ID" sz="900">
              <a:solidFill>
                <a:srgbClr val="262626"/>
              </a:solidFill>
            </a:endParaRPr>
          </a:p>
        </p:txBody>
      </p:sp>
      <p:sp>
        <p:nvSpPr>
          <p:cNvPr id="85" name="Freeform 21"/>
          <p:cNvSpPr/>
          <p:nvPr/>
        </p:nvSpPr>
        <p:spPr bwMode="auto">
          <a:xfrm>
            <a:off x="8501370" y="5138263"/>
            <a:ext cx="708319" cy="704976"/>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2"/>
          </a:solidFill>
          <a:ln>
            <a:noFill/>
          </a:ln>
        </p:spPr>
        <p:txBody>
          <a:bodyPr vert="horz" wrap="square" lIns="91423" tIns="45711" rIns="91423" bIns="45711" numCol="1" anchor="t" anchorCtr="0" compatLnSpc="1"/>
          <a:lstStyle/>
          <a:p>
            <a:endParaRPr lang="id-ID" sz="900">
              <a:solidFill>
                <a:srgbClr val="262626"/>
              </a:solidFill>
            </a:endParaRPr>
          </a:p>
        </p:txBody>
      </p:sp>
      <p:sp>
        <p:nvSpPr>
          <p:cNvPr id="86" name="Freeform 22"/>
          <p:cNvSpPr>
            <a:spLocks noEditPoints="1"/>
          </p:cNvSpPr>
          <p:nvPr/>
        </p:nvSpPr>
        <p:spPr bwMode="auto">
          <a:xfrm>
            <a:off x="10649881" y="3402025"/>
            <a:ext cx="633139" cy="632129"/>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accent2"/>
          </a:solidFill>
          <a:ln>
            <a:noFill/>
          </a:ln>
        </p:spPr>
        <p:txBody>
          <a:bodyPr vert="horz" wrap="square" lIns="91423" tIns="45711" rIns="91423" bIns="45711" numCol="1" anchor="t" anchorCtr="0" compatLnSpc="1"/>
          <a:lstStyle/>
          <a:p>
            <a:endParaRPr lang="id-ID" sz="900">
              <a:solidFill>
                <a:srgbClr val="262626"/>
              </a:solidFill>
            </a:endParaRPr>
          </a:p>
        </p:txBody>
      </p:sp>
      <p:grpSp>
        <p:nvGrpSpPr>
          <p:cNvPr id="87" name="Group 86"/>
          <p:cNvGrpSpPr/>
          <p:nvPr/>
        </p:nvGrpSpPr>
        <p:grpSpPr>
          <a:xfrm>
            <a:off x="9427303" y="2230129"/>
            <a:ext cx="570883" cy="531083"/>
            <a:chOff x="3338513" y="696913"/>
            <a:chExt cx="771525" cy="717550"/>
          </a:xfrm>
          <a:solidFill>
            <a:schemeClr val="accent2"/>
          </a:solidFill>
        </p:grpSpPr>
        <p:sp>
          <p:nvSpPr>
            <p:cNvPr id="95" name="Freeform 23"/>
            <p:cNvSpPr/>
            <p:nvPr/>
          </p:nvSpPr>
          <p:spPr bwMode="auto">
            <a:xfrm>
              <a:off x="3586163" y="696913"/>
              <a:ext cx="523875" cy="717550"/>
            </a:xfrm>
            <a:custGeom>
              <a:avLst/>
              <a:gdLst>
                <a:gd name="T0" fmla="*/ 115 w 125"/>
                <a:gd name="T1" fmla="*/ 63 h 171"/>
                <a:gd name="T2" fmla="*/ 69 w 125"/>
                <a:gd name="T3" fmla="*/ 63 h 171"/>
                <a:gd name="T4" fmla="*/ 85 w 125"/>
                <a:gd name="T5" fmla="*/ 32 h 171"/>
                <a:gd name="T6" fmla="*/ 74 w 125"/>
                <a:gd name="T7" fmla="*/ 0 h 171"/>
                <a:gd name="T8" fmla="*/ 61 w 125"/>
                <a:gd name="T9" fmla="*/ 21 h 171"/>
                <a:gd name="T10" fmla="*/ 37 w 125"/>
                <a:gd name="T11" fmla="*/ 53 h 171"/>
                <a:gd name="T12" fmla="*/ 0 w 125"/>
                <a:gd name="T13" fmla="*/ 70 h 171"/>
                <a:gd name="T14" fmla="*/ 0 w 125"/>
                <a:gd name="T15" fmla="*/ 71 h 171"/>
                <a:gd name="T16" fmla="*/ 0 w 125"/>
                <a:gd name="T17" fmla="*/ 148 h 171"/>
                <a:gd name="T18" fmla="*/ 26 w 125"/>
                <a:gd name="T19" fmla="*/ 155 h 171"/>
                <a:gd name="T20" fmla="*/ 76 w 125"/>
                <a:gd name="T21" fmla="*/ 171 h 171"/>
                <a:gd name="T22" fmla="*/ 91 w 125"/>
                <a:gd name="T23" fmla="*/ 147 h 171"/>
                <a:gd name="T24" fmla="*/ 103 w 125"/>
                <a:gd name="T25" fmla="*/ 121 h 171"/>
                <a:gd name="T26" fmla="*/ 107 w 125"/>
                <a:gd name="T27" fmla="*/ 91 h 171"/>
                <a:gd name="T28" fmla="*/ 115 w 125"/>
                <a:gd name="T29" fmla="*/ 63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5" h="171">
                  <a:moveTo>
                    <a:pt x="115" y="63"/>
                  </a:moveTo>
                  <a:cubicBezTo>
                    <a:pt x="105" y="57"/>
                    <a:pt x="69" y="63"/>
                    <a:pt x="69" y="63"/>
                  </a:cubicBezTo>
                  <a:cubicBezTo>
                    <a:pt x="75" y="59"/>
                    <a:pt x="85" y="38"/>
                    <a:pt x="85" y="32"/>
                  </a:cubicBezTo>
                  <a:cubicBezTo>
                    <a:pt x="86" y="19"/>
                    <a:pt x="83" y="0"/>
                    <a:pt x="74" y="0"/>
                  </a:cubicBezTo>
                  <a:cubicBezTo>
                    <a:pt x="64" y="0"/>
                    <a:pt x="62" y="16"/>
                    <a:pt x="61" y="21"/>
                  </a:cubicBezTo>
                  <a:cubicBezTo>
                    <a:pt x="59" y="35"/>
                    <a:pt x="46" y="48"/>
                    <a:pt x="37" y="53"/>
                  </a:cubicBezTo>
                  <a:cubicBezTo>
                    <a:pt x="25" y="60"/>
                    <a:pt x="16" y="66"/>
                    <a:pt x="0" y="70"/>
                  </a:cubicBezTo>
                  <a:cubicBezTo>
                    <a:pt x="0" y="70"/>
                    <a:pt x="0" y="71"/>
                    <a:pt x="0" y="71"/>
                  </a:cubicBezTo>
                  <a:cubicBezTo>
                    <a:pt x="0" y="148"/>
                    <a:pt x="0" y="148"/>
                    <a:pt x="0" y="148"/>
                  </a:cubicBezTo>
                  <a:cubicBezTo>
                    <a:pt x="9" y="148"/>
                    <a:pt x="18" y="150"/>
                    <a:pt x="26" y="155"/>
                  </a:cubicBezTo>
                  <a:cubicBezTo>
                    <a:pt x="43" y="164"/>
                    <a:pt x="56" y="171"/>
                    <a:pt x="76" y="171"/>
                  </a:cubicBezTo>
                  <a:cubicBezTo>
                    <a:pt x="106" y="171"/>
                    <a:pt x="103" y="148"/>
                    <a:pt x="91" y="147"/>
                  </a:cubicBezTo>
                  <a:cubicBezTo>
                    <a:pt x="115" y="148"/>
                    <a:pt x="117" y="128"/>
                    <a:pt x="103" y="121"/>
                  </a:cubicBezTo>
                  <a:cubicBezTo>
                    <a:pt x="125" y="121"/>
                    <a:pt x="122" y="93"/>
                    <a:pt x="107" y="91"/>
                  </a:cubicBezTo>
                  <a:cubicBezTo>
                    <a:pt x="124" y="92"/>
                    <a:pt x="125" y="70"/>
                    <a:pt x="115" y="63"/>
                  </a:cubicBezTo>
                  <a:close/>
                </a:path>
              </a:pathLst>
            </a:custGeom>
            <a:grpFill/>
            <a:ln>
              <a:noFill/>
            </a:ln>
          </p:spPr>
          <p:txBody>
            <a:bodyPr vert="horz" wrap="square" lIns="45720" tIns="22860" rIns="45720" bIns="22860" numCol="1" anchor="t" anchorCtr="0" compatLnSpc="1"/>
            <a:lstStyle/>
            <a:p>
              <a:endParaRPr lang="id-ID" sz="900">
                <a:solidFill>
                  <a:srgbClr val="262626"/>
                </a:solidFill>
              </a:endParaRPr>
            </a:p>
          </p:txBody>
        </p:sp>
        <p:sp>
          <p:nvSpPr>
            <p:cNvPr id="96" name="Rectangle 24"/>
            <p:cNvSpPr>
              <a:spLocks noChangeArrowheads="1"/>
            </p:cNvSpPr>
            <p:nvPr/>
          </p:nvSpPr>
          <p:spPr bwMode="auto">
            <a:xfrm>
              <a:off x="3338513" y="960438"/>
              <a:ext cx="163513" cy="390525"/>
            </a:xfrm>
            <a:prstGeom prst="rect">
              <a:avLst/>
            </a:prstGeom>
            <a:grpFill/>
            <a:ln>
              <a:noFill/>
            </a:ln>
          </p:spPr>
          <p:txBody>
            <a:bodyPr vert="horz" wrap="square" lIns="45720" tIns="22860" rIns="45720" bIns="22860" numCol="1" anchor="t" anchorCtr="0" compatLnSpc="1"/>
            <a:lstStyle/>
            <a:p>
              <a:endParaRPr lang="id-ID" sz="900">
                <a:solidFill>
                  <a:srgbClr val="262626"/>
                </a:solidFill>
              </a:endParaRPr>
            </a:p>
          </p:txBody>
        </p:sp>
      </p:grpSp>
      <p:grpSp>
        <p:nvGrpSpPr>
          <p:cNvPr id="89" name="Group 88"/>
          <p:cNvGrpSpPr/>
          <p:nvPr/>
        </p:nvGrpSpPr>
        <p:grpSpPr>
          <a:xfrm>
            <a:off x="8509800" y="2905685"/>
            <a:ext cx="760251" cy="712179"/>
            <a:chOff x="544513" y="3295650"/>
            <a:chExt cx="1325563" cy="1241425"/>
          </a:xfrm>
          <a:solidFill>
            <a:schemeClr val="accent2"/>
          </a:solidFill>
        </p:grpSpPr>
        <p:sp>
          <p:nvSpPr>
            <p:cNvPr id="92" name="Freeform 26"/>
            <p:cNvSpPr/>
            <p:nvPr/>
          </p:nvSpPr>
          <p:spPr bwMode="auto">
            <a:xfrm>
              <a:off x="692151" y="3351213"/>
              <a:ext cx="1077913" cy="1185862"/>
            </a:xfrm>
            <a:custGeom>
              <a:avLst/>
              <a:gdLst>
                <a:gd name="T0" fmla="*/ 55 w 257"/>
                <a:gd name="T1" fmla="*/ 128 h 283"/>
                <a:gd name="T2" fmla="*/ 49 w 257"/>
                <a:gd name="T3" fmla="*/ 128 h 283"/>
                <a:gd name="T4" fmla="*/ 43 w 257"/>
                <a:gd name="T5" fmla="*/ 129 h 283"/>
                <a:gd name="T6" fmla="*/ 36 w 257"/>
                <a:gd name="T7" fmla="*/ 133 h 283"/>
                <a:gd name="T8" fmla="*/ 9 w 257"/>
                <a:gd name="T9" fmla="*/ 145 h 283"/>
                <a:gd name="T10" fmla="*/ 4 w 257"/>
                <a:gd name="T11" fmla="*/ 167 h 283"/>
                <a:gd name="T12" fmla="*/ 26 w 257"/>
                <a:gd name="T13" fmla="*/ 218 h 283"/>
                <a:gd name="T14" fmla="*/ 46 w 257"/>
                <a:gd name="T15" fmla="*/ 229 h 283"/>
                <a:gd name="T16" fmla="*/ 61 w 257"/>
                <a:gd name="T17" fmla="*/ 223 h 283"/>
                <a:gd name="T18" fmla="*/ 73 w 257"/>
                <a:gd name="T19" fmla="*/ 243 h 283"/>
                <a:gd name="T20" fmla="*/ 77 w 257"/>
                <a:gd name="T21" fmla="*/ 240 h 283"/>
                <a:gd name="T22" fmla="*/ 106 w 257"/>
                <a:gd name="T23" fmla="*/ 273 h 283"/>
                <a:gd name="T24" fmla="*/ 139 w 257"/>
                <a:gd name="T25" fmla="*/ 275 h 283"/>
                <a:gd name="T26" fmla="*/ 141 w 257"/>
                <a:gd name="T27" fmla="*/ 242 h 283"/>
                <a:gd name="T28" fmla="*/ 138 w 257"/>
                <a:gd name="T29" fmla="*/ 239 h 283"/>
                <a:gd name="T30" fmla="*/ 138 w 257"/>
                <a:gd name="T31" fmla="*/ 239 h 283"/>
                <a:gd name="T32" fmla="*/ 112 w 257"/>
                <a:gd name="T33" fmla="*/ 209 h 283"/>
                <a:gd name="T34" fmla="*/ 128 w 257"/>
                <a:gd name="T35" fmla="*/ 194 h 283"/>
                <a:gd name="T36" fmla="*/ 131 w 257"/>
                <a:gd name="T37" fmla="*/ 193 h 283"/>
                <a:gd name="T38" fmla="*/ 257 w 257"/>
                <a:gd name="T39" fmla="*/ 188 h 283"/>
                <a:gd name="T40" fmla="*/ 174 w 257"/>
                <a:gd name="T41" fmla="*/ 0 h 283"/>
                <a:gd name="T42" fmla="*/ 55 w 257"/>
                <a:gd name="T43" fmla="*/ 12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283">
                  <a:moveTo>
                    <a:pt x="55" y="128"/>
                  </a:moveTo>
                  <a:cubicBezTo>
                    <a:pt x="53" y="127"/>
                    <a:pt x="51" y="127"/>
                    <a:pt x="49" y="128"/>
                  </a:cubicBezTo>
                  <a:cubicBezTo>
                    <a:pt x="47" y="128"/>
                    <a:pt x="45" y="128"/>
                    <a:pt x="43" y="129"/>
                  </a:cubicBezTo>
                  <a:cubicBezTo>
                    <a:pt x="41" y="130"/>
                    <a:pt x="38" y="131"/>
                    <a:pt x="36" y="133"/>
                  </a:cubicBezTo>
                  <a:cubicBezTo>
                    <a:pt x="9" y="145"/>
                    <a:pt x="9" y="145"/>
                    <a:pt x="9" y="145"/>
                  </a:cubicBezTo>
                  <a:cubicBezTo>
                    <a:pt x="2" y="148"/>
                    <a:pt x="0" y="158"/>
                    <a:pt x="4" y="167"/>
                  </a:cubicBezTo>
                  <a:cubicBezTo>
                    <a:pt x="26" y="218"/>
                    <a:pt x="26" y="218"/>
                    <a:pt x="26" y="218"/>
                  </a:cubicBezTo>
                  <a:cubicBezTo>
                    <a:pt x="30" y="227"/>
                    <a:pt x="39" y="232"/>
                    <a:pt x="46" y="229"/>
                  </a:cubicBezTo>
                  <a:cubicBezTo>
                    <a:pt x="61" y="223"/>
                    <a:pt x="61" y="223"/>
                    <a:pt x="61" y="223"/>
                  </a:cubicBezTo>
                  <a:cubicBezTo>
                    <a:pt x="73" y="243"/>
                    <a:pt x="73" y="243"/>
                    <a:pt x="73" y="243"/>
                  </a:cubicBezTo>
                  <a:cubicBezTo>
                    <a:pt x="77" y="240"/>
                    <a:pt x="77" y="240"/>
                    <a:pt x="77" y="240"/>
                  </a:cubicBezTo>
                  <a:cubicBezTo>
                    <a:pt x="106" y="273"/>
                    <a:pt x="106" y="273"/>
                    <a:pt x="106" y="273"/>
                  </a:cubicBezTo>
                  <a:cubicBezTo>
                    <a:pt x="115" y="282"/>
                    <a:pt x="129" y="283"/>
                    <a:pt x="139" y="275"/>
                  </a:cubicBezTo>
                  <a:cubicBezTo>
                    <a:pt x="149" y="266"/>
                    <a:pt x="149" y="251"/>
                    <a:pt x="141" y="242"/>
                  </a:cubicBezTo>
                  <a:cubicBezTo>
                    <a:pt x="138" y="239"/>
                    <a:pt x="138" y="239"/>
                    <a:pt x="138" y="239"/>
                  </a:cubicBezTo>
                  <a:cubicBezTo>
                    <a:pt x="138" y="239"/>
                    <a:pt x="138" y="239"/>
                    <a:pt x="138" y="239"/>
                  </a:cubicBezTo>
                  <a:cubicBezTo>
                    <a:pt x="112" y="209"/>
                    <a:pt x="112" y="209"/>
                    <a:pt x="112" y="209"/>
                  </a:cubicBezTo>
                  <a:cubicBezTo>
                    <a:pt x="128" y="194"/>
                    <a:pt x="128" y="194"/>
                    <a:pt x="128" y="194"/>
                  </a:cubicBezTo>
                  <a:cubicBezTo>
                    <a:pt x="129" y="194"/>
                    <a:pt x="130" y="193"/>
                    <a:pt x="131" y="193"/>
                  </a:cubicBezTo>
                  <a:cubicBezTo>
                    <a:pt x="197" y="178"/>
                    <a:pt x="257" y="188"/>
                    <a:pt x="257" y="188"/>
                  </a:cubicBezTo>
                  <a:cubicBezTo>
                    <a:pt x="174" y="0"/>
                    <a:pt x="174" y="0"/>
                    <a:pt x="174" y="0"/>
                  </a:cubicBezTo>
                  <a:cubicBezTo>
                    <a:pt x="161" y="54"/>
                    <a:pt x="86" y="108"/>
                    <a:pt x="55" y="128"/>
                  </a:cubicBezTo>
                  <a:close/>
                </a:path>
              </a:pathLst>
            </a:custGeom>
            <a:grpFill/>
            <a:ln>
              <a:noFill/>
            </a:ln>
          </p:spPr>
          <p:txBody>
            <a:bodyPr vert="horz" wrap="square" lIns="45720" tIns="22860" rIns="45720" bIns="22860" numCol="1" anchor="t" anchorCtr="0" compatLnSpc="1"/>
            <a:lstStyle/>
            <a:p>
              <a:endParaRPr lang="id-ID" sz="900">
                <a:solidFill>
                  <a:srgbClr val="262626"/>
                </a:solidFill>
              </a:endParaRPr>
            </a:p>
          </p:txBody>
        </p:sp>
        <p:sp>
          <p:nvSpPr>
            <p:cNvPr id="93" name="Freeform 27"/>
            <p:cNvSpPr/>
            <p:nvPr/>
          </p:nvSpPr>
          <p:spPr bwMode="auto">
            <a:xfrm>
              <a:off x="1446213" y="3295650"/>
              <a:ext cx="423863" cy="865187"/>
            </a:xfrm>
            <a:custGeom>
              <a:avLst/>
              <a:gdLst>
                <a:gd name="T0" fmla="*/ 0 w 267"/>
                <a:gd name="T1" fmla="*/ 16 h 545"/>
                <a:gd name="T2" fmla="*/ 233 w 267"/>
                <a:gd name="T3" fmla="*/ 545 h 545"/>
                <a:gd name="T4" fmla="*/ 267 w 267"/>
                <a:gd name="T5" fmla="*/ 531 h 545"/>
                <a:gd name="T6" fmla="*/ 32 w 267"/>
                <a:gd name="T7" fmla="*/ 0 h 545"/>
                <a:gd name="T8" fmla="*/ 0 w 267"/>
                <a:gd name="T9" fmla="*/ 16 h 545"/>
              </a:gdLst>
              <a:ahLst/>
              <a:cxnLst>
                <a:cxn ang="0">
                  <a:pos x="T0" y="T1"/>
                </a:cxn>
                <a:cxn ang="0">
                  <a:pos x="T2" y="T3"/>
                </a:cxn>
                <a:cxn ang="0">
                  <a:pos x="T4" y="T5"/>
                </a:cxn>
                <a:cxn ang="0">
                  <a:pos x="T6" y="T7"/>
                </a:cxn>
                <a:cxn ang="0">
                  <a:pos x="T8" y="T9"/>
                </a:cxn>
              </a:cxnLst>
              <a:rect l="0" t="0" r="r" b="b"/>
              <a:pathLst>
                <a:path w="267" h="545">
                  <a:moveTo>
                    <a:pt x="0" y="16"/>
                  </a:moveTo>
                  <a:lnTo>
                    <a:pt x="233" y="545"/>
                  </a:lnTo>
                  <a:lnTo>
                    <a:pt x="267" y="531"/>
                  </a:lnTo>
                  <a:lnTo>
                    <a:pt x="32" y="0"/>
                  </a:lnTo>
                  <a:lnTo>
                    <a:pt x="0" y="16"/>
                  </a:lnTo>
                  <a:close/>
                </a:path>
              </a:pathLst>
            </a:custGeom>
            <a:grpFill/>
            <a:ln>
              <a:noFill/>
            </a:ln>
          </p:spPr>
          <p:txBody>
            <a:bodyPr vert="horz" wrap="square" lIns="45720" tIns="22860" rIns="45720" bIns="22860" numCol="1" anchor="t" anchorCtr="0" compatLnSpc="1"/>
            <a:lstStyle/>
            <a:p>
              <a:endParaRPr lang="id-ID" sz="900">
                <a:solidFill>
                  <a:srgbClr val="262626"/>
                </a:solidFill>
              </a:endParaRPr>
            </a:p>
          </p:txBody>
        </p:sp>
        <p:sp>
          <p:nvSpPr>
            <p:cNvPr id="94" name="Freeform 28"/>
            <p:cNvSpPr/>
            <p:nvPr/>
          </p:nvSpPr>
          <p:spPr bwMode="auto">
            <a:xfrm>
              <a:off x="544513" y="4021138"/>
              <a:ext cx="257175" cy="339725"/>
            </a:xfrm>
            <a:custGeom>
              <a:avLst/>
              <a:gdLst>
                <a:gd name="T0" fmla="*/ 30 w 61"/>
                <a:gd name="T1" fmla="*/ 10 h 81"/>
                <a:gd name="T2" fmla="*/ 28 w 61"/>
                <a:gd name="T3" fmla="*/ 0 h 81"/>
                <a:gd name="T4" fmla="*/ 17 w 61"/>
                <a:gd name="T5" fmla="*/ 5 h 81"/>
                <a:gd name="T6" fmla="*/ 1 w 61"/>
                <a:gd name="T7" fmla="*/ 32 h 81"/>
                <a:gd name="T8" fmla="*/ 15 w 61"/>
                <a:gd name="T9" fmla="*/ 26 h 81"/>
                <a:gd name="T10" fmla="*/ 21 w 61"/>
                <a:gd name="T11" fmla="*/ 28 h 81"/>
                <a:gd name="T12" fmla="*/ 21 w 61"/>
                <a:gd name="T13" fmla="*/ 29 h 81"/>
                <a:gd name="T14" fmla="*/ 22 w 61"/>
                <a:gd name="T15" fmla="*/ 29 h 81"/>
                <a:gd name="T16" fmla="*/ 19 w 61"/>
                <a:gd name="T17" fmla="*/ 35 h 81"/>
                <a:gd name="T18" fmla="*/ 4 w 61"/>
                <a:gd name="T19" fmla="*/ 42 h 81"/>
                <a:gd name="T20" fmla="*/ 6 w 61"/>
                <a:gd name="T21" fmla="*/ 47 h 81"/>
                <a:gd name="T22" fmla="*/ 21 w 61"/>
                <a:gd name="T23" fmla="*/ 40 h 81"/>
                <a:gd name="T24" fmla="*/ 27 w 61"/>
                <a:gd name="T25" fmla="*/ 42 h 81"/>
                <a:gd name="T26" fmla="*/ 28 w 61"/>
                <a:gd name="T27" fmla="*/ 43 h 81"/>
                <a:gd name="T28" fmla="*/ 28 w 61"/>
                <a:gd name="T29" fmla="*/ 43 h 81"/>
                <a:gd name="T30" fmla="*/ 25 w 61"/>
                <a:gd name="T31" fmla="*/ 49 h 81"/>
                <a:gd name="T32" fmla="*/ 10 w 61"/>
                <a:gd name="T33" fmla="*/ 56 h 81"/>
                <a:gd name="T34" fmla="*/ 12 w 61"/>
                <a:gd name="T35" fmla="*/ 61 h 81"/>
                <a:gd name="T36" fmla="*/ 28 w 61"/>
                <a:gd name="T37" fmla="*/ 54 h 81"/>
                <a:gd name="T38" fmla="*/ 34 w 61"/>
                <a:gd name="T39" fmla="*/ 56 h 81"/>
                <a:gd name="T40" fmla="*/ 34 w 61"/>
                <a:gd name="T41" fmla="*/ 56 h 81"/>
                <a:gd name="T42" fmla="*/ 34 w 61"/>
                <a:gd name="T43" fmla="*/ 57 h 81"/>
                <a:gd name="T44" fmla="*/ 31 w 61"/>
                <a:gd name="T45" fmla="*/ 63 h 81"/>
                <a:gd name="T46" fmla="*/ 17 w 61"/>
                <a:gd name="T47" fmla="*/ 69 h 81"/>
                <a:gd name="T48" fmla="*/ 48 w 61"/>
                <a:gd name="T49" fmla="*/ 76 h 81"/>
                <a:gd name="T50" fmla="*/ 61 w 61"/>
                <a:gd name="T51" fmla="*/ 71 h 81"/>
                <a:gd name="T52" fmla="*/ 53 w 61"/>
                <a:gd name="T53" fmla="*/ 61 h 81"/>
                <a:gd name="T54" fmla="*/ 30 w 61"/>
                <a:gd name="T55" fmla="*/ 1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1" h="81">
                  <a:moveTo>
                    <a:pt x="30" y="10"/>
                  </a:moveTo>
                  <a:cubicBezTo>
                    <a:pt x="29" y="6"/>
                    <a:pt x="28" y="3"/>
                    <a:pt x="28" y="0"/>
                  </a:cubicBezTo>
                  <a:cubicBezTo>
                    <a:pt x="17" y="5"/>
                    <a:pt x="17" y="5"/>
                    <a:pt x="17" y="5"/>
                  </a:cubicBezTo>
                  <a:cubicBezTo>
                    <a:pt x="6" y="10"/>
                    <a:pt x="0" y="21"/>
                    <a:pt x="1" y="32"/>
                  </a:cubicBezTo>
                  <a:cubicBezTo>
                    <a:pt x="15" y="26"/>
                    <a:pt x="15" y="26"/>
                    <a:pt x="15" y="26"/>
                  </a:cubicBezTo>
                  <a:cubicBezTo>
                    <a:pt x="18" y="25"/>
                    <a:pt x="20" y="26"/>
                    <a:pt x="21" y="28"/>
                  </a:cubicBezTo>
                  <a:cubicBezTo>
                    <a:pt x="21" y="29"/>
                    <a:pt x="21" y="29"/>
                    <a:pt x="21" y="29"/>
                  </a:cubicBezTo>
                  <a:cubicBezTo>
                    <a:pt x="21" y="29"/>
                    <a:pt x="22" y="29"/>
                    <a:pt x="22" y="29"/>
                  </a:cubicBezTo>
                  <a:cubicBezTo>
                    <a:pt x="23" y="31"/>
                    <a:pt x="22" y="34"/>
                    <a:pt x="19" y="35"/>
                  </a:cubicBezTo>
                  <a:cubicBezTo>
                    <a:pt x="4" y="42"/>
                    <a:pt x="4" y="42"/>
                    <a:pt x="4" y="42"/>
                  </a:cubicBezTo>
                  <a:cubicBezTo>
                    <a:pt x="6" y="47"/>
                    <a:pt x="6" y="47"/>
                    <a:pt x="6" y="47"/>
                  </a:cubicBezTo>
                  <a:cubicBezTo>
                    <a:pt x="21" y="40"/>
                    <a:pt x="21" y="40"/>
                    <a:pt x="21" y="40"/>
                  </a:cubicBezTo>
                  <a:cubicBezTo>
                    <a:pt x="24" y="39"/>
                    <a:pt x="26" y="40"/>
                    <a:pt x="27" y="42"/>
                  </a:cubicBezTo>
                  <a:cubicBezTo>
                    <a:pt x="27" y="42"/>
                    <a:pt x="27" y="43"/>
                    <a:pt x="28" y="43"/>
                  </a:cubicBezTo>
                  <a:cubicBezTo>
                    <a:pt x="28" y="43"/>
                    <a:pt x="28" y="43"/>
                    <a:pt x="28" y="43"/>
                  </a:cubicBezTo>
                  <a:cubicBezTo>
                    <a:pt x="29" y="45"/>
                    <a:pt x="28" y="48"/>
                    <a:pt x="25" y="49"/>
                  </a:cubicBezTo>
                  <a:cubicBezTo>
                    <a:pt x="10" y="56"/>
                    <a:pt x="10" y="56"/>
                    <a:pt x="10" y="56"/>
                  </a:cubicBezTo>
                  <a:cubicBezTo>
                    <a:pt x="12" y="61"/>
                    <a:pt x="12" y="61"/>
                    <a:pt x="12" y="61"/>
                  </a:cubicBezTo>
                  <a:cubicBezTo>
                    <a:pt x="28" y="54"/>
                    <a:pt x="28" y="54"/>
                    <a:pt x="28" y="54"/>
                  </a:cubicBezTo>
                  <a:cubicBezTo>
                    <a:pt x="30" y="53"/>
                    <a:pt x="33" y="54"/>
                    <a:pt x="34" y="56"/>
                  </a:cubicBezTo>
                  <a:cubicBezTo>
                    <a:pt x="34" y="56"/>
                    <a:pt x="34" y="56"/>
                    <a:pt x="34" y="56"/>
                  </a:cubicBezTo>
                  <a:cubicBezTo>
                    <a:pt x="34" y="57"/>
                    <a:pt x="34" y="57"/>
                    <a:pt x="34" y="57"/>
                  </a:cubicBezTo>
                  <a:cubicBezTo>
                    <a:pt x="35" y="59"/>
                    <a:pt x="34" y="62"/>
                    <a:pt x="31" y="63"/>
                  </a:cubicBezTo>
                  <a:cubicBezTo>
                    <a:pt x="17" y="69"/>
                    <a:pt x="17" y="69"/>
                    <a:pt x="17" y="69"/>
                  </a:cubicBezTo>
                  <a:cubicBezTo>
                    <a:pt x="24" y="78"/>
                    <a:pt x="37" y="81"/>
                    <a:pt x="48" y="76"/>
                  </a:cubicBezTo>
                  <a:cubicBezTo>
                    <a:pt x="61" y="71"/>
                    <a:pt x="61" y="71"/>
                    <a:pt x="61" y="71"/>
                  </a:cubicBezTo>
                  <a:cubicBezTo>
                    <a:pt x="58" y="68"/>
                    <a:pt x="55" y="65"/>
                    <a:pt x="53" y="61"/>
                  </a:cubicBezTo>
                  <a:lnTo>
                    <a:pt x="30" y="10"/>
                  </a:lnTo>
                  <a:close/>
                </a:path>
              </a:pathLst>
            </a:custGeom>
            <a:grpFill/>
            <a:ln>
              <a:noFill/>
            </a:ln>
          </p:spPr>
          <p:txBody>
            <a:bodyPr vert="horz" wrap="square" lIns="45720" tIns="22860" rIns="45720" bIns="22860" numCol="1" anchor="t" anchorCtr="0" compatLnSpc="1"/>
            <a:lstStyle/>
            <a:p>
              <a:endParaRPr lang="id-ID" sz="900">
                <a:solidFill>
                  <a:srgbClr val="262626"/>
                </a:solidFill>
              </a:endParaRPr>
            </a:p>
          </p:txBody>
        </p:sp>
      </p:grpSp>
      <p:sp>
        <p:nvSpPr>
          <p:cNvPr id="90" name="Freeform 52"/>
          <p:cNvSpPr/>
          <p:nvPr/>
        </p:nvSpPr>
        <p:spPr bwMode="auto">
          <a:xfrm>
            <a:off x="7272986" y="3101951"/>
            <a:ext cx="453417" cy="546356"/>
          </a:xfrm>
          <a:custGeom>
            <a:avLst/>
            <a:gdLst>
              <a:gd name="T0" fmla="*/ 60 w 146"/>
              <a:gd name="T1" fmla="*/ 173 h 176"/>
              <a:gd name="T2" fmla="*/ 40 w 146"/>
              <a:gd name="T3" fmla="*/ 173 h 176"/>
              <a:gd name="T4" fmla="*/ 38 w 146"/>
              <a:gd name="T5" fmla="*/ 172 h 176"/>
              <a:gd name="T6" fmla="*/ 17 w 146"/>
              <a:gd name="T7" fmla="*/ 122 h 176"/>
              <a:gd name="T8" fmla="*/ 40 w 146"/>
              <a:gd name="T9" fmla="*/ 62 h 176"/>
              <a:gd name="T10" fmla="*/ 55 w 146"/>
              <a:gd name="T11" fmla="*/ 24 h 176"/>
              <a:gd name="T12" fmla="*/ 103 w 146"/>
              <a:gd name="T13" fmla="*/ 9 h 176"/>
              <a:gd name="T14" fmla="*/ 141 w 146"/>
              <a:gd name="T15" fmla="*/ 53 h 176"/>
              <a:gd name="T16" fmla="*/ 108 w 146"/>
              <a:gd name="T17" fmla="*/ 142 h 176"/>
              <a:gd name="T18" fmla="*/ 98 w 146"/>
              <a:gd name="T19" fmla="*/ 146 h 176"/>
              <a:gd name="T20" fmla="*/ 94 w 146"/>
              <a:gd name="T21" fmla="*/ 137 h 176"/>
              <a:gd name="T22" fmla="*/ 127 w 146"/>
              <a:gd name="T23" fmla="*/ 49 h 176"/>
              <a:gd name="T24" fmla="*/ 98 w 146"/>
              <a:gd name="T25" fmla="*/ 23 h 176"/>
              <a:gd name="T26" fmla="*/ 69 w 146"/>
              <a:gd name="T27" fmla="*/ 30 h 176"/>
              <a:gd name="T28" fmla="*/ 54 w 146"/>
              <a:gd name="T29" fmla="*/ 67 h 176"/>
              <a:gd name="T30" fmla="*/ 30 w 146"/>
              <a:gd name="T31" fmla="*/ 127 h 176"/>
              <a:gd name="T32" fmla="*/ 44 w 146"/>
              <a:gd name="T33" fmla="*/ 159 h 176"/>
              <a:gd name="T34" fmla="*/ 45 w 146"/>
              <a:gd name="T35" fmla="*/ 159 h 176"/>
              <a:gd name="T36" fmla="*/ 61 w 146"/>
              <a:gd name="T37" fmla="*/ 151 h 176"/>
              <a:gd name="T38" fmla="*/ 67 w 146"/>
              <a:gd name="T39" fmla="*/ 135 h 176"/>
              <a:gd name="T40" fmla="*/ 93 w 146"/>
              <a:gd name="T41" fmla="*/ 68 h 176"/>
              <a:gd name="T42" fmla="*/ 91 w 146"/>
              <a:gd name="T43" fmla="*/ 58 h 176"/>
              <a:gd name="T44" fmla="*/ 82 w 146"/>
              <a:gd name="T45" fmla="*/ 67 h 176"/>
              <a:gd name="T46" fmla="*/ 57 w 146"/>
              <a:gd name="T47" fmla="*/ 130 h 176"/>
              <a:gd name="T48" fmla="*/ 48 w 146"/>
              <a:gd name="T49" fmla="*/ 134 h 176"/>
              <a:gd name="T50" fmla="*/ 44 w 146"/>
              <a:gd name="T51" fmla="*/ 124 h 176"/>
              <a:gd name="T52" fmla="*/ 68 w 146"/>
              <a:gd name="T53" fmla="*/ 62 h 176"/>
              <a:gd name="T54" fmla="*/ 96 w 146"/>
              <a:gd name="T55" fmla="*/ 44 h 176"/>
              <a:gd name="T56" fmla="*/ 107 w 146"/>
              <a:gd name="T57" fmla="*/ 72 h 176"/>
              <a:gd name="T58" fmla="*/ 80 w 146"/>
              <a:gd name="T59" fmla="*/ 141 h 176"/>
              <a:gd name="T60" fmla="*/ 74 w 146"/>
              <a:gd name="T61" fmla="*/ 156 h 176"/>
              <a:gd name="T62" fmla="*/ 60 w 146"/>
              <a:gd name="T63" fmla="*/ 17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6" h="176">
                <a:moveTo>
                  <a:pt x="60" y="173"/>
                </a:moveTo>
                <a:cubicBezTo>
                  <a:pt x="54" y="176"/>
                  <a:pt x="47" y="176"/>
                  <a:pt x="40" y="173"/>
                </a:cubicBezTo>
                <a:cubicBezTo>
                  <a:pt x="38" y="172"/>
                  <a:pt x="38" y="172"/>
                  <a:pt x="38" y="172"/>
                </a:cubicBezTo>
                <a:cubicBezTo>
                  <a:pt x="31" y="169"/>
                  <a:pt x="0" y="160"/>
                  <a:pt x="17" y="122"/>
                </a:cubicBezTo>
                <a:cubicBezTo>
                  <a:pt x="24" y="106"/>
                  <a:pt x="31" y="84"/>
                  <a:pt x="40" y="62"/>
                </a:cubicBezTo>
                <a:cubicBezTo>
                  <a:pt x="45" y="50"/>
                  <a:pt x="50" y="37"/>
                  <a:pt x="55" y="24"/>
                </a:cubicBezTo>
                <a:cubicBezTo>
                  <a:pt x="64" y="1"/>
                  <a:pt x="78" y="0"/>
                  <a:pt x="103" y="9"/>
                </a:cubicBezTo>
                <a:cubicBezTo>
                  <a:pt x="133" y="20"/>
                  <a:pt x="146" y="39"/>
                  <a:pt x="141" y="53"/>
                </a:cubicBezTo>
                <a:cubicBezTo>
                  <a:pt x="135" y="73"/>
                  <a:pt x="109" y="139"/>
                  <a:pt x="108" y="142"/>
                </a:cubicBezTo>
                <a:cubicBezTo>
                  <a:pt x="106" y="146"/>
                  <a:pt x="102" y="148"/>
                  <a:pt x="98" y="146"/>
                </a:cubicBezTo>
                <a:cubicBezTo>
                  <a:pt x="95" y="145"/>
                  <a:pt x="93" y="141"/>
                  <a:pt x="94" y="137"/>
                </a:cubicBezTo>
                <a:cubicBezTo>
                  <a:pt x="94" y="136"/>
                  <a:pt x="121" y="68"/>
                  <a:pt x="127" y="49"/>
                </a:cubicBezTo>
                <a:cubicBezTo>
                  <a:pt x="129" y="45"/>
                  <a:pt x="124" y="32"/>
                  <a:pt x="98" y="23"/>
                </a:cubicBezTo>
                <a:cubicBezTo>
                  <a:pt x="83" y="17"/>
                  <a:pt x="76" y="10"/>
                  <a:pt x="69" y="30"/>
                </a:cubicBezTo>
                <a:cubicBezTo>
                  <a:pt x="64" y="42"/>
                  <a:pt x="59" y="55"/>
                  <a:pt x="54" y="67"/>
                </a:cubicBezTo>
                <a:cubicBezTo>
                  <a:pt x="45" y="90"/>
                  <a:pt x="37" y="111"/>
                  <a:pt x="30" y="127"/>
                </a:cubicBezTo>
                <a:cubicBezTo>
                  <a:pt x="20" y="152"/>
                  <a:pt x="36" y="155"/>
                  <a:pt x="44" y="159"/>
                </a:cubicBezTo>
                <a:cubicBezTo>
                  <a:pt x="45" y="159"/>
                  <a:pt x="45" y="159"/>
                  <a:pt x="45" y="159"/>
                </a:cubicBezTo>
                <a:cubicBezTo>
                  <a:pt x="52" y="162"/>
                  <a:pt x="56" y="161"/>
                  <a:pt x="61" y="151"/>
                </a:cubicBezTo>
                <a:cubicBezTo>
                  <a:pt x="62" y="148"/>
                  <a:pt x="64" y="142"/>
                  <a:pt x="67" y="135"/>
                </a:cubicBezTo>
                <a:cubicBezTo>
                  <a:pt x="75" y="115"/>
                  <a:pt x="91" y="77"/>
                  <a:pt x="93" y="68"/>
                </a:cubicBezTo>
                <a:cubicBezTo>
                  <a:pt x="94" y="65"/>
                  <a:pt x="94" y="59"/>
                  <a:pt x="91" y="58"/>
                </a:cubicBezTo>
                <a:cubicBezTo>
                  <a:pt x="87" y="56"/>
                  <a:pt x="83" y="65"/>
                  <a:pt x="82" y="67"/>
                </a:cubicBezTo>
                <a:cubicBezTo>
                  <a:pt x="72" y="95"/>
                  <a:pt x="58" y="130"/>
                  <a:pt x="57" y="130"/>
                </a:cubicBezTo>
                <a:cubicBezTo>
                  <a:pt x="56" y="134"/>
                  <a:pt x="52" y="135"/>
                  <a:pt x="48" y="134"/>
                </a:cubicBezTo>
                <a:cubicBezTo>
                  <a:pt x="44" y="132"/>
                  <a:pt x="42" y="128"/>
                  <a:pt x="44" y="124"/>
                </a:cubicBezTo>
                <a:cubicBezTo>
                  <a:pt x="44" y="124"/>
                  <a:pt x="58" y="90"/>
                  <a:pt x="68" y="62"/>
                </a:cubicBezTo>
                <a:cubicBezTo>
                  <a:pt x="75" y="45"/>
                  <a:pt x="87" y="41"/>
                  <a:pt x="96" y="44"/>
                </a:cubicBezTo>
                <a:cubicBezTo>
                  <a:pt x="106" y="47"/>
                  <a:pt x="110" y="62"/>
                  <a:pt x="107" y="72"/>
                </a:cubicBezTo>
                <a:cubicBezTo>
                  <a:pt x="105" y="81"/>
                  <a:pt x="93" y="111"/>
                  <a:pt x="80" y="141"/>
                </a:cubicBezTo>
                <a:cubicBezTo>
                  <a:pt x="78" y="148"/>
                  <a:pt x="75" y="154"/>
                  <a:pt x="74" y="156"/>
                </a:cubicBezTo>
                <a:cubicBezTo>
                  <a:pt x="71" y="165"/>
                  <a:pt x="66" y="171"/>
                  <a:pt x="60" y="173"/>
                </a:cubicBezTo>
                <a:close/>
              </a:path>
            </a:pathLst>
          </a:custGeom>
          <a:solidFill>
            <a:schemeClr val="accent2"/>
          </a:solidFill>
          <a:ln>
            <a:noFill/>
          </a:ln>
        </p:spPr>
        <p:txBody>
          <a:bodyPr vert="horz" wrap="square" lIns="91423" tIns="45711" rIns="91423" bIns="45711" numCol="1" anchor="t" anchorCtr="0" compatLnSpc="1"/>
          <a:lstStyle/>
          <a:p>
            <a:endParaRPr lang="id-ID" sz="900">
              <a:solidFill>
                <a:srgbClr val="262626"/>
              </a:solidFill>
            </a:endParaRPr>
          </a:p>
        </p:txBody>
      </p:sp>
      <p:sp>
        <p:nvSpPr>
          <p:cNvPr id="91" name="Freeform 52"/>
          <p:cNvSpPr/>
          <p:nvPr/>
        </p:nvSpPr>
        <p:spPr bwMode="auto">
          <a:xfrm>
            <a:off x="10361153" y="2572415"/>
            <a:ext cx="403419" cy="486108"/>
          </a:xfrm>
          <a:custGeom>
            <a:avLst/>
            <a:gdLst>
              <a:gd name="T0" fmla="*/ 60 w 146"/>
              <a:gd name="T1" fmla="*/ 173 h 176"/>
              <a:gd name="T2" fmla="*/ 40 w 146"/>
              <a:gd name="T3" fmla="*/ 173 h 176"/>
              <a:gd name="T4" fmla="*/ 38 w 146"/>
              <a:gd name="T5" fmla="*/ 172 h 176"/>
              <a:gd name="T6" fmla="*/ 17 w 146"/>
              <a:gd name="T7" fmla="*/ 122 h 176"/>
              <a:gd name="T8" fmla="*/ 40 w 146"/>
              <a:gd name="T9" fmla="*/ 62 h 176"/>
              <a:gd name="T10" fmla="*/ 55 w 146"/>
              <a:gd name="T11" fmla="*/ 24 h 176"/>
              <a:gd name="T12" fmla="*/ 103 w 146"/>
              <a:gd name="T13" fmla="*/ 9 h 176"/>
              <a:gd name="T14" fmla="*/ 141 w 146"/>
              <a:gd name="T15" fmla="*/ 53 h 176"/>
              <a:gd name="T16" fmla="*/ 108 w 146"/>
              <a:gd name="T17" fmla="*/ 142 h 176"/>
              <a:gd name="T18" fmla="*/ 98 w 146"/>
              <a:gd name="T19" fmla="*/ 146 h 176"/>
              <a:gd name="T20" fmla="*/ 94 w 146"/>
              <a:gd name="T21" fmla="*/ 137 h 176"/>
              <a:gd name="T22" fmla="*/ 127 w 146"/>
              <a:gd name="T23" fmla="*/ 49 h 176"/>
              <a:gd name="T24" fmla="*/ 98 w 146"/>
              <a:gd name="T25" fmla="*/ 23 h 176"/>
              <a:gd name="T26" fmla="*/ 69 w 146"/>
              <a:gd name="T27" fmla="*/ 30 h 176"/>
              <a:gd name="T28" fmla="*/ 54 w 146"/>
              <a:gd name="T29" fmla="*/ 67 h 176"/>
              <a:gd name="T30" fmla="*/ 30 w 146"/>
              <a:gd name="T31" fmla="*/ 127 h 176"/>
              <a:gd name="T32" fmla="*/ 44 w 146"/>
              <a:gd name="T33" fmla="*/ 159 h 176"/>
              <a:gd name="T34" fmla="*/ 45 w 146"/>
              <a:gd name="T35" fmla="*/ 159 h 176"/>
              <a:gd name="T36" fmla="*/ 61 w 146"/>
              <a:gd name="T37" fmla="*/ 151 h 176"/>
              <a:gd name="T38" fmla="*/ 67 w 146"/>
              <a:gd name="T39" fmla="*/ 135 h 176"/>
              <a:gd name="T40" fmla="*/ 93 w 146"/>
              <a:gd name="T41" fmla="*/ 68 h 176"/>
              <a:gd name="T42" fmla="*/ 91 w 146"/>
              <a:gd name="T43" fmla="*/ 58 h 176"/>
              <a:gd name="T44" fmla="*/ 82 w 146"/>
              <a:gd name="T45" fmla="*/ 67 h 176"/>
              <a:gd name="T46" fmla="*/ 57 w 146"/>
              <a:gd name="T47" fmla="*/ 130 h 176"/>
              <a:gd name="T48" fmla="*/ 48 w 146"/>
              <a:gd name="T49" fmla="*/ 134 h 176"/>
              <a:gd name="T50" fmla="*/ 44 w 146"/>
              <a:gd name="T51" fmla="*/ 124 h 176"/>
              <a:gd name="T52" fmla="*/ 68 w 146"/>
              <a:gd name="T53" fmla="*/ 62 h 176"/>
              <a:gd name="T54" fmla="*/ 96 w 146"/>
              <a:gd name="T55" fmla="*/ 44 h 176"/>
              <a:gd name="T56" fmla="*/ 107 w 146"/>
              <a:gd name="T57" fmla="*/ 72 h 176"/>
              <a:gd name="T58" fmla="*/ 80 w 146"/>
              <a:gd name="T59" fmla="*/ 141 h 176"/>
              <a:gd name="T60" fmla="*/ 74 w 146"/>
              <a:gd name="T61" fmla="*/ 156 h 176"/>
              <a:gd name="T62" fmla="*/ 60 w 146"/>
              <a:gd name="T63" fmla="*/ 17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6" h="176">
                <a:moveTo>
                  <a:pt x="60" y="173"/>
                </a:moveTo>
                <a:cubicBezTo>
                  <a:pt x="54" y="176"/>
                  <a:pt x="47" y="176"/>
                  <a:pt x="40" y="173"/>
                </a:cubicBezTo>
                <a:cubicBezTo>
                  <a:pt x="38" y="172"/>
                  <a:pt x="38" y="172"/>
                  <a:pt x="38" y="172"/>
                </a:cubicBezTo>
                <a:cubicBezTo>
                  <a:pt x="31" y="169"/>
                  <a:pt x="0" y="160"/>
                  <a:pt x="17" y="122"/>
                </a:cubicBezTo>
                <a:cubicBezTo>
                  <a:pt x="24" y="106"/>
                  <a:pt x="31" y="84"/>
                  <a:pt x="40" y="62"/>
                </a:cubicBezTo>
                <a:cubicBezTo>
                  <a:pt x="45" y="50"/>
                  <a:pt x="50" y="37"/>
                  <a:pt x="55" y="24"/>
                </a:cubicBezTo>
                <a:cubicBezTo>
                  <a:pt x="64" y="1"/>
                  <a:pt x="78" y="0"/>
                  <a:pt x="103" y="9"/>
                </a:cubicBezTo>
                <a:cubicBezTo>
                  <a:pt x="133" y="20"/>
                  <a:pt x="146" y="39"/>
                  <a:pt x="141" y="53"/>
                </a:cubicBezTo>
                <a:cubicBezTo>
                  <a:pt x="135" y="73"/>
                  <a:pt x="109" y="139"/>
                  <a:pt x="108" y="142"/>
                </a:cubicBezTo>
                <a:cubicBezTo>
                  <a:pt x="106" y="146"/>
                  <a:pt x="102" y="148"/>
                  <a:pt x="98" y="146"/>
                </a:cubicBezTo>
                <a:cubicBezTo>
                  <a:pt x="95" y="145"/>
                  <a:pt x="93" y="141"/>
                  <a:pt x="94" y="137"/>
                </a:cubicBezTo>
                <a:cubicBezTo>
                  <a:pt x="94" y="136"/>
                  <a:pt x="121" y="68"/>
                  <a:pt x="127" y="49"/>
                </a:cubicBezTo>
                <a:cubicBezTo>
                  <a:pt x="129" y="45"/>
                  <a:pt x="124" y="32"/>
                  <a:pt x="98" y="23"/>
                </a:cubicBezTo>
                <a:cubicBezTo>
                  <a:pt x="83" y="17"/>
                  <a:pt x="76" y="10"/>
                  <a:pt x="69" y="30"/>
                </a:cubicBezTo>
                <a:cubicBezTo>
                  <a:pt x="64" y="42"/>
                  <a:pt x="59" y="55"/>
                  <a:pt x="54" y="67"/>
                </a:cubicBezTo>
                <a:cubicBezTo>
                  <a:pt x="45" y="90"/>
                  <a:pt x="37" y="111"/>
                  <a:pt x="30" y="127"/>
                </a:cubicBezTo>
                <a:cubicBezTo>
                  <a:pt x="20" y="152"/>
                  <a:pt x="36" y="155"/>
                  <a:pt x="44" y="159"/>
                </a:cubicBezTo>
                <a:cubicBezTo>
                  <a:pt x="45" y="159"/>
                  <a:pt x="45" y="159"/>
                  <a:pt x="45" y="159"/>
                </a:cubicBezTo>
                <a:cubicBezTo>
                  <a:pt x="52" y="162"/>
                  <a:pt x="56" y="161"/>
                  <a:pt x="61" y="151"/>
                </a:cubicBezTo>
                <a:cubicBezTo>
                  <a:pt x="62" y="148"/>
                  <a:pt x="64" y="142"/>
                  <a:pt x="67" y="135"/>
                </a:cubicBezTo>
                <a:cubicBezTo>
                  <a:pt x="75" y="115"/>
                  <a:pt x="91" y="77"/>
                  <a:pt x="93" y="68"/>
                </a:cubicBezTo>
                <a:cubicBezTo>
                  <a:pt x="94" y="65"/>
                  <a:pt x="94" y="59"/>
                  <a:pt x="91" y="58"/>
                </a:cubicBezTo>
                <a:cubicBezTo>
                  <a:pt x="87" y="56"/>
                  <a:pt x="83" y="65"/>
                  <a:pt x="82" y="67"/>
                </a:cubicBezTo>
                <a:cubicBezTo>
                  <a:pt x="72" y="95"/>
                  <a:pt x="58" y="130"/>
                  <a:pt x="57" y="130"/>
                </a:cubicBezTo>
                <a:cubicBezTo>
                  <a:pt x="56" y="134"/>
                  <a:pt x="52" y="135"/>
                  <a:pt x="48" y="134"/>
                </a:cubicBezTo>
                <a:cubicBezTo>
                  <a:pt x="44" y="132"/>
                  <a:pt x="42" y="128"/>
                  <a:pt x="44" y="124"/>
                </a:cubicBezTo>
                <a:cubicBezTo>
                  <a:pt x="44" y="124"/>
                  <a:pt x="58" y="90"/>
                  <a:pt x="68" y="62"/>
                </a:cubicBezTo>
                <a:cubicBezTo>
                  <a:pt x="75" y="45"/>
                  <a:pt x="87" y="41"/>
                  <a:pt x="96" y="44"/>
                </a:cubicBezTo>
                <a:cubicBezTo>
                  <a:pt x="106" y="47"/>
                  <a:pt x="110" y="62"/>
                  <a:pt x="107" y="72"/>
                </a:cubicBezTo>
                <a:cubicBezTo>
                  <a:pt x="105" y="81"/>
                  <a:pt x="93" y="111"/>
                  <a:pt x="80" y="141"/>
                </a:cubicBezTo>
                <a:cubicBezTo>
                  <a:pt x="78" y="148"/>
                  <a:pt x="75" y="154"/>
                  <a:pt x="74" y="156"/>
                </a:cubicBezTo>
                <a:cubicBezTo>
                  <a:pt x="71" y="165"/>
                  <a:pt x="66" y="171"/>
                  <a:pt x="60" y="173"/>
                </a:cubicBezTo>
                <a:close/>
              </a:path>
            </a:pathLst>
          </a:custGeom>
          <a:solidFill>
            <a:schemeClr val="accent2"/>
          </a:solidFill>
          <a:ln>
            <a:noFill/>
          </a:ln>
        </p:spPr>
        <p:txBody>
          <a:bodyPr vert="horz" wrap="square" lIns="91423" tIns="45711" rIns="91423" bIns="45711" numCol="1" anchor="t" anchorCtr="0" compatLnSpc="1"/>
          <a:lstStyle/>
          <a:p>
            <a:endParaRPr lang="id-ID" sz="900">
              <a:solidFill>
                <a:srgbClr val="262626"/>
              </a:solidFill>
            </a:endParaRPr>
          </a:p>
        </p:txBody>
      </p:sp>
      <p:sp>
        <p:nvSpPr>
          <p:cNvPr id="69" name="Freeform 9"/>
          <p:cNvSpPr>
            <a:spLocks noEditPoints="1"/>
          </p:cNvSpPr>
          <p:nvPr/>
        </p:nvSpPr>
        <p:spPr bwMode="auto">
          <a:xfrm>
            <a:off x="7556025" y="4271776"/>
            <a:ext cx="754129" cy="754325"/>
          </a:xfrm>
          <a:custGeom>
            <a:avLst/>
            <a:gdLst>
              <a:gd name="T0" fmla="*/ 122 w 243"/>
              <a:gd name="T1" fmla="*/ 0 h 243"/>
              <a:gd name="T2" fmla="*/ 0 w 243"/>
              <a:gd name="T3" fmla="*/ 121 h 243"/>
              <a:gd name="T4" fmla="*/ 122 w 243"/>
              <a:gd name="T5" fmla="*/ 243 h 243"/>
              <a:gd name="T6" fmla="*/ 243 w 243"/>
              <a:gd name="T7" fmla="*/ 121 h 243"/>
              <a:gd name="T8" fmla="*/ 122 w 243"/>
              <a:gd name="T9" fmla="*/ 0 h 243"/>
              <a:gd name="T10" fmla="*/ 154 w 243"/>
              <a:gd name="T11" fmla="*/ 121 h 243"/>
              <a:gd name="T12" fmla="*/ 133 w 243"/>
              <a:gd name="T13" fmla="*/ 121 h 243"/>
              <a:gd name="T14" fmla="*/ 133 w 243"/>
              <a:gd name="T15" fmla="*/ 196 h 243"/>
              <a:gd name="T16" fmla="*/ 102 w 243"/>
              <a:gd name="T17" fmla="*/ 196 h 243"/>
              <a:gd name="T18" fmla="*/ 102 w 243"/>
              <a:gd name="T19" fmla="*/ 121 h 243"/>
              <a:gd name="T20" fmla="*/ 87 w 243"/>
              <a:gd name="T21" fmla="*/ 121 h 243"/>
              <a:gd name="T22" fmla="*/ 87 w 243"/>
              <a:gd name="T23" fmla="*/ 94 h 243"/>
              <a:gd name="T24" fmla="*/ 102 w 243"/>
              <a:gd name="T25" fmla="*/ 94 h 243"/>
              <a:gd name="T26" fmla="*/ 102 w 243"/>
              <a:gd name="T27" fmla="*/ 77 h 243"/>
              <a:gd name="T28" fmla="*/ 133 w 243"/>
              <a:gd name="T29" fmla="*/ 46 h 243"/>
              <a:gd name="T30" fmla="*/ 156 w 243"/>
              <a:gd name="T31" fmla="*/ 46 h 243"/>
              <a:gd name="T32" fmla="*/ 156 w 243"/>
              <a:gd name="T33" fmla="*/ 72 h 243"/>
              <a:gd name="T34" fmla="*/ 140 w 243"/>
              <a:gd name="T35" fmla="*/ 72 h 243"/>
              <a:gd name="T36" fmla="*/ 133 w 243"/>
              <a:gd name="T37" fmla="*/ 79 h 243"/>
              <a:gd name="T38" fmla="*/ 133 w 243"/>
              <a:gd name="T39" fmla="*/ 94 h 243"/>
              <a:gd name="T40" fmla="*/ 157 w 243"/>
              <a:gd name="T41" fmla="*/ 94 h 243"/>
              <a:gd name="T42" fmla="*/ 154 w 243"/>
              <a:gd name="T43" fmla="*/ 12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43">
                <a:moveTo>
                  <a:pt x="122" y="0"/>
                </a:moveTo>
                <a:cubicBezTo>
                  <a:pt x="55" y="0"/>
                  <a:pt x="0" y="54"/>
                  <a:pt x="0" y="121"/>
                </a:cubicBezTo>
                <a:cubicBezTo>
                  <a:pt x="0" y="188"/>
                  <a:pt x="55" y="243"/>
                  <a:pt x="122" y="243"/>
                </a:cubicBezTo>
                <a:cubicBezTo>
                  <a:pt x="189" y="243"/>
                  <a:pt x="243" y="188"/>
                  <a:pt x="243" y="121"/>
                </a:cubicBezTo>
                <a:cubicBezTo>
                  <a:pt x="243" y="54"/>
                  <a:pt x="189" y="0"/>
                  <a:pt x="122" y="0"/>
                </a:cubicBezTo>
                <a:close/>
                <a:moveTo>
                  <a:pt x="154" y="121"/>
                </a:moveTo>
                <a:cubicBezTo>
                  <a:pt x="133" y="121"/>
                  <a:pt x="133" y="121"/>
                  <a:pt x="133" y="121"/>
                </a:cubicBezTo>
                <a:cubicBezTo>
                  <a:pt x="133" y="154"/>
                  <a:pt x="133" y="196"/>
                  <a:pt x="133" y="196"/>
                </a:cubicBezTo>
                <a:cubicBezTo>
                  <a:pt x="102" y="196"/>
                  <a:pt x="102" y="196"/>
                  <a:pt x="102" y="196"/>
                </a:cubicBezTo>
                <a:cubicBezTo>
                  <a:pt x="102" y="196"/>
                  <a:pt x="102" y="155"/>
                  <a:pt x="102" y="121"/>
                </a:cubicBezTo>
                <a:cubicBezTo>
                  <a:pt x="87" y="121"/>
                  <a:pt x="87" y="121"/>
                  <a:pt x="87" y="121"/>
                </a:cubicBezTo>
                <a:cubicBezTo>
                  <a:pt x="87" y="94"/>
                  <a:pt x="87" y="94"/>
                  <a:pt x="87" y="94"/>
                </a:cubicBezTo>
                <a:cubicBezTo>
                  <a:pt x="102" y="94"/>
                  <a:pt x="102" y="94"/>
                  <a:pt x="102" y="94"/>
                </a:cubicBezTo>
                <a:cubicBezTo>
                  <a:pt x="102" y="77"/>
                  <a:pt x="102" y="77"/>
                  <a:pt x="102" y="77"/>
                </a:cubicBezTo>
                <a:cubicBezTo>
                  <a:pt x="102" y="65"/>
                  <a:pt x="108" y="46"/>
                  <a:pt x="133" y="46"/>
                </a:cubicBezTo>
                <a:cubicBezTo>
                  <a:pt x="156" y="46"/>
                  <a:pt x="156" y="46"/>
                  <a:pt x="156" y="46"/>
                </a:cubicBezTo>
                <a:cubicBezTo>
                  <a:pt x="156" y="72"/>
                  <a:pt x="156" y="72"/>
                  <a:pt x="156" y="72"/>
                </a:cubicBezTo>
                <a:cubicBezTo>
                  <a:pt x="156" y="72"/>
                  <a:pt x="142" y="72"/>
                  <a:pt x="140" y="72"/>
                </a:cubicBezTo>
                <a:cubicBezTo>
                  <a:pt x="137" y="72"/>
                  <a:pt x="133" y="73"/>
                  <a:pt x="133" y="79"/>
                </a:cubicBezTo>
                <a:cubicBezTo>
                  <a:pt x="133" y="94"/>
                  <a:pt x="133" y="94"/>
                  <a:pt x="133" y="94"/>
                </a:cubicBezTo>
                <a:cubicBezTo>
                  <a:pt x="157" y="94"/>
                  <a:pt x="157" y="94"/>
                  <a:pt x="157" y="94"/>
                </a:cubicBezTo>
                <a:lnTo>
                  <a:pt x="154" y="121"/>
                </a:lnTo>
                <a:close/>
              </a:path>
            </a:pathLst>
          </a:custGeom>
          <a:solidFill>
            <a:schemeClr val="accent5"/>
          </a:solidFill>
          <a:ln>
            <a:noFill/>
          </a:ln>
        </p:spPr>
        <p:txBody>
          <a:bodyPr vert="horz" wrap="square" lIns="91423" tIns="45711" rIns="91423" bIns="45711" numCol="1" anchor="t" anchorCtr="0" compatLnSpc="1"/>
          <a:lstStyle/>
          <a:p>
            <a:endParaRPr lang="id-ID" sz="900">
              <a:solidFill>
                <a:srgbClr val="262626"/>
              </a:solidFill>
            </a:endParaRPr>
          </a:p>
        </p:txBody>
      </p:sp>
      <p:sp>
        <p:nvSpPr>
          <p:cNvPr id="74" name="Freeform 36"/>
          <p:cNvSpPr/>
          <p:nvPr/>
        </p:nvSpPr>
        <p:spPr bwMode="auto">
          <a:xfrm>
            <a:off x="9982915" y="3754054"/>
            <a:ext cx="436972" cy="580431"/>
          </a:xfrm>
          <a:custGeom>
            <a:avLst/>
            <a:gdLst>
              <a:gd name="T0" fmla="*/ 3 w 141"/>
              <a:gd name="T1" fmla="*/ 157 h 187"/>
              <a:gd name="T2" fmla="*/ 3 w 141"/>
              <a:gd name="T3" fmla="*/ 155 h 187"/>
              <a:gd name="T4" fmla="*/ 36 w 141"/>
              <a:gd name="T5" fmla="*/ 131 h 187"/>
              <a:gd name="T6" fmla="*/ 38 w 141"/>
              <a:gd name="T7" fmla="*/ 130 h 187"/>
              <a:gd name="T8" fmla="*/ 60 w 141"/>
              <a:gd name="T9" fmla="*/ 139 h 187"/>
              <a:gd name="T10" fmla="*/ 87 w 141"/>
              <a:gd name="T11" fmla="*/ 105 h 187"/>
              <a:gd name="T12" fmla="*/ 99 w 141"/>
              <a:gd name="T13" fmla="*/ 65 h 187"/>
              <a:gd name="T14" fmla="*/ 79 w 141"/>
              <a:gd name="T15" fmla="*/ 50 h 187"/>
              <a:gd name="T16" fmla="*/ 80 w 141"/>
              <a:gd name="T17" fmla="*/ 10 h 187"/>
              <a:gd name="T18" fmla="*/ 82 w 141"/>
              <a:gd name="T19" fmla="*/ 8 h 187"/>
              <a:gd name="T20" fmla="*/ 96 w 141"/>
              <a:gd name="T21" fmla="*/ 0 h 187"/>
              <a:gd name="T22" fmla="*/ 100 w 141"/>
              <a:gd name="T23" fmla="*/ 1 h 187"/>
              <a:gd name="T24" fmla="*/ 123 w 141"/>
              <a:gd name="T25" fmla="*/ 15 h 187"/>
              <a:gd name="T26" fmla="*/ 113 w 141"/>
              <a:gd name="T27" fmla="*/ 123 h 187"/>
              <a:gd name="T28" fmla="*/ 32 w 141"/>
              <a:gd name="T29" fmla="*/ 187 h 187"/>
              <a:gd name="T30" fmla="*/ 32 w 141"/>
              <a:gd name="T31" fmla="*/ 187 h 187"/>
              <a:gd name="T32" fmla="*/ 31 w 141"/>
              <a:gd name="T33" fmla="*/ 187 h 187"/>
              <a:gd name="T34" fmla="*/ 7 w 141"/>
              <a:gd name="T35" fmla="*/ 176 h 187"/>
              <a:gd name="T36" fmla="*/ 3 w 141"/>
              <a:gd name="T37" fmla="*/ 15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1" h="187">
                <a:moveTo>
                  <a:pt x="3" y="157"/>
                </a:moveTo>
                <a:cubicBezTo>
                  <a:pt x="3" y="155"/>
                  <a:pt x="3" y="155"/>
                  <a:pt x="3" y="155"/>
                </a:cubicBezTo>
                <a:cubicBezTo>
                  <a:pt x="4" y="148"/>
                  <a:pt x="33" y="131"/>
                  <a:pt x="36" y="131"/>
                </a:cubicBezTo>
                <a:cubicBezTo>
                  <a:pt x="38" y="130"/>
                  <a:pt x="38" y="130"/>
                  <a:pt x="38" y="130"/>
                </a:cubicBezTo>
                <a:cubicBezTo>
                  <a:pt x="42" y="130"/>
                  <a:pt x="48" y="133"/>
                  <a:pt x="60" y="139"/>
                </a:cubicBezTo>
                <a:cubicBezTo>
                  <a:pt x="70" y="132"/>
                  <a:pt x="82" y="114"/>
                  <a:pt x="87" y="105"/>
                </a:cubicBezTo>
                <a:cubicBezTo>
                  <a:pt x="92" y="94"/>
                  <a:pt x="99" y="77"/>
                  <a:pt x="99" y="65"/>
                </a:cubicBezTo>
                <a:cubicBezTo>
                  <a:pt x="86" y="58"/>
                  <a:pt x="80" y="55"/>
                  <a:pt x="79" y="50"/>
                </a:cubicBezTo>
                <a:cubicBezTo>
                  <a:pt x="78" y="48"/>
                  <a:pt x="76" y="14"/>
                  <a:pt x="80" y="10"/>
                </a:cubicBezTo>
                <a:cubicBezTo>
                  <a:pt x="82" y="8"/>
                  <a:pt x="82" y="8"/>
                  <a:pt x="82" y="8"/>
                </a:cubicBezTo>
                <a:cubicBezTo>
                  <a:pt x="85" y="5"/>
                  <a:pt x="89" y="0"/>
                  <a:pt x="96" y="0"/>
                </a:cubicBezTo>
                <a:cubicBezTo>
                  <a:pt x="97" y="0"/>
                  <a:pt x="99" y="0"/>
                  <a:pt x="100" y="1"/>
                </a:cubicBezTo>
                <a:cubicBezTo>
                  <a:pt x="105" y="2"/>
                  <a:pt x="117" y="7"/>
                  <a:pt x="123" y="15"/>
                </a:cubicBezTo>
                <a:cubicBezTo>
                  <a:pt x="127" y="20"/>
                  <a:pt x="141" y="70"/>
                  <a:pt x="113" y="123"/>
                </a:cubicBezTo>
                <a:cubicBezTo>
                  <a:pt x="85" y="174"/>
                  <a:pt x="39" y="187"/>
                  <a:pt x="32" y="187"/>
                </a:cubicBezTo>
                <a:cubicBezTo>
                  <a:pt x="32" y="187"/>
                  <a:pt x="32" y="187"/>
                  <a:pt x="32" y="187"/>
                </a:cubicBezTo>
                <a:cubicBezTo>
                  <a:pt x="31" y="187"/>
                  <a:pt x="31" y="187"/>
                  <a:pt x="31" y="187"/>
                </a:cubicBezTo>
                <a:cubicBezTo>
                  <a:pt x="21" y="186"/>
                  <a:pt x="11" y="179"/>
                  <a:pt x="7" y="176"/>
                </a:cubicBezTo>
                <a:cubicBezTo>
                  <a:pt x="0" y="171"/>
                  <a:pt x="2" y="162"/>
                  <a:pt x="3" y="157"/>
                </a:cubicBezTo>
                <a:close/>
              </a:path>
            </a:pathLst>
          </a:custGeom>
          <a:solidFill>
            <a:schemeClr val="accent5"/>
          </a:solidFill>
          <a:ln>
            <a:noFill/>
          </a:ln>
        </p:spPr>
        <p:txBody>
          <a:bodyPr vert="horz" wrap="square" lIns="91423" tIns="45711" rIns="91423" bIns="45711" numCol="1" anchor="t" anchorCtr="0" compatLnSpc="1"/>
          <a:lstStyle/>
          <a:p>
            <a:endParaRPr lang="id-ID" sz="900">
              <a:solidFill>
                <a:srgbClr val="262626"/>
              </a:solidFill>
            </a:endParaRPr>
          </a:p>
        </p:txBody>
      </p:sp>
      <p:sp>
        <p:nvSpPr>
          <p:cNvPr id="75" name="Freeform 38"/>
          <p:cNvSpPr>
            <a:spLocks noEditPoints="1"/>
          </p:cNvSpPr>
          <p:nvPr/>
        </p:nvSpPr>
        <p:spPr bwMode="auto">
          <a:xfrm>
            <a:off x="8639110" y="4157065"/>
            <a:ext cx="604948" cy="614504"/>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endParaRPr lang="id-ID" sz="900">
              <a:solidFill>
                <a:srgbClr val="262626"/>
              </a:solidFill>
            </a:endParaRPr>
          </a:p>
        </p:txBody>
      </p:sp>
      <p:sp>
        <p:nvSpPr>
          <p:cNvPr id="76" name="Freeform 44"/>
          <p:cNvSpPr>
            <a:spLocks noEditPoints="1"/>
          </p:cNvSpPr>
          <p:nvPr/>
        </p:nvSpPr>
        <p:spPr bwMode="auto">
          <a:xfrm>
            <a:off x="7726401" y="3304045"/>
            <a:ext cx="599075" cy="601580"/>
          </a:xfrm>
          <a:custGeom>
            <a:avLst/>
            <a:gdLst>
              <a:gd name="T0" fmla="*/ 192 w 193"/>
              <a:gd name="T1" fmla="*/ 81 h 194"/>
              <a:gd name="T2" fmla="*/ 191 w 193"/>
              <a:gd name="T3" fmla="*/ 77 h 194"/>
              <a:gd name="T4" fmla="*/ 188 w 193"/>
              <a:gd name="T5" fmla="*/ 75 h 194"/>
              <a:gd name="T6" fmla="*/ 162 w 193"/>
              <a:gd name="T7" fmla="*/ 71 h 194"/>
              <a:gd name="T8" fmla="*/ 157 w 193"/>
              <a:gd name="T9" fmla="*/ 54 h 194"/>
              <a:gd name="T10" fmla="*/ 151 w 193"/>
              <a:gd name="T11" fmla="*/ 34 h 194"/>
              <a:gd name="T12" fmla="*/ 104 w 193"/>
              <a:gd name="T13" fmla="*/ 0 h 194"/>
              <a:gd name="T14" fmla="*/ 61 w 193"/>
              <a:gd name="T15" fmla="*/ 0 h 194"/>
              <a:gd name="T16" fmla="*/ 0 w 193"/>
              <a:gd name="T17" fmla="*/ 61 h 194"/>
              <a:gd name="T18" fmla="*/ 0 w 193"/>
              <a:gd name="T19" fmla="*/ 133 h 194"/>
              <a:gd name="T20" fmla="*/ 61 w 193"/>
              <a:gd name="T21" fmla="*/ 194 h 194"/>
              <a:gd name="T22" fmla="*/ 131 w 193"/>
              <a:gd name="T23" fmla="*/ 194 h 194"/>
              <a:gd name="T24" fmla="*/ 192 w 193"/>
              <a:gd name="T25" fmla="*/ 133 h 194"/>
              <a:gd name="T26" fmla="*/ 193 w 193"/>
              <a:gd name="T27" fmla="*/ 83 h 194"/>
              <a:gd name="T28" fmla="*/ 192 w 193"/>
              <a:gd name="T29" fmla="*/ 81 h 194"/>
              <a:gd name="T30" fmla="*/ 62 w 193"/>
              <a:gd name="T31" fmla="*/ 50 h 194"/>
              <a:gd name="T32" fmla="*/ 96 w 193"/>
              <a:gd name="T33" fmla="*/ 50 h 194"/>
              <a:gd name="T34" fmla="*/ 108 w 193"/>
              <a:gd name="T35" fmla="*/ 62 h 194"/>
              <a:gd name="T36" fmla="*/ 96 w 193"/>
              <a:gd name="T37" fmla="*/ 73 h 194"/>
              <a:gd name="T38" fmla="*/ 62 w 193"/>
              <a:gd name="T39" fmla="*/ 73 h 194"/>
              <a:gd name="T40" fmla="*/ 50 w 193"/>
              <a:gd name="T41" fmla="*/ 62 h 194"/>
              <a:gd name="T42" fmla="*/ 62 w 193"/>
              <a:gd name="T43" fmla="*/ 50 h 194"/>
              <a:gd name="T44" fmla="*/ 131 w 193"/>
              <a:gd name="T45" fmla="*/ 143 h 194"/>
              <a:gd name="T46" fmla="*/ 62 w 193"/>
              <a:gd name="T47" fmla="*/ 143 h 194"/>
              <a:gd name="T48" fmla="*/ 50 w 193"/>
              <a:gd name="T49" fmla="*/ 132 h 194"/>
              <a:gd name="T50" fmla="*/ 62 w 193"/>
              <a:gd name="T51" fmla="*/ 120 h 194"/>
              <a:gd name="T52" fmla="*/ 131 w 193"/>
              <a:gd name="T53" fmla="*/ 120 h 194"/>
              <a:gd name="T54" fmla="*/ 142 w 193"/>
              <a:gd name="T55" fmla="*/ 132 h 194"/>
              <a:gd name="T56" fmla="*/ 131 w 193"/>
              <a:gd name="T57" fmla="*/ 14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3" h="194">
                <a:moveTo>
                  <a:pt x="192" y="81"/>
                </a:moveTo>
                <a:cubicBezTo>
                  <a:pt x="191" y="77"/>
                  <a:pt x="191" y="77"/>
                  <a:pt x="191" y="77"/>
                </a:cubicBezTo>
                <a:cubicBezTo>
                  <a:pt x="188" y="75"/>
                  <a:pt x="188" y="75"/>
                  <a:pt x="188" y="75"/>
                </a:cubicBezTo>
                <a:cubicBezTo>
                  <a:pt x="184" y="72"/>
                  <a:pt x="166" y="75"/>
                  <a:pt x="162" y="71"/>
                </a:cubicBezTo>
                <a:cubicBezTo>
                  <a:pt x="158" y="68"/>
                  <a:pt x="158" y="62"/>
                  <a:pt x="157" y="54"/>
                </a:cubicBezTo>
                <a:cubicBezTo>
                  <a:pt x="155" y="39"/>
                  <a:pt x="153" y="39"/>
                  <a:pt x="151" y="34"/>
                </a:cubicBezTo>
                <a:cubicBezTo>
                  <a:pt x="143" y="16"/>
                  <a:pt x="120" y="2"/>
                  <a:pt x="104" y="0"/>
                </a:cubicBezTo>
                <a:cubicBezTo>
                  <a:pt x="61" y="0"/>
                  <a:pt x="61" y="0"/>
                  <a:pt x="61" y="0"/>
                </a:cubicBezTo>
                <a:cubicBezTo>
                  <a:pt x="28" y="0"/>
                  <a:pt x="0" y="28"/>
                  <a:pt x="0" y="61"/>
                </a:cubicBezTo>
                <a:cubicBezTo>
                  <a:pt x="0" y="133"/>
                  <a:pt x="0" y="133"/>
                  <a:pt x="0" y="133"/>
                </a:cubicBezTo>
                <a:cubicBezTo>
                  <a:pt x="0" y="166"/>
                  <a:pt x="28" y="194"/>
                  <a:pt x="61" y="194"/>
                </a:cubicBezTo>
                <a:cubicBezTo>
                  <a:pt x="131" y="194"/>
                  <a:pt x="131" y="194"/>
                  <a:pt x="131" y="194"/>
                </a:cubicBezTo>
                <a:cubicBezTo>
                  <a:pt x="165" y="194"/>
                  <a:pt x="192" y="166"/>
                  <a:pt x="192" y="133"/>
                </a:cubicBezTo>
                <a:cubicBezTo>
                  <a:pt x="193" y="83"/>
                  <a:pt x="193" y="83"/>
                  <a:pt x="193" y="83"/>
                </a:cubicBezTo>
                <a:lnTo>
                  <a:pt x="192" y="81"/>
                </a:lnTo>
                <a:close/>
                <a:moveTo>
                  <a:pt x="62" y="50"/>
                </a:moveTo>
                <a:cubicBezTo>
                  <a:pt x="96" y="50"/>
                  <a:pt x="96" y="50"/>
                  <a:pt x="96" y="50"/>
                </a:cubicBezTo>
                <a:cubicBezTo>
                  <a:pt x="102" y="50"/>
                  <a:pt x="108" y="55"/>
                  <a:pt x="108" y="62"/>
                </a:cubicBezTo>
                <a:cubicBezTo>
                  <a:pt x="108" y="68"/>
                  <a:pt x="102" y="73"/>
                  <a:pt x="96" y="73"/>
                </a:cubicBezTo>
                <a:cubicBezTo>
                  <a:pt x="62" y="73"/>
                  <a:pt x="62" y="73"/>
                  <a:pt x="62" y="73"/>
                </a:cubicBezTo>
                <a:cubicBezTo>
                  <a:pt x="56" y="73"/>
                  <a:pt x="50" y="68"/>
                  <a:pt x="50" y="62"/>
                </a:cubicBezTo>
                <a:cubicBezTo>
                  <a:pt x="50" y="55"/>
                  <a:pt x="56" y="50"/>
                  <a:pt x="62" y="50"/>
                </a:cubicBezTo>
                <a:close/>
                <a:moveTo>
                  <a:pt x="131" y="143"/>
                </a:moveTo>
                <a:cubicBezTo>
                  <a:pt x="62" y="143"/>
                  <a:pt x="62" y="143"/>
                  <a:pt x="62" y="143"/>
                </a:cubicBezTo>
                <a:cubicBezTo>
                  <a:pt x="56" y="143"/>
                  <a:pt x="50" y="138"/>
                  <a:pt x="50" y="132"/>
                </a:cubicBezTo>
                <a:cubicBezTo>
                  <a:pt x="50" y="125"/>
                  <a:pt x="56" y="120"/>
                  <a:pt x="62" y="120"/>
                </a:cubicBezTo>
                <a:cubicBezTo>
                  <a:pt x="131" y="120"/>
                  <a:pt x="131" y="120"/>
                  <a:pt x="131" y="120"/>
                </a:cubicBezTo>
                <a:cubicBezTo>
                  <a:pt x="137" y="120"/>
                  <a:pt x="142" y="125"/>
                  <a:pt x="142" y="132"/>
                </a:cubicBezTo>
                <a:cubicBezTo>
                  <a:pt x="142" y="138"/>
                  <a:pt x="137" y="143"/>
                  <a:pt x="131" y="143"/>
                </a:cubicBezTo>
                <a:close/>
              </a:path>
            </a:pathLst>
          </a:custGeom>
          <a:solidFill>
            <a:schemeClr val="accent5"/>
          </a:solidFill>
          <a:ln>
            <a:noFill/>
          </a:ln>
        </p:spPr>
        <p:txBody>
          <a:bodyPr vert="horz" wrap="square" lIns="91423" tIns="45711" rIns="91423" bIns="45711" numCol="1" anchor="t" anchorCtr="0" compatLnSpc="1"/>
          <a:lstStyle/>
          <a:p>
            <a:endParaRPr lang="id-ID" sz="900">
              <a:solidFill>
                <a:srgbClr val="262626"/>
              </a:solidFill>
            </a:endParaRPr>
          </a:p>
        </p:txBody>
      </p:sp>
      <p:grpSp>
        <p:nvGrpSpPr>
          <p:cNvPr id="77" name="Group 76"/>
          <p:cNvGrpSpPr/>
          <p:nvPr/>
        </p:nvGrpSpPr>
        <p:grpSpPr>
          <a:xfrm>
            <a:off x="8576853" y="2112633"/>
            <a:ext cx="723588" cy="719075"/>
            <a:chOff x="2189163" y="538163"/>
            <a:chExt cx="977900" cy="971549"/>
          </a:xfrm>
          <a:solidFill>
            <a:schemeClr val="accent5"/>
          </a:solidFill>
        </p:grpSpPr>
        <p:sp>
          <p:nvSpPr>
            <p:cNvPr id="82" name="Freeform 50"/>
            <p:cNvSpPr/>
            <p:nvPr/>
          </p:nvSpPr>
          <p:spPr bwMode="auto">
            <a:xfrm>
              <a:off x="2189163" y="538163"/>
              <a:ext cx="733425" cy="677862"/>
            </a:xfrm>
            <a:custGeom>
              <a:avLst/>
              <a:gdLst>
                <a:gd name="T0" fmla="*/ 75 w 175"/>
                <a:gd name="T1" fmla="*/ 162 h 162"/>
                <a:gd name="T2" fmla="*/ 87 w 175"/>
                <a:gd name="T3" fmla="*/ 152 h 162"/>
                <a:gd name="T4" fmla="*/ 76 w 175"/>
                <a:gd name="T5" fmla="*/ 142 h 162"/>
                <a:gd name="T6" fmla="*/ 69 w 175"/>
                <a:gd name="T7" fmla="*/ 142 h 162"/>
                <a:gd name="T8" fmla="*/ 37 w 175"/>
                <a:gd name="T9" fmla="*/ 109 h 162"/>
                <a:gd name="T10" fmla="*/ 70 w 175"/>
                <a:gd name="T11" fmla="*/ 78 h 162"/>
                <a:gd name="T12" fmla="*/ 114 w 175"/>
                <a:gd name="T13" fmla="*/ 78 h 162"/>
                <a:gd name="T14" fmla="*/ 146 w 175"/>
                <a:gd name="T15" fmla="*/ 110 h 162"/>
                <a:gd name="T16" fmla="*/ 146 w 175"/>
                <a:gd name="T17" fmla="*/ 151 h 162"/>
                <a:gd name="T18" fmla="*/ 158 w 175"/>
                <a:gd name="T19" fmla="*/ 162 h 162"/>
                <a:gd name="T20" fmla="*/ 163 w 175"/>
                <a:gd name="T21" fmla="*/ 162 h 162"/>
                <a:gd name="T22" fmla="*/ 175 w 175"/>
                <a:gd name="T23" fmla="*/ 151 h 162"/>
                <a:gd name="T24" fmla="*/ 175 w 175"/>
                <a:gd name="T25" fmla="*/ 15 h 162"/>
                <a:gd name="T26" fmla="*/ 117 w 175"/>
                <a:gd name="T27" fmla="*/ 0 h 162"/>
                <a:gd name="T28" fmla="*/ 0 w 175"/>
                <a:gd name="T29" fmla="*/ 116 h 162"/>
                <a:gd name="T30" fmla="*/ 10 w 175"/>
                <a:gd name="T31" fmla="*/ 162 h 162"/>
                <a:gd name="T32" fmla="*/ 75 w 175"/>
                <a:gd name="T33"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5" h="162">
                  <a:moveTo>
                    <a:pt x="75" y="162"/>
                  </a:moveTo>
                  <a:cubicBezTo>
                    <a:pt x="82" y="162"/>
                    <a:pt x="87" y="158"/>
                    <a:pt x="87" y="152"/>
                  </a:cubicBezTo>
                  <a:cubicBezTo>
                    <a:pt x="87" y="147"/>
                    <a:pt x="82" y="143"/>
                    <a:pt x="76" y="142"/>
                  </a:cubicBezTo>
                  <a:cubicBezTo>
                    <a:pt x="69" y="142"/>
                    <a:pt x="69" y="142"/>
                    <a:pt x="69" y="142"/>
                  </a:cubicBezTo>
                  <a:cubicBezTo>
                    <a:pt x="52" y="141"/>
                    <a:pt x="37" y="126"/>
                    <a:pt x="37" y="109"/>
                  </a:cubicBezTo>
                  <a:cubicBezTo>
                    <a:pt x="37" y="92"/>
                    <a:pt x="52" y="78"/>
                    <a:pt x="70" y="78"/>
                  </a:cubicBezTo>
                  <a:cubicBezTo>
                    <a:pt x="114" y="78"/>
                    <a:pt x="114" y="78"/>
                    <a:pt x="114" y="78"/>
                  </a:cubicBezTo>
                  <a:cubicBezTo>
                    <a:pt x="132" y="78"/>
                    <a:pt x="146" y="92"/>
                    <a:pt x="146" y="110"/>
                  </a:cubicBezTo>
                  <a:cubicBezTo>
                    <a:pt x="146" y="151"/>
                    <a:pt x="146" y="151"/>
                    <a:pt x="146" y="151"/>
                  </a:cubicBezTo>
                  <a:cubicBezTo>
                    <a:pt x="146" y="157"/>
                    <a:pt x="152" y="162"/>
                    <a:pt x="158" y="162"/>
                  </a:cubicBezTo>
                  <a:cubicBezTo>
                    <a:pt x="163" y="162"/>
                    <a:pt x="163" y="162"/>
                    <a:pt x="163" y="162"/>
                  </a:cubicBezTo>
                  <a:cubicBezTo>
                    <a:pt x="169" y="162"/>
                    <a:pt x="175" y="157"/>
                    <a:pt x="175" y="151"/>
                  </a:cubicBezTo>
                  <a:cubicBezTo>
                    <a:pt x="175" y="15"/>
                    <a:pt x="175" y="15"/>
                    <a:pt x="175" y="15"/>
                  </a:cubicBezTo>
                  <a:cubicBezTo>
                    <a:pt x="158" y="5"/>
                    <a:pt x="138" y="0"/>
                    <a:pt x="117" y="0"/>
                  </a:cubicBezTo>
                  <a:cubicBezTo>
                    <a:pt x="52" y="0"/>
                    <a:pt x="0" y="52"/>
                    <a:pt x="0" y="116"/>
                  </a:cubicBezTo>
                  <a:cubicBezTo>
                    <a:pt x="0" y="132"/>
                    <a:pt x="4" y="148"/>
                    <a:pt x="10" y="162"/>
                  </a:cubicBezTo>
                  <a:lnTo>
                    <a:pt x="75" y="162"/>
                  </a:lnTo>
                  <a:close/>
                </a:path>
              </a:pathLst>
            </a:custGeom>
            <a:grpFill/>
            <a:ln>
              <a:noFill/>
            </a:ln>
          </p:spPr>
          <p:txBody>
            <a:bodyPr vert="horz" wrap="square" lIns="45720" tIns="22860" rIns="45720" bIns="22860" numCol="1" anchor="t" anchorCtr="0" compatLnSpc="1"/>
            <a:lstStyle/>
            <a:p>
              <a:endParaRPr lang="id-ID" sz="900">
                <a:solidFill>
                  <a:srgbClr val="262626"/>
                </a:solidFill>
              </a:endParaRPr>
            </a:p>
          </p:txBody>
        </p:sp>
        <p:sp>
          <p:nvSpPr>
            <p:cNvPr id="83" name="Freeform 51"/>
            <p:cNvSpPr/>
            <p:nvPr/>
          </p:nvSpPr>
          <p:spPr bwMode="auto">
            <a:xfrm>
              <a:off x="2281238" y="666750"/>
              <a:ext cx="885825" cy="842962"/>
            </a:xfrm>
            <a:custGeom>
              <a:avLst/>
              <a:gdLst>
                <a:gd name="T0" fmla="*/ 174 w 211"/>
                <a:gd name="T1" fmla="*/ 0 h 201"/>
                <a:gd name="T2" fmla="*/ 174 w 211"/>
                <a:gd name="T3" fmla="*/ 120 h 201"/>
                <a:gd name="T4" fmla="*/ 141 w 211"/>
                <a:gd name="T5" fmla="*/ 152 h 201"/>
                <a:gd name="T6" fmla="*/ 136 w 211"/>
                <a:gd name="T7" fmla="*/ 152 h 201"/>
                <a:gd name="T8" fmla="*/ 103 w 211"/>
                <a:gd name="T9" fmla="*/ 120 h 201"/>
                <a:gd name="T10" fmla="*/ 103 w 211"/>
                <a:gd name="T11" fmla="*/ 79 h 201"/>
                <a:gd name="T12" fmla="*/ 92 w 211"/>
                <a:gd name="T13" fmla="*/ 67 h 201"/>
                <a:gd name="T14" fmla="*/ 48 w 211"/>
                <a:gd name="T15" fmla="*/ 67 h 201"/>
                <a:gd name="T16" fmla="*/ 36 w 211"/>
                <a:gd name="T17" fmla="*/ 78 h 201"/>
                <a:gd name="T18" fmla="*/ 48 w 211"/>
                <a:gd name="T19" fmla="*/ 90 h 201"/>
                <a:gd name="T20" fmla="*/ 55 w 211"/>
                <a:gd name="T21" fmla="*/ 90 h 201"/>
                <a:gd name="T22" fmla="*/ 86 w 211"/>
                <a:gd name="T23" fmla="*/ 122 h 201"/>
                <a:gd name="T24" fmla="*/ 53 w 211"/>
                <a:gd name="T25" fmla="*/ 152 h 201"/>
                <a:gd name="T26" fmla="*/ 0 w 211"/>
                <a:gd name="T27" fmla="*/ 152 h 201"/>
                <a:gd name="T28" fmla="*/ 95 w 211"/>
                <a:gd name="T29" fmla="*/ 201 h 201"/>
                <a:gd name="T30" fmla="*/ 211 w 211"/>
                <a:gd name="T31" fmla="*/ 85 h 201"/>
                <a:gd name="T32" fmla="*/ 174 w 211"/>
                <a:gd name="T33"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1" h="201">
                  <a:moveTo>
                    <a:pt x="174" y="0"/>
                  </a:moveTo>
                  <a:cubicBezTo>
                    <a:pt x="174" y="120"/>
                    <a:pt x="174" y="120"/>
                    <a:pt x="174" y="120"/>
                  </a:cubicBezTo>
                  <a:cubicBezTo>
                    <a:pt x="174" y="138"/>
                    <a:pt x="159" y="152"/>
                    <a:pt x="141" y="152"/>
                  </a:cubicBezTo>
                  <a:cubicBezTo>
                    <a:pt x="136" y="152"/>
                    <a:pt x="136" y="152"/>
                    <a:pt x="136" y="152"/>
                  </a:cubicBezTo>
                  <a:cubicBezTo>
                    <a:pt x="118" y="152"/>
                    <a:pt x="103" y="138"/>
                    <a:pt x="103" y="120"/>
                  </a:cubicBezTo>
                  <a:cubicBezTo>
                    <a:pt x="103" y="79"/>
                    <a:pt x="103" y="79"/>
                    <a:pt x="103" y="79"/>
                  </a:cubicBezTo>
                  <a:cubicBezTo>
                    <a:pt x="103" y="73"/>
                    <a:pt x="98" y="67"/>
                    <a:pt x="92" y="67"/>
                  </a:cubicBezTo>
                  <a:cubicBezTo>
                    <a:pt x="48" y="67"/>
                    <a:pt x="48" y="67"/>
                    <a:pt x="48" y="67"/>
                  </a:cubicBezTo>
                  <a:cubicBezTo>
                    <a:pt x="42" y="67"/>
                    <a:pt x="36" y="72"/>
                    <a:pt x="36" y="78"/>
                  </a:cubicBezTo>
                  <a:cubicBezTo>
                    <a:pt x="36" y="84"/>
                    <a:pt x="42" y="90"/>
                    <a:pt x="48" y="90"/>
                  </a:cubicBezTo>
                  <a:cubicBezTo>
                    <a:pt x="55" y="90"/>
                    <a:pt x="55" y="90"/>
                    <a:pt x="55" y="90"/>
                  </a:cubicBezTo>
                  <a:cubicBezTo>
                    <a:pt x="73" y="91"/>
                    <a:pt x="87" y="106"/>
                    <a:pt x="86" y="122"/>
                  </a:cubicBezTo>
                  <a:cubicBezTo>
                    <a:pt x="86" y="139"/>
                    <a:pt x="71" y="152"/>
                    <a:pt x="53" y="152"/>
                  </a:cubicBezTo>
                  <a:cubicBezTo>
                    <a:pt x="0" y="152"/>
                    <a:pt x="0" y="152"/>
                    <a:pt x="0" y="152"/>
                  </a:cubicBezTo>
                  <a:cubicBezTo>
                    <a:pt x="21" y="182"/>
                    <a:pt x="55" y="201"/>
                    <a:pt x="95" y="201"/>
                  </a:cubicBezTo>
                  <a:cubicBezTo>
                    <a:pt x="159" y="201"/>
                    <a:pt x="211" y="149"/>
                    <a:pt x="211" y="85"/>
                  </a:cubicBezTo>
                  <a:cubicBezTo>
                    <a:pt x="211" y="51"/>
                    <a:pt x="197" y="21"/>
                    <a:pt x="174" y="0"/>
                  </a:cubicBezTo>
                  <a:close/>
                </a:path>
              </a:pathLst>
            </a:custGeom>
            <a:grpFill/>
            <a:ln>
              <a:noFill/>
            </a:ln>
          </p:spPr>
          <p:txBody>
            <a:bodyPr vert="horz" wrap="square" lIns="45720" tIns="22860" rIns="45720" bIns="22860" numCol="1" anchor="t" anchorCtr="0" compatLnSpc="1"/>
            <a:lstStyle/>
            <a:p>
              <a:endParaRPr lang="id-ID" sz="900">
                <a:solidFill>
                  <a:srgbClr val="262626"/>
                </a:solidFill>
              </a:endParaRPr>
            </a:p>
          </p:txBody>
        </p:sp>
      </p:grpSp>
      <p:sp>
        <p:nvSpPr>
          <p:cNvPr id="79" name="Freeform 36"/>
          <p:cNvSpPr/>
          <p:nvPr/>
        </p:nvSpPr>
        <p:spPr bwMode="auto">
          <a:xfrm>
            <a:off x="9343615" y="2995414"/>
            <a:ext cx="569112" cy="518949"/>
          </a:xfrm>
          <a:custGeom>
            <a:avLst/>
            <a:gdLst>
              <a:gd name="T0" fmla="*/ 189 w 255"/>
              <a:gd name="T1" fmla="*/ 10 h 233"/>
              <a:gd name="T2" fmla="*/ 104 w 255"/>
              <a:gd name="T3" fmla="*/ 16 h 233"/>
              <a:gd name="T4" fmla="*/ 18 w 255"/>
              <a:gd name="T5" fmla="*/ 30 h 233"/>
              <a:gd name="T6" fmla="*/ 6 w 255"/>
              <a:gd name="T7" fmla="*/ 30 h 233"/>
              <a:gd name="T8" fmla="*/ 3 w 255"/>
              <a:gd name="T9" fmla="*/ 46 h 233"/>
              <a:gd name="T10" fmla="*/ 115 w 255"/>
              <a:gd name="T11" fmla="*/ 228 h 233"/>
              <a:gd name="T12" fmla="*/ 124 w 255"/>
              <a:gd name="T13" fmla="*/ 233 h 233"/>
              <a:gd name="T14" fmla="*/ 130 w 255"/>
              <a:gd name="T15" fmla="*/ 231 h 233"/>
              <a:gd name="T16" fmla="*/ 134 w 255"/>
              <a:gd name="T17" fmla="*/ 216 h 233"/>
              <a:gd name="T18" fmla="*/ 84 w 255"/>
              <a:gd name="T19" fmla="*/ 135 h 233"/>
              <a:gd name="T20" fmla="*/ 170 w 255"/>
              <a:gd name="T21" fmla="*/ 121 h 233"/>
              <a:gd name="T22" fmla="*/ 255 w 255"/>
              <a:gd name="T23" fmla="*/ 115 h 233"/>
              <a:gd name="T24" fmla="*/ 189 w 255"/>
              <a:gd name="T25" fmla="*/ 1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5" h="233">
                <a:moveTo>
                  <a:pt x="189" y="10"/>
                </a:moveTo>
                <a:cubicBezTo>
                  <a:pt x="189" y="10"/>
                  <a:pt x="146" y="31"/>
                  <a:pt x="104" y="16"/>
                </a:cubicBezTo>
                <a:cubicBezTo>
                  <a:pt x="58" y="0"/>
                  <a:pt x="37" y="6"/>
                  <a:pt x="18" y="30"/>
                </a:cubicBezTo>
                <a:cubicBezTo>
                  <a:pt x="14" y="28"/>
                  <a:pt x="10" y="28"/>
                  <a:pt x="6" y="30"/>
                </a:cubicBezTo>
                <a:cubicBezTo>
                  <a:pt x="1" y="33"/>
                  <a:pt x="0" y="40"/>
                  <a:pt x="3" y="46"/>
                </a:cubicBezTo>
                <a:cubicBezTo>
                  <a:pt x="115" y="228"/>
                  <a:pt x="115" y="228"/>
                  <a:pt x="115" y="228"/>
                </a:cubicBezTo>
                <a:cubicBezTo>
                  <a:pt x="117" y="231"/>
                  <a:pt x="121" y="233"/>
                  <a:pt x="124" y="233"/>
                </a:cubicBezTo>
                <a:cubicBezTo>
                  <a:pt x="126" y="233"/>
                  <a:pt x="128" y="232"/>
                  <a:pt x="130" y="231"/>
                </a:cubicBezTo>
                <a:cubicBezTo>
                  <a:pt x="135" y="228"/>
                  <a:pt x="137" y="221"/>
                  <a:pt x="134" y="216"/>
                </a:cubicBezTo>
                <a:cubicBezTo>
                  <a:pt x="84" y="135"/>
                  <a:pt x="84" y="135"/>
                  <a:pt x="84" y="135"/>
                </a:cubicBezTo>
                <a:cubicBezTo>
                  <a:pt x="104" y="111"/>
                  <a:pt x="124" y="105"/>
                  <a:pt x="170" y="121"/>
                </a:cubicBezTo>
                <a:cubicBezTo>
                  <a:pt x="213" y="135"/>
                  <a:pt x="255" y="115"/>
                  <a:pt x="255" y="115"/>
                </a:cubicBezTo>
                <a:lnTo>
                  <a:pt x="189" y="10"/>
                </a:lnTo>
                <a:close/>
              </a:path>
            </a:pathLst>
          </a:custGeom>
          <a:solidFill>
            <a:schemeClr val="accent5"/>
          </a:solidFill>
          <a:ln>
            <a:noFill/>
          </a:ln>
        </p:spPr>
        <p:txBody>
          <a:bodyPr vert="horz" wrap="square" lIns="91423" tIns="45711" rIns="91423" bIns="45711" numCol="1" anchor="t" anchorCtr="0" compatLnSpc="1"/>
          <a:lstStyle/>
          <a:p>
            <a:endParaRPr lang="id-ID" sz="900">
              <a:solidFill>
                <a:srgbClr val="262626"/>
              </a:solidFill>
            </a:endParaRPr>
          </a:p>
        </p:txBody>
      </p:sp>
      <p:sp>
        <p:nvSpPr>
          <p:cNvPr id="121" name="Freeform 326"/>
          <p:cNvSpPr>
            <a:spLocks noChangeArrowheads="1"/>
          </p:cNvSpPr>
          <p:nvPr/>
        </p:nvSpPr>
        <p:spPr bwMode="auto">
          <a:xfrm>
            <a:off x="10518739" y="4153541"/>
            <a:ext cx="519016" cy="495399"/>
          </a:xfrm>
          <a:custGeom>
            <a:avLst/>
            <a:gdLst>
              <a:gd name="T0" fmla="*/ 1347 w 1348"/>
              <a:gd name="T1" fmla="*/ 786 h 1289"/>
              <a:gd name="T2" fmla="*/ 1347 w 1348"/>
              <a:gd name="T3" fmla="*/ 1288 h 1289"/>
              <a:gd name="T4" fmla="*/ 1054 w 1348"/>
              <a:gd name="T5" fmla="*/ 1288 h 1289"/>
              <a:gd name="T6" fmla="*/ 1054 w 1348"/>
              <a:gd name="T7" fmla="*/ 819 h 1289"/>
              <a:gd name="T8" fmla="*/ 912 w 1348"/>
              <a:gd name="T9" fmla="*/ 627 h 1289"/>
              <a:gd name="T10" fmla="*/ 761 w 1348"/>
              <a:gd name="T11" fmla="*/ 736 h 1289"/>
              <a:gd name="T12" fmla="*/ 753 w 1348"/>
              <a:gd name="T13" fmla="*/ 803 h 1289"/>
              <a:gd name="T14" fmla="*/ 753 w 1348"/>
              <a:gd name="T15" fmla="*/ 1288 h 1289"/>
              <a:gd name="T16" fmla="*/ 468 w 1348"/>
              <a:gd name="T17" fmla="*/ 1288 h 1289"/>
              <a:gd name="T18" fmla="*/ 468 w 1348"/>
              <a:gd name="T19" fmla="*/ 418 h 1289"/>
              <a:gd name="T20" fmla="*/ 753 w 1348"/>
              <a:gd name="T21" fmla="*/ 418 h 1289"/>
              <a:gd name="T22" fmla="*/ 753 w 1348"/>
              <a:gd name="T23" fmla="*/ 543 h 1289"/>
              <a:gd name="T24" fmla="*/ 1012 w 1348"/>
              <a:gd name="T25" fmla="*/ 401 h 1289"/>
              <a:gd name="T26" fmla="*/ 1347 w 1348"/>
              <a:gd name="T27" fmla="*/ 786 h 1289"/>
              <a:gd name="T28" fmla="*/ 167 w 1348"/>
              <a:gd name="T29" fmla="*/ 0 h 1289"/>
              <a:gd name="T30" fmla="*/ 0 w 1348"/>
              <a:gd name="T31" fmla="*/ 151 h 1289"/>
              <a:gd name="T32" fmla="*/ 159 w 1348"/>
              <a:gd name="T33" fmla="*/ 301 h 1289"/>
              <a:gd name="T34" fmla="*/ 167 w 1348"/>
              <a:gd name="T35" fmla="*/ 301 h 1289"/>
              <a:gd name="T36" fmla="*/ 326 w 1348"/>
              <a:gd name="T37" fmla="*/ 151 h 1289"/>
              <a:gd name="T38" fmla="*/ 167 w 1348"/>
              <a:gd name="T39" fmla="*/ 0 h 1289"/>
              <a:gd name="T40" fmla="*/ 17 w 1348"/>
              <a:gd name="T41" fmla="*/ 1288 h 1289"/>
              <a:gd name="T42" fmla="*/ 310 w 1348"/>
              <a:gd name="T43" fmla="*/ 1288 h 1289"/>
              <a:gd name="T44" fmla="*/ 310 w 1348"/>
              <a:gd name="T45" fmla="*/ 418 h 1289"/>
              <a:gd name="T46" fmla="*/ 17 w 1348"/>
              <a:gd name="T47" fmla="*/ 418 h 1289"/>
              <a:gd name="T48" fmla="*/ 17 w 1348"/>
              <a:gd name="T49" fmla="*/ 1288 h 1289"/>
              <a:gd name="T50" fmla="*/ 17 w 1348"/>
              <a:gd name="T51" fmla="*/ 1288 h 1289"/>
              <a:gd name="T52" fmla="*/ 17 w 1348"/>
              <a:gd name="T53" fmla="*/ 1288 h 1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48" h="1289">
                <a:moveTo>
                  <a:pt x="1347" y="786"/>
                </a:moveTo>
                <a:cubicBezTo>
                  <a:pt x="1347" y="1288"/>
                  <a:pt x="1347" y="1288"/>
                  <a:pt x="1347" y="1288"/>
                </a:cubicBezTo>
                <a:cubicBezTo>
                  <a:pt x="1054" y="1288"/>
                  <a:pt x="1054" y="1288"/>
                  <a:pt x="1054" y="1288"/>
                </a:cubicBezTo>
                <a:cubicBezTo>
                  <a:pt x="1054" y="819"/>
                  <a:pt x="1054" y="819"/>
                  <a:pt x="1054" y="819"/>
                </a:cubicBezTo>
                <a:cubicBezTo>
                  <a:pt x="1054" y="702"/>
                  <a:pt x="1020" y="627"/>
                  <a:pt x="912" y="627"/>
                </a:cubicBezTo>
                <a:cubicBezTo>
                  <a:pt x="836" y="627"/>
                  <a:pt x="786" y="677"/>
                  <a:pt x="761" y="736"/>
                </a:cubicBezTo>
                <a:cubicBezTo>
                  <a:pt x="761" y="752"/>
                  <a:pt x="753" y="777"/>
                  <a:pt x="753" y="803"/>
                </a:cubicBezTo>
                <a:cubicBezTo>
                  <a:pt x="753" y="1288"/>
                  <a:pt x="753" y="1288"/>
                  <a:pt x="753" y="1288"/>
                </a:cubicBezTo>
                <a:cubicBezTo>
                  <a:pt x="468" y="1288"/>
                  <a:pt x="468" y="1288"/>
                  <a:pt x="468" y="1288"/>
                </a:cubicBezTo>
                <a:cubicBezTo>
                  <a:pt x="468" y="1288"/>
                  <a:pt x="468" y="502"/>
                  <a:pt x="468" y="418"/>
                </a:cubicBezTo>
                <a:cubicBezTo>
                  <a:pt x="753" y="418"/>
                  <a:pt x="753" y="418"/>
                  <a:pt x="753" y="418"/>
                </a:cubicBezTo>
                <a:cubicBezTo>
                  <a:pt x="753" y="543"/>
                  <a:pt x="753" y="543"/>
                  <a:pt x="753" y="543"/>
                </a:cubicBezTo>
                <a:cubicBezTo>
                  <a:pt x="795" y="485"/>
                  <a:pt x="862" y="401"/>
                  <a:pt x="1012" y="401"/>
                </a:cubicBezTo>
                <a:cubicBezTo>
                  <a:pt x="1204" y="401"/>
                  <a:pt x="1347" y="527"/>
                  <a:pt x="1347" y="786"/>
                </a:cubicBezTo>
                <a:close/>
                <a:moveTo>
                  <a:pt x="167" y="0"/>
                </a:moveTo>
                <a:cubicBezTo>
                  <a:pt x="67" y="0"/>
                  <a:pt x="0" y="67"/>
                  <a:pt x="0" y="151"/>
                </a:cubicBezTo>
                <a:cubicBezTo>
                  <a:pt x="0" y="234"/>
                  <a:pt x="67" y="301"/>
                  <a:pt x="159" y="301"/>
                </a:cubicBezTo>
                <a:cubicBezTo>
                  <a:pt x="167" y="301"/>
                  <a:pt x="167" y="301"/>
                  <a:pt x="167" y="301"/>
                </a:cubicBezTo>
                <a:cubicBezTo>
                  <a:pt x="268" y="301"/>
                  <a:pt x="326" y="234"/>
                  <a:pt x="326" y="151"/>
                </a:cubicBezTo>
                <a:cubicBezTo>
                  <a:pt x="326" y="67"/>
                  <a:pt x="268" y="0"/>
                  <a:pt x="167" y="0"/>
                </a:cubicBezTo>
                <a:close/>
                <a:moveTo>
                  <a:pt x="17" y="1288"/>
                </a:moveTo>
                <a:cubicBezTo>
                  <a:pt x="310" y="1288"/>
                  <a:pt x="310" y="1288"/>
                  <a:pt x="310" y="1288"/>
                </a:cubicBezTo>
                <a:cubicBezTo>
                  <a:pt x="310" y="418"/>
                  <a:pt x="310" y="418"/>
                  <a:pt x="310" y="418"/>
                </a:cubicBezTo>
                <a:cubicBezTo>
                  <a:pt x="17" y="418"/>
                  <a:pt x="17" y="418"/>
                  <a:pt x="17" y="418"/>
                </a:cubicBezTo>
                <a:lnTo>
                  <a:pt x="17" y="1288"/>
                </a:lnTo>
                <a:close/>
                <a:moveTo>
                  <a:pt x="17" y="1288"/>
                </a:moveTo>
                <a:lnTo>
                  <a:pt x="17" y="1288"/>
                </a:lnTo>
                <a:close/>
              </a:path>
            </a:pathLst>
          </a:custGeom>
          <a:solidFill>
            <a:schemeClr val="accent1"/>
          </a:solidFill>
          <a:ln>
            <a:noFill/>
          </a:ln>
          <a:effectLst/>
        </p:spPr>
        <p:txBody>
          <a:bodyPr wrap="none" lIns="121893" tIns="60947" rIns="121893" bIns="60947" anchor="ctr"/>
          <a:lstStyle/>
          <a:p>
            <a:pPr>
              <a:defRPr/>
            </a:pPr>
            <a:endParaRPr lang="en-US" sz="900" dirty="0">
              <a:solidFill>
                <a:srgbClr val="262626"/>
              </a:solidFill>
              <a:ea typeface="宋体" panose="02010600030101010101" pitchFamily="2" charset="-122"/>
            </a:endParaRPr>
          </a:p>
        </p:txBody>
      </p:sp>
      <p:sp>
        <p:nvSpPr>
          <p:cNvPr id="122" name="AutoShape 64"/>
          <p:cNvSpPr/>
          <p:nvPr/>
        </p:nvSpPr>
        <p:spPr bwMode="auto">
          <a:xfrm>
            <a:off x="9942978" y="4432629"/>
            <a:ext cx="362621" cy="3612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61"/>
                  <a:pt x="21208" y="481"/>
                </a:cubicBezTo>
                <a:cubicBezTo>
                  <a:pt x="21470" y="798"/>
                  <a:pt x="21599" y="1177"/>
                  <a:pt x="21599" y="1618"/>
                </a:cubicBezTo>
                <a:lnTo>
                  <a:pt x="21599" y="19981"/>
                </a:lnTo>
                <a:cubicBezTo>
                  <a:pt x="21599" y="20422"/>
                  <a:pt x="21470" y="20801"/>
                  <a:pt x="21208" y="21121"/>
                </a:cubicBezTo>
                <a:cubicBezTo>
                  <a:pt x="20946" y="21441"/>
                  <a:pt x="20630" y="21599"/>
                  <a:pt x="20263" y="21599"/>
                </a:cubicBezTo>
                <a:lnTo>
                  <a:pt x="1346" y="21599"/>
                </a:lnTo>
                <a:cubicBezTo>
                  <a:pt x="979" y="21599"/>
                  <a:pt x="663" y="21441"/>
                  <a:pt x="399" y="21121"/>
                </a:cubicBezTo>
                <a:cubicBezTo>
                  <a:pt x="132" y="20801"/>
                  <a:pt x="0" y="20422"/>
                  <a:pt x="0" y="19981"/>
                </a:cubicBezTo>
                <a:lnTo>
                  <a:pt x="0" y="1618"/>
                </a:lnTo>
                <a:cubicBezTo>
                  <a:pt x="0" y="1177"/>
                  <a:pt x="132" y="798"/>
                  <a:pt x="399" y="481"/>
                </a:cubicBezTo>
                <a:cubicBezTo>
                  <a:pt x="663" y="161"/>
                  <a:pt x="979" y="0"/>
                  <a:pt x="1346" y="0"/>
                </a:cubicBezTo>
                <a:lnTo>
                  <a:pt x="20263" y="0"/>
                </a:lnTo>
                <a:close/>
                <a:moveTo>
                  <a:pt x="19805" y="2252"/>
                </a:moveTo>
                <a:lnTo>
                  <a:pt x="8590" y="2252"/>
                </a:lnTo>
                <a:lnTo>
                  <a:pt x="8426" y="3545"/>
                </a:lnTo>
                <a:lnTo>
                  <a:pt x="1804" y="3545"/>
                </a:lnTo>
                <a:lnTo>
                  <a:pt x="1804" y="5501"/>
                </a:lnTo>
                <a:lnTo>
                  <a:pt x="19805" y="5501"/>
                </a:lnTo>
                <a:lnTo>
                  <a:pt x="19805" y="2252"/>
                </a:lnTo>
                <a:close/>
                <a:moveTo>
                  <a:pt x="19805" y="17746"/>
                </a:moveTo>
                <a:lnTo>
                  <a:pt x="1804" y="17746"/>
                </a:lnTo>
                <a:lnTo>
                  <a:pt x="1804" y="19350"/>
                </a:lnTo>
                <a:lnTo>
                  <a:pt x="19805" y="19350"/>
                </a:lnTo>
                <a:lnTo>
                  <a:pt x="19805" y="17746"/>
                </a:lnTo>
                <a:close/>
                <a:moveTo>
                  <a:pt x="3116" y="2743"/>
                </a:moveTo>
                <a:lnTo>
                  <a:pt x="6820" y="2743"/>
                </a:lnTo>
                <a:lnTo>
                  <a:pt x="6820" y="1436"/>
                </a:lnTo>
                <a:lnTo>
                  <a:pt x="3116" y="1436"/>
                </a:lnTo>
                <a:lnTo>
                  <a:pt x="3116" y="2743"/>
                </a:lnTo>
                <a:close/>
                <a:moveTo>
                  <a:pt x="6529" y="11631"/>
                </a:moveTo>
                <a:cubicBezTo>
                  <a:pt x="6529" y="12342"/>
                  <a:pt x="6639" y="13011"/>
                  <a:pt x="6862" y="13634"/>
                </a:cubicBezTo>
                <a:cubicBezTo>
                  <a:pt x="7084" y="14257"/>
                  <a:pt x="7388" y="14800"/>
                  <a:pt x="7775" y="15264"/>
                </a:cubicBezTo>
                <a:cubicBezTo>
                  <a:pt x="8162" y="15731"/>
                  <a:pt x="8617" y="16095"/>
                  <a:pt x="9134" y="16359"/>
                </a:cubicBezTo>
                <a:cubicBezTo>
                  <a:pt x="9655" y="16630"/>
                  <a:pt x="10211" y="16762"/>
                  <a:pt x="10806" y="16762"/>
                </a:cubicBezTo>
                <a:cubicBezTo>
                  <a:pt x="11398" y="16762"/>
                  <a:pt x="11954" y="16630"/>
                  <a:pt x="12470" y="16359"/>
                </a:cubicBezTo>
                <a:cubicBezTo>
                  <a:pt x="12984" y="16095"/>
                  <a:pt x="13435" y="15731"/>
                  <a:pt x="13824" y="15264"/>
                </a:cubicBezTo>
                <a:cubicBezTo>
                  <a:pt x="14211" y="14800"/>
                  <a:pt x="14515" y="14257"/>
                  <a:pt x="14737" y="13634"/>
                </a:cubicBezTo>
                <a:cubicBezTo>
                  <a:pt x="14960" y="13011"/>
                  <a:pt x="15070" y="12342"/>
                  <a:pt x="15070" y="11631"/>
                </a:cubicBezTo>
                <a:cubicBezTo>
                  <a:pt x="15070" y="10917"/>
                  <a:pt x="14960" y="10250"/>
                  <a:pt x="14737" y="9625"/>
                </a:cubicBezTo>
                <a:cubicBezTo>
                  <a:pt x="14515" y="9002"/>
                  <a:pt x="14211" y="8461"/>
                  <a:pt x="13824" y="8003"/>
                </a:cubicBezTo>
                <a:cubicBezTo>
                  <a:pt x="13435" y="7542"/>
                  <a:pt x="12982" y="7178"/>
                  <a:pt x="12463" y="6914"/>
                </a:cubicBezTo>
                <a:cubicBezTo>
                  <a:pt x="11944" y="6646"/>
                  <a:pt x="11391" y="6511"/>
                  <a:pt x="10806" y="6511"/>
                </a:cubicBezTo>
                <a:cubicBezTo>
                  <a:pt x="10211" y="6511"/>
                  <a:pt x="9655" y="6646"/>
                  <a:pt x="9134" y="6914"/>
                </a:cubicBezTo>
                <a:cubicBezTo>
                  <a:pt x="8617" y="7178"/>
                  <a:pt x="8162" y="7542"/>
                  <a:pt x="7775" y="8003"/>
                </a:cubicBezTo>
                <a:cubicBezTo>
                  <a:pt x="7388" y="8461"/>
                  <a:pt x="7084" y="9002"/>
                  <a:pt x="6862" y="9625"/>
                </a:cubicBezTo>
                <a:cubicBezTo>
                  <a:pt x="6639" y="10250"/>
                  <a:pt x="6529" y="10917"/>
                  <a:pt x="6529" y="11631"/>
                </a:cubicBezTo>
                <a:moveTo>
                  <a:pt x="13724" y="11631"/>
                </a:moveTo>
                <a:cubicBezTo>
                  <a:pt x="13724" y="12109"/>
                  <a:pt x="13648" y="12565"/>
                  <a:pt x="13501" y="12999"/>
                </a:cubicBezTo>
                <a:cubicBezTo>
                  <a:pt x="13352" y="13434"/>
                  <a:pt x="13146" y="13813"/>
                  <a:pt x="12879" y="14127"/>
                </a:cubicBezTo>
                <a:cubicBezTo>
                  <a:pt x="12612" y="14439"/>
                  <a:pt x="12301" y="14688"/>
                  <a:pt x="11942" y="14870"/>
                </a:cubicBezTo>
                <a:cubicBezTo>
                  <a:pt x="11582" y="15052"/>
                  <a:pt x="11205" y="15144"/>
                  <a:pt x="10806" y="15144"/>
                </a:cubicBezTo>
                <a:cubicBezTo>
                  <a:pt x="10407" y="15144"/>
                  <a:pt x="10025" y="15052"/>
                  <a:pt x="9662" y="14870"/>
                </a:cubicBezTo>
                <a:cubicBezTo>
                  <a:pt x="9300" y="14688"/>
                  <a:pt x="8987" y="14439"/>
                  <a:pt x="8725" y="14127"/>
                </a:cubicBezTo>
                <a:cubicBezTo>
                  <a:pt x="8463" y="13813"/>
                  <a:pt x="8257" y="13440"/>
                  <a:pt x="8103" y="13008"/>
                </a:cubicBezTo>
                <a:cubicBezTo>
                  <a:pt x="7951" y="12579"/>
                  <a:pt x="7875" y="12118"/>
                  <a:pt x="7875" y="11631"/>
                </a:cubicBezTo>
                <a:cubicBezTo>
                  <a:pt x="7875" y="11152"/>
                  <a:pt x="7951" y="10700"/>
                  <a:pt x="8103" y="10265"/>
                </a:cubicBezTo>
                <a:cubicBezTo>
                  <a:pt x="8257" y="9836"/>
                  <a:pt x="8463" y="9460"/>
                  <a:pt x="8725" y="9140"/>
                </a:cubicBezTo>
                <a:cubicBezTo>
                  <a:pt x="8987" y="8823"/>
                  <a:pt x="9298" y="8576"/>
                  <a:pt x="9657" y="8394"/>
                </a:cubicBezTo>
                <a:cubicBezTo>
                  <a:pt x="10015" y="8218"/>
                  <a:pt x="10399" y="8130"/>
                  <a:pt x="10806" y="8130"/>
                </a:cubicBezTo>
                <a:cubicBezTo>
                  <a:pt x="11205" y="8130"/>
                  <a:pt x="11582" y="8218"/>
                  <a:pt x="11942" y="8394"/>
                </a:cubicBezTo>
                <a:cubicBezTo>
                  <a:pt x="12301" y="8576"/>
                  <a:pt x="12612" y="8823"/>
                  <a:pt x="12879" y="9140"/>
                </a:cubicBezTo>
                <a:cubicBezTo>
                  <a:pt x="13146" y="9460"/>
                  <a:pt x="13352" y="9836"/>
                  <a:pt x="13501" y="10265"/>
                </a:cubicBezTo>
                <a:cubicBezTo>
                  <a:pt x="13648" y="10700"/>
                  <a:pt x="13724" y="11152"/>
                  <a:pt x="13724" y="11631"/>
                </a:cubicBezTo>
                <a:moveTo>
                  <a:pt x="9692" y="11631"/>
                </a:moveTo>
                <a:cubicBezTo>
                  <a:pt x="9692" y="11246"/>
                  <a:pt x="9799" y="10929"/>
                  <a:pt x="10020" y="10682"/>
                </a:cubicBezTo>
                <a:cubicBezTo>
                  <a:pt x="10238" y="10432"/>
                  <a:pt x="10500" y="10309"/>
                  <a:pt x="10806" y="10309"/>
                </a:cubicBezTo>
                <a:lnTo>
                  <a:pt x="10806" y="10280"/>
                </a:lnTo>
                <a:cubicBezTo>
                  <a:pt x="10945" y="10280"/>
                  <a:pt x="11065" y="10224"/>
                  <a:pt x="11163" y="10109"/>
                </a:cubicBezTo>
                <a:cubicBezTo>
                  <a:pt x="11261" y="9998"/>
                  <a:pt x="11310" y="9862"/>
                  <a:pt x="11310" y="9704"/>
                </a:cubicBezTo>
                <a:cubicBezTo>
                  <a:pt x="11310" y="9533"/>
                  <a:pt x="11261" y="9392"/>
                  <a:pt x="11163" y="9275"/>
                </a:cubicBezTo>
                <a:cubicBezTo>
                  <a:pt x="11065" y="9157"/>
                  <a:pt x="10945" y="9096"/>
                  <a:pt x="10806" y="9096"/>
                </a:cubicBezTo>
                <a:cubicBezTo>
                  <a:pt x="10228" y="9096"/>
                  <a:pt x="9733" y="9348"/>
                  <a:pt x="9322" y="9848"/>
                </a:cubicBezTo>
                <a:cubicBezTo>
                  <a:pt x="8913" y="10350"/>
                  <a:pt x="8708" y="10943"/>
                  <a:pt x="8708" y="11628"/>
                </a:cubicBezTo>
                <a:cubicBezTo>
                  <a:pt x="8708" y="11777"/>
                  <a:pt x="8757" y="11913"/>
                  <a:pt x="8854" y="12027"/>
                </a:cubicBezTo>
                <a:cubicBezTo>
                  <a:pt x="8952" y="12147"/>
                  <a:pt x="9063" y="12206"/>
                  <a:pt x="9187" y="12206"/>
                </a:cubicBezTo>
                <a:cubicBezTo>
                  <a:pt x="9329" y="12206"/>
                  <a:pt x="9447" y="12148"/>
                  <a:pt x="9545" y="12027"/>
                </a:cubicBezTo>
                <a:cubicBezTo>
                  <a:pt x="9643" y="11916"/>
                  <a:pt x="9692" y="11780"/>
                  <a:pt x="9692" y="11631"/>
                </a:cubicBezTo>
              </a:path>
            </a:pathLst>
          </a:custGeom>
          <a:solidFill>
            <a:schemeClr val="accent3"/>
          </a:solidFill>
          <a:ln>
            <a:noFill/>
          </a:ln>
          <a:effectLst/>
        </p:spPr>
        <p:txBody>
          <a:bodyPr lIns="50789" tIns="50789" rIns="50789" bIns="50789" anchor="ctr"/>
          <a:lstStyle/>
          <a:p>
            <a:pPr defTabSz="457200">
              <a:defRPr/>
            </a:pPr>
            <a:endParaRPr lang="es-ES" sz="29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23" name="Freeform 234"/>
          <p:cNvSpPr>
            <a:spLocks noChangeArrowheads="1"/>
          </p:cNvSpPr>
          <p:nvPr/>
        </p:nvSpPr>
        <p:spPr bwMode="auto">
          <a:xfrm>
            <a:off x="10083599" y="2597919"/>
            <a:ext cx="262285" cy="377024"/>
          </a:xfrm>
          <a:custGeom>
            <a:avLst/>
            <a:gdLst>
              <a:gd name="T0" fmla="*/ 499 w 667"/>
              <a:gd name="T1" fmla="*/ 52 h 959"/>
              <a:gd name="T2" fmla="*/ 551 w 667"/>
              <a:gd name="T3" fmla="*/ 104 h 959"/>
              <a:gd name="T4" fmla="*/ 593 w 667"/>
              <a:gd name="T5" fmla="*/ 219 h 959"/>
              <a:gd name="T6" fmla="*/ 562 w 667"/>
              <a:gd name="T7" fmla="*/ 323 h 959"/>
              <a:gd name="T8" fmla="*/ 478 w 667"/>
              <a:gd name="T9" fmla="*/ 396 h 959"/>
              <a:gd name="T10" fmla="*/ 437 w 667"/>
              <a:gd name="T11" fmla="*/ 459 h 959"/>
              <a:gd name="T12" fmla="*/ 478 w 667"/>
              <a:gd name="T13" fmla="*/ 511 h 959"/>
              <a:gd name="T14" fmla="*/ 572 w 667"/>
              <a:gd name="T15" fmla="*/ 583 h 959"/>
              <a:gd name="T16" fmla="*/ 624 w 667"/>
              <a:gd name="T17" fmla="*/ 667 h 959"/>
              <a:gd name="T18" fmla="*/ 614 w 667"/>
              <a:gd name="T19" fmla="*/ 812 h 959"/>
              <a:gd name="T20" fmla="*/ 437 w 667"/>
              <a:gd name="T21" fmla="*/ 937 h 959"/>
              <a:gd name="T22" fmla="*/ 166 w 667"/>
              <a:gd name="T23" fmla="*/ 948 h 959"/>
              <a:gd name="T24" fmla="*/ 20 w 667"/>
              <a:gd name="T25" fmla="*/ 844 h 959"/>
              <a:gd name="T26" fmla="*/ 20 w 667"/>
              <a:gd name="T27" fmla="*/ 698 h 959"/>
              <a:gd name="T28" fmla="*/ 166 w 667"/>
              <a:gd name="T29" fmla="*/ 594 h 959"/>
              <a:gd name="T30" fmla="*/ 301 w 667"/>
              <a:gd name="T31" fmla="*/ 573 h 959"/>
              <a:gd name="T32" fmla="*/ 333 w 667"/>
              <a:gd name="T33" fmla="*/ 531 h 959"/>
              <a:gd name="T34" fmla="*/ 322 w 667"/>
              <a:gd name="T35" fmla="*/ 459 h 959"/>
              <a:gd name="T36" fmla="*/ 312 w 667"/>
              <a:gd name="T37" fmla="*/ 438 h 959"/>
              <a:gd name="T38" fmla="*/ 197 w 667"/>
              <a:gd name="T39" fmla="*/ 417 h 959"/>
              <a:gd name="T40" fmla="*/ 83 w 667"/>
              <a:gd name="T41" fmla="*/ 313 h 959"/>
              <a:gd name="T42" fmla="*/ 93 w 667"/>
              <a:gd name="T43" fmla="*/ 156 h 959"/>
              <a:gd name="T44" fmla="*/ 270 w 667"/>
              <a:gd name="T45" fmla="*/ 21 h 959"/>
              <a:gd name="T46" fmla="*/ 666 w 667"/>
              <a:gd name="T47" fmla="*/ 0 h 959"/>
              <a:gd name="T48" fmla="*/ 551 w 667"/>
              <a:gd name="T49" fmla="*/ 771 h 959"/>
              <a:gd name="T50" fmla="*/ 520 w 667"/>
              <a:gd name="T51" fmla="*/ 687 h 959"/>
              <a:gd name="T52" fmla="*/ 406 w 667"/>
              <a:gd name="T53" fmla="*/ 604 h 959"/>
              <a:gd name="T54" fmla="*/ 374 w 667"/>
              <a:gd name="T55" fmla="*/ 604 h 959"/>
              <a:gd name="T56" fmla="*/ 322 w 667"/>
              <a:gd name="T57" fmla="*/ 604 h 959"/>
              <a:gd name="T58" fmla="*/ 239 w 667"/>
              <a:gd name="T59" fmla="*/ 625 h 959"/>
              <a:gd name="T60" fmla="*/ 166 w 667"/>
              <a:gd name="T61" fmla="*/ 656 h 959"/>
              <a:gd name="T62" fmla="*/ 124 w 667"/>
              <a:gd name="T63" fmla="*/ 750 h 959"/>
              <a:gd name="T64" fmla="*/ 187 w 667"/>
              <a:gd name="T65" fmla="*/ 854 h 959"/>
              <a:gd name="T66" fmla="*/ 353 w 667"/>
              <a:gd name="T67" fmla="*/ 906 h 959"/>
              <a:gd name="T68" fmla="*/ 551 w 667"/>
              <a:gd name="T69" fmla="*/ 771 h 959"/>
              <a:gd name="T70" fmla="*/ 468 w 667"/>
              <a:gd name="T71" fmla="*/ 323 h 959"/>
              <a:gd name="T72" fmla="*/ 468 w 667"/>
              <a:gd name="T73" fmla="*/ 198 h 959"/>
              <a:gd name="T74" fmla="*/ 385 w 667"/>
              <a:gd name="T75" fmla="*/ 73 h 959"/>
              <a:gd name="T76" fmla="*/ 260 w 667"/>
              <a:gd name="T77" fmla="*/ 63 h 959"/>
              <a:gd name="T78" fmla="*/ 197 w 667"/>
              <a:gd name="T79" fmla="*/ 136 h 959"/>
              <a:gd name="T80" fmla="*/ 197 w 667"/>
              <a:gd name="T81" fmla="*/ 250 h 959"/>
              <a:gd name="T82" fmla="*/ 281 w 667"/>
              <a:gd name="T83" fmla="*/ 375 h 959"/>
              <a:gd name="T84" fmla="*/ 406 w 667"/>
              <a:gd name="T85" fmla="*/ 396 h 959"/>
              <a:gd name="T86" fmla="*/ 437 w 667"/>
              <a:gd name="T87" fmla="*/ 365 h 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67" h="959">
                <a:moveTo>
                  <a:pt x="583" y="52"/>
                </a:moveTo>
                <a:cubicBezTo>
                  <a:pt x="499" y="52"/>
                  <a:pt x="499" y="52"/>
                  <a:pt x="499" y="52"/>
                </a:cubicBezTo>
                <a:cubicBezTo>
                  <a:pt x="520" y="73"/>
                  <a:pt x="520" y="73"/>
                  <a:pt x="520" y="73"/>
                </a:cubicBezTo>
                <a:cubicBezTo>
                  <a:pt x="531" y="84"/>
                  <a:pt x="541" y="94"/>
                  <a:pt x="551" y="104"/>
                </a:cubicBezTo>
                <a:cubicBezTo>
                  <a:pt x="562" y="125"/>
                  <a:pt x="572" y="136"/>
                  <a:pt x="583" y="156"/>
                </a:cubicBezTo>
                <a:cubicBezTo>
                  <a:pt x="593" y="177"/>
                  <a:pt x="593" y="198"/>
                  <a:pt x="593" y="219"/>
                </a:cubicBezTo>
                <a:cubicBezTo>
                  <a:pt x="593" y="240"/>
                  <a:pt x="593" y="261"/>
                  <a:pt x="583" y="281"/>
                </a:cubicBezTo>
                <a:cubicBezTo>
                  <a:pt x="572" y="292"/>
                  <a:pt x="572" y="313"/>
                  <a:pt x="562" y="323"/>
                </a:cubicBezTo>
                <a:cubicBezTo>
                  <a:pt x="551" y="344"/>
                  <a:pt x="531" y="354"/>
                  <a:pt x="520" y="365"/>
                </a:cubicBezTo>
                <a:cubicBezTo>
                  <a:pt x="478" y="396"/>
                  <a:pt x="478" y="396"/>
                  <a:pt x="478" y="396"/>
                </a:cubicBezTo>
                <a:cubicBezTo>
                  <a:pt x="468" y="406"/>
                  <a:pt x="458" y="417"/>
                  <a:pt x="458" y="417"/>
                </a:cubicBezTo>
                <a:cubicBezTo>
                  <a:pt x="447" y="427"/>
                  <a:pt x="437" y="438"/>
                  <a:pt x="437" y="459"/>
                </a:cubicBezTo>
                <a:cubicBezTo>
                  <a:pt x="437" y="469"/>
                  <a:pt x="447" y="479"/>
                  <a:pt x="458" y="490"/>
                </a:cubicBezTo>
                <a:cubicBezTo>
                  <a:pt x="468" y="500"/>
                  <a:pt x="478" y="511"/>
                  <a:pt x="478" y="511"/>
                </a:cubicBezTo>
                <a:cubicBezTo>
                  <a:pt x="531" y="542"/>
                  <a:pt x="531" y="542"/>
                  <a:pt x="531" y="542"/>
                </a:cubicBezTo>
                <a:cubicBezTo>
                  <a:pt x="541" y="552"/>
                  <a:pt x="562" y="573"/>
                  <a:pt x="572" y="583"/>
                </a:cubicBezTo>
                <a:cubicBezTo>
                  <a:pt x="583" y="594"/>
                  <a:pt x="593" y="604"/>
                  <a:pt x="603" y="614"/>
                </a:cubicBezTo>
                <a:cubicBezTo>
                  <a:pt x="614" y="635"/>
                  <a:pt x="614" y="646"/>
                  <a:pt x="624" y="667"/>
                </a:cubicBezTo>
                <a:cubicBezTo>
                  <a:pt x="624" y="677"/>
                  <a:pt x="635" y="698"/>
                  <a:pt x="635" y="719"/>
                </a:cubicBezTo>
                <a:cubicBezTo>
                  <a:pt x="635" y="750"/>
                  <a:pt x="624" y="781"/>
                  <a:pt x="614" y="812"/>
                </a:cubicBezTo>
                <a:cubicBezTo>
                  <a:pt x="593" y="833"/>
                  <a:pt x="572" y="864"/>
                  <a:pt x="541" y="885"/>
                </a:cubicBezTo>
                <a:cubicBezTo>
                  <a:pt x="520" y="906"/>
                  <a:pt x="478" y="927"/>
                  <a:pt x="437" y="937"/>
                </a:cubicBezTo>
                <a:cubicBezTo>
                  <a:pt x="395" y="948"/>
                  <a:pt x="343" y="958"/>
                  <a:pt x="291" y="958"/>
                </a:cubicBezTo>
                <a:cubicBezTo>
                  <a:pt x="239" y="958"/>
                  <a:pt x="197" y="958"/>
                  <a:pt x="166" y="948"/>
                </a:cubicBezTo>
                <a:cubicBezTo>
                  <a:pt x="124" y="937"/>
                  <a:pt x="93" y="917"/>
                  <a:pt x="72" y="906"/>
                </a:cubicBezTo>
                <a:cubicBezTo>
                  <a:pt x="51" y="885"/>
                  <a:pt x="31" y="864"/>
                  <a:pt x="20" y="844"/>
                </a:cubicBezTo>
                <a:cubicBezTo>
                  <a:pt x="10" y="823"/>
                  <a:pt x="0" y="802"/>
                  <a:pt x="0" y="781"/>
                </a:cubicBezTo>
                <a:cubicBezTo>
                  <a:pt x="0" y="760"/>
                  <a:pt x="10" y="729"/>
                  <a:pt x="20" y="698"/>
                </a:cubicBezTo>
                <a:cubicBezTo>
                  <a:pt x="41" y="677"/>
                  <a:pt x="62" y="646"/>
                  <a:pt x="103" y="625"/>
                </a:cubicBezTo>
                <a:cubicBezTo>
                  <a:pt x="124" y="614"/>
                  <a:pt x="145" y="604"/>
                  <a:pt x="166" y="594"/>
                </a:cubicBezTo>
                <a:cubicBezTo>
                  <a:pt x="197" y="594"/>
                  <a:pt x="218" y="583"/>
                  <a:pt x="239" y="583"/>
                </a:cubicBezTo>
                <a:cubicBezTo>
                  <a:pt x="260" y="573"/>
                  <a:pt x="281" y="573"/>
                  <a:pt x="301" y="573"/>
                </a:cubicBezTo>
                <a:cubicBezTo>
                  <a:pt x="322" y="573"/>
                  <a:pt x="343" y="573"/>
                  <a:pt x="353" y="573"/>
                </a:cubicBezTo>
                <a:cubicBezTo>
                  <a:pt x="353" y="552"/>
                  <a:pt x="343" y="542"/>
                  <a:pt x="333" y="531"/>
                </a:cubicBezTo>
                <a:cubicBezTo>
                  <a:pt x="322" y="521"/>
                  <a:pt x="322" y="500"/>
                  <a:pt x="322" y="479"/>
                </a:cubicBezTo>
                <a:cubicBezTo>
                  <a:pt x="322" y="469"/>
                  <a:pt x="322" y="459"/>
                  <a:pt x="322" y="459"/>
                </a:cubicBezTo>
                <a:cubicBezTo>
                  <a:pt x="322" y="448"/>
                  <a:pt x="333" y="438"/>
                  <a:pt x="333" y="438"/>
                </a:cubicBezTo>
                <a:cubicBezTo>
                  <a:pt x="322" y="438"/>
                  <a:pt x="322" y="438"/>
                  <a:pt x="312" y="438"/>
                </a:cubicBezTo>
                <a:cubicBezTo>
                  <a:pt x="301" y="438"/>
                  <a:pt x="301" y="438"/>
                  <a:pt x="291" y="438"/>
                </a:cubicBezTo>
                <a:cubicBezTo>
                  <a:pt x="260" y="438"/>
                  <a:pt x="218" y="427"/>
                  <a:pt x="197" y="417"/>
                </a:cubicBezTo>
                <a:cubicBezTo>
                  <a:pt x="166" y="406"/>
                  <a:pt x="145" y="396"/>
                  <a:pt x="124" y="375"/>
                </a:cubicBezTo>
                <a:cubicBezTo>
                  <a:pt x="103" y="354"/>
                  <a:pt x="93" y="334"/>
                  <a:pt x="83" y="313"/>
                </a:cubicBezTo>
                <a:cubicBezTo>
                  <a:pt x="72" y="292"/>
                  <a:pt x="62" y="261"/>
                  <a:pt x="62" y="240"/>
                </a:cubicBezTo>
                <a:cubicBezTo>
                  <a:pt x="62" y="209"/>
                  <a:pt x="72" y="177"/>
                  <a:pt x="93" y="156"/>
                </a:cubicBezTo>
                <a:cubicBezTo>
                  <a:pt x="103" y="125"/>
                  <a:pt x="124" y="94"/>
                  <a:pt x="156" y="73"/>
                </a:cubicBezTo>
                <a:cubicBezTo>
                  <a:pt x="187" y="42"/>
                  <a:pt x="228" y="21"/>
                  <a:pt x="270" y="21"/>
                </a:cubicBezTo>
                <a:cubicBezTo>
                  <a:pt x="312" y="11"/>
                  <a:pt x="353" y="0"/>
                  <a:pt x="395" y="0"/>
                </a:cubicBezTo>
                <a:cubicBezTo>
                  <a:pt x="666" y="0"/>
                  <a:pt x="666" y="0"/>
                  <a:pt x="666" y="0"/>
                </a:cubicBezTo>
                <a:lnTo>
                  <a:pt x="583" y="52"/>
                </a:lnTo>
                <a:close/>
                <a:moveTo>
                  <a:pt x="551" y="771"/>
                </a:moveTo>
                <a:cubicBezTo>
                  <a:pt x="551" y="750"/>
                  <a:pt x="541" y="739"/>
                  <a:pt x="541" y="729"/>
                </a:cubicBezTo>
                <a:cubicBezTo>
                  <a:pt x="531" y="708"/>
                  <a:pt x="531" y="698"/>
                  <a:pt x="520" y="687"/>
                </a:cubicBezTo>
                <a:cubicBezTo>
                  <a:pt x="510" y="677"/>
                  <a:pt x="489" y="667"/>
                  <a:pt x="468" y="646"/>
                </a:cubicBezTo>
                <a:cubicBezTo>
                  <a:pt x="458" y="635"/>
                  <a:pt x="426" y="625"/>
                  <a:pt x="406" y="604"/>
                </a:cubicBezTo>
                <a:lnTo>
                  <a:pt x="395" y="604"/>
                </a:lnTo>
                <a:cubicBezTo>
                  <a:pt x="374" y="604"/>
                  <a:pt x="374" y="604"/>
                  <a:pt x="374" y="604"/>
                </a:cubicBezTo>
                <a:cubicBezTo>
                  <a:pt x="374" y="604"/>
                  <a:pt x="364" y="604"/>
                  <a:pt x="353" y="604"/>
                </a:cubicBezTo>
                <a:cubicBezTo>
                  <a:pt x="343" y="604"/>
                  <a:pt x="333" y="604"/>
                  <a:pt x="322" y="604"/>
                </a:cubicBezTo>
                <a:cubicBezTo>
                  <a:pt x="312" y="604"/>
                  <a:pt x="291" y="604"/>
                  <a:pt x="281" y="614"/>
                </a:cubicBezTo>
                <a:cubicBezTo>
                  <a:pt x="260" y="614"/>
                  <a:pt x="249" y="614"/>
                  <a:pt x="239" y="625"/>
                </a:cubicBezTo>
                <a:cubicBezTo>
                  <a:pt x="228" y="625"/>
                  <a:pt x="218" y="625"/>
                  <a:pt x="208" y="635"/>
                </a:cubicBezTo>
                <a:cubicBezTo>
                  <a:pt x="187" y="635"/>
                  <a:pt x="176" y="646"/>
                  <a:pt x="166" y="656"/>
                </a:cubicBezTo>
                <a:cubicBezTo>
                  <a:pt x="156" y="667"/>
                  <a:pt x="145" y="677"/>
                  <a:pt x="135" y="698"/>
                </a:cubicBezTo>
                <a:cubicBezTo>
                  <a:pt x="124" y="708"/>
                  <a:pt x="124" y="729"/>
                  <a:pt x="124" y="750"/>
                </a:cubicBezTo>
                <a:cubicBezTo>
                  <a:pt x="124" y="771"/>
                  <a:pt x="124" y="792"/>
                  <a:pt x="135" y="812"/>
                </a:cubicBezTo>
                <a:cubicBezTo>
                  <a:pt x="145" y="833"/>
                  <a:pt x="166" y="844"/>
                  <a:pt x="187" y="854"/>
                </a:cubicBezTo>
                <a:cubicBezTo>
                  <a:pt x="208" y="875"/>
                  <a:pt x="228" y="885"/>
                  <a:pt x="260" y="896"/>
                </a:cubicBezTo>
                <a:cubicBezTo>
                  <a:pt x="281" y="896"/>
                  <a:pt x="322" y="906"/>
                  <a:pt x="353" y="906"/>
                </a:cubicBezTo>
                <a:cubicBezTo>
                  <a:pt x="416" y="906"/>
                  <a:pt x="468" y="885"/>
                  <a:pt x="499" y="864"/>
                </a:cubicBezTo>
                <a:cubicBezTo>
                  <a:pt x="531" y="844"/>
                  <a:pt x="551" y="802"/>
                  <a:pt x="551" y="771"/>
                </a:cubicBezTo>
                <a:close/>
                <a:moveTo>
                  <a:pt x="437" y="365"/>
                </a:moveTo>
                <a:cubicBezTo>
                  <a:pt x="458" y="354"/>
                  <a:pt x="468" y="334"/>
                  <a:pt x="468" y="323"/>
                </a:cubicBezTo>
                <a:cubicBezTo>
                  <a:pt x="468" y="302"/>
                  <a:pt x="478" y="292"/>
                  <a:pt x="478" y="271"/>
                </a:cubicBezTo>
                <a:cubicBezTo>
                  <a:pt x="478" y="250"/>
                  <a:pt x="468" y="229"/>
                  <a:pt x="468" y="198"/>
                </a:cubicBezTo>
                <a:cubicBezTo>
                  <a:pt x="458" y="177"/>
                  <a:pt x="447" y="146"/>
                  <a:pt x="437" y="125"/>
                </a:cubicBezTo>
                <a:cubicBezTo>
                  <a:pt x="416" y="104"/>
                  <a:pt x="406" y="84"/>
                  <a:pt x="385" y="73"/>
                </a:cubicBezTo>
                <a:cubicBezTo>
                  <a:pt x="364" y="52"/>
                  <a:pt x="333" y="42"/>
                  <a:pt x="312" y="42"/>
                </a:cubicBezTo>
                <a:cubicBezTo>
                  <a:pt x="291" y="42"/>
                  <a:pt x="270" y="52"/>
                  <a:pt x="260" y="63"/>
                </a:cubicBezTo>
                <a:cubicBezTo>
                  <a:pt x="239" y="63"/>
                  <a:pt x="228" y="73"/>
                  <a:pt x="218" y="84"/>
                </a:cubicBezTo>
                <a:cubicBezTo>
                  <a:pt x="208" y="104"/>
                  <a:pt x="197" y="115"/>
                  <a:pt x="197" y="136"/>
                </a:cubicBezTo>
                <a:cubicBezTo>
                  <a:pt x="187" y="146"/>
                  <a:pt x="187" y="167"/>
                  <a:pt x="187" y="177"/>
                </a:cubicBezTo>
                <a:cubicBezTo>
                  <a:pt x="187" y="198"/>
                  <a:pt x="187" y="219"/>
                  <a:pt x="197" y="250"/>
                </a:cubicBezTo>
                <a:cubicBezTo>
                  <a:pt x="208" y="271"/>
                  <a:pt x="208" y="302"/>
                  <a:pt x="228" y="323"/>
                </a:cubicBezTo>
                <a:cubicBezTo>
                  <a:pt x="239" y="344"/>
                  <a:pt x="260" y="365"/>
                  <a:pt x="281" y="375"/>
                </a:cubicBezTo>
                <a:cubicBezTo>
                  <a:pt x="301" y="396"/>
                  <a:pt x="322" y="396"/>
                  <a:pt x="353" y="396"/>
                </a:cubicBezTo>
                <a:cubicBezTo>
                  <a:pt x="364" y="396"/>
                  <a:pt x="385" y="396"/>
                  <a:pt x="406" y="396"/>
                </a:cubicBezTo>
                <a:cubicBezTo>
                  <a:pt x="416" y="386"/>
                  <a:pt x="426" y="375"/>
                  <a:pt x="437" y="365"/>
                </a:cubicBezTo>
                <a:close/>
                <a:moveTo>
                  <a:pt x="437" y="365"/>
                </a:moveTo>
                <a:lnTo>
                  <a:pt x="437" y="365"/>
                </a:lnTo>
                <a:close/>
              </a:path>
            </a:pathLst>
          </a:custGeom>
          <a:solidFill>
            <a:schemeClr val="accent1"/>
          </a:solidFill>
          <a:ln>
            <a:noFill/>
          </a:ln>
          <a:effectLst/>
        </p:spPr>
        <p:txBody>
          <a:bodyPr wrap="none" lIns="121893" tIns="60947" rIns="121893" bIns="60947" anchor="ctr"/>
          <a:lstStyle/>
          <a:p>
            <a:pPr>
              <a:defRPr/>
            </a:pPr>
            <a:endParaRPr lang="en-US" sz="900" dirty="0">
              <a:solidFill>
                <a:srgbClr val="262626"/>
              </a:solidFill>
              <a:ea typeface="宋体" panose="02010600030101010101" pitchFamily="2" charset="-122"/>
            </a:endParaRPr>
          </a:p>
        </p:txBody>
      </p:sp>
      <p:sp>
        <p:nvSpPr>
          <p:cNvPr id="124" name="Freeform 238"/>
          <p:cNvSpPr>
            <a:spLocks noChangeArrowheads="1"/>
          </p:cNvSpPr>
          <p:nvPr/>
        </p:nvSpPr>
        <p:spPr bwMode="auto">
          <a:xfrm>
            <a:off x="8150713" y="2641528"/>
            <a:ext cx="326443" cy="635869"/>
          </a:xfrm>
          <a:custGeom>
            <a:avLst/>
            <a:gdLst>
              <a:gd name="T0" fmla="*/ 502 w 503"/>
              <a:gd name="T1" fmla="*/ 351 h 980"/>
              <a:gd name="T2" fmla="*/ 318 w 503"/>
              <a:gd name="T3" fmla="*/ 351 h 980"/>
              <a:gd name="T4" fmla="*/ 318 w 503"/>
              <a:gd name="T5" fmla="*/ 260 h 980"/>
              <a:gd name="T6" fmla="*/ 368 w 503"/>
              <a:gd name="T7" fmla="*/ 176 h 980"/>
              <a:gd name="T8" fmla="*/ 485 w 503"/>
              <a:gd name="T9" fmla="*/ 176 h 980"/>
              <a:gd name="T10" fmla="*/ 485 w 503"/>
              <a:gd name="T11" fmla="*/ 0 h 980"/>
              <a:gd name="T12" fmla="*/ 284 w 503"/>
              <a:gd name="T13" fmla="*/ 0 h 980"/>
              <a:gd name="T14" fmla="*/ 117 w 503"/>
              <a:gd name="T15" fmla="*/ 168 h 980"/>
              <a:gd name="T16" fmla="*/ 117 w 503"/>
              <a:gd name="T17" fmla="*/ 351 h 980"/>
              <a:gd name="T18" fmla="*/ 0 w 503"/>
              <a:gd name="T19" fmla="*/ 351 h 980"/>
              <a:gd name="T20" fmla="*/ 0 w 503"/>
              <a:gd name="T21" fmla="*/ 494 h 980"/>
              <a:gd name="T22" fmla="*/ 117 w 503"/>
              <a:gd name="T23" fmla="*/ 494 h 980"/>
              <a:gd name="T24" fmla="*/ 117 w 503"/>
              <a:gd name="T25" fmla="*/ 979 h 980"/>
              <a:gd name="T26" fmla="*/ 318 w 503"/>
              <a:gd name="T27" fmla="*/ 979 h 980"/>
              <a:gd name="T28" fmla="*/ 318 w 503"/>
              <a:gd name="T29" fmla="*/ 494 h 980"/>
              <a:gd name="T30" fmla="*/ 451 w 503"/>
              <a:gd name="T31" fmla="*/ 494 h 980"/>
              <a:gd name="T32" fmla="*/ 502 w 503"/>
              <a:gd name="T33" fmla="*/ 351 h 980"/>
              <a:gd name="T34" fmla="*/ 502 w 503"/>
              <a:gd name="T35" fmla="*/ 351 h 980"/>
              <a:gd name="T36" fmla="*/ 502 w 503"/>
              <a:gd name="T37" fmla="*/ 351 h 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3" h="980">
                <a:moveTo>
                  <a:pt x="502" y="351"/>
                </a:moveTo>
                <a:cubicBezTo>
                  <a:pt x="318" y="351"/>
                  <a:pt x="318" y="351"/>
                  <a:pt x="318" y="351"/>
                </a:cubicBezTo>
                <a:cubicBezTo>
                  <a:pt x="318" y="260"/>
                  <a:pt x="318" y="260"/>
                  <a:pt x="318" y="260"/>
                </a:cubicBezTo>
                <a:cubicBezTo>
                  <a:pt x="318" y="260"/>
                  <a:pt x="309" y="176"/>
                  <a:pt x="368" y="176"/>
                </a:cubicBezTo>
                <a:cubicBezTo>
                  <a:pt x="485" y="176"/>
                  <a:pt x="485" y="176"/>
                  <a:pt x="485" y="176"/>
                </a:cubicBezTo>
                <a:cubicBezTo>
                  <a:pt x="485" y="0"/>
                  <a:pt x="485" y="0"/>
                  <a:pt x="485" y="0"/>
                </a:cubicBezTo>
                <a:cubicBezTo>
                  <a:pt x="284" y="0"/>
                  <a:pt x="284" y="0"/>
                  <a:pt x="284" y="0"/>
                </a:cubicBezTo>
                <a:cubicBezTo>
                  <a:pt x="284" y="0"/>
                  <a:pt x="117" y="0"/>
                  <a:pt x="117" y="168"/>
                </a:cubicBezTo>
                <a:cubicBezTo>
                  <a:pt x="117" y="209"/>
                  <a:pt x="117" y="268"/>
                  <a:pt x="117" y="351"/>
                </a:cubicBezTo>
                <a:cubicBezTo>
                  <a:pt x="0" y="351"/>
                  <a:pt x="0" y="351"/>
                  <a:pt x="0" y="351"/>
                </a:cubicBezTo>
                <a:cubicBezTo>
                  <a:pt x="0" y="494"/>
                  <a:pt x="0" y="494"/>
                  <a:pt x="0" y="494"/>
                </a:cubicBezTo>
                <a:cubicBezTo>
                  <a:pt x="117" y="494"/>
                  <a:pt x="117" y="494"/>
                  <a:pt x="117" y="494"/>
                </a:cubicBezTo>
                <a:cubicBezTo>
                  <a:pt x="117" y="719"/>
                  <a:pt x="117" y="979"/>
                  <a:pt x="117" y="979"/>
                </a:cubicBezTo>
                <a:cubicBezTo>
                  <a:pt x="318" y="979"/>
                  <a:pt x="318" y="979"/>
                  <a:pt x="318" y="979"/>
                </a:cubicBezTo>
                <a:cubicBezTo>
                  <a:pt x="318" y="494"/>
                  <a:pt x="318" y="494"/>
                  <a:pt x="318" y="494"/>
                </a:cubicBezTo>
                <a:cubicBezTo>
                  <a:pt x="451" y="494"/>
                  <a:pt x="451" y="494"/>
                  <a:pt x="451" y="494"/>
                </a:cubicBezTo>
                <a:lnTo>
                  <a:pt x="502" y="351"/>
                </a:lnTo>
                <a:close/>
                <a:moveTo>
                  <a:pt x="502" y="351"/>
                </a:moveTo>
                <a:lnTo>
                  <a:pt x="502" y="351"/>
                </a:lnTo>
                <a:close/>
              </a:path>
            </a:pathLst>
          </a:custGeom>
          <a:solidFill>
            <a:schemeClr val="accent3"/>
          </a:solidFill>
          <a:ln>
            <a:noFill/>
          </a:ln>
          <a:effectLst/>
        </p:spPr>
        <p:txBody>
          <a:bodyPr wrap="none" lIns="121893" tIns="60947" rIns="121893" bIns="60947" anchor="ctr"/>
          <a:lstStyle/>
          <a:p>
            <a:pPr>
              <a:defRPr/>
            </a:pPr>
            <a:endParaRPr lang="en-US" sz="900" dirty="0">
              <a:solidFill>
                <a:srgbClr val="262626"/>
              </a:solidFill>
              <a:ea typeface="宋体" panose="02010600030101010101" pitchFamily="2" charset="-122"/>
            </a:endParaRPr>
          </a:p>
        </p:txBody>
      </p:sp>
      <p:grpSp>
        <p:nvGrpSpPr>
          <p:cNvPr id="125" name="Group 26"/>
          <p:cNvGrpSpPr/>
          <p:nvPr/>
        </p:nvGrpSpPr>
        <p:grpSpPr bwMode="auto">
          <a:xfrm>
            <a:off x="8093204" y="5025069"/>
            <a:ext cx="312659" cy="455209"/>
            <a:chOff x="4294188" y="1712913"/>
            <a:chExt cx="285750" cy="415925"/>
          </a:xfrm>
          <a:solidFill>
            <a:schemeClr val="accent3"/>
          </a:solidFill>
        </p:grpSpPr>
        <p:sp>
          <p:nvSpPr>
            <p:cNvPr id="126" name="Freeform 166"/>
            <p:cNvSpPr>
              <a:spLocks noChangeArrowheads="1"/>
            </p:cNvSpPr>
            <p:nvPr/>
          </p:nvSpPr>
          <p:spPr bwMode="auto">
            <a:xfrm>
              <a:off x="4294188" y="1712913"/>
              <a:ext cx="285750" cy="415925"/>
            </a:xfrm>
            <a:custGeom>
              <a:avLst/>
              <a:gdLst>
                <a:gd name="T0" fmla="*/ 396 w 793"/>
                <a:gd name="T1" fmla="*/ 146 h 1157"/>
                <a:gd name="T2" fmla="*/ 553 w 793"/>
                <a:gd name="T3" fmla="*/ 209 h 1157"/>
                <a:gd name="T4" fmla="*/ 615 w 793"/>
                <a:gd name="T5" fmla="*/ 365 h 1157"/>
                <a:gd name="T6" fmla="*/ 553 w 793"/>
                <a:gd name="T7" fmla="*/ 511 h 1157"/>
                <a:gd name="T8" fmla="*/ 396 w 793"/>
                <a:gd name="T9" fmla="*/ 709 h 1157"/>
                <a:gd name="T10" fmla="*/ 240 w 793"/>
                <a:gd name="T11" fmla="*/ 511 h 1157"/>
                <a:gd name="T12" fmla="*/ 178 w 793"/>
                <a:gd name="T13" fmla="*/ 365 h 1157"/>
                <a:gd name="T14" fmla="*/ 240 w 793"/>
                <a:gd name="T15" fmla="*/ 209 h 1157"/>
                <a:gd name="T16" fmla="*/ 396 w 793"/>
                <a:gd name="T17" fmla="*/ 146 h 1157"/>
                <a:gd name="T18" fmla="*/ 396 w 793"/>
                <a:gd name="T19" fmla="*/ 0 h 1157"/>
                <a:gd name="T20" fmla="*/ 136 w 793"/>
                <a:gd name="T21" fmla="*/ 105 h 1157"/>
                <a:gd name="T22" fmla="*/ 136 w 793"/>
                <a:gd name="T23" fmla="*/ 615 h 1157"/>
                <a:gd name="T24" fmla="*/ 396 w 793"/>
                <a:gd name="T25" fmla="*/ 1156 h 1157"/>
                <a:gd name="T26" fmla="*/ 646 w 793"/>
                <a:gd name="T27" fmla="*/ 615 h 1157"/>
                <a:gd name="T28" fmla="*/ 646 w 793"/>
                <a:gd name="T29" fmla="*/ 105 h 1157"/>
                <a:gd name="T30" fmla="*/ 396 w 793"/>
                <a:gd name="T31" fmla="*/ 0 h 1157"/>
                <a:gd name="T32" fmla="*/ 396 w 793"/>
                <a:gd name="T33" fmla="*/ 146 h 1157"/>
                <a:gd name="T34" fmla="*/ 396 w 793"/>
                <a:gd name="T35" fmla="*/ 0 h 1157"/>
                <a:gd name="T36" fmla="*/ 396 w 793"/>
                <a:gd name="T37" fmla="*/ 0 h 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3" h="1157">
                  <a:moveTo>
                    <a:pt x="396" y="146"/>
                  </a:moveTo>
                  <a:cubicBezTo>
                    <a:pt x="448" y="146"/>
                    <a:pt x="511" y="167"/>
                    <a:pt x="553" y="209"/>
                  </a:cubicBezTo>
                  <a:cubicBezTo>
                    <a:pt x="584" y="250"/>
                    <a:pt x="615" y="302"/>
                    <a:pt x="615" y="365"/>
                  </a:cubicBezTo>
                  <a:cubicBezTo>
                    <a:pt x="615" y="417"/>
                    <a:pt x="584" y="469"/>
                    <a:pt x="553" y="511"/>
                  </a:cubicBezTo>
                  <a:cubicBezTo>
                    <a:pt x="542" y="521"/>
                    <a:pt x="469" y="594"/>
                    <a:pt x="396" y="709"/>
                  </a:cubicBezTo>
                  <a:cubicBezTo>
                    <a:pt x="323" y="594"/>
                    <a:pt x="250" y="521"/>
                    <a:pt x="240" y="511"/>
                  </a:cubicBezTo>
                  <a:cubicBezTo>
                    <a:pt x="198" y="469"/>
                    <a:pt x="178" y="417"/>
                    <a:pt x="178" y="365"/>
                  </a:cubicBezTo>
                  <a:cubicBezTo>
                    <a:pt x="178" y="302"/>
                    <a:pt x="198" y="250"/>
                    <a:pt x="240" y="209"/>
                  </a:cubicBezTo>
                  <a:cubicBezTo>
                    <a:pt x="282" y="167"/>
                    <a:pt x="334" y="146"/>
                    <a:pt x="396" y="146"/>
                  </a:cubicBezTo>
                  <a:lnTo>
                    <a:pt x="396" y="0"/>
                  </a:lnTo>
                  <a:cubicBezTo>
                    <a:pt x="303" y="0"/>
                    <a:pt x="209" y="32"/>
                    <a:pt x="136" y="105"/>
                  </a:cubicBezTo>
                  <a:cubicBezTo>
                    <a:pt x="0" y="250"/>
                    <a:pt x="0" y="480"/>
                    <a:pt x="136" y="615"/>
                  </a:cubicBezTo>
                  <a:cubicBezTo>
                    <a:pt x="136" y="615"/>
                    <a:pt x="396" y="865"/>
                    <a:pt x="396" y="1156"/>
                  </a:cubicBezTo>
                  <a:cubicBezTo>
                    <a:pt x="396" y="865"/>
                    <a:pt x="646" y="615"/>
                    <a:pt x="646" y="615"/>
                  </a:cubicBezTo>
                  <a:cubicBezTo>
                    <a:pt x="792" y="480"/>
                    <a:pt x="792" y="250"/>
                    <a:pt x="646" y="105"/>
                  </a:cubicBezTo>
                  <a:cubicBezTo>
                    <a:pt x="584" y="32"/>
                    <a:pt x="490" y="0"/>
                    <a:pt x="396" y="0"/>
                  </a:cubicBezTo>
                  <a:lnTo>
                    <a:pt x="396" y="146"/>
                  </a:lnTo>
                  <a:close/>
                  <a:moveTo>
                    <a:pt x="396" y="0"/>
                  </a:moveTo>
                  <a:lnTo>
                    <a:pt x="396" y="0"/>
                  </a:lnTo>
                  <a:close/>
                </a:path>
              </a:pathLst>
            </a:custGeom>
            <a:grpFill/>
            <a:ln>
              <a:noFill/>
            </a:ln>
            <a:effectLst/>
          </p:spPr>
          <p:txBody>
            <a:bodyPr wrap="none" anchor="ctr"/>
            <a:lstStyle/>
            <a:p>
              <a:pPr>
                <a:defRPr/>
              </a:pPr>
              <a:endParaRPr lang="en-US" sz="900" dirty="0">
                <a:solidFill>
                  <a:srgbClr val="262626"/>
                </a:solidFill>
                <a:ea typeface="宋体" panose="02010600030101010101" pitchFamily="2" charset="-122"/>
              </a:endParaRPr>
            </a:p>
          </p:txBody>
        </p:sp>
        <p:sp>
          <p:nvSpPr>
            <p:cNvPr id="127" name="Freeform 167"/>
            <p:cNvSpPr>
              <a:spLocks noChangeArrowheads="1"/>
            </p:cNvSpPr>
            <p:nvPr/>
          </p:nvSpPr>
          <p:spPr bwMode="auto">
            <a:xfrm>
              <a:off x="4410075" y="1817688"/>
              <a:ext cx="52388" cy="52387"/>
            </a:xfrm>
            <a:custGeom>
              <a:avLst/>
              <a:gdLst>
                <a:gd name="T0" fmla="*/ 146 w 147"/>
                <a:gd name="T1" fmla="*/ 73 h 147"/>
                <a:gd name="T2" fmla="*/ 73 w 147"/>
                <a:gd name="T3" fmla="*/ 146 h 147"/>
                <a:gd name="T4" fmla="*/ 0 w 147"/>
                <a:gd name="T5" fmla="*/ 73 h 147"/>
                <a:gd name="T6" fmla="*/ 73 w 147"/>
                <a:gd name="T7" fmla="*/ 0 h 147"/>
                <a:gd name="T8" fmla="*/ 146 w 147"/>
                <a:gd name="T9" fmla="*/ 73 h 147"/>
                <a:gd name="T10" fmla="*/ 146 w 147"/>
                <a:gd name="T11" fmla="*/ 73 h 147"/>
                <a:gd name="T12" fmla="*/ 146 w 147"/>
                <a:gd name="T13" fmla="*/ 73 h 147"/>
              </a:gdLst>
              <a:ahLst/>
              <a:cxnLst>
                <a:cxn ang="0">
                  <a:pos x="T0" y="T1"/>
                </a:cxn>
                <a:cxn ang="0">
                  <a:pos x="T2" y="T3"/>
                </a:cxn>
                <a:cxn ang="0">
                  <a:pos x="T4" y="T5"/>
                </a:cxn>
                <a:cxn ang="0">
                  <a:pos x="T6" y="T7"/>
                </a:cxn>
                <a:cxn ang="0">
                  <a:pos x="T8" y="T9"/>
                </a:cxn>
                <a:cxn ang="0">
                  <a:pos x="T10" y="T11"/>
                </a:cxn>
                <a:cxn ang="0">
                  <a:pos x="T12" y="T13"/>
                </a:cxn>
              </a:cxnLst>
              <a:rect l="0" t="0" r="r" b="b"/>
              <a:pathLst>
                <a:path w="147" h="147">
                  <a:moveTo>
                    <a:pt x="146" y="73"/>
                  </a:moveTo>
                  <a:cubicBezTo>
                    <a:pt x="146" y="104"/>
                    <a:pt x="115" y="146"/>
                    <a:pt x="73" y="146"/>
                  </a:cubicBezTo>
                  <a:cubicBezTo>
                    <a:pt x="32" y="146"/>
                    <a:pt x="0" y="104"/>
                    <a:pt x="0" y="73"/>
                  </a:cubicBezTo>
                  <a:cubicBezTo>
                    <a:pt x="0" y="31"/>
                    <a:pt x="32" y="0"/>
                    <a:pt x="73" y="0"/>
                  </a:cubicBezTo>
                  <a:cubicBezTo>
                    <a:pt x="115" y="0"/>
                    <a:pt x="146" y="31"/>
                    <a:pt x="146" y="73"/>
                  </a:cubicBezTo>
                  <a:close/>
                  <a:moveTo>
                    <a:pt x="146" y="73"/>
                  </a:moveTo>
                  <a:lnTo>
                    <a:pt x="146" y="73"/>
                  </a:lnTo>
                  <a:close/>
                </a:path>
              </a:pathLst>
            </a:custGeom>
            <a:grpFill/>
            <a:ln>
              <a:noFill/>
            </a:ln>
            <a:effectLst/>
          </p:spPr>
          <p:txBody>
            <a:bodyPr wrap="none" anchor="ctr"/>
            <a:lstStyle/>
            <a:p>
              <a:pPr>
                <a:defRPr/>
              </a:pPr>
              <a:endParaRPr lang="en-US" sz="900" dirty="0">
                <a:solidFill>
                  <a:srgbClr val="262626"/>
                </a:solidFill>
                <a:ea typeface="宋体" panose="02010600030101010101" pitchFamily="2" charset="-122"/>
              </a:endParaRPr>
            </a:p>
          </p:txBody>
        </p:sp>
      </p:grpSp>
      <p:grpSp>
        <p:nvGrpSpPr>
          <p:cNvPr id="62" name="Group 61"/>
          <p:cNvGrpSpPr/>
          <p:nvPr/>
        </p:nvGrpSpPr>
        <p:grpSpPr>
          <a:xfrm>
            <a:off x="1262072" y="3002490"/>
            <a:ext cx="5076635" cy="420879"/>
            <a:chOff x="6111902" y="3291948"/>
            <a:chExt cx="5077956" cy="420878"/>
          </a:xfrm>
        </p:grpSpPr>
        <p:sp>
          <p:nvSpPr>
            <p:cNvPr id="63" name="Rectangle 62"/>
            <p:cNvSpPr/>
            <p:nvPr/>
          </p:nvSpPr>
          <p:spPr bwMode="auto">
            <a:xfrm>
              <a:off x="6580927" y="3305801"/>
              <a:ext cx="4608931" cy="37122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900" dirty="0">
                <a:solidFill>
                  <a:srgbClr val="FFFFFF"/>
                </a:solidFill>
              </a:endParaRPr>
            </a:p>
          </p:txBody>
        </p:sp>
        <p:sp>
          <p:nvSpPr>
            <p:cNvPr id="64" name="Rectangle 63"/>
            <p:cNvSpPr/>
            <p:nvPr/>
          </p:nvSpPr>
          <p:spPr bwMode="auto">
            <a:xfrm>
              <a:off x="6580927" y="3305801"/>
              <a:ext cx="3191870" cy="3712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900" dirty="0">
                <a:solidFill>
                  <a:srgbClr val="FFFFFF"/>
                </a:solidFill>
              </a:endParaRPr>
            </a:p>
          </p:txBody>
        </p:sp>
        <p:sp>
          <p:nvSpPr>
            <p:cNvPr id="65" name="Content Placeholder 2"/>
            <p:cNvSpPr txBox="1"/>
            <p:nvPr/>
          </p:nvSpPr>
          <p:spPr bwMode="auto">
            <a:xfrm>
              <a:off x="6559730" y="3291948"/>
              <a:ext cx="655170" cy="323165"/>
            </a:xfrm>
            <a:prstGeom prst="rect">
              <a:avLst/>
            </a:prstGeom>
            <a:noFill/>
            <a:ln>
              <a:noFill/>
            </a:ln>
          </p:spPr>
          <p:txBody>
            <a:bodyPr>
              <a:spAutoFit/>
            </a:bodyPr>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ctr">
                <a:spcBef>
                  <a:spcPct val="20000"/>
                </a:spcBef>
                <a:buFont typeface="Arial" panose="020B0604020202020204" pitchFamily="34" charset="0"/>
                <a:buNone/>
              </a:pPr>
              <a:r>
                <a:rPr lang="en-US" sz="1500" b="1" dirty="0">
                  <a:solidFill>
                    <a:srgbClr val="FFFFFF"/>
                  </a:solidFill>
                  <a:latin typeface="Lato Black"/>
                  <a:cs typeface="Lato Black"/>
                </a:rPr>
                <a:t>45%</a:t>
              </a:r>
              <a:endParaRPr lang="en-US" sz="1500" b="1" dirty="0">
                <a:solidFill>
                  <a:srgbClr val="FFFFFF"/>
                </a:solidFill>
                <a:latin typeface="Lato Black"/>
                <a:cs typeface="Lato Black"/>
              </a:endParaRPr>
            </a:p>
          </p:txBody>
        </p:sp>
        <p:sp>
          <p:nvSpPr>
            <p:cNvPr id="66" name="Oval 65"/>
            <p:cNvSpPr/>
            <p:nvPr/>
          </p:nvSpPr>
          <p:spPr>
            <a:xfrm>
              <a:off x="6111902" y="3293153"/>
              <a:ext cx="419675" cy="419673"/>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a:solidFill>
                    <a:srgbClr val="FFFFFF"/>
                  </a:solidFill>
                </a:rPr>
                <a:t> </a:t>
              </a:r>
              <a:endParaRPr lang="en-US" sz="900" dirty="0">
                <a:solidFill>
                  <a:srgbClr val="FFFFFF"/>
                </a:solidFill>
              </a:endParaRPr>
            </a:p>
          </p:txBody>
        </p:sp>
        <p:grpSp>
          <p:nvGrpSpPr>
            <p:cNvPr id="67" name="Group 66"/>
            <p:cNvGrpSpPr/>
            <p:nvPr/>
          </p:nvGrpSpPr>
          <p:grpSpPr>
            <a:xfrm>
              <a:off x="6214097" y="3379464"/>
              <a:ext cx="223777" cy="239331"/>
              <a:chOff x="494476" y="2241785"/>
              <a:chExt cx="239742" cy="256405"/>
            </a:xfrm>
            <a:solidFill>
              <a:schemeClr val="bg1"/>
            </a:solidFill>
          </p:grpSpPr>
          <p:sp>
            <p:nvSpPr>
              <p:cNvPr id="68" name="Freeform 67"/>
              <p:cNvSpPr>
                <a:spLocks noEditPoints="1"/>
              </p:cNvSpPr>
              <p:nvPr/>
            </p:nvSpPr>
            <p:spPr bwMode="auto">
              <a:xfrm>
                <a:off x="494476" y="2241785"/>
                <a:ext cx="239742" cy="256405"/>
              </a:xfrm>
              <a:custGeom>
                <a:avLst/>
                <a:gdLst>
                  <a:gd name="T0" fmla="*/ 190 w 219"/>
                  <a:gd name="T1" fmla="*/ 0 h 234"/>
                  <a:gd name="T2" fmla="*/ 30 w 219"/>
                  <a:gd name="T3" fmla="*/ 0 h 234"/>
                  <a:gd name="T4" fmla="*/ 0 w 219"/>
                  <a:gd name="T5" fmla="*/ 29 h 234"/>
                  <a:gd name="T6" fmla="*/ 0 w 219"/>
                  <a:gd name="T7" fmla="*/ 205 h 234"/>
                  <a:gd name="T8" fmla="*/ 30 w 219"/>
                  <a:gd name="T9" fmla="*/ 234 h 234"/>
                  <a:gd name="T10" fmla="*/ 190 w 219"/>
                  <a:gd name="T11" fmla="*/ 234 h 234"/>
                  <a:gd name="T12" fmla="*/ 219 w 219"/>
                  <a:gd name="T13" fmla="*/ 205 h 234"/>
                  <a:gd name="T14" fmla="*/ 219 w 219"/>
                  <a:gd name="T15" fmla="*/ 29 h 234"/>
                  <a:gd name="T16" fmla="*/ 190 w 219"/>
                  <a:gd name="T17" fmla="*/ 0 h 234"/>
                  <a:gd name="T18" fmla="*/ 205 w 219"/>
                  <a:gd name="T19" fmla="*/ 205 h 234"/>
                  <a:gd name="T20" fmla="*/ 190 w 219"/>
                  <a:gd name="T21" fmla="*/ 219 h 234"/>
                  <a:gd name="T22" fmla="*/ 30 w 219"/>
                  <a:gd name="T23" fmla="*/ 219 h 234"/>
                  <a:gd name="T24" fmla="*/ 15 w 219"/>
                  <a:gd name="T25" fmla="*/ 205 h 234"/>
                  <a:gd name="T26" fmla="*/ 15 w 219"/>
                  <a:gd name="T27" fmla="*/ 29 h 234"/>
                  <a:gd name="T28" fmla="*/ 30 w 219"/>
                  <a:gd name="T29" fmla="*/ 15 h 234"/>
                  <a:gd name="T30" fmla="*/ 190 w 219"/>
                  <a:gd name="T31" fmla="*/ 15 h 234"/>
                  <a:gd name="T32" fmla="*/ 205 w 219"/>
                  <a:gd name="T33" fmla="*/ 29 h 234"/>
                  <a:gd name="T34" fmla="*/ 205 w 219"/>
                  <a:gd name="T35" fmla="*/ 205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234">
                    <a:moveTo>
                      <a:pt x="190" y="0"/>
                    </a:moveTo>
                    <a:cubicBezTo>
                      <a:pt x="30" y="0"/>
                      <a:pt x="30" y="0"/>
                      <a:pt x="30" y="0"/>
                    </a:cubicBezTo>
                    <a:cubicBezTo>
                      <a:pt x="13" y="0"/>
                      <a:pt x="0" y="13"/>
                      <a:pt x="0" y="29"/>
                    </a:cubicBezTo>
                    <a:cubicBezTo>
                      <a:pt x="0" y="205"/>
                      <a:pt x="0" y="205"/>
                      <a:pt x="0" y="205"/>
                    </a:cubicBezTo>
                    <a:cubicBezTo>
                      <a:pt x="0" y="221"/>
                      <a:pt x="13" y="234"/>
                      <a:pt x="30" y="234"/>
                    </a:cubicBezTo>
                    <a:cubicBezTo>
                      <a:pt x="190" y="234"/>
                      <a:pt x="190" y="234"/>
                      <a:pt x="190" y="234"/>
                    </a:cubicBezTo>
                    <a:cubicBezTo>
                      <a:pt x="206" y="234"/>
                      <a:pt x="219" y="221"/>
                      <a:pt x="219" y="205"/>
                    </a:cubicBezTo>
                    <a:cubicBezTo>
                      <a:pt x="219" y="29"/>
                      <a:pt x="219" y="29"/>
                      <a:pt x="219" y="29"/>
                    </a:cubicBezTo>
                    <a:cubicBezTo>
                      <a:pt x="219" y="13"/>
                      <a:pt x="206" y="0"/>
                      <a:pt x="190" y="0"/>
                    </a:cubicBezTo>
                    <a:close/>
                    <a:moveTo>
                      <a:pt x="205" y="205"/>
                    </a:moveTo>
                    <a:cubicBezTo>
                      <a:pt x="205" y="213"/>
                      <a:pt x="198" y="219"/>
                      <a:pt x="190" y="219"/>
                    </a:cubicBezTo>
                    <a:cubicBezTo>
                      <a:pt x="30" y="219"/>
                      <a:pt x="30" y="219"/>
                      <a:pt x="30" y="219"/>
                    </a:cubicBezTo>
                    <a:cubicBezTo>
                      <a:pt x="21" y="219"/>
                      <a:pt x="15" y="213"/>
                      <a:pt x="15" y="205"/>
                    </a:cubicBezTo>
                    <a:cubicBezTo>
                      <a:pt x="15" y="29"/>
                      <a:pt x="15" y="29"/>
                      <a:pt x="15" y="29"/>
                    </a:cubicBezTo>
                    <a:cubicBezTo>
                      <a:pt x="15" y="21"/>
                      <a:pt x="21" y="15"/>
                      <a:pt x="30" y="15"/>
                    </a:cubicBezTo>
                    <a:cubicBezTo>
                      <a:pt x="190" y="15"/>
                      <a:pt x="190" y="15"/>
                      <a:pt x="190" y="15"/>
                    </a:cubicBezTo>
                    <a:cubicBezTo>
                      <a:pt x="198" y="15"/>
                      <a:pt x="205" y="21"/>
                      <a:pt x="205" y="29"/>
                    </a:cubicBezTo>
                    <a:lnTo>
                      <a:pt x="205" y="205"/>
                    </a:lnTo>
                    <a:close/>
                  </a:path>
                </a:pathLst>
              </a:custGeom>
              <a:grpFill/>
              <a:ln>
                <a:noFill/>
              </a:ln>
            </p:spPr>
            <p:txBody>
              <a:bodyPr vert="horz" wrap="square" lIns="45720" tIns="22860" rIns="45720" bIns="22860" numCol="1" anchor="t" anchorCtr="0" compatLnSpc="1"/>
              <a:lstStyle/>
              <a:p>
                <a:endParaRPr lang="id-ID" sz="900">
                  <a:solidFill>
                    <a:srgbClr val="262626"/>
                  </a:solidFill>
                </a:endParaRPr>
              </a:p>
            </p:txBody>
          </p:sp>
          <p:sp>
            <p:nvSpPr>
              <p:cNvPr id="78" name="Freeform 68"/>
              <p:cNvSpPr>
                <a:spLocks noEditPoints="1"/>
              </p:cNvSpPr>
              <p:nvPr/>
            </p:nvSpPr>
            <p:spPr bwMode="auto">
              <a:xfrm>
                <a:off x="527337" y="2273716"/>
                <a:ext cx="175411" cy="160601"/>
              </a:xfrm>
              <a:custGeom>
                <a:avLst/>
                <a:gdLst>
                  <a:gd name="T0" fmla="*/ 153 w 160"/>
                  <a:gd name="T1" fmla="*/ 0 h 147"/>
                  <a:gd name="T2" fmla="*/ 7 w 160"/>
                  <a:gd name="T3" fmla="*/ 0 h 147"/>
                  <a:gd name="T4" fmla="*/ 0 w 160"/>
                  <a:gd name="T5" fmla="*/ 8 h 147"/>
                  <a:gd name="T6" fmla="*/ 0 w 160"/>
                  <a:gd name="T7" fmla="*/ 139 h 147"/>
                  <a:gd name="T8" fmla="*/ 7 w 160"/>
                  <a:gd name="T9" fmla="*/ 147 h 147"/>
                  <a:gd name="T10" fmla="*/ 153 w 160"/>
                  <a:gd name="T11" fmla="*/ 147 h 147"/>
                  <a:gd name="T12" fmla="*/ 160 w 160"/>
                  <a:gd name="T13" fmla="*/ 139 h 147"/>
                  <a:gd name="T14" fmla="*/ 160 w 160"/>
                  <a:gd name="T15" fmla="*/ 8 h 147"/>
                  <a:gd name="T16" fmla="*/ 153 w 160"/>
                  <a:gd name="T17" fmla="*/ 0 h 147"/>
                  <a:gd name="T18" fmla="*/ 153 w 160"/>
                  <a:gd name="T19" fmla="*/ 8 h 147"/>
                  <a:gd name="T20" fmla="*/ 153 w 160"/>
                  <a:gd name="T21" fmla="*/ 109 h 147"/>
                  <a:gd name="T22" fmla="*/ 129 w 160"/>
                  <a:gd name="T23" fmla="*/ 83 h 147"/>
                  <a:gd name="T24" fmla="*/ 124 w 160"/>
                  <a:gd name="T25" fmla="*/ 81 h 147"/>
                  <a:gd name="T26" fmla="*/ 118 w 160"/>
                  <a:gd name="T27" fmla="*/ 83 h 147"/>
                  <a:gd name="T28" fmla="*/ 99 w 160"/>
                  <a:gd name="T29" fmla="*/ 105 h 147"/>
                  <a:gd name="T30" fmla="*/ 42 w 160"/>
                  <a:gd name="T31" fmla="*/ 39 h 147"/>
                  <a:gd name="T32" fmla="*/ 36 w 160"/>
                  <a:gd name="T33" fmla="*/ 37 h 147"/>
                  <a:gd name="T34" fmla="*/ 31 w 160"/>
                  <a:gd name="T35" fmla="*/ 39 h 147"/>
                  <a:gd name="T36" fmla="*/ 7 w 160"/>
                  <a:gd name="T37" fmla="*/ 67 h 147"/>
                  <a:gd name="T38" fmla="*/ 7 w 160"/>
                  <a:gd name="T39" fmla="*/ 8 h 147"/>
                  <a:gd name="T40" fmla="*/ 153 w 160"/>
                  <a:gd name="T41" fmla="*/ 8 h 147"/>
                  <a:gd name="T42" fmla="*/ 7 w 160"/>
                  <a:gd name="T43" fmla="*/ 78 h 147"/>
                  <a:gd name="T44" fmla="*/ 36 w 160"/>
                  <a:gd name="T45" fmla="*/ 44 h 147"/>
                  <a:gd name="T46" fmla="*/ 95 w 160"/>
                  <a:gd name="T47" fmla="*/ 111 h 147"/>
                  <a:gd name="T48" fmla="*/ 99 w 160"/>
                  <a:gd name="T49" fmla="*/ 116 h 147"/>
                  <a:gd name="T50" fmla="*/ 119 w 160"/>
                  <a:gd name="T51" fmla="*/ 139 h 147"/>
                  <a:gd name="T52" fmla="*/ 7 w 160"/>
                  <a:gd name="T53" fmla="*/ 139 h 147"/>
                  <a:gd name="T54" fmla="*/ 7 w 160"/>
                  <a:gd name="T55" fmla="*/ 78 h 147"/>
                  <a:gd name="T56" fmla="*/ 129 w 160"/>
                  <a:gd name="T57" fmla="*/ 139 h 147"/>
                  <a:gd name="T58" fmla="*/ 104 w 160"/>
                  <a:gd name="T59" fmla="*/ 110 h 147"/>
                  <a:gd name="T60" fmla="*/ 124 w 160"/>
                  <a:gd name="T61" fmla="*/ 88 h 147"/>
                  <a:gd name="T62" fmla="*/ 153 w 160"/>
                  <a:gd name="T63" fmla="*/ 120 h 147"/>
                  <a:gd name="T64" fmla="*/ 153 w 160"/>
                  <a:gd name="T65" fmla="*/ 139 h 147"/>
                  <a:gd name="T66" fmla="*/ 129 w 160"/>
                  <a:gd name="T67" fmla="*/ 13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0" h="147">
                    <a:moveTo>
                      <a:pt x="153" y="0"/>
                    </a:moveTo>
                    <a:cubicBezTo>
                      <a:pt x="7" y="0"/>
                      <a:pt x="7" y="0"/>
                      <a:pt x="7" y="0"/>
                    </a:cubicBezTo>
                    <a:cubicBezTo>
                      <a:pt x="3" y="0"/>
                      <a:pt x="0" y="4"/>
                      <a:pt x="0" y="8"/>
                    </a:cubicBezTo>
                    <a:cubicBezTo>
                      <a:pt x="0" y="139"/>
                      <a:pt x="0" y="139"/>
                      <a:pt x="0" y="139"/>
                    </a:cubicBezTo>
                    <a:cubicBezTo>
                      <a:pt x="0" y="143"/>
                      <a:pt x="3" y="147"/>
                      <a:pt x="7" y="147"/>
                    </a:cubicBezTo>
                    <a:cubicBezTo>
                      <a:pt x="153" y="147"/>
                      <a:pt x="153" y="147"/>
                      <a:pt x="153" y="147"/>
                    </a:cubicBezTo>
                    <a:cubicBezTo>
                      <a:pt x="157" y="147"/>
                      <a:pt x="160" y="143"/>
                      <a:pt x="160" y="139"/>
                    </a:cubicBezTo>
                    <a:cubicBezTo>
                      <a:pt x="160" y="8"/>
                      <a:pt x="160" y="8"/>
                      <a:pt x="160" y="8"/>
                    </a:cubicBezTo>
                    <a:cubicBezTo>
                      <a:pt x="160" y="4"/>
                      <a:pt x="157" y="0"/>
                      <a:pt x="153" y="0"/>
                    </a:cubicBezTo>
                    <a:close/>
                    <a:moveTo>
                      <a:pt x="153" y="8"/>
                    </a:moveTo>
                    <a:cubicBezTo>
                      <a:pt x="153" y="109"/>
                      <a:pt x="153" y="109"/>
                      <a:pt x="153" y="109"/>
                    </a:cubicBezTo>
                    <a:cubicBezTo>
                      <a:pt x="129" y="83"/>
                      <a:pt x="129" y="83"/>
                      <a:pt x="129" y="83"/>
                    </a:cubicBezTo>
                    <a:cubicBezTo>
                      <a:pt x="128" y="82"/>
                      <a:pt x="126" y="81"/>
                      <a:pt x="124" y="81"/>
                    </a:cubicBezTo>
                    <a:cubicBezTo>
                      <a:pt x="122" y="81"/>
                      <a:pt x="120" y="82"/>
                      <a:pt x="118" y="83"/>
                    </a:cubicBezTo>
                    <a:cubicBezTo>
                      <a:pt x="99" y="105"/>
                      <a:pt x="99" y="105"/>
                      <a:pt x="99" y="105"/>
                    </a:cubicBezTo>
                    <a:cubicBezTo>
                      <a:pt x="42" y="39"/>
                      <a:pt x="42" y="39"/>
                      <a:pt x="42" y="39"/>
                    </a:cubicBezTo>
                    <a:cubicBezTo>
                      <a:pt x="40" y="38"/>
                      <a:pt x="38" y="37"/>
                      <a:pt x="36" y="37"/>
                    </a:cubicBezTo>
                    <a:cubicBezTo>
                      <a:pt x="34" y="37"/>
                      <a:pt x="32" y="38"/>
                      <a:pt x="31" y="39"/>
                    </a:cubicBezTo>
                    <a:cubicBezTo>
                      <a:pt x="7" y="67"/>
                      <a:pt x="7" y="67"/>
                      <a:pt x="7" y="67"/>
                    </a:cubicBezTo>
                    <a:cubicBezTo>
                      <a:pt x="7" y="8"/>
                      <a:pt x="7" y="8"/>
                      <a:pt x="7" y="8"/>
                    </a:cubicBezTo>
                    <a:lnTo>
                      <a:pt x="153" y="8"/>
                    </a:lnTo>
                    <a:close/>
                    <a:moveTo>
                      <a:pt x="7" y="78"/>
                    </a:moveTo>
                    <a:cubicBezTo>
                      <a:pt x="36" y="44"/>
                      <a:pt x="36" y="44"/>
                      <a:pt x="36" y="44"/>
                    </a:cubicBezTo>
                    <a:cubicBezTo>
                      <a:pt x="95" y="111"/>
                      <a:pt x="95" y="111"/>
                      <a:pt x="95" y="111"/>
                    </a:cubicBezTo>
                    <a:cubicBezTo>
                      <a:pt x="99" y="116"/>
                      <a:pt x="99" y="116"/>
                      <a:pt x="99" y="116"/>
                    </a:cubicBezTo>
                    <a:cubicBezTo>
                      <a:pt x="119" y="139"/>
                      <a:pt x="119" y="139"/>
                      <a:pt x="119" y="139"/>
                    </a:cubicBezTo>
                    <a:cubicBezTo>
                      <a:pt x="7" y="139"/>
                      <a:pt x="7" y="139"/>
                      <a:pt x="7" y="139"/>
                    </a:cubicBezTo>
                    <a:lnTo>
                      <a:pt x="7" y="78"/>
                    </a:lnTo>
                    <a:close/>
                    <a:moveTo>
                      <a:pt x="129" y="139"/>
                    </a:moveTo>
                    <a:cubicBezTo>
                      <a:pt x="104" y="110"/>
                      <a:pt x="104" y="110"/>
                      <a:pt x="104" y="110"/>
                    </a:cubicBezTo>
                    <a:cubicBezTo>
                      <a:pt x="124" y="88"/>
                      <a:pt x="124" y="88"/>
                      <a:pt x="124" y="88"/>
                    </a:cubicBezTo>
                    <a:cubicBezTo>
                      <a:pt x="153" y="120"/>
                      <a:pt x="153" y="120"/>
                      <a:pt x="153" y="120"/>
                    </a:cubicBezTo>
                    <a:cubicBezTo>
                      <a:pt x="153" y="139"/>
                      <a:pt x="153" y="139"/>
                      <a:pt x="153" y="139"/>
                    </a:cubicBezTo>
                    <a:lnTo>
                      <a:pt x="129" y="139"/>
                    </a:lnTo>
                    <a:close/>
                  </a:path>
                </a:pathLst>
              </a:custGeom>
              <a:grpFill/>
              <a:ln>
                <a:noFill/>
              </a:ln>
            </p:spPr>
            <p:txBody>
              <a:bodyPr vert="horz" wrap="square" lIns="45720" tIns="22860" rIns="45720" bIns="22860" numCol="1" anchor="t" anchorCtr="0" compatLnSpc="1"/>
              <a:lstStyle/>
              <a:p>
                <a:endParaRPr lang="id-ID" sz="900">
                  <a:solidFill>
                    <a:srgbClr val="262626"/>
                  </a:solidFill>
                </a:endParaRPr>
              </a:p>
            </p:txBody>
          </p:sp>
          <p:sp>
            <p:nvSpPr>
              <p:cNvPr id="80" name="Freeform 69"/>
              <p:cNvSpPr>
                <a:spLocks noEditPoints="1"/>
              </p:cNvSpPr>
              <p:nvPr/>
            </p:nvSpPr>
            <p:spPr bwMode="auto">
              <a:xfrm>
                <a:off x="622677" y="2297776"/>
                <a:ext cx="48134" cy="48134"/>
              </a:xfrm>
              <a:custGeom>
                <a:avLst/>
                <a:gdLst>
                  <a:gd name="T0" fmla="*/ 22 w 44"/>
                  <a:gd name="T1" fmla="*/ 44 h 44"/>
                  <a:gd name="T2" fmla="*/ 44 w 44"/>
                  <a:gd name="T3" fmla="*/ 22 h 44"/>
                  <a:gd name="T4" fmla="*/ 22 w 44"/>
                  <a:gd name="T5" fmla="*/ 0 h 44"/>
                  <a:gd name="T6" fmla="*/ 0 w 44"/>
                  <a:gd name="T7" fmla="*/ 22 h 44"/>
                  <a:gd name="T8" fmla="*/ 22 w 44"/>
                  <a:gd name="T9" fmla="*/ 44 h 44"/>
                  <a:gd name="T10" fmla="*/ 22 w 44"/>
                  <a:gd name="T11" fmla="*/ 8 h 44"/>
                  <a:gd name="T12" fmla="*/ 37 w 44"/>
                  <a:gd name="T13" fmla="*/ 22 h 44"/>
                  <a:gd name="T14" fmla="*/ 22 w 44"/>
                  <a:gd name="T15" fmla="*/ 37 h 44"/>
                  <a:gd name="T16" fmla="*/ 7 w 44"/>
                  <a:gd name="T17" fmla="*/ 22 h 44"/>
                  <a:gd name="T18" fmla="*/ 22 w 44"/>
                  <a:gd name="T19" fmla="*/ 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44"/>
                    </a:moveTo>
                    <a:cubicBezTo>
                      <a:pt x="34" y="44"/>
                      <a:pt x="44" y="34"/>
                      <a:pt x="44" y="22"/>
                    </a:cubicBezTo>
                    <a:cubicBezTo>
                      <a:pt x="44" y="10"/>
                      <a:pt x="34" y="0"/>
                      <a:pt x="22" y="0"/>
                    </a:cubicBezTo>
                    <a:cubicBezTo>
                      <a:pt x="10" y="0"/>
                      <a:pt x="0" y="10"/>
                      <a:pt x="0" y="22"/>
                    </a:cubicBezTo>
                    <a:cubicBezTo>
                      <a:pt x="0" y="34"/>
                      <a:pt x="10" y="44"/>
                      <a:pt x="22" y="44"/>
                    </a:cubicBezTo>
                    <a:close/>
                    <a:moveTo>
                      <a:pt x="22" y="8"/>
                    </a:moveTo>
                    <a:cubicBezTo>
                      <a:pt x="30" y="8"/>
                      <a:pt x="37" y="14"/>
                      <a:pt x="37" y="22"/>
                    </a:cubicBezTo>
                    <a:cubicBezTo>
                      <a:pt x="37" y="30"/>
                      <a:pt x="30" y="37"/>
                      <a:pt x="22" y="37"/>
                    </a:cubicBezTo>
                    <a:cubicBezTo>
                      <a:pt x="14" y="37"/>
                      <a:pt x="7" y="30"/>
                      <a:pt x="7" y="22"/>
                    </a:cubicBezTo>
                    <a:cubicBezTo>
                      <a:pt x="7" y="14"/>
                      <a:pt x="14" y="8"/>
                      <a:pt x="22" y="8"/>
                    </a:cubicBezTo>
                    <a:close/>
                  </a:path>
                </a:pathLst>
              </a:custGeom>
              <a:grpFill/>
              <a:ln>
                <a:noFill/>
              </a:ln>
            </p:spPr>
            <p:txBody>
              <a:bodyPr vert="horz" wrap="square" lIns="45720" tIns="22860" rIns="45720" bIns="22860" numCol="1" anchor="t" anchorCtr="0" compatLnSpc="1"/>
              <a:lstStyle/>
              <a:p>
                <a:endParaRPr lang="id-ID" sz="900">
                  <a:solidFill>
                    <a:srgbClr val="262626"/>
                  </a:solidFill>
                </a:endParaRPr>
              </a:p>
            </p:txBody>
          </p:sp>
        </p:grpSp>
      </p:grpSp>
      <p:grpSp>
        <p:nvGrpSpPr>
          <p:cNvPr id="81" name="Group 80"/>
          <p:cNvGrpSpPr/>
          <p:nvPr/>
        </p:nvGrpSpPr>
        <p:grpSpPr>
          <a:xfrm>
            <a:off x="1253264" y="3564974"/>
            <a:ext cx="5085443" cy="419673"/>
            <a:chOff x="6103092" y="3854434"/>
            <a:chExt cx="5086766" cy="419673"/>
          </a:xfrm>
        </p:grpSpPr>
        <p:sp>
          <p:nvSpPr>
            <p:cNvPr id="88" name="Rectangle 87"/>
            <p:cNvSpPr/>
            <p:nvPr/>
          </p:nvSpPr>
          <p:spPr bwMode="auto">
            <a:xfrm>
              <a:off x="6580927" y="3869862"/>
              <a:ext cx="4608931" cy="3736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900" dirty="0">
                <a:solidFill>
                  <a:srgbClr val="FFFFFF"/>
                </a:solidFill>
              </a:endParaRPr>
            </a:p>
          </p:txBody>
        </p:sp>
        <p:sp>
          <p:nvSpPr>
            <p:cNvPr id="99" name="Rectangle 98"/>
            <p:cNvSpPr/>
            <p:nvPr/>
          </p:nvSpPr>
          <p:spPr bwMode="auto">
            <a:xfrm>
              <a:off x="6580927" y="3869862"/>
              <a:ext cx="2924435" cy="37363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900" dirty="0">
                <a:solidFill>
                  <a:srgbClr val="FFFFFF"/>
                </a:solidFill>
              </a:endParaRPr>
            </a:p>
          </p:txBody>
        </p:sp>
        <p:sp>
          <p:nvSpPr>
            <p:cNvPr id="101" name="Content Placeholder 2"/>
            <p:cNvSpPr txBox="1"/>
            <p:nvPr/>
          </p:nvSpPr>
          <p:spPr bwMode="auto">
            <a:xfrm>
              <a:off x="6559731" y="3856055"/>
              <a:ext cx="655170" cy="323165"/>
            </a:xfrm>
            <a:prstGeom prst="rect">
              <a:avLst/>
            </a:prstGeom>
            <a:noFill/>
            <a:ln>
              <a:noFill/>
            </a:ln>
          </p:spPr>
          <p:txBody>
            <a:bodyPr>
              <a:spAutoFit/>
            </a:bodyPr>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ctr">
                <a:spcBef>
                  <a:spcPct val="20000"/>
                </a:spcBef>
                <a:buFont typeface="Arial" panose="020B0604020202020204" pitchFamily="34" charset="0"/>
                <a:buNone/>
              </a:pPr>
              <a:r>
                <a:rPr lang="en-US" sz="1500" b="1" dirty="0">
                  <a:solidFill>
                    <a:srgbClr val="FFFFFF"/>
                  </a:solidFill>
                  <a:latin typeface="Lato Black"/>
                  <a:cs typeface="Lato Black"/>
                </a:rPr>
                <a:t>33%</a:t>
              </a:r>
              <a:endParaRPr lang="en-US" sz="1500" b="1" dirty="0">
                <a:solidFill>
                  <a:srgbClr val="FFFFFF"/>
                </a:solidFill>
                <a:latin typeface="Lato Black"/>
                <a:cs typeface="Lato Black"/>
              </a:endParaRPr>
            </a:p>
          </p:txBody>
        </p:sp>
        <p:sp>
          <p:nvSpPr>
            <p:cNvPr id="103" name="Oval 102"/>
            <p:cNvSpPr/>
            <p:nvPr/>
          </p:nvSpPr>
          <p:spPr>
            <a:xfrm>
              <a:off x="6103092" y="3854434"/>
              <a:ext cx="419673" cy="419673"/>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60959" tIns="30479" rIns="60959" bIns="30479" rtlCol="0" anchor="ctr"/>
            <a:lstStyle/>
            <a:p>
              <a:pPr algn="ctr"/>
              <a:endParaRPr lang="en-US" sz="900" dirty="0">
                <a:solidFill>
                  <a:srgbClr val="FFFFFF"/>
                </a:solidFill>
              </a:endParaRPr>
            </a:p>
          </p:txBody>
        </p:sp>
        <p:sp>
          <p:nvSpPr>
            <p:cNvPr id="104" name="Freeform 73"/>
            <p:cNvSpPr>
              <a:spLocks noEditPoints="1"/>
            </p:cNvSpPr>
            <p:nvPr/>
          </p:nvSpPr>
          <p:spPr bwMode="auto">
            <a:xfrm>
              <a:off x="6207660" y="3940745"/>
              <a:ext cx="209955" cy="239331"/>
            </a:xfrm>
            <a:custGeom>
              <a:avLst/>
              <a:gdLst>
                <a:gd name="T0" fmla="*/ 191 w 205"/>
                <a:gd name="T1" fmla="*/ 37 h 234"/>
                <a:gd name="T2" fmla="*/ 182 w 205"/>
                <a:gd name="T3" fmla="*/ 10 h 234"/>
                <a:gd name="T4" fmla="*/ 168 w 205"/>
                <a:gd name="T5" fmla="*/ 0 h 234"/>
                <a:gd name="T6" fmla="*/ 37 w 205"/>
                <a:gd name="T7" fmla="*/ 0 h 234"/>
                <a:gd name="T8" fmla="*/ 23 w 205"/>
                <a:gd name="T9" fmla="*/ 10 h 234"/>
                <a:gd name="T10" fmla="*/ 14 w 205"/>
                <a:gd name="T11" fmla="*/ 37 h 234"/>
                <a:gd name="T12" fmla="*/ 0 w 205"/>
                <a:gd name="T13" fmla="*/ 51 h 234"/>
                <a:gd name="T14" fmla="*/ 0 w 205"/>
                <a:gd name="T15" fmla="*/ 73 h 234"/>
                <a:gd name="T16" fmla="*/ 15 w 205"/>
                <a:gd name="T17" fmla="*/ 88 h 234"/>
                <a:gd name="T18" fmla="*/ 22 w 205"/>
                <a:gd name="T19" fmla="*/ 88 h 234"/>
                <a:gd name="T20" fmla="*/ 22 w 205"/>
                <a:gd name="T21" fmla="*/ 89 h 234"/>
                <a:gd name="T22" fmla="*/ 37 w 205"/>
                <a:gd name="T23" fmla="*/ 221 h 234"/>
                <a:gd name="T24" fmla="*/ 51 w 205"/>
                <a:gd name="T25" fmla="*/ 234 h 234"/>
                <a:gd name="T26" fmla="*/ 153 w 205"/>
                <a:gd name="T27" fmla="*/ 234 h 234"/>
                <a:gd name="T28" fmla="*/ 168 w 205"/>
                <a:gd name="T29" fmla="*/ 221 h 234"/>
                <a:gd name="T30" fmla="*/ 183 w 205"/>
                <a:gd name="T31" fmla="*/ 89 h 234"/>
                <a:gd name="T32" fmla="*/ 182 w 205"/>
                <a:gd name="T33" fmla="*/ 88 h 234"/>
                <a:gd name="T34" fmla="*/ 190 w 205"/>
                <a:gd name="T35" fmla="*/ 88 h 234"/>
                <a:gd name="T36" fmla="*/ 205 w 205"/>
                <a:gd name="T37" fmla="*/ 73 h 234"/>
                <a:gd name="T38" fmla="*/ 205 w 205"/>
                <a:gd name="T39" fmla="*/ 51 h 234"/>
                <a:gd name="T40" fmla="*/ 191 w 205"/>
                <a:gd name="T41" fmla="*/ 37 h 234"/>
                <a:gd name="T42" fmla="*/ 37 w 205"/>
                <a:gd name="T43" fmla="*/ 14 h 234"/>
                <a:gd name="T44" fmla="*/ 168 w 205"/>
                <a:gd name="T45" fmla="*/ 14 h 234"/>
                <a:gd name="T46" fmla="*/ 175 w 205"/>
                <a:gd name="T47" fmla="*/ 36 h 234"/>
                <a:gd name="T48" fmla="*/ 29 w 205"/>
                <a:gd name="T49" fmla="*/ 36 h 234"/>
                <a:gd name="T50" fmla="*/ 37 w 205"/>
                <a:gd name="T51" fmla="*/ 14 h 234"/>
                <a:gd name="T52" fmla="*/ 51 w 205"/>
                <a:gd name="T53" fmla="*/ 219 h 234"/>
                <a:gd name="T54" fmla="*/ 49 w 205"/>
                <a:gd name="T55" fmla="*/ 197 h 234"/>
                <a:gd name="T56" fmla="*/ 156 w 205"/>
                <a:gd name="T57" fmla="*/ 197 h 234"/>
                <a:gd name="T58" fmla="*/ 153 w 205"/>
                <a:gd name="T59" fmla="*/ 219 h 234"/>
                <a:gd name="T60" fmla="*/ 51 w 205"/>
                <a:gd name="T61" fmla="*/ 219 h 234"/>
                <a:gd name="T62" fmla="*/ 157 w 205"/>
                <a:gd name="T63" fmla="*/ 190 h 234"/>
                <a:gd name="T64" fmla="*/ 48 w 205"/>
                <a:gd name="T65" fmla="*/ 190 h 234"/>
                <a:gd name="T66" fmla="*/ 40 w 205"/>
                <a:gd name="T67" fmla="*/ 117 h 234"/>
                <a:gd name="T68" fmla="*/ 165 w 205"/>
                <a:gd name="T69" fmla="*/ 117 h 234"/>
                <a:gd name="T70" fmla="*/ 157 w 205"/>
                <a:gd name="T71" fmla="*/ 190 h 234"/>
                <a:gd name="T72" fmla="*/ 166 w 205"/>
                <a:gd name="T73" fmla="*/ 109 h 234"/>
                <a:gd name="T74" fmla="*/ 39 w 205"/>
                <a:gd name="T75" fmla="*/ 109 h 234"/>
                <a:gd name="T76" fmla="*/ 37 w 205"/>
                <a:gd name="T77" fmla="*/ 88 h 234"/>
                <a:gd name="T78" fmla="*/ 168 w 205"/>
                <a:gd name="T79" fmla="*/ 88 h 234"/>
                <a:gd name="T80" fmla="*/ 166 w 205"/>
                <a:gd name="T81" fmla="*/ 109 h 234"/>
                <a:gd name="T82" fmla="*/ 190 w 205"/>
                <a:gd name="T83" fmla="*/ 73 h 234"/>
                <a:gd name="T84" fmla="*/ 15 w 205"/>
                <a:gd name="T85" fmla="*/ 73 h 234"/>
                <a:gd name="T86" fmla="*/ 15 w 205"/>
                <a:gd name="T87" fmla="*/ 51 h 234"/>
                <a:gd name="T88" fmla="*/ 190 w 205"/>
                <a:gd name="T89" fmla="*/ 51 h 234"/>
                <a:gd name="T90" fmla="*/ 190 w 205"/>
                <a:gd name="T91" fmla="*/ 7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5" h="234">
                  <a:moveTo>
                    <a:pt x="191" y="37"/>
                  </a:moveTo>
                  <a:cubicBezTo>
                    <a:pt x="182" y="10"/>
                    <a:pt x="182" y="10"/>
                    <a:pt x="182" y="10"/>
                  </a:cubicBezTo>
                  <a:cubicBezTo>
                    <a:pt x="180" y="4"/>
                    <a:pt x="174" y="0"/>
                    <a:pt x="168" y="0"/>
                  </a:cubicBezTo>
                  <a:cubicBezTo>
                    <a:pt x="37" y="0"/>
                    <a:pt x="37" y="0"/>
                    <a:pt x="37" y="0"/>
                  </a:cubicBezTo>
                  <a:cubicBezTo>
                    <a:pt x="30" y="0"/>
                    <a:pt x="25" y="4"/>
                    <a:pt x="23" y="10"/>
                  </a:cubicBezTo>
                  <a:cubicBezTo>
                    <a:pt x="14" y="37"/>
                    <a:pt x="14" y="37"/>
                    <a:pt x="14" y="37"/>
                  </a:cubicBezTo>
                  <a:cubicBezTo>
                    <a:pt x="6" y="37"/>
                    <a:pt x="0" y="43"/>
                    <a:pt x="0" y="51"/>
                  </a:cubicBezTo>
                  <a:cubicBezTo>
                    <a:pt x="0" y="73"/>
                    <a:pt x="0" y="73"/>
                    <a:pt x="0" y="73"/>
                  </a:cubicBezTo>
                  <a:cubicBezTo>
                    <a:pt x="0" y="81"/>
                    <a:pt x="7" y="88"/>
                    <a:pt x="15" y="88"/>
                  </a:cubicBezTo>
                  <a:cubicBezTo>
                    <a:pt x="22" y="88"/>
                    <a:pt x="22" y="88"/>
                    <a:pt x="22" y="88"/>
                  </a:cubicBezTo>
                  <a:cubicBezTo>
                    <a:pt x="22" y="88"/>
                    <a:pt x="22" y="89"/>
                    <a:pt x="22" y="89"/>
                  </a:cubicBezTo>
                  <a:cubicBezTo>
                    <a:pt x="37" y="221"/>
                    <a:pt x="37" y="221"/>
                    <a:pt x="37" y="221"/>
                  </a:cubicBezTo>
                  <a:cubicBezTo>
                    <a:pt x="37" y="228"/>
                    <a:pt x="44" y="234"/>
                    <a:pt x="51" y="234"/>
                  </a:cubicBezTo>
                  <a:cubicBezTo>
                    <a:pt x="153" y="234"/>
                    <a:pt x="153" y="234"/>
                    <a:pt x="153" y="234"/>
                  </a:cubicBezTo>
                  <a:cubicBezTo>
                    <a:pt x="161" y="234"/>
                    <a:pt x="167" y="228"/>
                    <a:pt x="168" y="221"/>
                  </a:cubicBezTo>
                  <a:cubicBezTo>
                    <a:pt x="183" y="89"/>
                    <a:pt x="183" y="89"/>
                    <a:pt x="183" y="89"/>
                  </a:cubicBezTo>
                  <a:cubicBezTo>
                    <a:pt x="183" y="89"/>
                    <a:pt x="182" y="88"/>
                    <a:pt x="182" y="88"/>
                  </a:cubicBezTo>
                  <a:cubicBezTo>
                    <a:pt x="190" y="88"/>
                    <a:pt x="190" y="88"/>
                    <a:pt x="190" y="88"/>
                  </a:cubicBezTo>
                  <a:cubicBezTo>
                    <a:pt x="198" y="88"/>
                    <a:pt x="205" y="81"/>
                    <a:pt x="205" y="73"/>
                  </a:cubicBezTo>
                  <a:cubicBezTo>
                    <a:pt x="205" y="51"/>
                    <a:pt x="205" y="51"/>
                    <a:pt x="205" y="51"/>
                  </a:cubicBezTo>
                  <a:cubicBezTo>
                    <a:pt x="205" y="43"/>
                    <a:pt x="198" y="37"/>
                    <a:pt x="191" y="37"/>
                  </a:cubicBezTo>
                  <a:close/>
                  <a:moveTo>
                    <a:pt x="37" y="14"/>
                  </a:moveTo>
                  <a:cubicBezTo>
                    <a:pt x="168" y="14"/>
                    <a:pt x="168" y="14"/>
                    <a:pt x="168" y="14"/>
                  </a:cubicBezTo>
                  <a:cubicBezTo>
                    <a:pt x="175" y="36"/>
                    <a:pt x="175" y="36"/>
                    <a:pt x="175" y="36"/>
                  </a:cubicBezTo>
                  <a:cubicBezTo>
                    <a:pt x="29" y="36"/>
                    <a:pt x="29" y="36"/>
                    <a:pt x="29" y="36"/>
                  </a:cubicBezTo>
                  <a:lnTo>
                    <a:pt x="37" y="14"/>
                  </a:lnTo>
                  <a:close/>
                  <a:moveTo>
                    <a:pt x="51" y="219"/>
                  </a:moveTo>
                  <a:cubicBezTo>
                    <a:pt x="49" y="197"/>
                    <a:pt x="49" y="197"/>
                    <a:pt x="49" y="197"/>
                  </a:cubicBezTo>
                  <a:cubicBezTo>
                    <a:pt x="156" y="197"/>
                    <a:pt x="156" y="197"/>
                    <a:pt x="156" y="197"/>
                  </a:cubicBezTo>
                  <a:cubicBezTo>
                    <a:pt x="153" y="219"/>
                    <a:pt x="153" y="219"/>
                    <a:pt x="153" y="219"/>
                  </a:cubicBezTo>
                  <a:lnTo>
                    <a:pt x="51" y="219"/>
                  </a:lnTo>
                  <a:close/>
                  <a:moveTo>
                    <a:pt x="157" y="190"/>
                  </a:moveTo>
                  <a:cubicBezTo>
                    <a:pt x="48" y="190"/>
                    <a:pt x="48" y="190"/>
                    <a:pt x="48" y="190"/>
                  </a:cubicBezTo>
                  <a:cubicBezTo>
                    <a:pt x="40" y="117"/>
                    <a:pt x="40" y="117"/>
                    <a:pt x="40" y="117"/>
                  </a:cubicBezTo>
                  <a:cubicBezTo>
                    <a:pt x="165" y="117"/>
                    <a:pt x="165" y="117"/>
                    <a:pt x="165" y="117"/>
                  </a:cubicBezTo>
                  <a:lnTo>
                    <a:pt x="157" y="190"/>
                  </a:lnTo>
                  <a:close/>
                  <a:moveTo>
                    <a:pt x="166" y="109"/>
                  </a:moveTo>
                  <a:cubicBezTo>
                    <a:pt x="39" y="109"/>
                    <a:pt x="39" y="109"/>
                    <a:pt x="39" y="109"/>
                  </a:cubicBezTo>
                  <a:cubicBezTo>
                    <a:pt x="37" y="88"/>
                    <a:pt x="37" y="88"/>
                    <a:pt x="37" y="88"/>
                  </a:cubicBezTo>
                  <a:cubicBezTo>
                    <a:pt x="168" y="88"/>
                    <a:pt x="168" y="88"/>
                    <a:pt x="168" y="88"/>
                  </a:cubicBezTo>
                  <a:lnTo>
                    <a:pt x="166" y="109"/>
                  </a:lnTo>
                  <a:close/>
                  <a:moveTo>
                    <a:pt x="190" y="73"/>
                  </a:moveTo>
                  <a:cubicBezTo>
                    <a:pt x="15" y="73"/>
                    <a:pt x="15" y="73"/>
                    <a:pt x="15" y="73"/>
                  </a:cubicBezTo>
                  <a:cubicBezTo>
                    <a:pt x="15" y="51"/>
                    <a:pt x="15" y="51"/>
                    <a:pt x="15" y="51"/>
                  </a:cubicBezTo>
                  <a:cubicBezTo>
                    <a:pt x="190" y="51"/>
                    <a:pt x="190" y="51"/>
                    <a:pt x="190" y="51"/>
                  </a:cubicBezTo>
                  <a:lnTo>
                    <a:pt x="190" y="73"/>
                  </a:lnTo>
                  <a:close/>
                </a:path>
              </a:pathLst>
            </a:custGeom>
            <a:solidFill>
              <a:schemeClr val="bg1"/>
            </a:solidFill>
            <a:ln>
              <a:noFill/>
            </a:ln>
          </p:spPr>
          <p:txBody>
            <a:bodyPr vert="horz" wrap="square" lIns="45720" tIns="22860" rIns="45720" bIns="22860" numCol="1" anchor="t" anchorCtr="0" compatLnSpc="1"/>
            <a:lstStyle/>
            <a:p>
              <a:endParaRPr lang="id-ID" sz="900">
                <a:solidFill>
                  <a:srgbClr val="262626"/>
                </a:solidFill>
              </a:endParaRPr>
            </a:p>
          </p:txBody>
        </p:sp>
      </p:grpSp>
      <p:grpSp>
        <p:nvGrpSpPr>
          <p:cNvPr id="105" name="Group 104"/>
          <p:cNvGrpSpPr/>
          <p:nvPr/>
        </p:nvGrpSpPr>
        <p:grpSpPr>
          <a:xfrm>
            <a:off x="1247359" y="2413711"/>
            <a:ext cx="5091347" cy="419955"/>
            <a:chOff x="6097186" y="2703168"/>
            <a:chExt cx="5092672" cy="419954"/>
          </a:xfrm>
        </p:grpSpPr>
        <p:sp>
          <p:nvSpPr>
            <p:cNvPr id="106" name="Rectangle 105"/>
            <p:cNvSpPr/>
            <p:nvPr/>
          </p:nvSpPr>
          <p:spPr bwMode="auto">
            <a:xfrm>
              <a:off x="6580927" y="2717631"/>
              <a:ext cx="4608931" cy="3736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900" dirty="0">
                <a:solidFill>
                  <a:srgbClr val="FFFFFF"/>
                </a:solidFill>
              </a:endParaRPr>
            </a:p>
          </p:txBody>
        </p:sp>
        <p:sp>
          <p:nvSpPr>
            <p:cNvPr id="107" name="Rectangle 106"/>
            <p:cNvSpPr/>
            <p:nvPr/>
          </p:nvSpPr>
          <p:spPr bwMode="auto">
            <a:xfrm>
              <a:off x="6580927" y="2717631"/>
              <a:ext cx="3804745" cy="3736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900" dirty="0">
                <a:solidFill>
                  <a:srgbClr val="FFFFFF"/>
                </a:solidFill>
              </a:endParaRPr>
            </a:p>
          </p:txBody>
        </p:sp>
        <p:sp>
          <p:nvSpPr>
            <p:cNvPr id="108" name="Content Placeholder 2"/>
            <p:cNvSpPr txBox="1"/>
            <p:nvPr/>
          </p:nvSpPr>
          <p:spPr bwMode="auto">
            <a:xfrm>
              <a:off x="6559730" y="2703168"/>
              <a:ext cx="655171" cy="323165"/>
            </a:xfrm>
            <a:prstGeom prst="rect">
              <a:avLst/>
            </a:prstGeom>
            <a:noFill/>
            <a:ln>
              <a:noFill/>
            </a:ln>
          </p:spPr>
          <p:txBody>
            <a:bodyPr>
              <a:spAutoFit/>
            </a:bodyPr>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ctr">
                <a:spcBef>
                  <a:spcPct val="20000"/>
                </a:spcBef>
                <a:buFont typeface="Arial" panose="020B0604020202020204" pitchFamily="34" charset="0"/>
                <a:buNone/>
              </a:pPr>
              <a:r>
                <a:rPr lang="en-US" sz="1500" b="1" dirty="0">
                  <a:solidFill>
                    <a:srgbClr val="FFFFFF"/>
                  </a:solidFill>
                  <a:latin typeface="Lato Black"/>
                  <a:cs typeface="Lato Black"/>
                </a:rPr>
                <a:t>68%</a:t>
              </a:r>
              <a:endParaRPr lang="en-US" sz="1500" b="1" dirty="0">
                <a:solidFill>
                  <a:srgbClr val="FFFFFF"/>
                </a:solidFill>
                <a:latin typeface="Lato Black"/>
                <a:cs typeface="Lato Black"/>
              </a:endParaRPr>
            </a:p>
          </p:txBody>
        </p:sp>
        <p:sp>
          <p:nvSpPr>
            <p:cNvPr id="109" name="Oval 108"/>
            <p:cNvSpPr/>
            <p:nvPr/>
          </p:nvSpPr>
          <p:spPr>
            <a:xfrm>
              <a:off x="6097186" y="2703449"/>
              <a:ext cx="419673" cy="419673"/>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60959" tIns="30479" rIns="60959" bIns="30479" rtlCol="0" anchor="ctr"/>
            <a:lstStyle/>
            <a:p>
              <a:pPr algn="ctr"/>
              <a:endParaRPr lang="en-US" sz="900" dirty="0">
                <a:solidFill>
                  <a:srgbClr val="FFFFFF"/>
                </a:solidFill>
              </a:endParaRPr>
            </a:p>
          </p:txBody>
        </p:sp>
        <p:grpSp>
          <p:nvGrpSpPr>
            <p:cNvPr id="110" name="Group 109"/>
            <p:cNvGrpSpPr/>
            <p:nvPr/>
          </p:nvGrpSpPr>
          <p:grpSpPr>
            <a:xfrm>
              <a:off x="6230986" y="2797494"/>
              <a:ext cx="163729" cy="239331"/>
              <a:chOff x="527333" y="1217552"/>
              <a:chExt cx="175409" cy="256405"/>
            </a:xfrm>
            <a:solidFill>
              <a:schemeClr val="bg1"/>
            </a:solidFill>
          </p:grpSpPr>
          <p:sp>
            <p:nvSpPr>
              <p:cNvPr id="111" name="Freeform 79"/>
              <p:cNvSpPr>
                <a:spLocks noEditPoints="1"/>
              </p:cNvSpPr>
              <p:nvPr/>
            </p:nvSpPr>
            <p:spPr bwMode="auto">
              <a:xfrm>
                <a:off x="527333" y="1217552"/>
                <a:ext cx="175409" cy="256405"/>
              </a:xfrm>
              <a:custGeom>
                <a:avLst/>
                <a:gdLst>
                  <a:gd name="T0" fmla="*/ 80 w 160"/>
                  <a:gd name="T1" fmla="*/ 0 h 234"/>
                  <a:gd name="T2" fmla="*/ 0 w 160"/>
                  <a:gd name="T3" fmla="*/ 81 h 234"/>
                  <a:gd name="T4" fmla="*/ 36 w 160"/>
                  <a:gd name="T5" fmla="*/ 169 h 234"/>
                  <a:gd name="T6" fmla="*/ 80 w 160"/>
                  <a:gd name="T7" fmla="*/ 234 h 234"/>
                  <a:gd name="T8" fmla="*/ 123 w 160"/>
                  <a:gd name="T9" fmla="*/ 169 h 234"/>
                  <a:gd name="T10" fmla="*/ 160 w 160"/>
                  <a:gd name="T11" fmla="*/ 81 h 234"/>
                  <a:gd name="T12" fmla="*/ 80 w 160"/>
                  <a:gd name="T13" fmla="*/ 0 h 234"/>
                  <a:gd name="T14" fmla="*/ 99 w 160"/>
                  <a:gd name="T15" fmla="*/ 199 h 234"/>
                  <a:gd name="T16" fmla="*/ 63 w 160"/>
                  <a:gd name="T17" fmla="*/ 203 h 234"/>
                  <a:gd name="T18" fmla="*/ 58 w 160"/>
                  <a:gd name="T19" fmla="*/ 190 h 234"/>
                  <a:gd name="T20" fmla="*/ 58 w 160"/>
                  <a:gd name="T21" fmla="*/ 189 h 234"/>
                  <a:gd name="T22" fmla="*/ 103 w 160"/>
                  <a:gd name="T23" fmla="*/ 184 h 234"/>
                  <a:gd name="T24" fmla="*/ 101 w 160"/>
                  <a:gd name="T25" fmla="*/ 190 h 234"/>
                  <a:gd name="T26" fmla="*/ 99 w 160"/>
                  <a:gd name="T27" fmla="*/ 199 h 234"/>
                  <a:gd name="T28" fmla="*/ 56 w 160"/>
                  <a:gd name="T29" fmla="*/ 182 h 234"/>
                  <a:gd name="T30" fmla="*/ 52 w 160"/>
                  <a:gd name="T31" fmla="*/ 168 h 234"/>
                  <a:gd name="T32" fmla="*/ 108 w 160"/>
                  <a:gd name="T33" fmla="*/ 168 h 234"/>
                  <a:gd name="T34" fmla="*/ 106 w 160"/>
                  <a:gd name="T35" fmla="*/ 176 h 234"/>
                  <a:gd name="T36" fmla="*/ 56 w 160"/>
                  <a:gd name="T37" fmla="*/ 182 h 234"/>
                  <a:gd name="T38" fmla="*/ 80 w 160"/>
                  <a:gd name="T39" fmla="*/ 220 h 234"/>
                  <a:gd name="T40" fmla="*/ 65 w 160"/>
                  <a:gd name="T41" fmla="*/ 210 h 234"/>
                  <a:gd name="T42" fmla="*/ 96 w 160"/>
                  <a:gd name="T43" fmla="*/ 207 h 234"/>
                  <a:gd name="T44" fmla="*/ 80 w 160"/>
                  <a:gd name="T45" fmla="*/ 220 h 234"/>
                  <a:gd name="T46" fmla="*/ 114 w 160"/>
                  <a:gd name="T47" fmla="*/ 154 h 234"/>
                  <a:gd name="T48" fmla="*/ 46 w 160"/>
                  <a:gd name="T49" fmla="*/ 154 h 234"/>
                  <a:gd name="T50" fmla="*/ 34 w 160"/>
                  <a:gd name="T51" fmla="*/ 130 h 234"/>
                  <a:gd name="T52" fmla="*/ 14 w 160"/>
                  <a:gd name="T53" fmla="*/ 81 h 234"/>
                  <a:gd name="T54" fmla="*/ 80 w 160"/>
                  <a:gd name="T55" fmla="*/ 15 h 234"/>
                  <a:gd name="T56" fmla="*/ 146 w 160"/>
                  <a:gd name="T57" fmla="*/ 81 h 234"/>
                  <a:gd name="T58" fmla="*/ 126 w 160"/>
                  <a:gd name="T59" fmla="*/ 130 h 234"/>
                  <a:gd name="T60" fmla="*/ 114 w 160"/>
                  <a:gd name="T61" fmla="*/ 15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0" h="234">
                    <a:moveTo>
                      <a:pt x="80" y="0"/>
                    </a:moveTo>
                    <a:cubicBezTo>
                      <a:pt x="35" y="0"/>
                      <a:pt x="0" y="36"/>
                      <a:pt x="0" y="81"/>
                    </a:cubicBezTo>
                    <a:cubicBezTo>
                      <a:pt x="0" y="110"/>
                      <a:pt x="26" y="141"/>
                      <a:pt x="36" y="169"/>
                    </a:cubicBezTo>
                    <a:cubicBezTo>
                      <a:pt x="51" y="210"/>
                      <a:pt x="49" y="234"/>
                      <a:pt x="80" y="234"/>
                    </a:cubicBezTo>
                    <a:cubicBezTo>
                      <a:pt x="111" y="234"/>
                      <a:pt x="109" y="210"/>
                      <a:pt x="123" y="169"/>
                    </a:cubicBezTo>
                    <a:cubicBezTo>
                      <a:pt x="133" y="142"/>
                      <a:pt x="160" y="110"/>
                      <a:pt x="160" y="81"/>
                    </a:cubicBezTo>
                    <a:cubicBezTo>
                      <a:pt x="160" y="36"/>
                      <a:pt x="124" y="0"/>
                      <a:pt x="80" y="0"/>
                    </a:cubicBezTo>
                    <a:close/>
                    <a:moveTo>
                      <a:pt x="99" y="199"/>
                    </a:moveTo>
                    <a:cubicBezTo>
                      <a:pt x="63" y="203"/>
                      <a:pt x="63" y="203"/>
                      <a:pt x="63" y="203"/>
                    </a:cubicBezTo>
                    <a:cubicBezTo>
                      <a:pt x="61" y="200"/>
                      <a:pt x="60" y="195"/>
                      <a:pt x="58" y="190"/>
                    </a:cubicBezTo>
                    <a:cubicBezTo>
                      <a:pt x="58" y="190"/>
                      <a:pt x="58" y="189"/>
                      <a:pt x="58" y="189"/>
                    </a:cubicBezTo>
                    <a:cubicBezTo>
                      <a:pt x="103" y="184"/>
                      <a:pt x="103" y="184"/>
                      <a:pt x="103" y="184"/>
                    </a:cubicBezTo>
                    <a:cubicBezTo>
                      <a:pt x="103" y="186"/>
                      <a:pt x="102" y="188"/>
                      <a:pt x="101" y="190"/>
                    </a:cubicBezTo>
                    <a:cubicBezTo>
                      <a:pt x="100" y="193"/>
                      <a:pt x="100" y="196"/>
                      <a:pt x="99" y="199"/>
                    </a:cubicBezTo>
                    <a:close/>
                    <a:moveTo>
                      <a:pt x="56" y="182"/>
                    </a:moveTo>
                    <a:cubicBezTo>
                      <a:pt x="55" y="178"/>
                      <a:pt x="53" y="173"/>
                      <a:pt x="52" y="168"/>
                    </a:cubicBezTo>
                    <a:cubicBezTo>
                      <a:pt x="108" y="168"/>
                      <a:pt x="108" y="168"/>
                      <a:pt x="108" y="168"/>
                    </a:cubicBezTo>
                    <a:cubicBezTo>
                      <a:pt x="107" y="171"/>
                      <a:pt x="106" y="174"/>
                      <a:pt x="106" y="176"/>
                    </a:cubicBezTo>
                    <a:lnTo>
                      <a:pt x="56" y="182"/>
                    </a:lnTo>
                    <a:close/>
                    <a:moveTo>
                      <a:pt x="80" y="220"/>
                    </a:moveTo>
                    <a:cubicBezTo>
                      <a:pt x="72" y="220"/>
                      <a:pt x="69" y="219"/>
                      <a:pt x="65" y="210"/>
                    </a:cubicBezTo>
                    <a:cubicBezTo>
                      <a:pt x="96" y="207"/>
                      <a:pt x="96" y="207"/>
                      <a:pt x="96" y="207"/>
                    </a:cubicBezTo>
                    <a:cubicBezTo>
                      <a:pt x="92" y="219"/>
                      <a:pt x="88" y="220"/>
                      <a:pt x="80" y="220"/>
                    </a:cubicBezTo>
                    <a:close/>
                    <a:moveTo>
                      <a:pt x="114" y="154"/>
                    </a:moveTo>
                    <a:cubicBezTo>
                      <a:pt x="46" y="154"/>
                      <a:pt x="46" y="154"/>
                      <a:pt x="46" y="154"/>
                    </a:cubicBezTo>
                    <a:cubicBezTo>
                      <a:pt x="42" y="146"/>
                      <a:pt x="38" y="138"/>
                      <a:pt x="34" y="130"/>
                    </a:cubicBezTo>
                    <a:cubicBezTo>
                      <a:pt x="24" y="113"/>
                      <a:pt x="14" y="96"/>
                      <a:pt x="14" y="81"/>
                    </a:cubicBezTo>
                    <a:cubicBezTo>
                      <a:pt x="14" y="45"/>
                      <a:pt x="44" y="15"/>
                      <a:pt x="80" y="15"/>
                    </a:cubicBezTo>
                    <a:cubicBezTo>
                      <a:pt x="116" y="15"/>
                      <a:pt x="146" y="45"/>
                      <a:pt x="146" y="81"/>
                    </a:cubicBezTo>
                    <a:cubicBezTo>
                      <a:pt x="146" y="96"/>
                      <a:pt x="136" y="113"/>
                      <a:pt x="126" y="130"/>
                    </a:cubicBezTo>
                    <a:cubicBezTo>
                      <a:pt x="122" y="138"/>
                      <a:pt x="118" y="146"/>
                      <a:pt x="114" y="154"/>
                    </a:cubicBezTo>
                    <a:close/>
                  </a:path>
                </a:pathLst>
              </a:custGeom>
              <a:grpFill/>
              <a:ln>
                <a:noFill/>
              </a:ln>
            </p:spPr>
            <p:txBody>
              <a:bodyPr vert="horz" wrap="square" lIns="45720" tIns="22860" rIns="45720" bIns="22860" numCol="1" anchor="t" anchorCtr="0" compatLnSpc="1"/>
              <a:lstStyle/>
              <a:p>
                <a:endParaRPr lang="id-ID" sz="900">
                  <a:solidFill>
                    <a:srgbClr val="262626"/>
                  </a:solidFill>
                </a:endParaRPr>
              </a:p>
            </p:txBody>
          </p:sp>
          <p:sp>
            <p:nvSpPr>
              <p:cNvPr id="112" name="Freeform 80"/>
              <p:cNvSpPr/>
              <p:nvPr/>
            </p:nvSpPr>
            <p:spPr bwMode="auto">
              <a:xfrm>
                <a:off x="566675" y="1258276"/>
                <a:ext cx="52762" cy="51373"/>
              </a:xfrm>
              <a:custGeom>
                <a:avLst/>
                <a:gdLst>
                  <a:gd name="T0" fmla="*/ 44 w 48"/>
                  <a:gd name="T1" fmla="*/ 0 h 47"/>
                  <a:gd name="T2" fmla="*/ 0 w 48"/>
                  <a:gd name="T3" fmla="*/ 44 h 47"/>
                  <a:gd name="T4" fmla="*/ 4 w 48"/>
                  <a:gd name="T5" fmla="*/ 47 h 47"/>
                  <a:gd name="T6" fmla="*/ 7 w 48"/>
                  <a:gd name="T7" fmla="*/ 44 h 47"/>
                  <a:gd name="T8" fmla="*/ 44 w 48"/>
                  <a:gd name="T9" fmla="*/ 7 h 47"/>
                  <a:gd name="T10" fmla="*/ 48 w 48"/>
                  <a:gd name="T11" fmla="*/ 4 h 47"/>
                  <a:gd name="T12" fmla="*/ 44 w 48"/>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48" h="47">
                    <a:moveTo>
                      <a:pt x="44" y="0"/>
                    </a:moveTo>
                    <a:cubicBezTo>
                      <a:pt x="20" y="0"/>
                      <a:pt x="0" y="20"/>
                      <a:pt x="0" y="44"/>
                    </a:cubicBezTo>
                    <a:cubicBezTo>
                      <a:pt x="0" y="46"/>
                      <a:pt x="2" y="47"/>
                      <a:pt x="4" y="47"/>
                    </a:cubicBezTo>
                    <a:cubicBezTo>
                      <a:pt x="6" y="47"/>
                      <a:pt x="7" y="46"/>
                      <a:pt x="7" y="44"/>
                    </a:cubicBezTo>
                    <a:cubicBezTo>
                      <a:pt x="7" y="24"/>
                      <a:pt x="24" y="7"/>
                      <a:pt x="44" y="7"/>
                    </a:cubicBezTo>
                    <a:cubicBezTo>
                      <a:pt x="46" y="7"/>
                      <a:pt x="48" y="6"/>
                      <a:pt x="48" y="4"/>
                    </a:cubicBezTo>
                    <a:cubicBezTo>
                      <a:pt x="48" y="2"/>
                      <a:pt x="46" y="0"/>
                      <a:pt x="44" y="0"/>
                    </a:cubicBezTo>
                    <a:close/>
                  </a:path>
                </a:pathLst>
              </a:custGeom>
              <a:grpFill/>
              <a:ln>
                <a:noFill/>
              </a:ln>
            </p:spPr>
            <p:txBody>
              <a:bodyPr vert="horz" wrap="square" lIns="45720" tIns="22860" rIns="45720" bIns="22860" numCol="1" anchor="t" anchorCtr="0" compatLnSpc="1"/>
              <a:lstStyle/>
              <a:p>
                <a:endParaRPr lang="id-ID" sz="900">
                  <a:solidFill>
                    <a:srgbClr val="262626"/>
                  </a:solidFill>
                </a:endParaRPr>
              </a:p>
            </p:txBody>
          </p:sp>
        </p:grpSp>
      </p:grpSp>
      <p:grpSp>
        <p:nvGrpSpPr>
          <p:cNvPr id="113" name="Group 112"/>
          <p:cNvGrpSpPr/>
          <p:nvPr/>
        </p:nvGrpSpPr>
        <p:grpSpPr>
          <a:xfrm>
            <a:off x="1247359" y="1859017"/>
            <a:ext cx="5091348" cy="421551"/>
            <a:chOff x="6097186" y="2148475"/>
            <a:chExt cx="5092674" cy="421550"/>
          </a:xfrm>
        </p:grpSpPr>
        <p:sp>
          <p:nvSpPr>
            <p:cNvPr id="114" name="Rectangle 113"/>
            <p:cNvSpPr/>
            <p:nvPr/>
          </p:nvSpPr>
          <p:spPr bwMode="auto">
            <a:xfrm>
              <a:off x="6580927" y="2160797"/>
              <a:ext cx="4608933" cy="37363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900" dirty="0">
                <a:solidFill>
                  <a:srgbClr val="FFFFFF"/>
                </a:solidFill>
              </a:endParaRPr>
            </a:p>
          </p:txBody>
        </p:sp>
        <p:sp>
          <p:nvSpPr>
            <p:cNvPr id="128" name="Rectangle 127"/>
            <p:cNvSpPr/>
            <p:nvPr/>
          </p:nvSpPr>
          <p:spPr bwMode="auto">
            <a:xfrm>
              <a:off x="6580927" y="2160797"/>
              <a:ext cx="3949605" cy="3736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900" dirty="0">
                <a:solidFill>
                  <a:srgbClr val="FFFFFF"/>
                </a:solidFill>
              </a:endParaRPr>
            </a:p>
          </p:txBody>
        </p:sp>
        <p:sp>
          <p:nvSpPr>
            <p:cNvPr id="129" name="Content Placeholder 2"/>
            <p:cNvSpPr txBox="1"/>
            <p:nvPr/>
          </p:nvSpPr>
          <p:spPr bwMode="auto">
            <a:xfrm>
              <a:off x="6559730" y="2148475"/>
              <a:ext cx="655169" cy="323165"/>
            </a:xfrm>
            <a:prstGeom prst="rect">
              <a:avLst/>
            </a:prstGeom>
            <a:noFill/>
            <a:ln>
              <a:noFill/>
            </a:ln>
          </p:spPr>
          <p:txBody>
            <a:bodyPr>
              <a:spAutoFit/>
            </a:bodyPr>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ctr">
                <a:spcBef>
                  <a:spcPct val="20000"/>
                </a:spcBef>
                <a:buFont typeface="Arial" panose="020B0604020202020204" pitchFamily="34" charset="0"/>
                <a:buNone/>
              </a:pPr>
              <a:r>
                <a:rPr lang="en-US" sz="1500" b="1" dirty="0">
                  <a:solidFill>
                    <a:srgbClr val="FFFFFF"/>
                  </a:solidFill>
                  <a:latin typeface="Lato Black"/>
                  <a:cs typeface="Lato Black"/>
                </a:rPr>
                <a:t>34%</a:t>
              </a:r>
              <a:endParaRPr lang="en-US" sz="1500" b="1" dirty="0">
                <a:solidFill>
                  <a:srgbClr val="FFFFFF"/>
                </a:solidFill>
                <a:latin typeface="Lato Black"/>
                <a:cs typeface="Lato Black"/>
              </a:endParaRPr>
            </a:p>
          </p:txBody>
        </p:sp>
        <p:sp>
          <p:nvSpPr>
            <p:cNvPr id="130" name="Oval 129"/>
            <p:cNvSpPr/>
            <p:nvPr/>
          </p:nvSpPr>
          <p:spPr>
            <a:xfrm>
              <a:off x="6097186" y="2150352"/>
              <a:ext cx="419673" cy="419673"/>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60959" tIns="30479" rIns="60959" bIns="30479" rtlCol="0" anchor="ctr"/>
            <a:lstStyle/>
            <a:p>
              <a:pPr algn="ctr"/>
              <a:endParaRPr lang="en-US" sz="900" dirty="0">
                <a:solidFill>
                  <a:srgbClr val="FFFFFF"/>
                </a:solidFill>
              </a:endParaRPr>
            </a:p>
          </p:txBody>
        </p:sp>
        <p:grpSp>
          <p:nvGrpSpPr>
            <p:cNvPr id="131" name="Group 130"/>
            <p:cNvGrpSpPr/>
            <p:nvPr/>
          </p:nvGrpSpPr>
          <p:grpSpPr>
            <a:xfrm>
              <a:off x="6188294" y="2251049"/>
              <a:ext cx="239764" cy="201746"/>
              <a:chOff x="1511296" y="730196"/>
              <a:chExt cx="256867" cy="216138"/>
            </a:xfrm>
            <a:solidFill>
              <a:schemeClr val="bg1"/>
            </a:solidFill>
          </p:grpSpPr>
          <p:sp>
            <p:nvSpPr>
              <p:cNvPr id="132" name="Freeform 81"/>
              <p:cNvSpPr>
                <a:spLocks noEditPoints="1"/>
              </p:cNvSpPr>
              <p:nvPr/>
            </p:nvSpPr>
            <p:spPr bwMode="auto">
              <a:xfrm>
                <a:off x="1575166" y="786197"/>
                <a:ext cx="128202" cy="128202"/>
              </a:xfrm>
              <a:custGeom>
                <a:avLst/>
                <a:gdLst>
                  <a:gd name="T0" fmla="*/ 59 w 117"/>
                  <a:gd name="T1" fmla="*/ 0 h 117"/>
                  <a:gd name="T2" fmla="*/ 0 w 117"/>
                  <a:gd name="T3" fmla="*/ 58 h 117"/>
                  <a:gd name="T4" fmla="*/ 59 w 117"/>
                  <a:gd name="T5" fmla="*/ 117 h 117"/>
                  <a:gd name="T6" fmla="*/ 117 w 117"/>
                  <a:gd name="T7" fmla="*/ 58 h 117"/>
                  <a:gd name="T8" fmla="*/ 59 w 117"/>
                  <a:gd name="T9" fmla="*/ 0 h 117"/>
                  <a:gd name="T10" fmla="*/ 92 w 117"/>
                  <a:gd name="T11" fmla="*/ 87 h 117"/>
                  <a:gd name="T12" fmla="*/ 30 w 117"/>
                  <a:gd name="T13" fmla="*/ 92 h 117"/>
                  <a:gd name="T14" fmla="*/ 25 w 117"/>
                  <a:gd name="T15" fmla="*/ 30 h 117"/>
                  <a:gd name="T16" fmla="*/ 87 w 117"/>
                  <a:gd name="T17" fmla="*/ 25 h 117"/>
                  <a:gd name="T18" fmla="*/ 92 w 117"/>
                  <a:gd name="T19" fmla="*/ 8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17">
                    <a:moveTo>
                      <a:pt x="59" y="0"/>
                    </a:moveTo>
                    <a:cubicBezTo>
                      <a:pt x="26" y="0"/>
                      <a:pt x="0" y="26"/>
                      <a:pt x="0" y="58"/>
                    </a:cubicBezTo>
                    <a:cubicBezTo>
                      <a:pt x="0" y="91"/>
                      <a:pt x="26" y="117"/>
                      <a:pt x="59" y="117"/>
                    </a:cubicBezTo>
                    <a:cubicBezTo>
                      <a:pt x="91" y="117"/>
                      <a:pt x="117" y="91"/>
                      <a:pt x="117" y="58"/>
                    </a:cubicBezTo>
                    <a:cubicBezTo>
                      <a:pt x="117" y="26"/>
                      <a:pt x="91" y="0"/>
                      <a:pt x="59" y="0"/>
                    </a:cubicBezTo>
                    <a:close/>
                    <a:moveTo>
                      <a:pt x="92" y="87"/>
                    </a:moveTo>
                    <a:cubicBezTo>
                      <a:pt x="76" y="105"/>
                      <a:pt x="49" y="107"/>
                      <a:pt x="30" y="92"/>
                    </a:cubicBezTo>
                    <a:cubicBezTo>
                      <a:pt x="12" y="76"/>
                      <a:pt x="10" y="48"/>
                      <a:pt x="25" y="30"/>
                    </a:cubicBezTo>
                    <a:cubicBezTo>
                      <a:pt x="41" y="12"/>
                      <a:pt x="69" y="9"/>
                      <a:pt x="87" y="25"/>
                    </a:cubicBezTo>
                    <a:cubicBezTo>
                      <a:pt x="106" y="41"/>
                      <a:pt x="108" y="69"/>
                      <a:pt x="92" y="87"/>
                    </a:cubicBezTo>
                    <a:close/>
                  </a:path>
                </a:pathLst>
              </a:custGeom>
              <a:grpFill/>
              <a:ln>
                <a:noFill/>
              </a:ln>
            </p:spPr>
            <p:txBody>
              <a:bodyPr vert="horz" wrap="square" lIns="45720" tIns="22860" rIns="45720" bIns="22860" numCol="1" anchor="t" anchorCtr="0" compatLnSpc="1"/>
              <a:lstStyle/>
              <a:p>
                <a:endParaRPr lang="id-ID" sz="900">
                  <a:solidFill>
                    <a:srgbClr val="262626"/>
                  </a:solidFill>
                </a:endParaRPr>
              </a:p>
            </p:txBody>
          </p:sp>
          <p:sp>
            <p:nvSpPr>
              <p:cNvPr id="133" name="Freeform 82"/>
              <p:cNvSpPr/>
              <p:nvPr/>
            </p:nvSpPr>
            <p:spPr bwMode="auto">
              <a:xfrm>
                <a:off x="1608026" y="818132"/>
                <a:ext cx="35175" cy="36100"/>
              </a:xfrm>
              <a:custGeom>
                <a:avLst/>
                <a:gdLst>
                  <a:gd name="T0" fmla="*/ 29 w 32"/>
                  <a:gd name="T1" fmla="*/ 0 h 33"/>
                  <a:gd name="T2" fmla="*/ 0 w 32"/>
                  <a:gd name="T3" fmla="*/ 29 h 33"/>
                  <a:gd name="T4" fmla="*/ 0 w 32"/>
                  <a:gd name="T5" fmla="*/ 29 h 33"/>
                  <a:gd name="T6" fmla="*/ 3 w 32"/>
                  <a:gd name="T7" fmla="*/ 33 h 33"/>
                  <a:gd name="T8" fmla="*/ 7 w 32"/>
                  <a:gd name="T9" fmla="*/ 29 h 33"/>
                  <a:gd name="T10" fmla="*/ 7 w 32"/>
                  <a:gd name="T11" fmla="*/ 29 h 33"/>
                  <a:gd name="T12" fmla="*/ 29 w 32"/>
                  <a:gd name="T13" fmla="*/ 8 h 33"/>
                  <a:gd name="T14" fmla="*/ 32 w 32"/>
                  <a:gd name="T15" fmla="*/ 4 h 33"/>
                  <a:gd name="T16" fmla="*/ 29 w 32"/>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3">
                    <a:moveTo>
                      <a:pt x="29" y="0"/>
                    </a:moveTo>
                    <a:cubicBezTo>
                      <a:pt x="13" y="0"/>
                      <a:pt x="0" y="13"/>
                      <a:pt x="0" y="29"/>
                    </a:cubicBezTo>
                    <a:cubicBezTo>
                      <a:pt x="0" y="29"/>
                      <a:pt x="0" y="29"/>
                      <a:pt x="0" y="29"/>
                    </a:cubicBezTo>
                    <a:cubicBezTo>
                      <a:pt x="0" y="31"/>
                      <a:pt x="1" y="33"/>
                      <a:pt x="3" y="33"/>
                    </a:cubicBezTo>
                    <a:cubicBezTo>
                      <a:pt x="5" y="33"/>
                      <a:pt x="7" y="31"/>
                      <a:pt x="7" y="29"/>
                    </a:cubicBezTo>
                    <a:cubicBezTo>
                      <a:pt x="7" y="29"/>
                      <a:pt x="7" y="29"/>
                      <a:pt x="7" y="29"/>
                    </a:cubicBezTo>
                    <a:cubicBezTo>
                      <a:pt x="7" y="17"/>
                      <a:pt x="17" y="8"/>
                      <a:pt x="29" y="8"/>
                    </a:cubicBezTo>
                    <a:cubicBezTo>
                      <a:pt x="31" y="8"/>
                      <a:pt x="32" y="6"/>
                      <a:pt x="32" y="4"/>
                    </a:cubicBezTo>
                    <a:cubicBezTo>
                      <a:pt x="32" y="2"/>
                      <a:pt x="31" y="0"/>
                      <a:pt x="29" y="0"/>
                    </a:cubicBezTo>
                    <a:close/>
                  </a:path>
                </a:pathLst>
              </a:custGeom>
              <a:grpFill/>
              <a:ln>
                <a:noFill/>
              </a:ln>
            </p:spPr>
            <p:txBody>
              <a:bodyPr vert="horz" wrap="square" lIns="45720" tIns="22860" rIns="45720" bIns="22860" numCol="1" anchor="t" anchorCtr="0" compatLnSpc="1"/>
              <a:lstStyle/>
              <a:p>
                <a:endParaRPr lang="id-ID" sz="900">
                  <a:solidFill>
                    <a:srgbClr val="262626"/>
                  </a:solidFill>
                </a:endParaRPr>
              </a:p>
            </p:txBody>
          </p:sp>
          <p:sp>
            <p:nvSpPr>
              <p:cNvPr id="134" name="Freeform 83"/>
              <p:cNvSpPr>
                <a:spLocks noEditPoints="1"/>
              </p:cNvSpPr>
              <p:nvPr/>
            </p:nvSpPr>
            <p:spPr bwMode="auto">
              <a:xfrm>
                <a:off x="1511296" y="730196"/>
                <a:ext cx="256867" cy="216138"/>
              </a:xfrm>
              <a:custGeom>
                <a:avLst/>
                <a:gdLst>
                  <a:gd name="T0" fmla="*/ 215 w 234"/>
                  <a:gd name="T1" fmla="*/ 44 h 197"/>
                  <a:gd name="T2" fmla="*/ 184 w 234"/>
                  <a:gd name="T3" fmla="*/ 39 h 197"/>
                  <a:gd name="T4" fmla="*/ 174 w 234"/>
                  <a:gd name="T5" fmla="*/ 14 h 197"/>
                  <a:gd name="T6" fmla="*/ 153 w 234"/>
                  <a:gd name="T7" fmla="*/ 0 h 197"/>
                  <a:gd name="T8" fmla="*/ 80 w 234"/>
                  <a:gd name="T9" fmla="*/ 0 h 197"/>
                  <a:gd name="T10" fmla="*/ 60 w 234"/>
                  <a:gd name="T11" fmla="*/ 14 h 197"/>
                  <a:gd name="T12" fmla="*/ 50 w 234"/>
                  <a:gd name="T13" fmla="*/ 39 h 197"/>
                  <a:gd name="T14" fmla="*/ 18 w 234"/>
                  <a:gd name="T15" fmla="*/ 44 h 197"/>
                  <a:gd name="T16" fmla="*/ 0 w 234"/>
                  <a:gd name="T17" fmla="*/ 66 h 197"/>
                  <a:gd name="T18" fmla="*/ 0 w 234"/>
                  <a:gd name="T19" fmla="*/ 175 h 197"/>
                  <a:gd name="T20" fmla="*/ 22 w 234"/>
                  <a:gd name="T21" fmla="*/ 197 h 197"/>
                  <a:gd name="T22" fmla="*/ 212 w 234"/>
                  <a:gd name="T23" fmla="*/ 197 h 197"/>
                  <a:gd name="T24" fmla="*/ 234 w 234"/>
                  <a:gd name="T25" fmla="*/ 175 h 197"/>
                  <a:gd name="T26" fmla="*/ 234 w 234"/>
                  <a:gd name="T27" fmla="*/ 66 h 197"/>
                  <a:gd name="T28" fmla="*/ 215 w 234"/>
                  <a:gd name="T29" fmla="*/ 44 h 197"/>
                  <a:gd name="T30" fmla="*/ 219 w 234"/>
                  <a:gd name="T31" fmla="*/ 175 h 197"/>
                  <a:gd name="T32" fmla="*/ 212 w 234"/>
                  <a:gd name="T33" fmla="*/ 182 h 197"/>
                  <a:gd name="T34" fmla="*/ 22 w 234"/>
                  <a:gd name="T35" fmla="*/ 182 h 197"/>
                  <a:gd name="T36" fmla="*/ 14 w 234"/>
                  <a:gd name="T37" fmla="*/ 175 h 197"/>
                  <a:gd name="T38" fmla="*/ 14 w 234"/>
                  <a:gd name="T39" fmla="*/ 66 h 197"/>
                  <a:gd name="T40" fmla="*/ 21 w 234"/>
                  <a:gd name="T41" fmla="*/ 58 h 197"/>
                  <a:gd name="T42" fmla="*/ 60 w 234"/>
                  <a:gd name="T43" fmla="*/ 52 h 197"/>
                  <a:gd name="T44" fmla="*/ 73 w 234"/>
                  <a:gd name="T45" fmla="*/ 19 h 197"/>
                  <a:gd name="T46" fmla="*/ 80 w 234"/>
                  <a:gd name="T47" fmla="*/ 15 h 197"/>
                  <a:gd name="T48" fmla="*/ 153 w 234"/>
                  <a:gd name="T49" fmla="*/ 15 h 197"/>
                  <a:gd name="T50" fmla="*/ 160 w 234"/>
                  <a:gd name="T51" fmla="*/ 19 h 197"/>
                  <a:gd name="T52" fmla="*/ 173 w 234"/>
                  <a:gd name="T53" fmla="*/ 52 h 197"/>
                  <a:gd name="T54" fmla="*/ 213 w 234"/>
                  <a:gd name="T55" fmla="*/ 58 h 197"/>
                  <a:gd name="T56" fmla="*/ 219 w 234"/>
                  <a:gd name="T57" fmla="*/ 66 h 197"/>
                  <a:gd name="T58" fmla="*/ 219 w 234"/>
                  <a:gd name="T59" fmla="*/ 17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4" h="197">
                    <a:moveTo>
                      <a:pt x="215" y="44"/>
                    </a:moveTo>
                    <a:cubicBezTo>
                      <a:pt x="184" y="39"/>
                      <a:pt x="184" y="39"/>
                      <a:pt x="184" y="39"/>
                    </a:cubicBezTo>
                    <a:cubicBezTo>
                      <a:pt x="174" y="14"/>
                      <a:pt x="174" y="14"/>
                      <a:pt x="174" y="14"/>
                    </a:cubicBezTo>
                    <a:cubicBezTo>
                      <a:pt x="170" y="5"/>
                      <a:pt x="162" y="0"/>
                      <a:pt x="153" y="0"/>
                    </a:cubicBezTo>
                    <a:cubicBezTo>
                      <a:pt x="80" y="0"/>
                      <a:pt x="80" y="0"/>
                      <a:pt x="80" y="0"/>
                    </a:cubicBezTo>
                    <a:cubicBezTo>
                      <a:pt x="71" y="0"/>
                      <a:pt x="63" y="5"/>
                      <a:pt x="60" y="14"/>
                    </a:cubicBezTo>
                    <a:cubicBezTo>
                      <a:pt x="50" y="39"/>
                      <a:pt x="50" y="39"/>
                      <a:pt x="50" y="39"/>
                    </a:cubicBezTo>
                    <a:cubicBezTo>
                      <a:pt x="18" y="44"/>
                      <a:pt x="18" y="44"/>
                      <a:pt x="18" y="44"/>
                    </a:cubicBezTo>
                    <a:cubicBezTo>
                      <a:pt x="8" y="46"/>
                      <a:pt x="0" y="55"/>
                      <a:pt x="0" y="66"/>
                    </a:cubicBezTo>
                    <a:cubicBezTo>
                      <a:pt x="0" y="175"/>
                      <a:pt x="0" y="175"/>
                      <a:pt x="0" y="175"/>
                    </a:cubicBezTo>
                    <a:cubicBezTo>
                      <a:pt x="0" y="187"/>
                      <a:pt x="10" y="197"/>
                      <a:pt x="22" y="197"/>
                    </a:cubicBezTo>
                    <a:cubicBezTo>
                      <a:pt x="212" y="197"/>
                      <a:pt x="212" y="197"/>
                      <a:pt x="212" y="197"/>
                    </a:cubicBezTo>
                    <a:cubicBezTo>
                      <a:pt x="224" y="197"/>
                      <a:pt x="234" y="187"/>
                      <a:pt x="234" y="175"/>
                    </a:cubicBezTo>
                    <a:cubicBezTo>
                      <a:pt x="234" y="66"/>
                      <a:pt x="234" y="66"/>
                      <a:pt x="234" y="66"/>
                    </a:cubicBezTo>
                    <a:cubicBezTo>
                      <a:pt x="234" y="55"/>
                      <a:pt x="226" y="46"/>
                      <a:pt x="215" y="44"/>
                    </a:cubicBezTo>
                    <a:close/>
                    <a:moveTo>
                      <a:pt x="219" y="175"/>
                    </a:moveTo>
                    <a:cubicBezTo>
                      <a:pt x="219" y="179"/>
                      <a:pt x="216" y="182"/>
                      <a:pt x="212" y="182"/>
                    </a:cubicBezTo>
                    <a:cubicBezTo>
                      <a:pt x="22" y="182"/>
                      <a:pt x="22" y="182"/>
                      <a:pt x="22" y="182"/>
                    </a:cubicBezTo>
                    <a:cubicBezTo>
                      <a:pt x="18" y="182"/>
                      <a:pt x="14" y="179"/>
                      <a:pt x="14" y="175"/>
                    </a:cubicBezTo>
                    <a:cubicBezTo>
                      <a:pt x="14" y="66"/>
                      <a:pt x="14" y="66"/>
                      <a:pt x="14" y="66"/>
                    </a:cubicBezTo>
                    <a:cubicBezTo>
                      <a:pt x="14" y="62"/>
                      <a:pt x="17" y="59"/>
                      <a:pt x="21" y="58"/>
                    </a:cubicBezTo>
                    <a:cubicBezTo>
                      <a:pt x="60" y="52"/>
                      <a:pt x="60" y="52"/>
                      <a:pt x="60" y="52"/>
                    </a:cubicBezTo>
                    <a:cubicBezTo>
                      <a:pt x="73" y="19"/>
                      <a:pt x="73" y="19"/>
                      <a:pt x="73" y="19"/>
                    </a:cubicBezTo>
                    <a:cubicBezTo>
                      <a:pt x="75" y="16"/>
                      <a:pt x="77" y="15"/>
                      <a:pt x="80" y="15"/>
                    </a:cubicBezTo>
                    <a:cubicBezTo>
                      <a:pt x="153" y="15"/>
                      <a:pt x="153" y="15"/>
                      <a:pt x="153" y="15"/>
                    </a:cubicBezTo>
                    <a:cubicBezTo>
                      <a:pt x="156" y="15"/>
                      <a:pt x="159" y="16"/>
                      <a:pt x="160" y="19"/>
                    </a:cubicBezTo>
                    <a:cubicBezTo>
                      <a:pt x="173" y="52"/>
                      <a:pt x="173" y="52"/>
                      <a:pt x="173" y="52"/>
                    </a:cubicBezTo>
                    <a:cubicBezTo>
                      <a:pt x="213" y="58"/>
                      <a:pt x="213" y="58"/>
                      <a:pt x="213" y="58"/>
                    </a:cubicBezTo>
                    <a:cubicBezTo>
                      <a:pt x="216" y="59"/>
                      <a:pt x="219" y="62"/>
                      <a:pt x="219" y="66"/>
                    </a:cubicBezTo>
                    <a:lnTo>
                      <a:pt x="219" y="175"/>
                    </a:lnTo>
                    <a:close/>
                  </a:path>
                </a:pathLst>
              </a:custGeom>
              <a:grpFill/>
              <a:ln>
                <a:noFill/>
              </a:ln>
            </p:spPr>
            <p:txBody>
              <a:bodyPr vert="horz" wrap="square" lIns="45720" tIns="22860" rIns="45720" bIns="22860" numCol="1" anchor="t" anchorCtr="0" compatLnSpc="1"/>
              <a:lstStyle/>
              <a:p>
                <a:endParaRPr lang="id-ID" sz="900">
                  <a:solidFill>
                    <a:srgbClr val="262626"/>
                  </a:solidFill>
                </a:endParaRPr>
              </a:p>
            </p:txBody>
          </p:sp>
        </p:grpSp>
      </p:grpSp>
      <p:grpSp>
        <p:nvGrpSpPr>
          <p:cNvPr id="135" name="Group 134"/>
          <p:cNvGrpSpPr/>
          <p:nvPr/>
        </p:nvGrpSpPr>
        <p:grpSpPr>
          <a:xfrm>
            <a:off x="1276786" y="4115320"/>
            <a:ext cx="5061921" cy="419674"/>
            <a:chOff x="6126619" y="4404770"/>
            <a:chExt cx="5063239" cy="419673"/>
          </a:xfrm>
        </p:grpSpPr>
        <p:sp>
          <p:nvSpPr>
            <p:cNvPr id="136" name="Rectangle 135"/>
            <p:cNvSpPr/>
            <p:nvPr/>
          </p:nvSpPr>
          <p:spPr bwMode="auto">
            <a:xfrm>
              <a:off x="6580927" y="4433924"/>
              <a:ext cx="4608931" cy="3736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900" dirty="0">
                <a:solidFill>
                  <a:srgbClr val="FFFFFF"/>
                </a:solidFill>
              </a:endParaRPr>
            </a:p>
          </p:txBody>
        </p:sp>
        <p:sp>
          <p:nvSpPr>
            <p:cNvPr id="137" name="Rectangle 136"/>
            <p:cNvSpPr/>
            <p:nvPr/>
          </p:nvSpPr>
          <p:spPr bwMode="auto">
            <a:xfrm>
              <a:off x="6580926" y="4433924"/>
              <a:ext cx="3292160" cy="37363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900" dirty="0">
                <a:solidFill>
                  <a:srgbClr val="FFFFFF"/>
                </a:solidFill>
              </a:endParaRPr>
            </a:p>
          </p:txBody>
        </p:sp>
        <p:sp>
          <p:nvSpPr>
            <p:cNvPr id="138" name="Content Placeholder 2"/>
            <p:cNvSpPr txBox="1"/>
            <p:nvPr/>
          </p:nvSpPr>
          <p:spPr bwMode="auto">
            <a:xfrm>
              <a:off x="6559730" y="4421654"/>
              <a:ext cx="655171" cy="323165"/>
            </a:xfrm>
            <a:prstGeom prst="rect">
              <a:avLst/>
            </a:prstGeom>
            <a:noFill/>
            <a:ln>
              <a:noFill/>
            </a:ln>
          </p:spPr>
          <p:txBody>
            <a:bodyPr>
              <a:spAutoFit/>
            </a:bodyPr>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algn="ctr">
                <a:spcBef>
                  <a:spcPct val="20000"/>
                </a:spcBef>
                <a:buFont typeface="Arial" panose="020B0604020202020204" pitchFamily="34" charset="0"/>
                <a:buNone/>
              </a:pPr>
              <a:r>
                <a:rPr lang="en-US" sz="1500" b="1" dirty="0">
                  <a:solidFill>
                    <a:srgbClr val="FFFFFF"/>
                  </a:solidFill>
                  <a:latin typeface="Lato Black"/>
                  <a:cs typeface="Lato Black"/>
                </a:rPr>
                <a:t>64%</a:t>
              </a:r>
              <a:endParaRPr lang="en-US" sz="1500" b="1" dirty="0">
                <a:solidFill>
                  <a:srgbClr val="FFFFFF"/>
                </a:solidFill>
                <a:latin typeface="Lato Black"/>
                <a:cs typeface="Lato Black"/>
              </a:endParaRPr>
            </a:p>
          </p:txBody>
        </p:sp>
        <p:sp>
          <p:nvSpPr>
            <p:cNvPr id="139" name="Oval 138"/>
            <p:cNvSpPr/>
            <p:nvPr/>
          </p:nvSpPr>
          <p:spPr>
            <a:xfrm>
              <a:off x="6126619" y="4404770"/>
              <a:ext cx="419673" cy="419673"/>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60959" tIns="30479" rIns="60959" bIns="30479" rtlCol="0" anchor="ctr"/>
            <a:lstStyle/>
            <a:p>
              <a:pPr algn="ctr"/>
              <a:endParaRPr lang="en-US" sz="900" dirty="0">
                <a:solidFill>
                  <a:srgbClr val="FFFFFF"/>
                </a:solidFill>
              </a:endParaRPr>
            </a:p>
          </p:txBody>
        </p:sp>
        <p:grpSp>
          <p:nvGrpSpPr>
            <p:cNvPr id="140" name="Group 139"/>
            <p:cNvGrpSpPr/>
            <p:nvPr/>
          </p:nvGrpSpPr>
          <p:grpSpPr>
            <a:xfrm>
              <a:off x="6260419" y="4498814"/>
              <a:ext cx="163729" cy="239331"/>
              <a:chOff x="527333" y="1217552"/>
              <a:chExt cx="175409" cy="256405"/>
            </a:xfrm>
            <a:solidFill>
              <a:schemeClr val="bg1"/>
            </a:solidFill>
          </p:grpSpPr>
          <p:sp>
            <p:nvSpPr>
              <p:cNvPr id="141" name="Freeform 79"/>
              <p:cNvSpPr>
                <a:spLocks noEditPoints="1"/>
              </p:cNvSpPr>
              <p:nvPr/>
            </p:nvSpPr>
            <p:spPr bwMode="auto">
              <a:xfrm>
                <a:off x="527333" y="1217552"/>
                <a:ext cx="175409" cy="256405"/>
              </a:xfrm>
              <a:custGeom>
                <a:avLst/>
                <a:gdLst>
                  <a:gd name="T0" fmla="*/ 80 w 160"/>
                  <a:gd name="T1" fmla="*/ 0 h 234"/>
                  <a:gd name="T2" fmla="*/ 0 w 160"/>
                  <a:gd name="T3" fmla="*/ 81 h 234"/>
                  <a:gd name="T4" fmla="*/ 36 w 160"/>
                  <a:gd name="T5" fmla="*/ 169 h 234"/>
                  <a:gd name="T6" fmla="*/ 80 w 160"/>
                  <a:gd name="T7" fmla="*/ 234 h 234"/>
                  <a:gd name="T8" fmla="*/ 123 w 160"/>
                  <a:gd name="T9" fmla="*/ 169 h 234"/>
                  <a:gd name="T10" fmla="*/ 160 w 160"/>
                  <a:gd name="T11" fmla="*/ 81 h 234"/>
                  <a:gd name="T12" fmla="*/ 80 w 160"/>
                  <a:gd name="T13" fmla="*/ 0 h 234"/>
                  <a:gd name="T14" fmla="*/ 99 w 160"/>
                  <a:gd name="T15" fmla="*/ 199 h 234"/>
                  <a:gd name="T16" fmla="*/ 63 w 160"/>
                  <a:gd name="T17" fmla="*/ 203 h 234"/>
                  <a:gd name="T18" fmla="*/ 58 w 160"/>
                  <a:gd name="T19" fmla="*/ 190 h 234"/>
                  <a:gd name="T20" fmla="*/ 58 w 160"/>
                  <a:gd name="T21" fmla="*/ 189 h 234"/>
                  <a:gd name="T22" fmla="*/ 103 w 160"/>
                  <a:gd name="T23" fmla="*/ 184 h 234"/>
                  <a:gd name="T24" fmla="*/ 101 w 160"/>
                  <a:gd name="T25" fmla="*/ 190 h 234"/>
                  <a:gd name="T26" fmla="*/ 99 w 160"/>
                  <a:gd name="T27" fmla="*/ 199 h 234"/>
                  <a:gd name="T28" fmla="*/ 56 w 160"/>
                  <a:gd name="T29" fmla="*/ 182 h 234"/>
                  <a:gd name="T30" fmla="*/ 52 w 160"/>
                  <a:gd name="T31" fmla="*/ 168 h 234"/>
                  <a:gd name="T32" fmla="*/ 108 w 160"/>
                  <a:gd name="T33" fmla="*/ 168 h 234"/>
                  <a:gd name="T34" fmla="*/ 106 w 160"/>
                  <a:gd name="T35" fmla="*/ 176 h 234"/>
                  <a:gd name="T36" fmla="*/ 56 w 160"/>
                  <a:gd name="T37" fmla="*/ 182 h 234"/>
                  <a:gd name="T38" fmla="*/ 80 w 160"/>
                  <a:gd name="T39" fmla="*/ 220 h 234"/>
                  <a:gd name="T40" fmla="*/ 65 w 160"/>
                  <a:gd name="T41" fmla="*/ 210 h 234"/>
                  <a:gd name="T42" fmla="*/ 96 w 160"/>
                  <a:gd name="T43" fmla="*/ 207 h 234"/>
                  <a:gd name="T44" fmla="*/ 80 w 160"/>
                  <a:gd name="T45" fmla="*/ 220 h 234"/>
                  <a:gd name="T46" fmla="*/ 114 w 160"/>
                  <a:gd name="T47" fmla="*/ 154 h 234"/>
                  <a:gd name="T48" fmla="*/ 46 w 160"/>
                  <a:gd name="T49" fmla="*/ 154 h 234"/>
                  <a:gd name="T50" fmla="*/ 34 w 160"/>
                  <a:gd name="T51" fmla="*/ 130 h 234"/>
                  <a:gd name="T52" fmla="*/ 14 w 160"/>
                  <a:gd name="T53" fmla="*/ 81 h 234"/>
                  <a:gd name="T54" fmla="*/ 80 w 160"/>
                  <a:gd name="T55" fmla="*/ 15 h 234"/>
                  <a:gd name="T56" fmla="*/ 146 w 160"/>
                  <a:gd name="T57" fmla="*/ 81 h 234"/>
                  <a:gd name="T58" fmla="*/ 126 w 160"/>
                  <a:gd name="T59" fmla="*/ 130 h 234"/>
                  <a:gd name="T60" fmla="*/ 114 w 160"/>
                  <a:gd name="T61" fmla="*/ 15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0" h="234">
                    <a:moveTo>
                      <a:pt x="80" y="0"/>
                    </a:moveTo>
                    <a:cubicBezTo>
                      <a:pt x="35" y="0"/>
                      <a:pt x="0" y="36"/>
                      <a:pt x="0" y="81"/>
                    </a:cubicBezTo>
                    <a:cubicBezTo>
                      <a:pt x="0" y="110"/>
                      <a:pt x="26" y="141"/>
                      <a:pt x="36" y="169"/>
                    </a:cubicBezTo>
                    <a:cubicBezTo>
                      <a:pt x="51" y="210"/>
                      <a:pt x="49" y="234"/>
                      <a:pt x="80" y="234"/>
                    </a:cubicBezTo>
                    <a:cubicBezTo>
                      <a:pt x="111" y="234"/>
                      <a:pt x="109" y="210"/>
                      <a:pt x="123" y="169"/>
                    </a:cubicBezTo>
                    <a:cubicBezTo>
                      <a:pt x="133" y="142"/>
                      <a:pt x="160" y="110"/>
                      <a:pt x="160" y="81"/>
                    </a:cubicBezTo>
                    <a:cubicBezTo>
                      <a:pt x="160" y="36"/>
                      <a:pt x="124" y="0"/>
                      <a:pt x="80" y="0"/>
                    </a:cubicBezTo>
                    <a:close/>
                    <a:moveTo>
                      <a:pt x="99" y="199"/>
                    </a:moveTo>
                    <a:cubicBezTo>
                      <a:pt x="63" y="203"/>
                      <a:pt x="63" y="203"/>
                      <a:pt x="63" y="203"/>
                    </a:cubicBezTo>
                    <a:cubicBezTo>
                      <a:pt x="61" y="200"/>
                      <a:pt x="60" y="195"/>
                      <a:pt x="58" y="190"/>
                    </a:cubicBezTo>
                    <a:cubicBezTo>
                      <a:pt x="58" y="190"/>
                      <a:pt x="58" y="189"/>
                      <a:pt x="58" y="189"/>
                    </a:cubicBezTo>
                    <a:cubicBezTo>
                      <a:pt x="103" y="184"/>
                      <a:pt x="103" y="184"/>
                      <a:pt x="103" y="184"/>
                    </a:cubicBezTo>
                    <a:cubicBezTo>
                      <a:pt x="103" y="186"/>
                      <a:pt x="102" y="188"/>
                      <a:pt x="101" y="190"/>
                    </a:cubicBezTo>
                    <a:cubicBezTo>
                      <a:pt x="100" y="193"/>
                      <a:pt x="100" y="196"/>
                      <a:pt x="99" y="199"/>
                    </a:cubicBezTo>
                    <a:close/>
                    <a:moveTo>
                      <a:pt x="56" y="182"/>
                    </a:moveTo>
                    <a:cubicBezTo>
                      <a:pt x="55" y="178"/>
                      <a:pt x="53" y="173"/>
                      <a:pt x="52" y="168"/>
                    </a:cubicBezTo>
                    <a:cubicBezTo>
                      <a:pt x="108" y="168"/>
                      <a:pt x="108" y="168"/>
                      <a:pt x="108" y="168"/>
                    </a:cubicBezTo>
                    <a:cubicBezTo>
                      <a:pt x="107" y="171"/>
                      <a:pt x="106" y="174"/>
                      <a:pt x="106" y="176"/>
                    </a:cubicBezTo>
                    <a:lnTo>
                      <a:pt x="56" y="182"/>
                    </a:lnTo>
                    <a:close/>
                    <a:moveTo>
                      <a:pt x="80" y="220"/>
                    </a:moveTo>
                    <a:cubicBezTo>
                      <a:pt x="72" y="220"/>
                      <a:pt x="69" y="219"/>
                      <a:pt x="65" y="210"/>
                    </a:cubicBezTo>
                    <a:cubicBezTo>
                      <a:pt x="96" y="207"/>
                      <a:pt x="96" y="207"/>
                      <a:pt x="96" y="207"/>
                    </a:cubicBezTo>
                    <a:cubicBezTo>
                      <a:pt x="92" y="219"/>
                      <a:pt x="88" y="220"/>
                      <a:pt x="80" y="220"/>
                    </a:cubicBezTo>
                    <a:close/>
                    <a:moveTo>
                      <a:pt x="114" y="154"/>
                    </a:moveTo>
                    <a:cubicBezTo>
                      <a:pt x="46" y="154"/>
                      <a:pt x="46" y="154"/>
                      <a:pt x="46" y="154"/>
                    </a:cubicBezTo>
                    <a:cubicBezTo>
                      <a:pt x="42" y="146"/>
                      <a:pt x="38" y="138"/>
                      <a:pt x="34" y="130"/>
                    </a:cubicBezTo>
                    <a:cubicBezTo>
                      <a:pt x="24" y="113"/>
                      <a:pt x="14" y="96"/>
                      <a:pt x="14" y="81"/>
                    </a:cubicBezTo>
                    <a:cubicBezTo>
                      <a:pt x="14" y="45"/>
                      <a:pt x="44" y="15"/>
                      <a:pt x="80" y="15"/>
                    </a:cubicBezTo>
                    <a:cubicBezTo>
                      <a:pt x="116" y="15"/>
                      <a:pt x="146" y="45"/>
                      <a:pt x="146" y="81"/>
                    </a:cubicBezTo>
                    <a:cubicBezTo>
                      <a:pt x="146" y="96"/>
                      <a:pt x="136" y="113"/>
                      <a:pt x="126" y="130"/>
                    </a:cubicBezTo>
                    <a:cubicBezTo>
                      <a:pt x="122" y="138"/>
                      <a:pt x="118" y="146"/>
                      <a:pt x="114" y="154"/>
                    </a:cubicBezTo>
                    <a:close/>
                  </a:path>
                </a:pathLst>
              </a:custGeom>
              <a:grpFill/>
              <a:ln>
                <a:noFill/>
              </a:ln>
            </p:spPr>
            <p:txBody>
              <a:bodyPr vert="horz" wrap="square" lIns="45720" tIns="22860" rIns="45720" bIns="22860" numCol="1" anchor="t" anchorCtr="0" compatLnSpc="1"/>
              <a:lstStyle/>
              <a:p>
                <a:endParaRPr lang="id-ID" sz="900">
                  <a:solidFill>
                    <a:srgbClr val="262626"/>
                  </a:solidFill>
                </a:endParaRPr>
              </a:p>
            </p:txBody>
          </p:sp>
          <p:sp>
            <p:nvSpPr>
              <p:cNvPr id="142" name="Freeform 80"/>
              <p:cNvSpPr/>
              <p:nvPr/>
            </p:nvSpPr>
            <p:spPr bwMode="auto">
              <a:xfrm>
                <a:off x="566675" y="1258276"/>
                <a:ext cx="52762" cy="51373"/>
              </a:xfrm>
              <a:custGeom>
                <a:avLst/>
                <a:gdLst>
                  <a:gd name="T0" fmla="*/ 44 w 48"/>
                  <a:gd name="T1" fmla="*/ 0 h 47"/>
                  <a:gd name="T2" fmla="*/ 0 w 48"/>
                  <a:gd name="T3" fmla="*/ 44 h 47"/>
                  <a:gd name="T4" fmla="*/ 4 w 48"/>
                  <a:gd name="T5" fmla="*/ 47 h 47"/>
                  <a:gd name="T6" fmla="*/ 7 w 48"/>
                  <a:gd name="T7" fmla="*/ 44 h 47"/>
                  <a:gd name="T8" fmla="*/ 44 w 48"/>
                  <a:gd name="T9" fmla="*/ 7 h 47"/>
                  <a:gd name="T10" fmla="*/ 48 w 48"/>
                  <a:gd name="T11" fmla="*/ 4 h 47"/>
                  <a:gd name="T12" fmla="*/ 44 w 48"/>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48" h="47">
                    <a:moveTo>
                      <a:pt x="44" y="0"/>
                    </a:moveTo>
                    <a:cubicBezTo>
                      <a:pt x="20" y="0"/>
                      <a:pt x="0" y="20"/>
                      <a:pt x="0" y="44"/>
                    </a:cubicBezTo>
                    <a:cubicBezTo>
                      <a:pt x="0" y="46"/>
                      <a:pt x="2" y="47"/>
                      <a:pt x="4" y="47"/>
                    </a:cubicBezTo>
                    <a:cubicBezTo>
                      <a:pt x="6" y="47"/>
                      <a:pt x="7" y="46"/>
                      <a:pt x="7" y="44"/>
                    </a:cubicBezTo>
                    <a:cubicBezTo>
                      <a:pt x="7" y="24"/>
                      <a:pt x="24" y="7"/>
                      <a:pt x="44" y="7"/>
                    </a:cubicBezTo>
                    <a:cubicBezTo>
                      <a:pt x="46" y="7"/>
                      <a:pt x="48" y="6"/>
                      <a:pt x="48" y="4"/>
                    </a:cubicBezTo>
                    <a:cubicBezTo>
                      <a:pt x="48" y="2"/>
                      <a:pt x="46" y="0"/>
                      <a:pt x="44" y="0"/>
                    </a:cubicBezTo>
                    <a:close/>
                  </a:path>
                </a:pathLst>
              </a:custGeom>
              <a:grpFill/>
              <a:ln>
                <a:noFill/>
              </a:ln>
            </p:spPr>
            <p:txBody>
              <a:bodyPr vert="horz" wrap="square" lIns="45720" tIns="22860" rIns="45720" bIns="22860" numCol="1" anchor="t" anchorCtr="0" compatLnSpc="1"/>
              <a:lstStyle/>
              <a:p>
                <a:endParaRPr lang="id-ID" sz="900">
                  <a:solidFill>
                    <a:srgbClr val="262626"/>
                  </a:solidFill>
                </a:endParaRPr>
              </a:p>
            </p:txBody>
          </p:sp>
        </p:grpSp>
      </p:grpSp>
      <p:grpSp>
        <p:nvGrpSpPr>
          <p:cNvPr id="143" name="组合 142"/>
          <p:cNvGrpSpPr/>
          <p:nvPr/>
        </p:nvGrpSpPr>
        <p:grpSpPr>
          <a:xfrm>
            <a:off x="1580278" y="4857232"/>
            <a:ext cx="2031325" cy="890796"/>
            <a:chOff x="468937" y="2419540"/>
            <a:chExt cx="2031325" cy="890796"/>
          </a:xfrm>
        </p:grpSpPr>
        <p:sp>
          <p:nvSpPr>
            <p:cNvPr id="144" name="TextBox 18"/>
            <p:cNvSpPr txBox="1"/>
            <p:nvPr/>
          </p:nvSpPr>
          <p:spPr>
            <a:xfrm flipH="1">
              <a:off x="468937" y="2419540"/>
              <a:ext cx="2031325" cy="461665"/>
            </a:xfrm>
            <a:prstGeom prst="rect">
              <a:avLst/>
            </a:prstGeom>
            <a:noFill/>
          </p:spPr>
          <p:txBody>
            <a:bodyPr wrap="none" rtlCol="0">
              <a:spAutoFit/>
            </a:bodyPr>
            <a:lstStyle/>
            <a:p>
              <a:r>
                <a:rPr lang="zh-CN" altLang="en-US" sz="2400" b="1" dirty="0">
                  <a:latin typeface="Roboto Black" charset="0"/>
                  <a:ea typeface="Roboto Black" charset="0"/>
                  <a:cs typeface="Roboto Black" charset="0"/>
                </a:rPr>
                <a:t>点击添加标题</a:t>
              </a:r>
              <a:endParaRPr lang="en-US" sz="2400" b="1" dirty="0">
                <a:latin typeface="Roboto Black" charset="0"/>
                <a:ea typeface="Roboto Black" charset="0"/>
                <a:cs typeface="Roboto Black" charset="0"/>
              </a:endParaRPr>
            </a:p>
          </p:txBody>
        </p:sp>
        <p:sp>
          <p:nvSpPr>
            <p:cNvPr id="145" name="矩形 144"/>
            <p:cNvSpPr/>
            <p:nvPr/>
          </p:nvSpPr>
          <p:spPr>
            <a:xfrm>
              <a:off x="470268" y="2823664"/>
              <a:ext cx="1933298" cy="486672"/>
            </a:xfrm>
            <a:prstGeom prst="rect">
              <a:avLst/>
            </a:prstGeom>
          </p:spPr>
          <p:txBody>
            <a:bodyPr wrap="square">
              <a:spAutoFit/>
            </a:bodyPr>
            <a:lstStyle/>
            <a:p>
              <a:pPr>
                <a:lnSpc>
                  <a:spcPct val="150000"/>
                </a:lnSpc>
              </a:pPr>
              <a:r>
                <a:rPr lang="zh-CN" altLang="en-US" sz="900" dirty="0"/>
                <a:t>点击添加标题点击添加标题点击添加标题点击添加标题点击添加标题</a:t>
              </a:r>
              <a:endParaRPr lang="en-US" altLang="zh-CN" sz="900" dirty="0"/>
            </a:p>
          </p:txBody>
        </p:sp>
      </p:grpSp>
      <p:grpSp>
        <p:nvGrpSpPr>
          <p:cNvPr id="146" name="组合 145"/>
          <p:cNvGrpSpPr/>
          <p:nvPr/>
        </p:nvGrpSpPr>
        <p:grpSpPr>
          <a:xfrm>
            <a:off x="4247278" y="4857232"/>
            <a:ext cx="2031325" cy="890796"/>
            <a:chOff x="468937" y="2419540"/>
            <a:chExt cx="2031325" cy="890796"/>
          </a:xfrm>
        </p:grpSpPr>
        <p:sp>
          <p:nvSpPr>
            <p:cNvPr id="147" name="TextBox 18"/>
            <p:cNvSpPr txBox="1"/>
            <p:nvPr/>
          </p:nvSpPr>
          <p:spPr>
            <a:xfrm flipH="1">
              <a:off x="468937" y="2419540"/>
              <a:ext cx="2031325" cy="461665"/>
            </a:xfrm>
            <a:prstGeom prst="rect">
              <a:avLst/>
            </a:prstGeom>
            <a:noFill/>
          </p:spPr>
          <p:txBody>
            <a:bodyPr wrap="none" rtlCol="0">
              <a:spAutoFit/>
            </a:bodyPr>
            <a:lstStyle/>
            <a:p>
              <a:r>
                <a:rPr lang="zh-CN" altLang="en-US" sz="2400" b="1" dirty="0">
                  <a:latin typeface="Roboto Black" charset="0"/>
                  <a:ea typeface="Roboto Black" charset="0"/>
                  <a:cs typeface="Roboto Black" charset="0"/>
                </a:rPr>
                <a:t>点击添加标题</a:t>
              </a:r>
              <a:endParaRPr lang="en-US" sz="2400" b="1" dirty="0">
                <a:latin typeface="Roboto Black" charset="0"/>
                <a:ea typeface="Roboto Black" charset="0"/>
                <a:cs typeface="Roboto Black" charset="0"/>
              </a:endParaRPr>
            </a:p>
          </p:txBody>
        </p:sp>
        <p:sp>
          <p:nvSpPr>
            <p:cNvPr id="148" name="矩形 147"/>
            <p:cNvSpPr/>
            <p:nvPr/>
          </p:nvSpPr>
          <p:spPr>
            <a:xfrm>
              <a:off x="470268" y="2823664"/>
              <a:ext cx="1933298" cy="486672"/>
            </a:xfrm>
            <a:prstGeom prst="rect">
              <a:avLst/>
            </a:prstGeom>
          </p:spPr>
          <p:txBody>
            <a:bodyPr wrap="square">
              <a:spAutoFit/>
            </a:bodyPr>
            <a:lstStyle/>
            <a:p>
              <a:pPr>
                <a:lnSpc>
                  <a:spcPct val="150000"/>
                </a:lnSpc>
              </a:pPr>
              <a:r>
                <a:rPr lang="zh-CN" altLang="en-US" sz="900" dirty="0"/>
                <a:t>点击添加标题点击添加标题点击添加标题点击添加标题点击添加标题</a:t>
              </a:r>
              <a:endParaRPr lang="en-US" altLang="zh-CN" sz="900" dirty="0"/>
            </a:p>
          </p:txBody>
        </p:sp>
      </p:grpSp>
      <p:sp>
        <p:nvSpPr>
          <p:cNvPr id="149" name="矩形 148"/>
          <p:cNvSpPr/>
          <p:nvPr/>
        </p:nvSpPr>
        <p:spPr>
          <a:xfrm>
            <a:off x="630261" y="245461"/>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randombar(horizontal)">
                                      <p:cBhvr>
                                        <p:cTn id="7" dur="500"/>
                                        <p:tgtEl>
                                          <p:spTgt spid="4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randombar(horizontal)">
                                      <p:cBhvr>
                                        <p:cTn id="11" dur="500"/>
                                        <p:tgtEl>
                                          <p:spTgt spid="69"/>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randombar(horizontal)">
                                      <p:cBhvr>
                                        <p:cTn id="15" dur="500"/>
                                        <p:tgtEl>
                                          <p:spTgt spid="76"/>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randombar(horizontal)">
                                      <p:cBhvr>
                                        <p:cTn id="19" dur="500"/>
                                        <p:tgtEl>
                                          <p:spTgt spid="77"/>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randombar(horizontal)">
                                      <p:cBhvr>
                                        <p:cTn id="23" dur="500"/>
                                        <p:tgtEl>
                                          <p:spTgt spid="79"/>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randombar(horizontal)">
                                      <p:cBhvr>
                                        <p:cTn id="27" dur="500"/>
                                        <p:tgtEl>
                                          <p:spTgt spid="74"/>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90"/>
                                        </p:tgtEl>
                                        <p:attrNameLst>
                                          <p:attrName>style.visibility</p:attrName>
                                        </p:attrNameLst>
                                      </p:cBhvr>
                                      <p:to>
                                        <p:strVal val="visible"/>
                                      </p:to>
                                    </p:set>
                                    <p:animEffect transition="in" filter="randombar(horizontal)">
                                      <p:cBhvr>
                                        <p:cTn id="31" dur="500"/>
                                        <p:tgtEl>
                                          <p:spTgt spid="90"/>
                                        </p:tgtEl>
                                      </p:cBhvr>
                                    </p:animEffect>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89"/>
                                        </p:tgtEl>
                                        <p:attrNameLst>
                                          <p:attrName>style.visibility</p:attrName>
                                        </p:attrNameLst>
                                      </p:cBhvr>
                                      <p:to>
                                        <p:strVal val="visible"/>
                                      </p:to>
                                    </p:set>
                                    <p:animEffect transition="in" filter="randombar(horizontal)">
                                      <p:cBhvr>
                                        <p:cTn id="35" dur="500"/>
                                        <p:tgtEl>
                                          <p:spTgt spid="89"/>
                                        </p:tgtEl>
                                      </p:cBhvr>
                                    </p:animEffect>
                                  </p:childTnLst>
                                </p:cTn>
                              </p:par>
                            </p:childTnLst>
                          </p:cTn>
                        </p:par>
                        <p:par>
                          <p:cTn id="36" fill="hold">
                            <p:stCondLst>
                              <p:cond delay="4000"/>
                            </p:stCondLst>
                            <p:childTnLst>
                              <p:par>
                                <p:cTn id="37" presetID="14" presetClass="entr" presetSubtype="10" fill="hold" nodeType="afterEffect">
                                  <p:stCondLst>
                                    <p:cond delay="0"/>
                                  </p:stCondLst>
                                  <p:childTnLst>
                                    <p:set>
                                      <p:cBhvr>
                                        <p:cTn id="38" dur="1" fill="hold">
                                          <p:stCondLst>
                                            <p:cond delay="0"/>
                                          </p:stCondLst>
                                        </p:cTn>
                                        <p:tgtEl>
                                          <p:spTgt spid="87"/>
                                        </p:tgtEl>
                                        <p:attrNameLst>
                                          <p:attrName>style.visibility</p:attrName>
                                        </p:attrNameLst>
                                      </p:cBhvr>
                                      <p:to>
                                        <p:strVal val="visible"/>
                                      </p:to>
                                    </p:set>
                                    <p:animEffect transition="in" filter="randombar(horizontal)">
                                      <p:cBhvr>
                                        <p:cTn id="39" dur="500"/>
                                        <p:tgtEl>
                                          <p:spTgt spid="87"/>
                                        </p:tgtEl>
                                      </p:cBhvr>
                                    </p:animEffect>
                                  </p:childTnLst>
                                </p:cTn>
                              </p:par>
                            </p:childTnLst>
                          </p:cTn>
                        </p:par>
                        <p:par>
                          <p:cTn id="40" fill="hold">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91"/>
                                        </p:tgtEl>
                                        <p:attrNameLst>
                                          <p:attrName>style.visibility</p:attrName>
                                        </p:attrNameLst>
                                      </p:cBhvr>
                                      <p:to>
                                        <p:strVal val="visible"/>
                                      </p:to>
                                    </p:set>
                                    <p:animEffect transition="in" filter="randombar(horizontal)">
                                      <p:cBhvr>
                                        <p:cTn id="43" dur="500"/>
                                        <p:tgtEl>
                                          <p:spTgt spid="91"/>
                                        </p:tgtEl>
                                      </p:cBhvr>
                                    </p:animEffect>
                                  </p:childTnLst>
                                </p:cTn>
                              </p:par>
                            </p:childTnLst>
                          </p:cTn>
                        </p:par>
                        <p:par>
                          <p:cTn id="44" fill="hold">
                            <p:stCondLst>
                              <p:cond delay="5000"/>
                            </p:stCondLst>
                            <p:childTnLst>
                              <p:par>
                                <p:cTn id="45" presetID="14" presetClass="entr" presetSubtype="10" fill="hold" grpId="0" nodeType="afterEffect">
                                  <p:stCondLst>
                                    <p:cond delay="0"/>
                                  </p:stCondLst>
                                  <p:childTnLst>
                                    <p:set>
                                      <p:cBhvr>
                                        <p:cTn id="46" dur="1" fill="hold">
                                          <p:stCondLst>
                                            <p:cond delay="0"/>
                                          </p:stCondLst>
                                        </p:cTn>
                                        <p:tgtEl>
                                          <p:spTgt spid="84"/>
                                        </p:tgtEl>
                                        <p:attrNameLst>
                                          <p:attrName>style.visibility</p:attrName>
                                        </p:attrNameLst>
                                      </p:cBhvr>
                                      <p:to>
                                        <p:strVal val="visible"/>
                                      </p:to>
                                    </p:set>
                                    <p:animEffect transition="in" filter="randombar(horizontal)">
                                      <p:cBhvr>
                                        <p:cTn id="47" dur="500"/>
                                        <p:tgtEl>
                                          <p:spTgt spid="84"/>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86"/>
                                        </p:tgtEl>
                                        <p:attrNameLst>
                                          <p:attrName>style.visibility</p:attrName>
                                        </p:attrNameLst>
                                      </p:cBhvr>
                                      <p:to>
                                        <p:strVal val="visible"/>
                                      </p:to>
                                    </p:set>
                                    <p:animEffect transition="in" filter="randombar(horizontal)">
                                      <p:cBhvr>
                                        <p:cTn id="51" dur="500"/>
                                        <p:tgtEl>
                                          <p:spTgt spid="86"/>
                                        </p:tgtEl>
                                      </p:cBhvr>
                                    </p:animEffect>
                                  </p:childTnLst>
                                </p:cTn>
                              </p:par>
                            </p:childTnLst>
                          </p:cTn>
                        </p:par>
                        <p:par>
                          <p:cTn id="52" fill="hold">
                            <p:stCondLst>
                              <p:cond delay="6000"/>
                            </p:stCondLst>
                            <p:childTnLst>
                              <p:par>
                                <p:cTn id="53" presetID="14" presetClass="entr" presetSubtype="10" fill="hold" grpId="0" nodeType="afterEffect">
                                  <p:stCondLst>
                                    <p:cond delay="0"/>
                                  </p:stCondLst>
                                  <p:childTnLst>
                                    <p:set>
                                      <p:cBhvr>
                                        <p:cTn id="54" dur="1" fill="hold">
                                          <p:stCondLst>
                                            <p:cond delay="0"/>
                                          </p:stCondLst>
                                        </p:cTn>
                                        <p:tgtEl>
                                          <p:spTgt spid="85"/>
                                        </p:tgtEl>
                                        <p:attrNameLst>
                                          <p:attrName>style.visibility</p:attrName>
                                        </p:attrNameLst>
                                      </p:cBhvr>
                                      <p:to>
                                        <p:strVal val="visible"/>
                                      </p:to>
                                    </p:set>
                                    <p:animEffect transition="in" filter="randombar(horizontal)">
                                      <p:cBhvr>
                                        <p:cTn id="55" dur="500"/>
                                        <p:tgtEl>
                                          <p:spTgt spid="85"/>
                                        </p:tgtEl>
                                      </p:cBhvr>
                                    </p:animEffect>
                                  </p:childTnLst>
                                </p:cTn>
                              </p:par>
                            </p:childTnLst>
                          </p:cTn>
                        </p:par>
                        <p:par>
                          <p:cTn id="56" fill="hold">
                            <p:stCondLst>
                              <p:cond delay="6500"/>
                            </p:stCondLst>
                            <p:childTnLst>
                              <p:par>
                                <p:cTn id="57" presetID="14" presetClass="entr" presetSubtype="10"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randombar(horizontal)">
                                      <p:cBhvr>
                                        <p:cTn id="59" dur="500"/>
                                        <p:tgtEl>
                                          <p:spTgt spid="45"/>
                                        </p:tgtEl>
                                      </p:cBhvr>
                                    </p:animEffect>
                                  </p:childTnLst>
                                </p:cTn>
                              </p:par>
                            </p:childTnLst>
                          </p:cTn>
                        </p:par>
                        <p:par>
                          <p:cTn id="60" fill="hold">
                            <p:stCondLst>
                              <p:cond delay="7000"/>
                            </p:stCondLst>
                            <p:childTnLst>
                              <p:par>
                                <p:cTn id="61" presetID="14" presetClass="entr" presetSubtype="10" fill="hold" grpId="0" nodeType="afterEffect">
                                  <p:stCondLst>
                                    <p:cond delay="0"/>
                                  </p:stCondLst>
                                  <p:childTnLst>
                                    <p:set>
                                      <p:cBhvr>
                                        <p:cTn id="62" dur="1" fill="hold">
                                          <p:stCondLst>
                                            <p:cond delay="0"/>
                                          </p:stCondLst>
                                        </p:cTn>
                                        <p:tgtEl>
                                          <p:spTgt spid="123"/>
                                        </p:tgtEl>
                                        <p:attrNameLst>
                                          <p:attrName>style.visibility</p:attrName>
                                        </p:attrNameLst>
                                      </p:cBhvr>
                                      <p:to>
                                        <p:strVal val="visible"/>
                                      </p:to>
                                    </p:set>
                                    <p:animEffect transition="in" filter="randombar(horizontal)">
                                      <p:cBhvr>
                                        <p:cTn id="63" dur="500"/>
                                        <p:tgtEl>
                                          <p:spTgt spid="123"/>
                                        </p:tgtEl>
                                      </p:cBhvr>
                                    </p:animEffect>
                                  </p:childTnLst>
                                </p:cTn>
                              </p:par>
                            </p:childTnLst>
                          </p:cTn>
                        </p:par>
                        <p:par>
                          <p:cTn id="64" fill="hold">
                            <p:stCondLst>
                              <p:cond delay="7500"/>
                            </p:stCondLst>
                            <p:childTnLst>
                              <p:par>
                                <p:cTn id="65" presetID="14" presetClass="entr" presetSubtype="10" fill="hold" grpId="0" nodeType="afterEffect">
                                  <p:stCondLst>
                                    <p:cond delay="0"/>
                                  </p:stCondLst>
                                  <p:childTnLst>
                                    <p:set>
                                      <p:cBhvr>
                                        <p:cTn id="66" dur="1" fill="hold">
                                          <p:stCondLst>
                                            <p:cond delay="0"/>
                                          </p:stCondLst>
                                        </p:cTn>
                                        <p:tgtEl>
                                          <p:spTgt spid="121"/>
                                        </p:tgtEl>
                                        <p:attrNameLst>
                                          <p:attrName>style.visibility</p:attrName>
                                        </p:attrNameLst>
                                      </p:cBhvr>
                                      <p:to>
                                        <p:strVal val="visible"/>
                                      </p:to>
                                    </p:set>
                                    <p:animEffect transition="in" filter="randombar(horizontal)">
                                      <p:cBhvr>
                                        <p:cTn id="67" dur="500"/>
                                        <p:tgtEl>
                                          <p:spTgt spid="121"/>
                                        </p:tgtEl>
                                      </p:cBhvr>
                                    </p:animEffect>
                                  </p:childTnLst>
                                </p:cTn>
                              </p:par>
                            </p:childTnLst>
                          </p:cTn>
                        </p:par>
                        <p:par>
                          <p:cTn id="68" fill="hold">
                            <p:stCondLst>
                              <p:cond delay="8000"/>
                            </p:stCondLst>
                            <p:childTnLst>
                              <p:par>
                                <p:cTn id="69" presetID="14" presetClass="entr" presetSubtype="10" fill="hold" nodeType="afterEffect">
                                  <p:stCondLst>
                                    <p:cond delay="0"/>
                                  </p:stCondLst>
                                  <p:childTnLst>
                                    <p:set>
                                      <p:cBhvr>
                                        <p:cTn id="70" dur="1" fill="hold">
                                          <p:stCondLst>
                                            <p:cond delay="0"/>
                                          </p:stCondLst>
                                        </p:cTn>
                                        <p:tgtEl>
                                          <p:spTgt spid="98"/>
                                        </p:tgtEl>
                                        <p:attrNameLst>
                                          <p:attrName>style.visibility</p:attrName>
                                        </p:attrNameLst>
                                      </p:cBhvr>
                                      <p:to>
                                        <p:strVal val="visible"/>
                                      </p:to>
                                    </p:set>
                                    <p:animEffect transition="in" filter="randombar(horizontal)">
                                      <p:cBhvr>
                                        <p:cTn id="71" dur="500"/>
                                        <p:tgtEl>
                                          <p:spTgt spid="98"/>
                                        </p:tgtEl>
                                      </p:cBhvr>
                                    </p:animEffect>
                                  </p:childTnLst>
                                </p:cTn>
                              </p:par>
                            </p:childTnLst>
                          </p:cTn>
                        </p:par>
                        <p:par>
                          <p:cTn id="72" fill="hold">
                            <p:stCondLst>
                              <p:cond delay="8500"/>
                            </p:stCondLst>
                            <p:childTnLst>
                              <p:par>
                                <p:cTn id="73" presetID="14" presetClass="entr" presetSubtype="10" fill="hold" grpId="0" nodeType="afterEffect">
                                  <p:stCondLst>
                                    <p:cond delay="0"/>
                                  </p:stCondLst>
                                  <p:childTnLst>
                                    <p:set>
                                      <p:cBhvr>
                                        <p:cTn id="74" dur="1" fill="hold">
                                          <p:stCondLst>
                                            <p:cond delay="0"/>
                                          </p:stCondLst>
                                        </p:cTn>
                                        <p:tgtEl>
                                          <p:spTgt spid="100"/>
                                        </p:tgtEl>
                                        <p:attrNameLst>
                                          <p:attrName>style.visibility</p:attrName>
                                        </p:attrNameLst>
                                      </p:cBhvr>
                                      <p:to>
                                        <p:strVal val="visible"/>
                                      </p:to>
                                    </p:set>
                                    <p:animEffect transition="in" filter="randombar(horizontal)">
                                      <p:cBhvr>
                                        <p:cTn id="75" dur="500"/>
                                        <p:tgtEl>
                                          <p:spTgt spid="100"/>
                                        </p:tgtEl>
                                      </p:cBhvr>
                                    </p:animEffect>
                                  </p:childTnLst>
                                </p:cTn>
                              </p:par>
                            </p:childTnLst>
                          </p:cTn>
                        </p:par>
                        <p:par>
                          <p:cTn id="76" fill="hold">
                            <p:stCondLst>
                              <p:cond delay="9000"/>
                            </p:stCondLst>
                            <p:childTnLst>
                              <p:par>
                                <p:cTn id="77" presetID="14" presetClass="entr" presetSubtype="10" fill="hold" grpId="0" nodeType="afterEffect">
                                  <p:stCondLst>
                                    <p:cond delay="0"/>
                                  </p:stCondLst>
                                  <p:childTnLst>
                                    <p:set>
                                      <p:cBhvr>
                                        <p:cTn id="78" dur="1" fill="hold">
                                          <p:stCondLst>
                                            <p:cond delay="0"/>
                                          </p:stCondLst>
                                        </p:cTn>
                                        <p:tgtEl>
                                          <p:spTgt spid="102"/>
                                        </p:tgtEl>
                                        <p:attrNameLst>
                                          <p:attrName>style.visibility</p:attrName>
                                        </p:attrNameLst>
                                      </p:cBhvr>
                                      <p:to>
                                        <p:strVal val="visible"/>
                                      </p:to>
                                    </p:set>
                                    <p:animEffect transition="in" filter="randombar(horizontal)">
                                      <p:cBhvr>
                                        <p:cTn id="79" dur="500"/>
                                        <p:tgtEl>
                                          <p:spTgt spid="102"/>
                                        </p:tgtEl>
                                      </p:cBhvr>
                                    </p:animEffect>
                                  </p:childTnLst>
                                </p:cTn>
                              </p:par>
                            </p:childTnLst>
                          </p:cTn>
                        </p:par>
                        <p:par>
                          <p:cTn id="80" fill="hold">
                            <p:stCondLst>
                              <p:cond delay="9500"/>
                            </p:stCondLst>
                            <p:childTnLst>
                              <p:par>
                                <p:cTn id="81" presetID="14" presetClass="entr" presetSubtype="10" fill="hold" grpId="0" nodeType="afterEffect">
                                  <p:stCondLst>
                                    <p:cond delay="0"/>
                                  </p:stCondLst>
                                  <p:childTnLst>
                                    <p:set>
                                      <p:cBhvr>
                                        <p:cTn id="82" dur="1" fill="hold">
                                          <p:stCondLst>
                                            <p:cond delay="0"/>
                                          </p:stCondLst>
                                        </p:cTn>
                                        <p:tgtEl>
                                          <p:spTgt spid="97"/>
                                        </p:tgtEl>
                                        <p:attrNameLst>
                                          <p:attrName>style.visibility</p:attrName>
                                        </p:attrNameLst>
                                      </p:cBhvr>
                                      <p:to>
                                        <p:strVal val="visible"/>
                                      </p:to>
                                    </p:set>
                                    <p:animEffect transition="in" filter="randombar(horizontal)">
                                      <p:cBhvr>
                                        <p:cTn id="83" dur="500"/>
                                        <p:tgtEl>
                                          <p:spTgt spid="97"/>
                                        </p:tgtEl>
                                      </p:cBhvr>
                                    </p:animEffect>
                                  </p:childTnLst>
                                </p:cTn>
                              </p:par>
                            </p:childTnLst>
                          </p:cTn>
                        </p:par>
                        <p:par>
                          <p:cTn id="84" fill="hold">
                            <p:stCondLst>
                              <p:cond delay="10000"/>
                            </p:stCondLst>
                            <p:childTnLst>
                              <p:par>
                                <p:cTn id="85" presetID="14" presetClass="entr" presetSubtype="10" fill="hold" grpId="0" nodeType="afterEffect">
                                  <p:stCondLst>
                                    <p:cond delay="0"/>
                                  </p:stCondLst>
                                  <p:childTnLst>
                                    <p:set>
                                      <p:cBhvr>
                                        <p:cTn id="86" dur="1" fill="hold">
                                          <p:stCondLst>
                                            <p:cond delay="0"/>
                                          </p:stCondLst>
                                        </p:cTn>
                                        <p:tgtEl>
                                          <p:spTgt spid="75"/>
                                        </p:tgtEl>
                                        <p:attrNameLst>
                                          <p:attrName>style.visibility</p:attrName>
                                        </p:attrNameLst>
                                      </p:cBhvr>
                                      <p:to>
                                        <p:strVal val="visible"/>
                                      </p:to>
                                    </p:set>
                                    <p:animEffect transition="in" filter="randombar(horizontal)">
                                      <p:cBhvr>
                                        <p:cTn id="87" dur="500"/>
                                        <p:tgtEl>
                                          <p:spTgt spid="75"/>
                                        </p:tgtEl>
                                      </p:cBhvr>
                                    </p:animEffect>
                                  </p:childTnLst>
                                </p:cTn>
                              </p:par>
                            </p:childTnLst>
                          </p:cTn>
                        </p:par>
                        <p:par>
                          <p:cTn id="88" fill="hold">
                            <p:stCondLst>
                              <p:cond delay="10500"/>
                            </p:stCondLst>
                            <p:childTnLst>
                              <p:par>
                                <p:cTn id="89" presetID="14" presetClass="entr" presetSubtype="10" fill="hold" nodeType="afterEffect">
                                  <p:stCondLst>
                                    <p:cond delay="0"/>
                                  </p:stCondLst>
                                  <p:childTnLst>
                                    <p:set>
                                      <p:cBhvr>
                                        <p:cTn id="90" dur="1" fill="hold">
                                          <p:stCondLst>
                                            <p:cond delay="0"/>
                                          </p:stCondLst>
                                        </p:cTn>
                                        <p:tgtEl>
                                          <p:spTgt spid="125"/>
                                        </p:tgtEl>
                                        <p:attrNameLst>
                                          <p:attrName>style.visibility</p:attrName>
                                        </p:attrNameLst>
                                      </p:cBhvr>
                                      <p:to>
                                        <p:strVal val="visible"/>
                                      </p:to>
                                    </p:set>
                                    <p:animEffect transition="in" filter="randombar(horizontal)">
                                      <p:cBhvr>
                                        <p:cTn id="91" dur="500"/>
                                        <p:tgtEl>
                                          <p:spTgt spid="125"/>
                                        </p:tgtEl>
                                      </p:cBhvr>
                                    </p:animEffect>
                                  </p:childTnLst>
                                </p:cTn>
                              </p:par>
                            </p:childTnLst>
                          </p:cTn>
                        </p:par>
                        <p:par>
                          <p:cTn id="92" fill="hold">
                            <p:stCondLst>
                              <p:cond delay="11000"/>
                            </p:stCondLst>
                            <p:childTnLst>
                              <p:par>
                                <p:cTn id="93" presetID="14" presetClass="entr" presetSubtype="10" fill="hold" grpId="0" nodeType="afterEffect">
                                  <p:stCondLst>
                                    <p:cond delay="0"/>
                                  </p:stCondLst>
                                  <p:childTnLst>
                                    <p:set>
                                      <p:cBhvr>
                                        <p:cTn id="94" dur="1" fill="hold">
                                          <p:stCondLst>
                                            <p:cond delay="0"/>
                                          </p:stCondLst>
                                        </p:cTn>
                                        <p:tgtEl>
                                          <p:spTgt spid="122"/>
                                        </p:tgtEl>
                                        <p:attrNameLst>
                                          <p:attrName>style.visibility</p:attrName>
                                        </p:attrNameLst>
                                      </p:cBhvr>
                                      <p:to>
                                        <p:strVal val="visible"/>
                                      </p:to>
                                    </p:set>
                                    <p:animEffect transition="in" filter="randombar(horizontal)">
                                      <p:cBhvr>
                                        <p:cTn id="95" dur="500"/>
                                        <p:tgtEl>
                                          <p:spTgt spid="122"/>
                                        </p:tgtEl>
                                      </p:cBhvr>
                                    </p:animEffect>
                                  </p:childTnLst>
                                </p:cTn>
                              </p:par>
                            </p:childTnLst>
                          </p:cTn>
                        </p:par>
                        <p:par>
                          <p:cTn id="96" fill="hold">
                            <p:stCondLst>
                              <p:cond delay="11500"/>
                            </p:stCondLst>
                            <p:childTnLst>
                              <p:par>
                                <p:cTn id="97" presetID="14" presetClass="entr" presetSubtype="10" fill="hold" grpId="0" nodeType="afterEffect">
                                  <p:stCondLst>
                                    <p:cond delay="0"/>
                                  </p:stCondLst>
                                  <p:childTnLst>
                                    <p:set>
                                      <p:cBhvr>
                                        <p:cTn id="98" dur="1" fill="hold">
                                          <p:stCondLst>
                                            <p:cond delay="0"/>
                                          </p:stCondLst>
                                        </p:cTn>
                                        <p:tgtEl>
                                          <p:spTgt spid="124"/>
                                        </p:tgtEl>
                                        <p:attrNameLst>
                                          <p:attrName>style.visibility</p:attrName>
                                        </p:attrNameLst>
                                      </p:cBhvr>
                                      <p:to>
                                        <p:strVal val="visible"/>
                                      </p:to>
                                    </p:set>
                                    <p:animEffect transition="in" filter="randombar(horizontal)">
                                      <p:cBhvr>
                                        <p:cTn id="99" dur="500"/>
                                        <p:tgtEl>
                                          <p:spTgt spid="124"/>
                                        </p:tgtEl>
                                      </p:cBhvr>
                                    </p:animEffect>
                                  </p:childTnLst>
                                </p:cTn>
                              </p:par>
                            </p:childTnLst>
                          </p:cTn>
                        </p:par>
                        <p:par>
                          <p:cTn id="100" fill="hold">
                            <p:stCondLst>
                              <p:cond delay="12000"/>
                            </p:stCondLst>
                            <p:childTnLst>
                              <p:par>
                                <p:cTn id="101" presetID="14" presetClass="entr" presetSubtype="10" fill="hold" nodeType="afterEffect">
                                  <p:stCondLst>
                                    <p:cond delay="0"/>
                                  </p:stCondLst>
                                  <p:childTnLst>
                                    <p:set>
                                      <p:cBhvr>
                                        <p:cTn id="102" dur="1" fill="hold">
                                          <p:stCondLst>
                                            <p:cond delay="0"/>
                                          </p:stCondLst>
                                        </p:cTn>
                                        <p:tgtEl>
                                          <p:spTgt spid="113"/>
                                        </p:tgtEl>
                                        <p:attrNameLst>
                                          <p:attrName>style.visibility</p:attrName>
                                        </p:attrNameLst>
                                      </p:cBhvr>
                                      <p:to>
                                        <p:strVal val="visible"/>
                                      </p:to>
                                    </p:set>
                                    <p:animEffect transition="in" filter="randombar(horizontal)">
                                      <p:cBhvr>
                                        <p:cTn id="103" dur="500"/>
                                        <p:tgtEl>
                                          <p:spTgt spid="113"/>
                                        </p:tgtEl>
                                      </p:cBhvr>
                                    </p:animEffect>
                                  </p:childTnLst>
                                </p:cTn>
                              </p:par>
                            </p:childTnLst>
                          </p:cTn>
                        </p:par>
                        <p:par>
                          <p:cTn id="104" fill="hold">
                            <p:stCondLst>
                              <p:cond delay="12500"/>
                            </p:stCondLst>
                            <p:childTnLst>
                              <p:par>
                                <p:cTn id="105" presetID="14" presetClass="entr" presetSubtype="10" fill="hold" nodeType="afterEffect">
                                  <p:stCondLst>
                                    <p:cond delay="0"/>
                                  </p:stCondLst>
                                  <p:childTnLst>
                                    <p:set>
                                      <p:cBhvr>
                                        <p:cTn id="106" dur="1" fill="hold">
                                          <p:stCondLst>
                                            <p:cond delay="0"/>
                                          </p:stCondLst>
                                        </p:cTn>
                                        <p:tgtEl>
                                          <p:spTgt spid="105"/>
                                        </p:tgtEl>
                                        <p:attrNameLst>
                                          <p:attrName>style.visibility</p:attrName>
                                        </p:attrNameLst>
                                      </p:cBhvr>
                                      <p:to>
                                        <p:strVal val="visible"/>
                                      </p:to>
                                    </p:set>
                                    <p:animEffect transition="in" filter="randombar(horizontal)">
                                      <p:cBhvr>
                                        <p:cTn id="107" dur="500"/>
                                        <p:tgtEl>
                                          <p:spTgt spid="105"/>
                                        </p:tgtEl>
                                      </p:cBhvr>
                                    </p:animEffect>
                                  </p:childTnLst>
                                </p:cTn>
                              </p:par>
                            </p:childTnLst>
                          </p:cTn>
                        </p:par>
                        <p:par>
                          <p:cTn id="108" fill="hold">
                            <p:stCondLst>
                              <p:cond delay="13000"/>
                            </p:stCondLst>
                            <p:childTnLst>
                              <p:par>
                                <p:cTn id="109" presetID="14" presetClass="entr" presetSubtype="10" fill="hold" nodeType="afterEffect">
                                  <p:stCondLst>
                                    <p:cond delay="0"/>
                                  </p:stCondLst>
                                  <p:childTnLst>
                                    <p:set>
                                      <p:cBhvr>
                                        <p:cTn id="110" dur="1" fill="hold">
                                          <p:stCondLst>
                                            <p:cond delay="0"/>
                                          </p:stCondLst>
                                        </p:cTn>
                                        <p:tgtEl>
                                          <p:spTgt spid="62"/>
                                        </p:tgtEl>
                                        <p:attrNameLst>
                                          <p:attrName>style.visibility</p:attrName>
                                        </p:attrNameLst>
                                      </p:cBhvr>
                                      <p:to>
                                        <p:strVal val="visible"/>
                                      </p:to>
                                    </p:set>
                                    <p:animEffect transition="in" filter="randombar(horizontal)">
                                      <p:cBhvr>
                                        <p:cTn id="111" dur="500"/>
                                        <p:tgtEl>
                                          <p:spTgt spid="62"/>
                                        </p:tgtEl>
                                      </p:cBhvr>
                                    </p:animEffect>
                                  </p:childTnLst>
                                </p:cTn>
                              </p:par>
                            </p:childTnLst>
                          </p:cTn>
                        </p:par>
                        <p:par>
                          <p:cTn id="112" fill="hold">
                            <p:stCondLst>
                              <p:cond delay="13500"/>
                            </p:stCondLst>
                            <p:childTnLst>
                              <p:par>
                                <p:cTn id="113" presetID="14" presetClass="entr" presetSubtype="10" fill="hold" nodeType="afterEffect">
                                  <p:stCondLst>
                                    <p:cond delay="0"/>
                                  </p:stCondLst>
                                  <p:childTnLst>
                                    <p:set>
                                      <p:cBhvr>
                                        <p:cTn id="114" dur="1" fill="hold">
                                          <p:stCondLst>
                                            <p:cond delay="0"/>
                                          </p:stCondLst>
                                        </p:cTn>
                                        <p:tgtEl>
                                          <p:spTgt spid="81"/>
                                        </p:tgtEl>
                                        <p:attrNameLst>
                                          <p:attrName>style.visibility</p:attrName>
                                        </p:attrNameLst>
                                      </p:cBhvr>
                                      <p:to>
                                        <p:strVal val="visible"/>
                                      </p:to>
                                    </p:set>
                                    <p:animEffect transition="in" filter="randombar(horizontal)">
                                      <p:cBhvr>
                                        <p:cTn id="115" dur="500"/>
                                        <p:tgtEl>
                                          <p:spTgt spid="81"/>
                                        </p:tgtEl>
                                      </p:cBhvr>
                                    </p:animEffect>
                                  </p:childTnLst>
                                </p:cTn>
                              </p:par>
                            </p:childTnLst>
                          </p:cTn>
                        </p:par>
                        <p:par>
                          <p:cTn id="116" fill="hold">
                            <p:stCondLst>
                              <p:cond delay="14000"/>
                            </p:stCondLst>
                            <p:childTnLst>
                              <p:par>
                                <p:cTn id="117" presetID="14" presetClass="entr" presetSubtype="10" fill="hold" nodeType="afterEffect">
                                  <p:stCondLst>
                                    <p:cond delay="0"/>
                                  </p:stCondLst>
                                  <p:childTnLst>
                                    <p:set>
                                      <p:cBhvr>
                                        <p:cTn id="118" dur="1" fill="hold">
                                          <p:stCondLst>
                                            <p:cond delay="0"/>
                                          </p:stCondLst>
                                        </p:cTn>
                                        <p:tgtEl>
                                          <p:spTgt spid="135"/>
                                        </p:tgtEl>
                                        <p:attrNameLst>
                                          <p:attrName>style.visibility</p:attrName>
                                        </p:attrNameLst>
                                      </p:cBhvr>
                                      <p:to>
                                        <p:strVal val="visible"/>
                                      </p:to>
                                    </p:set>
                                    <p:animEffect transition="in" filter="randombar(horizontal)">
                                      <p:cBhvr>
                                        <p:cTn id="119" dur="500"/>
                                        <p:tgtEl>
                                          <p:spTgt spid="135"/>
                                        </p:tgtEl>
                                      </p:cBhvr>
                                    </p:animEffect>
                                  </p:childTnLst>
                                </p:cTn>
                              </p:par>
                            </p:childTnLst>
                          </p:cTn>
                        </p:par>
                        <p:par>
                          <p:cTn id="120" fill="hold">
                            <p:stCondLst>
                              <p:cond delay="14500"/>
                            </p:stCondLst>
                            <p:childTnLst>
                              <p:par>
                                <p:cTn id="121" presetID="14" presetClass="entr" presetSubtype="10" fill="hold" nodeType="afterEffect">
                                  <p:stCondLst>
                                    <p:cond delay="0"/>
                                  </p:stCondLst>
                                  <p:childTnLst>
                                    <p:set>
                                      <p:cBhvr>
                                        <p:cTn id="122" dur="1" fill="hold">
                                          <p:stCondLst>
                                            <p:cond delay="0"/>
                                          </p:stCondLst>
                                        </p:cTn>
                                        <p:tgtEl>
                                          <p:spTgt spid="143"/>
                                        </p:tgtEl>
                                        <p:attrNameLst>
                                          <p:attrName>style.visibility</p:attrName>
                                        </p:attrNameLst>
                                      </p:cBhvr>
                                      <p:to>
                                        <p:strVal val="visible"/>
                                      </p:to>
                                    </p:set>
                                    <p:animEffect transition="in" filter="randombar(horizontal)">
                                      <p:cBhvr>
                                        <p:cTn id="123" dur="500"/>
                                        <p:tgtEl>
                                          <p:spTgt spid="143"/>
                                        </p:tgtEl>
                                      </p:cBhvr>
                                    </p:animEffect>
                                  </p:childTnLst>
                                </p:cTn>
                              </p:par>
                            </p:childTnLst>
                          </p:cTn>
                        </p:par>
                        <p:par>
                          <p:cTn id="124" fill="hold">
                            <p:stCondLst>
                              <p:cond delay="15000"/>
                            </p:stCondLst>
                            <p:childTnLst>
                              <p:par>
                                <p:cTn id="125" presetID="14" presetClass="entr" presetSubtype="10" fill="hold" nodeType="afterEffect">
                                  <p:stCondLst>
                                    <p:cond delay="0"/>
                                  </p:stCondLst>
                                  <p:childTnLst>
                                    <p:set>
                                      <p:cBhvr>
                                        <p:cTn id="126" dur="1" fill="hold">
                                          <p:stCondLst>
                                            <p:cond delay="0"/>
                                          </p:stCondLst>
                                        </p:cTn>
                                        <p:tgtEl>
                                          <p:spTgt spid="146"/>
                                        </p:tgtEl>
                                        <p:attrNameLst>
                                          <p:attrName>style.visibility</p:attrName>
                                        </p:attrNameLst>
                                      </p:cBhvr>
                                      <p:to>
                                        <p:strVal val="visible"/>
                                      </p:to>
                                    </p:set>
                                    <p:animEffect transition="in" filter="randombar(horizontal)">
                                      <p:cBhvr>
                                        <p:cTn id="127" dur="500"/>
                                        <p:tgtEl>
                                          <p:spTgt spid="146"/>
                                        </p:tgtEl>
                                      </p:cBhvr>
                                    </p:animEffect>
                                  </p:childTnLst>
                                </p:cTn>
                              </p:par>
                            </p:childTnLst>
                          </p:cTn>
                        </p:par>
                        <p:par>
                          <p:cTn id="128" fill="hold">
                            <p:stCondLst>
                              <p:cond delay="15500"/>
                            </p:stCondLst>
                            <p:childTnLst>
                              <p:par>
                                <p:cTn id="129" presetID="14" presetClass="entr" presetSubtype="10" fill="hold" grpId="0" nodeType="afterEffect">
                                  <p:stCondLst>
                                    <p:cond delay="0"/>
                                  </p:stCondLst>
                                  <p:childTnLst>
                                    <p:set>
                                      <p:cBhvr>
                                        <p:cTn id="130" dur="1" fill="hold">
                                          <p:stCondLst>
                                            <p:cond delay="0"/>
                                          </p:stCondLst>
                                        </p:cTn>
                                        <p:tgtEl>
                                          <p:spTgt spid="149"/>
                                        </p:tgtEl>
                                        <p:attrNameLst>
                                          <p:attrName>style.visibility</p:attrName>
                                        </p:attrNameLst>
                                      </p:cBhvr>
                                      <p:to>
                                        <p:strVal val="visible"/>
                                      </p:to>
                                    </p:set>
                                    <p:animEffect transition="in" filter="randombar(horizontal)">
                                      <p:cBhvr>
                                        <p:cTn id="131" dur="500"/>
                                        <p:tgtEl>
                                          <p:spTgt spid="149"/>
                                        </p:tgtEl>
                                      </p:cBhvr>
                                    </p:animEffect>
                                  </p:childTnLst>
                                </p:cTn>
                              </p:par>
                            </p:childTnLst>
                          </p:cTn>
                        </p:par>
                        <p:par>
                          <p:cTn id="132" fill="hold">
                            <p:stCondLst>
                              <p:cond delay="16000"/>
                            </p:stCondLst>
                            <p:childTnLst>
                              <p:par>
                                <p:cTn id="133" presetID="14" presetClass="entr" presetSubtype="10" fill="hold" grpId="0" nodeType="afterEffect">
                                  <p:stCondLst>
                                    <p:cond delay="0"/>
                                  </p:stCondLst>
                                  <p:childTnLst>
                                    <p:set>
                                      <p:cBhvr>
                                        <p:cTn id="134" dur="1" fill="hold">
                                          <p:stCondLst>
                                            <p:cond delay="0"/>
                                          </p:stCondLst>
                                        </p:cTn>
                                        <p:tgtEl>
                                          <p:spTgt spid="44"/>
                                        </p:tgtEl>
                                        <p:attrNameLst>
                                          <p:attrName>style.visibility</p:attrName>
                                        </p:attrNameLst>
                                      </p:cBhvr>
                                      <p:to>
                                        <p:strVal val="visible"/>
                                      </p:to>
                                    </p:set>
                                    <p:animEffect transition="in" filter="randombar(horizontal)">
                                      <p:cBhvr>
                                        <p:cTn id="13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97" grpId="0" animBg="1"/>
      <p:bldP spid="100" grpId="0" animBg="1"/>
      <p:bldP spid="102" grpId="0" animBg="1"/>
      <p:bldP spid="84" grpId="0" animBg="1"/>
      <p:bldP spid="85" grpId="0" animBg="1"/>
      <p:bldP spid="86" grpId="0" animBg="1"/>
      <p:bldP spid="90" grpId="0" animBg="1"/>
      <p:bldP spid="91" grpId="0" animBg="1"/>
      <p:bldP spid="69" grpId="0" animBg="1"/>
      <p:bldP spid="74" grpId="0" animBg="1"/>
      <p:bldP spid="75" grpId="0" animBg="1"/>
      <p:bldP spid="76" grpId="0" animBg="1"/>
      <p:bldP spid="79" grpId="0" animBg="1"/>
      <p:bldP spid="121" grpId="0" animBg="1"/>
      <p:bldP spid="122" grpId="0" animBg="1"/>
      <p:bldP spid="123" grpId="0" animBg="1"/>
      <p:bldP spid="124" grpId="0" animBg="1"/>
      <p:bldP spid="149"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空心弧 1"/>
          <p:cNvSpPr/>
          <p:nvPr/>
        </p:nvSpPr>
        <p:spPr>
          <a:xfrm>
            <a:off x="4444997" y="2024731"/>
            <a:ext cx="3360000" cy="3360000"/>
          </a:xfrm>
          <a:prstGeom prst="blockArc">
            <a:avLst>
              <a:gd name="adj1" fmla="val 16199997"/>
              <a:gd name="adj2" fmla="val 8579964"/>
              <a:gd name="adj3" fmla="val 452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endParaRPr>
          </a:p>
        </p:txBody>
      </p:sp>
      <p:sp>
        <p:nvSpPr>
          <p:cNvPr id="3" name="空心弧 2"/>
          <p:cNvSpPr/>
          <p:nvPr/>
        </p:nvSpPr>
        <p:spPr>
          <a:xfrm>
            <a:off x="4631661" y="2211399"/>
            <a:ext cx="2986672" cy="2986669"/>
          </a:xfrm>
          <a:prstGeom prst="blockArc">
            <a:avLst>
              <a:gd name="adj1" fmla="val 16199997"/>
              <a:gd name="adj2" fmla="val 10552654"/>
              <a:gd name="adj3" fmla="val 508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4" name="空心弧 3"/>
          <p:cNvSpPr/>
          <p:nvPr/>
        </p:nvSpPr>
        <p:spPr>
          <a:xfrm>
            <a:off x="4818333" y="2398069"/>
            <a:ext cx="2613337" cy="2613335"/>
          </a:xfrm>
          <a:prstGeom prst="blockArc">
            <a:avLst>
              <a:gd name="adj1" fmla="val 16199997"/>
              <a:gd name="adj2" fmla="val 11627833"/>
              <a:gd name="adj3" fmla="val 570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 name="空心弧 4"/>
          <p:cNvSpPr/>
          <p:nvPr/>
        </p:nvSpPr>
        <p:spPr>
          <a:xfrm>
            <a:off x="5004996" y="2584732"/>
            <a:ext cx="2240005" cy="2240003"/>
          </a:xfrm>
          <a:prstGeom prst="blockArc">
            <a:avLst>
              <a:gd name="adj1" fmla="val 16199997"/>
              <a:gd name="adj2" fmla="val 13295224"/>
              <a:gd name="adj3" fmla="val 58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nvGrpSpPr>
          <p:cNvPr id="6" name="组合 5"/>
          <p:cNvGrpSpPr/>
          <p:nvPr/>
        </p:nvGrpSpPr>
        <p:grpSpPr>
          <a:xfrm>
            <a:off x="3521882" y="3000516"/>
            <a:ext cx="5149081" cy="1456267"/>
            <a:chOff x="2641409" y="2413000"/>
            <a:chExt cx="3861811" cy="1092200"/>
          </a:xfrm>
        </p:grpSpPr>
        <p:cxnSp>
          <p:nvCxnSpPr>
            <p:cNvPr id="7" name="直接连接符 6"/>
            <p:cNvCxnSpPr/>
            <p:nvPr/>
          </p:nvCxnSpPr>
          <p:spPr>
            <a:xfrm>
              <a:off x="2641409" y="2413000"/>
              <a:ext cx="1335280"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641409" y="3505200"/>
              <a:ext cx="1059057"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676900" y="2413000"/>
              <a:ext cx="826320"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329238" y="3505200"/>
              <a:ext cx="1173982"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5383317" y="3442749"/>
            <a:ext cx="1483360" cy="646331"/>
          </a:xfrm>
          <a:prstGeom prst="rect">
            <a:avLst/>
          </a:prstGeom>
        </p:spPr>
        <p:txBody>
          <a:bodyPr wrap="square" anchor="ctr">
            <a:spAutoFit/>
            <a:scene3d>
              <a:camera prst="orthographicFront"/>
              <a:lightRig rig="threePt" dir="t"/>
            </a:scene3d>
            <a:sp3d contourW="12700"/>
          </a:bodyPr>
          <a:lstStyle/>
          <a:p>
            <a:pPr algn="ctr"/>
            <a:r>
              <a:rPr lang="zh-CN" altLang="en-US" dirty="0">
                <a:solidFill>
                  <a:schemeClr val="tx1">
                    <a:lumMod val="75000"/>
                    <a:lumOff val="25000"/>
                  </a:schemeClr>
                </a:solidFill>
                <a:latin typeface="+mj-ea"/>
                <a:ea typeface="+mj-ea"/>
              </a:rPr>
              <a:t>市场分析</a:t>
            </a:r>
            <a:endParaRPr lang="en-US" altLang="zh-CN" dirty="0">
              <a:solidFill>
                <a:schemeClr val="tx1">
                  <a:lumMod val="75000"/>
                  <a:lumOff val="25000"/>
                </a:schemeClr>
              </a:solidFill>
              <a:latin typeface="+mj-ea"/>
              <a:ea typeface="+mj-ea"/>
            </a:endParaRPr>
          </a:p>
          <a:p>
            <a:pPr algn="ctr"/>
            <a:r>
              <a:rPr lang="zh-CN" altLang="en-US" dirty="0">
                <a:solidFill>
                  <a:schemeClr val="tx1">
                    <a:lumMod val="75000"/>
                    <a:lumOff val="25000"/>
                  </a:schemeClr>
                </a:solidFill>
                <a:latin typeface="+mj-ea"/>
                <a:ea typeface="+mj-ea"/>
              </a:rPr>
              <a:t>数据</a:t>
            </a:r>
            <a:endParaRPr lang="zh-CN" altLang="en-US" sz="1100" dirty="0">
              <a:solidFill>
                <a:schemeClr val="tx1">
                  <a:lumMod val="75000"/>
                  <a:lumOff val="25000"/>
                </a:schemeClr>
              </a:solidFill>
              <a:latin typeface="+mj-ea"/>
              <a:ea typeface="+mj-ea"/>
            </a:endParaRPr>
          </a:p>
        </p:txBody>
      </p:sp>
      <p:grpSp>
        <p:nvGrpSpPr>
          <p:cNvPr id="33" name="组合 32"/>
          <p:cNvGrpSpPr/>
          <p:nvPr/>
        </p:nvGrpSpPr>
        <p:grpSpPr>
          <a:xfrm>
            <a:off x="1054589" y="2567727"/>
            <a:ext cx="2031325" cy="890796"/>
            <a:chOff x="468937" y="2419540"/>
            <a:chExt cx="2031325" cy="890796"/>
          </a:xfrm>
        </p:grpSpPr>
        <p:sp>
          <p:nvSpPr>
            <p:cNvPr id="34" name="TextBox 18"/>
            <p:cNvSpPr txBox="1"/>
            <p:nvPr/>
          </p:nvSpPr>
          <p:spPr>
            <a:xfrm flipH="1">
              <a:off x="468937" y="2419540"/>
              <a:ext cx="2031325" cy="461665"/>
            </a:xfrm>
            <a:prstGeom prst="rect">
              <a:avLst/>
            </a:prstGeom>
            <a:noFill/>
          </p:spPr>
          <p:txBody>
            <a:bodyPr wrap="none" rtlCol="0">
              <a:spAutoFit/>
            </a:bodyPr>
            <a:lstStyle/>
            <a:p>
              <a:r>
                <a:rPr lang="zh-CN" altLang="en-US" sz="2400" b="1" dirty="0">
                  <a:latin typeface="Roboto Black" charset="0"/>
                  <a:ea typeface="Roboto Black" charset="0"/>
                  <a:cs typeface="Roboto Black" charset="0"/>
                </a:rPr>
                <a:t>点击添加标题</a:t>
              </a:r>
              <a:endParaRPr lang="en-US" sz="2400" b="1" dirty="0">
                <a:latin typeface="Roboto Black" charset="0"/>
                <a:ea typeface="Roboto Black" charset="0"/>
                <a:cs typeface="Roboto Black" charset="0"/>
              </a:endParaRPr>
            </a:p>
          </p:txBody>
        </p:sp>
        <p:sp>
          <p:nvSpPr>
            <p:cNvPr id="35" name="矩形 34"/>
            <p:cNvSpPr/>
            <p:nvPr/>
          </p:nvSpPr>
          <p:spPr>
            <a:xfrm>
              <a:off x="470268" y="2823664"/>
              <a:ext cx="1933298" cy="486672"/>
            </a:xfrm>
            <a:prstGeom prst="rect">
              <a:avLst/>
            </a:prstGeom>
          </p:spPr>
          <p:txBody>
            <a:bodyPr wrap="square">
              <a:spAutoFit/>
            </a:bodyPr>
            <a:lstStyle/>
            <a:p>
              <a:pPr>
                <a:lnSpc>
                  <a:spcPct val="150000"/>
                </a:lnSpc>
              </a:pPr>
              <a:r>
                <a:rPr lang="zh-CN" altLang="en-US" sz="900" dirty="0"/>
                <a:t>点击添加标题点击添加标题点击添加标题点击添加标题点击添加标题</a:t>
              </a:r>
              <a:endParaRPr lang="en-US" altLang="zh-CN" sz="900" dirty="0"/>
            </a:p>
          </p:txBody>
        </p:sp>
      </p:grpSp>
      <p:grpSp>
        <p:nvGrpSpPr>
          <p:cNvPr id="36" name="组合 35"/>
          <p:cNvGrpSpPr/>
          <p:nvPr/>
        </p:nvGrpSpPr>
        <p:grpSpPr>
          <a:xfrm>
            <a:off x="1054589" y="4101559"/>
            <a:ext cx="2031325" cy="890796"/>
            <a:chOff x="468937" y="2419540"/>
            <a:chExt cx="2031325" cy="890796"/>
          </a:xfrm>
        </p:grpSpPr>
        <p:sp>
          <p:nvSpPr>
            <p:cNvPr id="37" name="TextBox 18"/>
            <p:cNvSpPr txBox="1"/>
            <p:nvPr/>
          </p:nvSpPr>
          <p:spPr>
            <a:xfrm flipH="1">
              <a:off x="468937" y="2419540"/>
              <a:ext cx="2031325" cy="461665"/>
            </a:xfrm>
            <a:prstGeom prst="rect">
              <a:avLst/>
            </a:prstGeom>
            <a:noFill/>
          </p:spPr>
          <p:txBody>
            <a:bodyPr wrap="none" rtlCol="0">
              <a:spAutoFit/>
            </a:bodyPr>
            <a:lstStyle/>
            <a:p>
              <a:r>
                <a:rPr lang="zh-CN" altLang="en-US" sz="2400" b="1" dirty="0">
                  <a:latin typeface="Roboto Black" charset="0"/>
                  <a:ea typeface="Roboto Black" charset="0"/>
                  <a:cs typeface="Roboto Black" charset="0"/>
                </a:rPr>
                <a:t>点击添加标题</a:t>
              </a:r>
              <a:endParaRPr lang="en-US" sz="2400" b="1" dirty="0">
                <a:latin typeface="Roboto Black" charset="0"/>
                <a:ea typeface="Roboto Black" charset="0"/>
                <a:cs typeface="Roboto Black" charset="0"/>
              </a:endParaRPr>
            </a:p>
          </p:txBody>
        </p:sp>
        <p:sp>
          <p:nvSpPr>
            <p:cNvPr id="38" name="矩形 37"/>
            <p:cNvSpPr/>
            <p:nvPr/>
          </p:nvSpPr>
          <p:spPr>
            <a:xfrm>
              <a:off x="470268" y="2823664"/>
              <a:ext cx="1933298" cy="486672"/>
            </a:xfrm>
            <a:prstGeom prst="rect">
              <a:avLst/>
            </a:prstGeom>
          </p:spPr>
          <p:txBody>
            <a:bodyPr wrap="square">
              <a:spAutoFit/>
            </a:bodyPr>
            <a:lstStyle/>
            <a:p>
              <a:pPr>
                <a:lnSpc>
                  <a:spcPct val="150000"/>
                </a:lnSpc>
              </a:pPr>
              <a:r>
                <a:rPr lang="zh-CN" altLang="en-US" sz="900" dirty="0"/>
                <a:t>点击添加标题点击添加标题点击添加标题点击添加标题点击添加标题</a:t>
              </a:r>
              <a:endParaRPr lang="en-US" altLang="zh-CN" sz="900" dirty="0"/>
            </a:p>
          </p:txBody>
        </p:sp>
      </p:grpSp>
      <p:grpSp>
        <p:nvGrpSpPr>
          <p:cNvPr id="39" name="组合 38"/>
          <p:cNvGrpSpPr/>
          <p:nvPr/>
        </p:nvGrpSpPr>
        <p:grpSpPr>
          <a:xfrm>
            <a:off x="9815132" y="2567727"/>
            <a:ext cx="2031325" cy="890796"/>
            <a:chOff x="468937" y="2419540"/>
            <a:chExt cx="2031325" cy="890796"/>
          </a:xfrm>
        </p:grpSpPr>
        <p:sp>
          <p:nvSpPr>
            <p:cNvPr id="40" name="TextBox 18"/>
            <p:cNvSpPr txBox="1"/>
            <p:nvPr/>
          </p:nvSpPr>
          <p:spPr>
            <a:xfrm flipH="1">
              <a:off x="468937" y="2419540"/>
              <a:ext cx="2031325" cy="461665"/>
            </a:xfrm>
            <a:prstGeom prst="rect">
              <a:avLst/>
            </a:prstGeom>
            <a:noFill/>
          </p:spPr>
          <p:txBody>
            <a:bodyPr wrap="none" rtlCol="0">
              <a:spAutoFit/>
            </a:bodyPr>
            <a:lstStyle/>
            <a:p>
              <a:r>
                <a:rPr lang="zh-CN" altLang="en-US" sz="2400" b="1" dirty="0">
                  <a:latin typeface="Roboto Black" charset="0"/>
                  <a:ea typeface="Roboto Black" charset="0"/>
                  <a:cs typeface="Roboto Black" charset="0"/>
                </a:rPr>
                <a:t>点击添加标题</a:t>
              </a:r>
              <a:endParaRPr lang="en-US" sz="2400" b="1" dirty="0">
                <a:latin typeface="Roboto Black" charset="0"/>
                <a:ea typeface="Roboto Black" charset="0"/>
                <a:cs typeface="Roboto Black" charset="0"/>
              </a:endParaRPr>
            </a:p>
          </p:txBody>
        </p:sp>
        <p:sp>
          <p:nvSpPr>
            <p:cNvPr id="41" name="矩形 40"/>
            <p:cNvSpPr/>
            <p:nvPr/>
          </p:nvSpPr>
          <p:spPr>
            <a:xfrm>
              <a:off x="470268" y="2823664"/>
              <a:ext cx="1933298" cy="486672"/>
            </a:xfrm>
            <a:prstGeom prst="rect">
              <a:avLst/>
            </a:prstGeom>
          </p:spPr>
          <p:txBody>
            <a:bodyPr wrap="square">
              <a:spAutoFit/>
            </a:bodyPr>
            <a:lstStyle/>
            <a:p>
              <a:pPr>
                <a:lnSpc>
                  <a:spcPct val="150000"/>
                </a:lnSpc>
              </a:pPr>
              <a:r>
                <a:rPr lang="zh-CN" altLang="en-US" sz="900" dirty="0"/>
                <a:t>点击添加标题点击添加标题点击添加标题点击添加标题点击添加标题</a:t>
              </a:r>
              <a:endParaRPr lang="en-US" altLang="zh-CN" sz="900" dirty="0"/>
            </a:p>
          </p:txBody>
        </p:sp>
      </p:grpSp>
      <p:grpSp>
        <p:nvGrpSpPr>
          <p:cNvPr id="42" name="组合 41"/>
          <p:cNvGrpSpPr/>
          <p:nvPr/>
        </p:nvGrpSpPr>
        <p:grpSpPr>
          <a:xfrm>
            <a:off x="9815132" y="4101559"/>
            <a:ext cx="2031325" cy="890796"/>
            <a:chOff x="468937" y="2419540"/>
            <a:chExt cx="2031325" cy="890796"/>
          </a:xfrm>
        </p:grpSpPr>
        <p:sp>
          <p:nvSpPr>
            <p:cNvPr id="43" name="TextBox 18"/>
            <p:cNvSpPr txBox="1"/>
            <p:nvPr/>
          </p:nvSpPr>
          <p:spPr>
            <a:xfrm flipH="1">
              <a:off x="468937" y="2419540"/>
              <a:ext cx="2031325" cy="461665"/>
            </a:xfrm>
            <a:prstGeom prst="rect">
              <a:avLst/>
            </a:prstGeom>
            <a:noFill/>
          </p:spPr>
          <p:txBody>
            <a:bodyPr wrap="none" rtlCol="0">
              <a:spAutoFit/>
            </a:bodyPr>
            <a:lstStyle/>
            <a:p>
              <a:r>
                <a:rPr lang="zh-CN" altLang="en-US" sz="2400" b="1" dirty="0">
                  <a:latin typeface="Roboto Black" charset="0"/>
                  <a:ea typeface="Roboto Black" charset="0"/>
                  <a:cs typeface="Roboto Black" charset="0"/>
                </a:rPr>
                <a:t>点击添加标题</a:t>
              </a:r>
              <a:endParaRPr lang="en-US" sz="2400" b="1" dirty="0">
                <a:latin typeface="Roboto Black" charset="0"/>
                <a:ea typeface="Roboto Black" charset="0"/>
                <a:cs typeface="Roboto Black" charset="0"/>
              </a:endParaRPr>
            </a:p>
          </p:txBody>
        </p:sp>
        <p:sp>
          <p:nvSpPr>
            <p:cNvPr id="44" name="矩形 43"/>
            <p:cNvSpPr/>
            <p:nvPr/>
          </p:nvSpPr>
          <p:spPr>
            <a:xfrm>
              <a:off x="470268" y="2823664"/>
              <a:ext cx="1933298" cy="486672"/>
            </a:xfrm>
            <a:prstGeom prst="rect">
              <a:avLst/>
            </a:prstGeom>
          </p:spPr>
          <p:txBody>
            <a:bodyPr wrap="square">
              <a:spAutoFit/>
            </a:bodyPr>
            <a:lstStyle/>
            <a:p>
              <a:pPr>
                <a:lnSpc>
                  <a:spcPct val="150000"/>
                </a:lnSpc>
              </a:pPr>
              <a:r>
                <a:rPr lang="zh-CN" altLang="en-US" sz="900" dirty="0"/>
                <a:t>点击添加标题点击添加标题点击添加标题点击添加标题点击添加标题</a:t>
              </a:r>
              <a:endParaRPr lang="en-US" altLang="zh-CN" sz="900" dirty="0"/>
            </a:p>
          </p:txBody>
        </p:sp>
      </p:grpSp>
      <p:sp>
        <p:nvSpPr>
          <p:cNvPr id="24" name="矩形 23"/>
          <p:cNvSpPr/>
          <p:nvPr/>
        </p:nvSpPr>
        <p:spPr>
          <a:xfrm>
            <a:off x="630261" y="245461"/>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randombar(horizontal)">
                                      <p:cBhvr>
                                        <p:cTn id="15" dur="500"/>
                                        <p:tgtEl>
                                          <p:spTgt spid="3"/>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500"/>
                                        <p:tgtEl>
                                          <p:spTgt spid="4"/>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randombar(horizontal)">
                                      <p:cBhvr>
                                        <p:cTn id="31" dur="500"/>
                                        <p:tgtEl>
                                          <p:spTgt spid="33"/>
                                        </p:tgtEl>
                                      </p:cBhvr>
                                    </p:animEffect>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randombar(horizontal)">
                                      <p:cBhvr>
                                        <p:cTn id="35" dur="500"/>
                                        <p:tgtEl>
                                          <p:spTgt spid="36"/>
                                        </p:tgtEl>
                                      </p:cBhvr>
                                    </p:animEffect>
                                  </p:childTnLst>
                                </p:cTn>
                              </p:par>
                            </p:childTnLst>
                          </p:cTn>
                        </p:par>
                        <p:par>
                          <p:cTn id="36" fill="hold">
                            <p:stCondLst>
                              <p:cond delay="4000"/>
                            </p:stCondLst>
                            <p:childTnLst>
                              <p:par>
                                <p:cTn id="37" presetID="14" presetClass="entr" presetSubtype="10"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randombar(horizontal)">
                                      <p:cBhvr>
                                        <p:cTn id="39" dur="500"/>
                                        <p:tgtEl>
                                          <p:spTgt spid="39"/>
                                        </p:tgtEl>
                                      </p:cBhvr>
                                    </p:animEffect>
                                  </p:childTnLst>
                                </p:cTn>
                              </p:par>
                            </p:childTnLst>
                          </p:cTn>
                        </p:par>
                        <p:par>
                          <p:cTn id="40" fill="hold">
                            <p:stCondLst>
                              <p:cond delay="4500"/>
                            </p:stCondLst>
                            <p:childTnLst>
                              <p:par>
                                <p:cTn id="41" presetID="14" presetClass="entr" presetSubtype="10" fill="hold"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randombar(horizontal)">
                                      <p:cBhvr>
                                        <p:cTn id="43" dur="500"/>
                                        <p:tgtEl>
                                          <p:spTgt spid="42"/>
                                        </p:tgtEl>
                                      </p:cBhvr>
                                    </p:animEffect>
                                  </p:childTnLst>
                                </p:cTn>
                              </p:par>
                            </p:childTnLst>
                          </p:cTn>
                        </p:par>
                        <p:par>
                          <p:cTn id="44" fill="hold">
                            <p:stCondLst>
                              <p:cond delay="5000"/>
                            </p:stCondLst>
                            <p:childTnLst>
                              <p:par>
                                <p:cTn id="45" presetID="14" presetClass="entr" presetSubtype="10"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randombar(horizontal)">
                                      <p:cBhvr>
                                        <p:cTn id="4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1"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 name="组合 14"/>
          <p:cNvGrpSpPr/>
          <p:nvPr/>
        </p:nvGrpSpPr>
        <p:grpSpPr>
          <a:xfrm>
            <a:off x="4096000" y="1904955"/>
            <a:ext cx="3823515" cy="3660104"/>
            <a:chOff x="3070623" y="1427560"/>
            <a:chExt cx="2869406" cy="2746772"/>
          </a:xfrm>
        </p:grpSpPr>
        <p:sp>
          <p:nvSpPr>
            <p:cNvPr id="27" name="Oval 11"/>
            <p:cNvSpPr>
              <a:spLocks noChangeArrowheads="1"/>
            </p:cNvSpPr>
            <p:nvPr/>
          </p:nvSpPr>
          <p:spPr bwMode="auto">
            <a:xfrm>
              <a:off x="3882629" y="2181226"/>
              <a:ext cx="1245394" cy="1250156"/>
            </a:xfrm>
            <a:prstGeom prst="ellipse">
              <a:avLst/>
            </a:pr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lIns="91384" tIns="45693" rIns="91384" bIns="45693"/>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1865">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pic>
          <p:nvPicPr>
            <p:cNvPr id="28" name="Group 68"/>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256485" y="2569369"/>
              <a:ext cx="576263" cy="494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Freeform 8"/>
            <p:cNvSpPr/>
            <p:nvPr/>
          </p:nvSpPr>
          <p:spPr bwMode="auto">
            <a:xfrm>
              <a:off x="3070623" y="2126457"/>
              <a:ext cx="721519" cy="1337072"/>
            </a:xfrm>
            <a:custGeom>
              <a:avLst/>
              <a:gdLst>
                <a:gd name="T0" fmla="*/ 135 w 135"/>
                <a:gd name="T1" fmla="*/ 52 h 250"/>
                <a:gd name="T2" fmla="*/ 44 w 135"/>
                <a:gd name="T3" fmla="*/ 0 h 250"/>
                <a:gd name="T4" fmla="*/ 43 w 135"/>
                <a:gd name="T5" fmla="*/ 250 h 250"/>
                <a:gd name="T6" fmla="*/ 134 w 135"/>
                <a:gd name="T7" fmla="*/ 200 h 250"/>
                <a:gd name="T8" fmla="*/ 116 w 135"/>
                <a:gd name="T9" fmla="*/ 127 h 250"/>
                <a:gd name="T10" fmla="*/ 135 w 135"/>
                <a:gd name="T11" fmla="*/ 52 h 250"/>
              </a:gdLst>
              <a:ahLst/>
              <a:cxnLst>
                <a:cxn ang="0">
                  <a:pos x="T0" y="T1"/>
                </a:cxn>
                <a:cxn ang="0">
                  <a:pos x="T2" y="T3"/>
                </a:cxn>
                <a:cxn ang="0">
                  <a:pos x="T4" y="T5"/>
                </a:cxn>
                <a:cxn ang="0">
                  <a:pos x="T6" y="T7"/>
                </a:cxn>
                <a:cxn ang="0">
                  <a:pos x="T8" y="T9"/>
                </a:cxn>
                <a:cxn ang="0">
                  <a:pos x="T10" y="T11"/>
                </a:cxn>
              </a:cxnLst>
              <a:rect l="0" t="0" r="r" b="b"/>
              <a:pathLst>
                <a:path w="135" h="250">
                  <a:moveTo>
                    <a:pt x="135" y="52"/>
                  </a:moveTo>
                  <a:cubicBezTo>
                    <a:pt x="44" y="0"/>
                    <a:pt x="44" y="0"/>
                    <a:pt x="44" y="0"/>
                  </a:cubicBezTo>
                  <a:cubicBezTo>
                    <a:pt x="1" y="78"/>
                    <a:pt x="0" y="172"/>
                    <a:pt x="43" y="250"/>
                  </a:cubicBezTo>
                  <a:cubicBezTo>
                    <a:pt x="134" y="200"/>
                    <a:pt x="134" y="200"/>
                    <a:pt x="134" y="200"/>
                  </a:cubicBezTo>
                  <a:cubicBezTo>
                    <a:pt x="122" y="178"/>
                    <a:pt x="116" y="153"/>
                    <a:pt x="116" y="127"/>
                  </a:cubicBezTo>
                  <a:cubicBezTo>
                    <a:pt x="116" y="100"/>
                    <a:pt x="123" y="74"/>
                    <a:pt x="135" y="52"/>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91384" tIns="45693" rIns="91384" bIns="45693"/>
            <a:lstStyle/>
            <a:p>
              <a:endParaRPr lang="zh-CN" altLang="en-US" sz="135">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30" name="Freeform 9"/>
            <p:cNvSpPr/>
            <p:nvPr/>
          </p:nvSpPr>
          <p:spPr bwMode="auto">
            <a:xfrm>
              <a:off x="4507707" y="3233738"/>
              <a:ext cx="1165622" cy="940594"/>
            </a:xfrm>
            <a:custGeom>
              <a:avLst/>
              <a:gdLst>
                <a:gd name="T0" fmla="*/ 130 w 218"/>
                <a:gd name="T1" fmla="*/ 0 h 176"/>
                <a:gd name="T2" fmla="*/ 218 w 218"/>
                <a:gd name="T3" fmla="*/ 55 h 176"/>
                <a:gd name="T4" fmla="*/ 0 w 218"/>
                <a:gd name="T5" fmla="*/ 176 h 176"/>
                <a:gd name="T6" fmla="*/ 0 w 218"/>
                <a:gd name="T7" fmla="*/ 73 h 176"/>
                <a:gd name="T8" fmla="*/ 130 w 218"/>
                <a:gd name="T9" fmla="*/ 0 h 176"/>
              </a:gdLst>
              <a:ahLst/>
              <a:cxnLst>
                <a:cxn ang="0">
                  <a:pos x="T0" y="T1"/>
                </a:cxn>
                <a:cxn ang="0">
                  <a:pos x="T2" y="T3"/>
                </a:cxn>
                <a:cxn ang="0">
                  <a:pos x="T4" y="T5"/>
                </a:cxn>
                <a:cxn ang="0">
                  <a:pos x="T6" y="T7"/>
                </a:cxn>
                <a:cxn ang="0">
                  <a:pos x="T8" y="T9"/>
                </a:cxn>
              </a:cxnLst>
              <a:rect l="0" t="0" r="r" b="b"/>
              <a:pathLst>
                <a:path w="218" h="176">
                  <a:moveTo>
                    <a:pt x="130" y="0"/>
                  </a:moveTo>
                  <a:cubicBezTo>
                    <a:pt x="218" y="55"/>
                    <a:pt x="218" y="55"/>
                    <a:pt x="218" y="55"/>
                  </a:cubicBezTo>
                  <a:cubicBezTo>
                    <a:pt x="171" y="130"/>
                    <a:pt x="89" y="176"/>
                    <a:pt x="0" y="176"/>
                  </a:cubicBezTo>
                  <a:cubicBezTo>
                    <a:pt x="0" y="73"/>
                    <a:pt x="0" y="73"/>
                    <a:pt x="0" y="73"/>
                  </a:cubicBezTo>
                  <a:cubicBezTo>
                    <a:pt x="55" y="73"/>
                    <a:pt x="103" y="44"/>
                    <a:pt x="130"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lIns="91384" tIns="45693" rIns="91384" bIns="45693"/>
            <a:lstStyle/>
            <a:p>
              <a:endParaRPr lang="zh-CN" altLang="en-US" sz="135">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31" name="Freeform 6"/>
            <p:cNvSpPr/>
            <p:nvPr/>
          </p:nvSpPr>
          <p:spPr bwMode="auto">
            <a:xfrm>
              <a:off x="3332560" y="1427560"/>
              <a:ext cx="1164431" cy="951309"/>
            </a:xfrm>
            <a:custGeom>
              <a:avLst/>
              <a:gdLst>
                <a:gd name="T0" fmla="*/ 218 w 218"/>
                <a:gd name="T1" fmla="*/ 105 h 178"/>
                <a:gd name="T2" fmla="*/ 216 w 218"/>
                <a:gd name="T3" fmla="*/ 0 h 178"/>
                <a:gd name="T4" fmla="*/ 0 w 218"/>
                <a:gd name="T5" fmla="*/ 123 h 178"/>
                <a:gd name="T6" fmla="*/ 89 w 218"/>
                <a:gd name="T7" fmla="*/ 178 h 178"/>
                <a:gd name="T8" fmla="*/ 218 w 218"/>
                <a:gd name="T9" fmla="*/ 105 h 178"/>
              </a:gdLst>
              <a:ahLst/>
              <a:cxnLst>
                <a:cxn ang="0">
                  <a:pos x="T0" y="T1"/>
                </a:cxn>
                <a:cxn ang="0">
                  <a:pos x="T2" y="T3"/>
                </a:cxn>
                <a:cxn ang="0">
                  <a:pos x="T4" y="T5"/>
                </a:cxn>
                <a:cxn ang="0">
                  <a:pos x="T6" y="T7"/>
                </a:cxn>
                <a:cxn ang="0">
                  <a:pos x="T8" y="T9"/>
                </a:cxn>
              </a:cxnLst>
              <a:rect l="0" t="0" r="r" b="b"/>
              <a:pathLst>
                <a:path w="218" h="178">
                  <a:moveTo>
                    <a:pt x="218" y="105"/>
                  </a:moveTo>
                  <a:cubicBezTo>
                    <a:pt x="216" y="0"/>
                    <a:pt x="216" y="0"/>
                    <a:pt x="216" y="0"/>
                  </a:cubicBezTo>
                  <a:cubicBezTo>
                    <a:pt x="128" y="1"/>
                    <a:pt x="46" y="48"/>
                    <a:pt x="0" y="123"/>
                  </a:cubicBezTo>
                  <a:cubicBezTo>
                    <a:pt x="89" y="178"/>
                    <a:pt x="89" y="178"/>
                    <a:pt x="89" y="178"/>
                  </a:cubicBezTo>
                  <a:cubicBezTo>
                    <a:pt x="116" y="135"/>
                    <a:pt x="163" y="106"/>
                    <a:pt x="218" y="105"/>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lIns="91384" tIns="45693" rIns="91384" bIns="45693"/>
            <a:lstStyle/>
            <a:p>
              <a:endParaRPr lang="zh-CN" altLang="en-US" sz="135">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32" name="Freeform 7"/>
            <p:cNvSpPr/>
            <p:nvPr/>
          </p:nvSpPr>
          <p:spPr bwMode="auto">
            <a:xfrm>
              <a:off x="5218510" y="2149079"/>
              <a:ext cx="721519" cy="1329928"/>
            </a:xfrm>
            <a:custGeom>
              <a:avLst/>
              <a:gdLst>
                <a:gd name="T0" fmla="*/ 1 w 135"/>
                <a:gd name="T1" fmla="*/ 50 h 249"/>
                <a:gd name="T2" fmla="*/ 93 w 135"/>
                <a:gd name="T3" fmla="*/ 0 h 249"/>
                <a:gd name="T4" fmla="*/ 90 w 135"/>
                <a:gd name="T5" fmla="*/ 249 h 249"/>
                <a:gd name="T6" fmla="*/ 0 w 135"/>
                <a:gd name="T7" fmla="*/ 198 h 249"/>
                <a:gd name="T8" fmla="*/ 19 w 135"/>
                <a:gd name="T9" fmla="*/ 123 h 249"/>
                <a:gd name="T10" fmla="*/ 1 w 135"/>
                <a:gd name="T11" fmla="*/ 50 h 249"/>
              </a:gdLst>
              <a:ahLst/>
              <a:cxnLst>
                <a:cxn ang="0">
                  <a:pos x="T0" y="T1"/>
                </a:cxn>
                <a:cxn ang="0">
                  <a:pos x="T2" y="T3"/>
                </a:cxn>
                <a:cxn ang="0">
                  <a:pos x="T4" y="T5"/>
                </a:cxn>
                <a:cxn ang="0">
                  <a:pos x="T6" y="T7"/>
                </a:cxn>
                <a:cxn ang="0">
                  <a:pos x="T8" y="T9"/>
                </a:cxn>
                <a:cxn ang="0">
                  <a:pos x="T10" y="T11"/>
                </a:cxn>
              </a:cxnLst>
              <a:rect l="0" t="0" r="r" b="b"/>
              <a:pathLst>
                <a:path w="135" h="249">
                  <a:moveTo>
                    <a:pt x="1" y="50"/>
                  </a:moveTo>
                  <a:cubicBezTo>
                    <a:pt x="93" y="0"/>
                    <a:pt x="93" y="0"/>
                    <a:pt x="93" y="0"/>
                  </a:cubicBezTo>
                  <a:cubicBezTo>
                    <a:pt x="135" y="78"/>
                    <a:pt x="134" y="172"/>
                    <a:pt x="90" y="249"/>
                  </a:cubicBezTo>
                  <a:cubicBezTo>
                    <a:pt x="0" y="198"/>
                    <a:pt x="0" y="198"/>
                    <a:pt x="0" y="198"/>
                  </a:cubicBezTo>
                  <a:cubicBezTo>
                    <a:pt x="12" y="176"/>
                    <a:pt x="19" y="150"/>
                    <a:pt x="19" y="123"/>
                  </a:cubicBezTo>
                  <a:cubicBezTo>
                    <a:pt x="19" y="97"/>
                    <a:pt x="13" y="72"/>
                    <a:pt x="1" y="5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lIns="91384" tIns="45693" rIns="91384" bIns="45693"/>
            <a:lstStyle/>
            <a:p>
              <a:endParaRPr lang="zh-CN" altLang="en-US" sz="135">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33" name="Freeform 5"/>
            <p:cNvSpPr/>
            <p:nvPr/>
          </p:nvSpPr>
          <p:spPr bwMode="auto">
            <a:xfrm>
              <a:off x="4524376" y="1427560"/>
              <a:ext cx="1165622" cy="957263"/>
            </a:xfrm>
            <a:custGeom>
              <a:avLst/>
              <a:gdLst>
                <a:gd name="T0" fmla="*/ 0 w 218"/>
                <a:gd name="T1" fmla="*/ 105 h 179"/>
                <a:gd name="T2" fmla="*/ 2 w 218"/>
                <a:gd name="T3" fmla="*/ 0 h 179"/>
                <a:gd name="T4" fmla="*/ 218 w 218"/>
                <a:gd name="T5" fmla="*/ 126 h 179"/>
                <a:gd name="T6" fmla="*/ 128 w 218"/>
                <a:gd name="T7" fmla="*/ 179 h 179"/>
                <a:gd name="T8" fmla="*/ 0 w 218"/>
                <a:gd name="T9" fmla="*/ 105 h 179"/>
              </a:gdLst>
              <a:ahLst/>
              <a:cxnLst>
                <a:cxn ang="0">
                  <a:pos x="T0" y="T1"/>
                </a:cxn>
                <a:cxn ang="0">
                  <a:pos x="T2" y="T3"/>
                </a:cxn>
                <a:cxn ang="0">
                  <a:pos x="T4" y="T5"/>
                </a:cxn>
                <a:cxn ang="0">
                  <a:pos x="T6" y="T7"/>
                </a:cxn>
                <a:cxn ang="0">
                  <a:pos x="T8" y="T9"/>
                </a:cxn>
              </a:cxnLst>
              <a:rect l="0" t="0" r="r" b="b"/>
              <a:pathLst>
                <a:path w="218" h="179">
                  <a:moveTo>
                    <a:pt x="0" y="105"/>
                  </a:moveTo>
                  <a:cubicBezTo>
                    <a:pt x="2" y="0"/>
                    <a:pt x="2" y="0"/>
                    <a:pt x="2" y="0"/>
                  </a:cubicBezTo>
                  <a:cubicBezTo>
                    <a:pt x="91" y="2"/>
                    <a:pt x="172" y="50"/>
                    <a:pt x="218" y="126"/>
                  </a:cubicBezTo>
                  <a:cubicBezTo>
                    <a:pt x="128" y="179"/>
                    <a:pt x="128" y="179"/>
                    <a:pt x="128" y="179"/>
                  </a:cubicBezTo>
                  <a:cubicBezTo>
                    <a:pt x="101" y="136"/>
                    <a:pt x="54" y="107"/>
                    <a:pt x="0" y="105"/>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91384" tIns="45693" rIns="91384" bIns="45693"/>
            <a:lstStyle/>
            <a:p>
              <a:endParaRPr lang="zh-CN" altLang="en-US" sz="135">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34" name="Freeform 10"/>
            <p:cNvSpPr/>
            <p:nvPr/>
          </p:nvSpPr>
          <p:spPr bwMode="auto">
            <a:xfrm>
              <a:off x="3317082" y="3212306"/>
              <a:ext cx="1164431" cy="962025"/>
            </a:xfrm>
            <a:custGeom>
              <a:avLst/>
              <a:gdLst>
                <a:gd name="T0" fmla="*/ 90 w 218"/>
                <a:gd name="T1" fmla="*/ 0 h 180"/>
                <a:gd name="T2" fmla="*/ 0 w 218"/>
                <a:gd name="T3" fmla="*/ 53 h 180"/>
                <a:gd name="T4" fmla="*/ 214 w 218"/>
                <a:gd name="T5" fmla="*/ 180 h 180"/>
                <a:gd name="T6" fmla="*/ 218 w 218"/>
                <a:gd name="T7" fmla="*/ 77 h 180"/>
                <a:gd name="T8" fmla="*/ 90 w 218"/>
                <a:gd name="T9" fmla="*/ 0 h 180"/>
              </a:gdLst>
              <a:ahLst/>
              <a:cxnLst>
                <a:cxn ang="0">
                  <a:pos x="T0" y="T1"/>
                </a:cxn>
                <a:cxn ang="0">
                  <a:pos x="T2" y="T3"/>
                </a:cxn>
                <a:cxn ang="0">
                  <a:pos x="T4" y="T5"/>
                </a:cxn>
                <a:cxn ang="0">
                  <a:pos x="T6" y="T7"/>
                </a:cxn>
                <a:cxn ang="0">
                  <a:pos x="T8" y="T9"/>
                </a:cxn>
              </a:cxnLst>
              <a:rect l="0" t="0" r="r" b="b"/>
              <a:pathLst>
                <a:path w="218" h="180">
                  <a:moveTo>
                    <a:pt x="90" y="0"/>
                  </a:moveTo>
                  <a:cubicBezTo>
                    <a:pt x="0" y="53"/>
                    <a:pt x="0" y="53"/>
                    <a:pt x="0" y="53"/>
                  </a:cubicBezTo>
                  <a:cubicBezTo>
                    <a:pt x="45" y="130"/>
                    <a:pt x="126" y="178"/>
                    <a:pt x="214" y="180"/>
                  </a:cubicBezTo>
                  <a:cubicBezTo>
                    <a:pt x="218" y="77"/>
                    <a:pt x="218" y="77"/>
                    <a:pt x="218" y="77"/>
                  </a:cubicBezTo>
                  <a:cubicBezTo>
                    <a:pt x="163" y="75"/>
                    <a:pt x="116" y="45"/>
                    <a:pt x="90"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lIns="91384" tIns="45693" rIns="91384" bIns="45693"/>
            <a:lstStyle/>
            <a:p>
              <a:endParaRPr lang="zh-CN" altLang="en-US" sz="135">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6" name="Freeform 526"/>
            <p:cNvSpPr>
              <a:spLocks noChangeAspect="1"/>
            </p:cNvSpPr>
            <p:nvPr/>
          </p:nvSpPr>
          <p:spPr bwMode="auto">
            <a:xfrm>
              <a:off x="5462588" y="2632473"/>
              <a:ext cx="277416" cy="359569"/>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lIns="243635" tIns="121817" rIns="243635" bIns="121817" anchor="ctr"/>
            <a:lstStyle/>
            <a:p>
              <a:endParaRPr lang="zh-CN" altLang="en-US" sz="135">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8" name="Oval 11"/>
            <p:cNvSpPr>
              <a:spLocks noChangeArrowheads="1"/>
            </p:cNvSpPr>
            <p:nvPr/>
          </p:nvSpPr>
          <p:spPr bwMode="auto">
            <a:xfrm>
              <a:off x="4975622" y="3874294"/>
              <a:ext cx="57150" cy="54769"/>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845" tIns="60923" rIns="121845" bIns="60923"/>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9" name="Oval 12"/>
            <p:cNvSpPr>
              <a:spLocks noChangeArrowheads="1"/>
            </p:cNvSpPr>
            <p:nvPr/>
          </p:nvSpPr>
          <p:spPr bwMode="auto">
            <a:xfrm>
              <a:off x="5091113" y="3874294"/>
              <a:ext cx="58341" cy="54769"/>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845" tIns="60923" rIns="121845" bIns="60923"/>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1" name="Freeform 13"/>
            <p:cNvSpPr>
              <a:spLocks noEditPoints="1"/>
            </p:cNvSpPr>
            <p:nvPr/>
          </p:nvSpPr>
          <p:spPr bwMode="auto">
            <a:xfrm>
              <a:off x="4836319" y="3602832"/>
              <a:ext cx="382191" cy="251222"/>
            </a:xfrm>
            <a:custGeom>
              <a:avLst/>
              <a:gdLst>
                <a:gd name="T0" fmla="*/ 383 w 390"/>
                <a:gd name="T1" fmla="*/ 64 h 265"/>
                <a:gd name="T2" fmla="*/ 364 w 390"/>
                <a:gd name="T3" fmla="*/ 57 h 265"/>
                <a:gd name="T4" fmla="*/ 105 w 390"/>
                <a:gd name="T5" fmla="*/ 57 h 265"/>
                <a:gd name="T6" fmla="*/ 102 w 390"/>
                <a:gd name="T7" fmla="*/ 44 h 265"/>
                <a:gd name="T8" fmla="*/ 61 w 390"/>
                <a:gd name="T9" fmla="*/ 0 h 265"/>
                <a:gd name="T10" fmla="*/ 0 w 390"/>
                <a:gd name="T11" fmla="*/ 0 h 265"/>
                <a:gd name="T12" fmla="*/ 14 w 390"/>
                <a:gd name="T13" fmla="*/ 28 h 265"/>
                <a:gd name="T14" fmla="*/ 62 w 390"/>
                <a:gd name="T15" fmla="*/ 28 h 265"/>
                <a:gd name="T16" fmla="*/ 75 w 390"/>
                <a:gd name="T17" fmla="*/ 44 h 265"/>
                <a:gd name="T18" fmla="*/ 116 w 390"/>
                <a:gd name="T19" fmla="*/ 242 h 265"/>
                <a:gd name="T20" fmla="*/ 163 w 390"/>
                <a:gd name="T21" fmla="*/ 265 h 265"/>
                <a:gd name="T22" fmla="*/ 327 w 390"/>
                <a:gd name="T23" fmla="*/ 265 h 265"/>
                <a:gd name="T24" fmla="*/ 352 w 390"/>
                <a:gd name="T25" fmla="*/ 239 h 265"/>
                <a:gd name="T26" fmla="*/ 166 w 390"/>
                <a:gd name="T27" fmla="*/ 239 h 265"/>
                <a:gd name="T28" fmla="*/ 138 w 390"/>
                <a:gd name="T29" fmla="*/ 213 h 265"/>
                <a:gd name="T30" fmla="*/ 130 w 390"/>
                <a:gd name="T31" fmla="*/ 172 h 265"/>
                <a:gd name="T32" fmla="*/ 362 w 390"/>
                <a:gd name="T33" fmla="*/ 172 h 265"/>
                <a:gd name="T34" fmla="*/ 362 w 390"/>
                <a:gd name="T35" fmla="*/ 172 h 265"/>
                <a:gd name="T36" fmla="*/ 382 w 390"/>
                <a:gd name="T37" fmla="*/ 153 h 265"/>
                <a:gd name="T38" fmla="*/ 390 w 390"/>
                <a:gd name="T39" fmla="*/ 81 h 265"/>
                <a:gd name="T40" fmla="*/ 383 w 390"/>
                <a:gd name="T41" fmla="*/ 64 h 265"/>
                <a:gd name="T42" fmla="*/ 356 w 390"/>
                <a:gd name="T43" fmla="*/ 143 h 265"/>
                <a:gd name="T44" fmla="*/ 123 w 390"/>
                <a:gd name="T45" fmla="*/ 143 h 265"/>
                <a:gd name="T46" fmla="*/ 112 w 390"/>
                <a:gd name="T47" fmla="*/ 90 h 265"/>
                <a:gd name="T48" fmla="*/ 362 w 390"/>
                <a:gd name="T49" fmla="*/ 90 h 265"/>
                <a:gd name="T50" fmla="*/ 356 w 390"/>
                <a:gd name="T51" fmla="*/ 143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0" h="265">
                  <a:moveTo>
                    <a:pt x="383" y="64"/>
                  </a:moveTo>
                  <a:cubicBezTo>
                    <a:pt x="377" y="57"/>
                    <a:pt x="364" y="57"/>
                    <a:pt x="364" y="57"/>
                  </a:cubicBezTo>
                  <a:cubicBezTo>
                    <a:pt x="105" y="57"/>
                    <a:pt x="105" y="57"/>
                    <a:pt x="105" y="57"/>
                  </a:cubicBezTo>
                  <a:cubicBezTo>
                    <a:pt x="102" y="44"/>
                    <a:pt x="102" y="44"/>
                    <a:pt x="102" y="44"/>
                  </a:cubicBezTo>
                  <a:cubicBezTo>
                    <a:pt x="102" y="44"/>
                    <a:pt x="96" y="0"/>
                    <a:pt x="61" y="0"/>
                  </a:cubicBezTo>
                  <a:cubicBezTo>
                    <a:pt x="26" y="0"/>
                    <a:pt x="0" y="0"/>
                    <a:pt x="0" y="0"/>
                  </a:cubicBezTo>
                  <a:cubicBezTo>
                    <a:pt x="14" y="28"/>
                    <a:pt x="14" y="28"/>
                    <a:pt x="14" y="28"/>
                  </a:cubicBezTo>
                  <a:cubicBezTo>
                    <a:pt x="62" y="28"/>
                    <a:pt x="62" y="28"/>
                    <a:pt x="62" y="28"/>
                  </a:cubicBezTo>
                  <a:cubicBezTo>
                    <a:pt x="62" y="28"/>
                    <a:pt x="73" y="25"/>
                    <a:pt x="75" y="44"/>
                  </a:cubicBezTo>
                  <a:cubicBezTo>
                    <a:pt x="116" y="242"/>
                    <a:pt x="116" y="242"/>
                    <a:pt x="116" y="242"/>
                  </a:cubicBezTo>
                  <a:cubicBezTo>
                    <a:pt x="116" y="242"/>
                    <a:pt x="123" y="265"/>
                    <a:pt x="163" y="265"/>
                  </a:cubicBezTo>
                  <a:cubicBezTo>
                    <a:pt x="163" y="265"/>
                    <a:pt x="304" y="265"/>
                    <a:pt x="327" y="265"/>
                  </a:cubicBezTo>
                  <a:cubicBezTo>
                    <a:pt x="350" y="265"/>
                    <a:pt x="352" y="239"/>
                    <a:pt x="352" y="239"/>
                  </a:cubicBezTo>
                  <a:cubicBezTo>
                    <a:pt x="166" y="239"/>
                    <a:pt x="166" y="239"/>
                    <a:pt x="166" y="239"/>
                  </a:cubicBezTo>
                  <a:cubicBezTo>
                    <a:pt x="166" y="239"/>
                    <a:pt x="142" y="241"/>
                    <a:pt x="138" y="213"/>
                  </a:cubicBezTo>
                  <a:cubicBezTo>
                    <a:pt x="130" y="172"/>
                    <a:pt x="130" y="172"/>
                    <a:pt x="130" y="172"/>
                  </a:cubicBezTo>
                  <a:cubicBezTo>
                    <a:pt x="362" y="172"/>
                    <a:pt x="362" y="172"/>
                    <a:pt x="362" y="172"/>
                  </a:cubicBezTo>
                  <a:cubicBezTo>
                    <a:pt x="362" y="172"/>
                    <a:pt x="362" y="172"/>
                    <a:pt x="362" y="172"/>
                  </a:cubicBezTo>
                  <a:cubicBezTo>
                    <a:pt x="372" y="171"/>
                    <a:pt x="381" y="163"/>
                    <a:pt x="382" y="153"/>
                  </a:cubicBezTo>
                  <a:cubicBezTo>
                    <a:pt x="390" y="81"/>
                    <a:pt x="390" y="81"/>
                    <a:pt x="390" y="81"/>
                  </a:cubicBezTo>
                  <a:cubicBezTo>
                    <a:pt x="390" y="74"/>
                    <a:pt x="390" y="70"/>
                    <a:pt x="383" y="64"/>
                  </a:cubicBezTo>
                  <a:close/>
                  <a:moveTo>
                    <a:pt x="356" y="143"/>
                  </a:moveTo>
                  <a:cubicBezTo>
                    <a:pt x="123" y="143"/>
                    <a:pt x="123" y="143"/>
                    <a:pt x="123" y="143"/>
                  </a:cubicBezTo>
                  <a:cubicBezTo>
                    <a:pt x="112" y="90"/>
                    <a:pt x="112" y="90"/>
                    <a:pt x="112" y="90"/>
                  </a:cubicBezTo>
                  <a:cubicBezTo>
                    <a:pt x="362" y="90"/>
                    <a:pt x="362" y="90"/>
                    <a:pt x="362" y="90"/>
                  </a:cubicBezTo>
                  <a:lnTo>
                    <a:pt x="356" y="14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845" tIns="60923" rIns="121845" bIns="60923"/>
            <a:lstStyle/>
            <a:p>
              <a:endParaRPr lang="zh-CN" altLang="en-US" sz="135">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40" name="Rectangle 18"/>
            <p:cNvSpPr>
              <a:spLocks noChangeArrowheads="1"/>
            </p:cNvSpPr>
            <p:nvPr/>
          </p:nvSpPr>
          <p:spPr bwMode="auto">
            <a:xfrm>
              <a:off x="3915966" y="3704035"/>
              <a:ext cx="34528" cy="297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45" tIns="60923" rIns="121845" bIns="60923"/>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41" name="Rectangle 19"/>
            <p:cNvSpPr>
              <a:spLocks noChangeArrowheads="1"/>
            </p:cNvSpPr>
            <p:nvPr/>
          </p:nvSpPr>
          <p:spPr bwMode="auto">
            <a:xfrm>
              <a:off x="3969544" y="3704035"/>
              <a:ext cx="33338" cy="297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45" tIns="60923" rIns="121845" bIns="60923"/>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42" name="Rectangle 20"/>
            <p:cNvSpPr>
              <a:spLocks noChangeArrowheads="1"/>
            </p:cNvSpPr>
            <p:nvPr/>
          </p:nvSpPr>
          <p:spPr bwMode="auto">
            <a:xfrm>
              <a:off x="4020741" y="3704035"/>
              <a:ext cx="33338" cy="297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45" tIns="60923" rIns="121845" bIns="60923"/>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43" name="Rectangle 21"/>
            <p:cNvSpPr>
              <a:spLocks noChangeArrowheads="1"/>
            </p:cNvSpPr>
            <p:nvPr/>
          </p:nvSpPr>
          <p:spPr bwMode="auto">
            <a:xfrm>
              <a:off x="3915966" y="3752850"/>
              <a:ext cx="34528" cy="28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45" tIns="60923" rIns="121845" bIns="60923"/>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44" name="Rectangle 22"/>
            <p:cNvSpPr>
              <a:spLocks noChangeArrowheads="1"/>
            </p:cNvSpPr>
            <p:nvPr/>
          </p:nvSpPr>
          <p:spPr bwMode="auto">
            <a:xfrm>
              <a:off x="3969544" y="3752850"/>
              <a:ext cx="33338" cy="28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45" tIns="60923" rIns="121845" bIns="60923"/>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45" name="Rectangle 23"/>
            <p:cNvSpPr>
              <a:spLocks noChangeArrowheads="1"/>
            </p:cNvSpPr>
            <p:nvPr/>
          </p:nvSpPr>
          <p:spPr bwMode="auto">
            <a:xfrm>
              <a:off x="4020741" y="3752850"/>
              <a:ext cx="33338" cy="28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45" tIns="60923" rIns="121845" bIns="60923"/>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46" name="Rectangle 24"/>
            <p:cNvSpPr>
              <a:spLocks noChangeArrowheads="1"/>
            </p:cNvSpPr>
            <p:nvPr/>
          </p:nvSpPr>
          <p:spPr bwMode="auto">
            <a:xfrm>
              <a:off x="3915966" y="3800475"/>
              <a:ext cx="34528" cy="28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45" tIns="60923" rIns="121845" bIns="60923"/>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47" name="Rectangle 25"/>
            <p:cNvSpPr>
              <a:spLocks noChangeArrowheads="1"/>
            </p:cNvSpPr>
            <p:nvPr/>
          </p:nvSpPr>
          <p:spPr bwMode="auto">
            <a:xfrm>
              <a:off x="3865960" y="3752850"/>
              <a:ext cx="29765" cy="28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45" tIns="60923" rIns="121845" bIns="60923"/>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48" name="Rectangle 26"/>
            <p:cNvSpPr>
              <a:spLocks noChangeArrowheads="1"/>
            </p:cNvSpPr>
            <p:nvPr/>
          </p:nvSpPr>
          <p:spPr bwMode="auto">
            <a:xfrm>
              <a:off x="3865960" y="3800475"/>
              <a:ext cx="33338" cy="28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45" tIns="60923" rIns="121845" bIns="60923"/>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49" name="Rectangle 27"/>
            <p:cNvSpPr>
              <a:spLocks noChangeArrowheads="1"/>
            </p:cNvSpPr>
            <p:nvPr/>
          </p:nvSpPr>
          <p:spPr bwMode="auto">
            <a:xfrm>
              <a:off x="3969544" y="3800475"/>
              <a:ext cx="33338" cy="28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45" tIns="60923" rIns="121845" bIns="60923"/>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50" name="Rectangle 28"/>
            <p:cNvSpPr>
              <a:spLocks noChangeArrowheads="1"/>
            </p:cNvSpPr>
            <p:nvPr/>
          </p:nvSpPr>
          <p:spPr bwMode="auto">
            <a:xfrm>
              <a:off x="4020741" y="3800475"/>
              <a:ext cx="33338" cy="28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45" tIns="60923" rIns="121845" bIns="60923"/>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51" name="Freeform 29"/>
            <p:cNvSpPr>
              <a:spLocks noEditPoints="1"/>
            </p:cNvSpPr>
            <p:nvPr/>
          </p:nvSpPr>
          <p:spPr bwMode="auto">
            <a:xfrm>
              <a:off x="3811191" y="3609975"/>
              <a:ext cx="295275" cy="265510"/>
            </a:xfrm>
            <a:custGeom>
              <a:avLst/>
              <a:gdLst>
                <a:gd name="T0" fmla="*/ 157 w 157"/>
                <a:gd name="T1" fmla="*/ 0 h 141"/>
                <a:gd name="T2" fmla="*/ 135 w 157"/>
                <a:gd name="T3" fmla="*/ 0 h 141"/>
                <a:gd name="T4" fmla="*/ 135 w 157"/>
                <a:gd name="T5" fmla="*/ 15 h 141"/>
                <a:gd name="T6" fmla="*/ 114 w 157"/>
                <a:gd name="T7" fmla="*/ 15 h 141"/>
                <a:gd name="T8" fmla="*/ 114 w 157"/>
                <a:gd name="T9" fmla="*/ 0 h 141"/>
                <a:gd name="T10" fmla="*/ 47 w 157"/>
                <a:gd name="T11" fmla="*/ 0 h 141"/>
                <a:gd name="T12" fmla="*/ 47 w 157"/>
                <a:gd name="T13" fmla="*/ 15 h 141"/>
                <a:gd name="T14" fmla="*/ 25 w 157"/>
                <a:gd name="T15" fmla="*/ 15 h 141"/>
                <a:gd name="T16" fmla="*/ 25 w 157"/>
                <a:gd name="T17" fmla="*/ 0 h 141"/>
                <a:gd name="T18" fmla="*/ 0 w 157"/>
                <a:gd name="T19" fmla="*/ 0 h 141"/>
                <a:gd name="T20" fmla="*/ 0 w 157"/>
                <a:gd name="T21" fmla="*/ 141 h 141"/>
                <a:gd name="T22" fmla="*/ 12 w 157"/>
                <a:gd name="T23" fmla="*/ 141 h 141"/>
                <a:gd name="T24" fmla="*/ 146 w 157"/>
                <a:gd name="T25" fmla="*/ 141 h 141"/>
                <a:gd name="T26" fmla="*/ 157 w 157"/>
                <a:gd name="T27" fmla="*/ 141 h 141"/>
                <a:gd name="T28" fmla="*/ 157 w 157"/>
                <a:gd name="T29" fmla="*/ 0 h 141"/>
                <a:gd name="T30" fmla="*/ 146 w 157"/>
                <a:gd name="T31" fmla="*/ 129 h 141"/>
                <a:gd name="T32" fmla="*/ 12 w 157"/>
                <a:gd name="T33" fmla="*/ 129 h 141"/>
                <a:gd name="T34" fmla="*/ 12 w 157"/>
                <a:gd name="T35" fmla="*/ 40 h 141"/>
                <a:gd name="T36" fmla="*/ 146 w 157"/>
                <a:gd name="T37" fmla="*/ 40 h 141"/>
                <a:gd name="T38" fmla="*/ 146 w 157"/>
                <a:gd name="T39" fmla="*/ 12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41">
                  <a:moveTo>
                    <a:pt x="157" y="0"/>
                  </a:moveTo>
                  <a:lnTo>
                    <a:pt x="135" y="0"/>
                  </a:lnTo>
                  <a:lnTo>
                    <a:pt x="135" y="15"/>
                  </a:lnTo>
                  <a:lnTo>
                    <a:pt x="114" y="15"/>
                  </a:lnTo>
                  <a:lnTo>
                    <a:pt x="114" y="0"/>
                  </a:lnTo>
                  <a:lnTo>
                    <a:pt x="47" y="0"/>
                  </a:lnTo>
                  <a:lnTo>
                    <a:pt x="47" y="15"/>
                  </a:lnTo>
                  <a:lnTo>
                    <a:pt x="25" y="15"/>
                  </a:lnTo>
                  <a:lnTo>
                    <a:pt x="25" y="0"/>
                  </a:lnTo>
                  <a:lnTo>
                    <a:pt x="0" y="0"/>
                  </a:lnTo>
                  <a:lnTo>
                    <a:pt x="0" y="141"/>
                  </a:lnTo>
                  <a:lnTo>
                    <a:pt x="12" y="141"/>
                  </a:lnTo>
                  <a:lnTo>
                    <a:pt x="146" y="141"/>
                  </a:lnTo>
                  <a:lnTo>
                    <a:pt x="157" y="141"/>
                  </a:lnTo>
                  <a:lnTo>
                    <a:pt x="157" y="0"/>
                  </a:lnTo>
                  <a:close/>
                  <a:moveTo>
                    <a:pt x="146" y="129"/>
                  </a:moveTo>
                  <a:lnTo>
                    <a:pt x="12" y="129"/>
                  </a:lnTo>
                  <a:lnTo>
                    <a:pt x="12" y="40"/>
                  </a:lnTo>
                  <a:lnTo>
                    <a:pt x="146" y="40"/>
                  </a:lnTo>
                  <a:lnTo>
                    <a:pt x="146" y="12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845" tIns="60923" rIns="121845" bIns="60923"/>
            <a:lstStyle/>
            <a:p>
              <a:endParaRPr lang="zh-CN" altLang="en-US" sz="135">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52" name="Rectangle 30"/>
            <p:cNvSpPr>
              <a:spLocks noChangeArrowheads="1"/>
            </p:cNvSpPr>
            <p:nvPr/>
          </p:nvSpPr>
          <p:spPr bwMode="auto">
            <a:xfrm>
              <a:off x="3867150" y="3588544"/>
              <a:ext cx="25004" cy="4167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45" tIns="60923" rIns="121845" bIns="60923"/>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53" name="Rectangle 31"/>
            <p:cNvSpPr>
              <a:spLocks noChangeArrowheads="1"/>
            </p:cNvSpPr>
            <p:nvPr/>
          </p:nvSpPr>
          <p:spPr bwMode="auto">
            <a:xfrm>
              <a:off x="4031456" y="3588544"/>
              <a:ext cx="28575" cy="4167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45" tIns="60923" rIns="121845" bIns="60923"/>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en-US" altLang="zh-CN" sz="24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54" name="AutoShape 28"/>
            <p:cNvSpPr/>
            <p:nvPr/>
          </p:nvSpPr>
          <p:spPr bwMode="auto">
            <a:xfrm>
              <a:off x="3267075" y="2620566"/>
              <a:ext cx="285750" cy="284559"/>
            </a:xfrm>
            <a:custGeom>
              <a:avLst/>
              <a:gdLst>
                <a:gd name="T0" fmla="*/ 18076 w 21600"/>
                <a:gd name="T1" fmla="*/ 8547 h 21558"/>
                <a:gd name="T2" fmla="*/ 20670 w 21600"/>
                <a:gd name="T3" fmla="*/ 11749 h 21558"/>
                <a:gd name="T4" fmla="*/ 21599 w 21600"/>
                <a:gd name="T5" fmla="*/ 15179 h 21558"/>
                <a:gd name="T6" fmla="*/ 20832 w 21600"/>
                <a:gd name="T7" fmla="*/ 17815 h 21558"/>
                <a:gd name="T8" fmla="*/ 18660 w 21600"/>
                <a:gd name="T9" fmla="*/ 19812 h 21558"/>
                <a:gd name="T10" fmla="*/ 15252 w 21600"/>
                <a:gd name="T11" fmla="*/ 21098 h 21558"/>
                <a:gd name="T12" fmla="*/ 10800 w 21600"/>
                <a:gd name="T13" fmla="*/ 21558 h 21558"/>
                <a:gd name="T14" fmla="*/ 6350 w 21600"/>
                <a:gd name="T15" fmla="*/ 21098 h 21558"/>
                <a:gd name="T16" fmla="*/ 2936 w 21600"/>
                <a:gd name="T17" fmla="*/ 19812 h 21558"/>
                <a:gd name="T18" fmla="*/ 761 w 21600"/>
                <a:gd name="T19" fmla="*/ 17809 h 21558"/>
                <a:gd name="T20" fmla="*/ 0 w 21600"/>
                <a:gd name="T21" fmla="*/ 15179 h 21558"/>
                <a:gd name="T22" fmla="*/ 948 w 21600"/>
                <a:gd name="T23" fmla="*/ 11757 h 21558"/>
                <a:gd name="T24" fmla="*/ 3557 w 21600"/>
                <a:gd name="T25" fmla="*/ 8547 h 21558"/>
                <a:gd name="T26" fmla="*/ 4056 w 21600"/>
                <a:gd name="T27" fmla="*/ 8369 h 21558"/>
                <a:gd name="T28" fmla="*/ 4527 w 21600"/>
                <a:gd name="T29" fmla="*/ 8654 h 21558"/>
                <a:gd name="T30" fmla="*/ 4527 w 21600"/>
                <a:gd name="T31" fmla="*/ 9045 h 21558"/>
                <a:gd name="T32" fmla="*/ 4318 w 21600"/>
                <a:gd name="T33" fmla="*/ 10177 h 21558"/>
                <a:gd name="T34" fmla="*/ 4259 w 21600"/>
                <a:gd name="T35" fmla="*/ 11546 h 21558"/>
                <a:gd name="T36" fmla="*/ 4452 w 21600"/>
                <a:gd name="T37" fmla="*/ 12915 h 21558"/>
                <a:gd name="T38" fmla="*/ 5020 w 21600"/>
                <a:gd name="T39" fmla="*/ 14047 h 21558"/>
                <a:gd name="T40" fmla="*/ 6184 w 21600"/>
                <a:gd name="T41" fmla="*/ 14709 h 21558"/>
                <a:gd name="T42" fmla="*/ 5588 w 21600"/>
                <a:gd name="T43" fmla="*/ 10757 h 21558"/>
                <a:gd name="T44" fmla="*/ 6318 w 21600"/>
                <a:gd name="T45" fmla="*/ 7265 h 21558"/>
                <a:gd name="T46" fmla="*/ 7835 w 21600"/>
                <a:gd name="T47" fmla="*/ 4339 h 21558"/>
                <a:gd name="T48" fmla="*/ 9607 w 21600"/>
                <a:gd name="T49" fmla="*/ 2089 h 21558"/>
                <a:gd name="T50" fmla="*/ 11068 w 21600"/>
                <a:gd name="T51" fmla="*/ 653 h 21558"/>
                <a:gd name="T52" fmla="*/ 11711 w 21600"/>
                <a:gd name="T53" fmla="*/ 124 h 21558"/>
                <a:gd name="T54" fmla="*/ 12416 w 21600"/>
                <a:gd name="T55" fmla="*/ 124 h 21558"/>
                <a:gd name="T56" fmla="*/ 12616 w 21600"/>
                <a:gd name="T57" fmla="*/ 414 h 21558"/>
                <a:gd name="T58" fmla="*/ 12609 w 21600"/>
                <a:gd name="T59" fmla="*/ 746 h 21558"/>
                <a:gd name="T60" fmla="*/ 12375 w 21600"/>
                <a:gd name="T61" fmla="*/ 1318 h 21558"/>
                <a:gd name="T62" fmla="*/ 12057 w 21600"/>
                <a:gd name="T63" fmla="*/ 2692 h 21558"/>
                <a:gd name="T64" fmla="*/ 12160 w 21600"/>
                <a:gd name="T65" fmla="*/ 4503 h 21558"/>
                <a:gd name="T66" fmla="*/ 13221 w 21600"/>
                <a:gd name="T67" fmla="*/ 6339 h 21558"/>
                <a:gd name="T68" fmla="*/ 14229 w 21600"/>
                <a:gd name="T69" fmla="*/ 7485 h 21558"/>
                <a:gd name="T70" fmla="*/ 15006 w 21600"/>
                <a:gd name="T71" fmla="*/ 8744 h 21558"/>
                <a:gd name="T72" fmla="*/ 15515 w 21600"/>
                <a:gd name="T73" fmla="*/ 10363 h 21558"/>
                <a:gd name="T74" fmla="*/ 15702 w 21600"/>
                <a:gd name="T75" fmla="*/ 12554 h 21558"/>
                <a:gd name="T76" fmla="*/ 15237 w 21600"/>
                <a:gd name="T77" fmla="*/ 13078 h 21558"/>
                <a:gd name="T78" fmla="*/ 14872 w 21600"/>
                <a:gd name="T79" fmla="*/ 13027 h 21558"/>
                <a:gd name="T80" fmla="*/ 14625 w 21600"/>
                <a:gd name="T81" fmla="*/ 12768 h 21558"/>
                <a:gd name="T82" fmla="*/ 13998 w 21600"/>
                <a:gd name="T83" fmla="*/ 12109 h 21558"/>
                <a:gd name="T84" fmla="*/ 13056 w 21600"/>
                <a:gd name="T85" fmla="*/ 11867 h 21558"/>
                <a:gd name="T86" fmla="*/ 11870 w 21600"/>
                <a:gd name="T87" fmla="*/ 12318 h 21558"/>
                <a:gd name="T88" fmla="*/ 11383 w 21600"/>
                <a:gd name="T89" fmla="*/ 13419 h 21558"/>
                <a:gd name="T90" fmla="*/ 13714 w 21600"/>
                <a:gd name="T91" fmla="*/ 15035 h 21558"/>
                <a:gd name="T92" fmla="*/ 15998 w 21600"/>
                <a:gd name="T93" fmla="*/ 14185 h 21558"/>
                <a:gd name="T94" fmla="*/ 16797 w 21600"/>
                <a:gd name="T95" fmla="*/ 12819 h 21558"/>
                <a:gd name="T96" fmla="*/ 17103 w 21600"/>
                <a:gd name="T97" fmla="*/ 11273 h 21558"/>
                <a:gd name="T98" fmla="*/ 17134 w 21600"/>
                <a:gd name="T99" fmla="*/ 9893 h 21558"/>
                <a:gd name="T100" fmla="*/ 17075 w 21600"/>
                <a:gd name="T101" fmla="*/ 9048 h 21558"/>
                <a:gd name="T102" fmla="*/ 17075 w 21600"/>
                <a:gd name="T103" fmla="*/ 8657 h 21558"/>
                <a:gd name="T104" fmla="*/ 17546 w 21600"/>
                <a:gd name="T105" fmla="*/ 8372 h 21558"/>
                <a:gd name="T106" fmla="*/ 18076 w 21600"/>
                <a:gd name="T107" fmla="*/ 8547 h 21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600" h="21558">
                  <a:moveTo>
                    <a:pt x="18076" y="8547"/>
                  </a:moveTo>
                  <a:cubicBezTo>
                    <a:pt x="19181" y="9499"/>
                    <a:pt x="20046" y="10569"/>
                    <a:pt x="20670" y="11749"/>
                  </a:cubicBezTo>
                  <a:cubicBezTo>
                    <a:pt x="21291" y="12932"/>
                    <a:pt x="21599" y="14075"/>
                    <a:pt x="21599" y="15179"/>
                  </a:cubicBezTo>
                  <a:cubicBezTo>
                    <a:pt x="21599" y="16159"/>
                    <a:pt x="21344" y="17040"/>
                    <a:pt x="20832" y="17815"/>
                  </a:cubicBezTo>
                  <a:cubicBezTo>
                    <a:pt x="20320" y="18592"/>
                    <a:pt x="19593" y="19260"/>
                    <a:pt x="18660" y="19812"/>
                  </a:cubicBezTo>
                  <a:cubicBezTo>
                    <a:pt x="17724" y="20363"/>
                    <a:pt x="16585" y="20794"/>
                    <a:pt x="15252" y="21098"/>
                  </a:cubicBezTo>
                  <a:cubicBezTo>
                    <a:pt x="13917" y="21403"/>
                    <a:pt x="12435" y="21558"/>
                    <a:pt x="10800" y="21558"/>
                  </a:cubicBezTo>
                  <a:cubicBezTo>
                    <a:pt x="9168" y="21558"/>
                    <a:pt x="7682" y="21403"/>
                    <a:pt x="6350" y="21098"/>
                  </a:cubicBezTo>
                  <a:cubicBezTo>
                    <a:pt x="5014" y="20794"/>
                    <a:pt x="3878" y="20363"/>
                    <a:pt x="2936" y="19812"/>
                  </a:cubicBezTo>
                  <a:cubicBezTo>
                    <a:pt x="1993" y="19260"/>
                    <a:pt x="1270" y="18589"/>
                    <a:pt x="761" y="17809"/>
                  </a:cubicBezTo>
                  <a:cubicBezTo>
                    <a:pt x="255" y="17029"/>
                    <a:pt x="0" y="16150"/>
                    <a:pt x="0" y="15179"/>
                  </a:cubicBezTo>
                  <a:cubicBezTo>
                    <a:pt x="0" y="14075"/>
                    <a:pt x="318" y="12934"/>
                    <a:pt x="948" y="11757"/>
                  </a:cubicBezTo>
                  <a:cubicBezTo>
                    <a:pt x="1582" y="10580"/>
                    <a:pt x="2449" y="9510"/>
                    <a:pt x="3557" y="8547"/>
                  </a:cubicBezTo>
                  <a:cubicBezTo>
                    <a:pt x="3654" y="8403"/>
                    <a:pt x="3822" y="8344"/>
                    <a:pt x="4056" y="8369"/>
                  </a:cubicBezTo>
                  <a:cubicBezTo>
                    <a:pt x="4290" y="8398"/>
                    <a:pt x="4446" y="8491"/>
                    <a:pt x="4527" y="8654"/>
                  </a:cubicBezTo>
                  <a:cubicBezTo>
                    <a:pt x="4565" y="8800"/>
                    <a:pt x="4565" y="8930"/>
                    <a:pt x="4527" y="9045"/>
                  </a:cubicBezTo>
                  <a:cubicBezTo>
                    <a:pt x="4446" y="9361"/>
                    <a:pt x="4378" y="9738"/>
                    <a:pt x="4318" y="10177"/>
                  </a:cubicBezTo>
                  <a:cubicBezTo>
                    <a:pt x="4259" y="10617"/>
                    <a:pt x="4237" y="11073"/>
                    <a:pt x="4259" y="11546"/>
                  </a:cubicBezTo>
                  <a:cubicBezTo>
                    <a:pt x="4278" y="12016"/>
                    <a:pt x="4343" y="12475"/>
                    <a:pt x="4452" y="12915"/>
                  </a:cubicBezTo>
                  <a:cubicBezTo>
                    <a:pt x="4562" y="13354"/>
                    <a:pt x="4749" y="13734"/>
                    <a:pt x="5020" y="14047"/>
                  </a:cubicBezTo>
                  <a:cubicBezTo>
                    <a:pt x="5329" y="14379"/>
                    <a:pt x="5716" y="14599"/>
                    <a:pt x="6184" y="14709"/>
                  </a:cubicBezTo>
                  <a:cubicBezTo>
                    <a:pt x="5698" y="13323"/>
                    <a:pt x="5498" y="12008"/>
                    <a:pt x="5588" y="10757"/>
                  </a:cubicBezTo>
                  <a:cubicBezTo>
                    <a:pt x="5676" y="9510"/>
                    <a:pt x="5919" y="8344"/>
                    <a:pt x="6318" y="7265"/>
                  </a:cubicBezTo>
                  <a:cubicBezTo>
                    <a:pt x="6718" y="6187"/>
                    <a:pt x="7223" y="5212"/>
                    <a:pt x="7835" y="4339"/>
                  </a:cubicBezTo>
                  <a:cubicBezTo>
                    <a:pt x="8450" y="3469"/>
                    <a:pt x="9040" y="2720"/>
                    <a:pt x="9607" y="2089"/>
                  </a:cubicBezTo>
                  <a:cubicBezTo>
                    <a:pt x="10172" y="1459"/>
                    <a:pt x="10662" y="980"/>
                    <a:pt x="11068" y="653"/>
                  </a:cubicBezTo>
                  <a:cubicBezTo>
                    <a:pt x="11477" y="326"/>
                    <a:pt x="11692" y="149"/>
                    <a:pt x="11711" y="124"/>
                  </a:cubicBezTo>
                  <a:cubicBezTo>
                    <a:pt x="11960" y="-42"/>
                    <a:pt x="12194" y="-42"/>
                    <a:pt x="12416" y="124"/>
                  </a:cubicBezTo>
                  <a:cubicBezTo>
                    <a:pt x="12513" y="191"/>
                    <a:pt x="12581" y="293"/>
                    <a:pt x="12616" y="414"/>
                  </a:cubicBezTo>
                  <a:cubicBezTo>
                    <a:pt x="12650" y="535"/>
                    <a:pt x="12647" y="645"/>
                    <a:pt x="12609" y="746"/>
                  </a:cubicBezTo>
                  <a:cubicBezTo>
                    <a:pt x="12609" y="760"/>
                    <a:pt x="12531" y="954"/>
                    <a:pt x="12375" y="1318"/>
                  </a:cubicBezTo>
                  <a:cubicBezTo>
                    <a:pt x="12222" y="1681"/>
                    <a:pt x="12116" y="2140"/>
                    <a:pt x="12057" y="2692"/>
                  </a:cubicBezTo>
                  <a:cubicBezTo>
                    <a:pt x="11995" y="3244"/>
                    <a:pt x="12029" y="3849"/>
                    <a:pt x="12160" y="4503"/>
                  </a:cubicBezTo>
                  <a:cubicBezTo>
                    <a:pt x="12291" y="5162"/>
                    <a:pt x="12644" y="5773"/>
                    <a:pt x="13221" y="6339"/>
                  </a:cubicBezTo>
                  <a:cubicBezTo>
                    <a:pt x="13589" y="6728"/>
                    <a:pt x="13926" y="7108"/>
                    <a:pt x="14229" y="7485"/>
                  </a:cubicBezTo>
                  <a:cubicBezTo>
                    <a:pt x="14532" y="7862"/>
                    <a:pt x="14791" y="8282"/>
                    <a:pt x="15006" y="8744"/>
                  </a:cubicBezTo>
                  <a:cubicBezTo>
                    <a:pt x="15218" y="9209"/>
                    <a:pt x="15390" y="9749"/>
                    <a:pt x="15515" y="10363"/>
                  </a:cubicBezTo>
                  <a:cubicBezTo>
                    <a:pt x="15639" y="10977"/>
                    <a:pt x="15702" y="11709"/>
                    <a:pt x="15702" y="12554"/>
                  </a:cubicBezTo>
                  <a:cubicBezTo>
                    <a:pt x="15702" y="12850"/>
                    <a:pt x="15546" y="13027"/>
                    <a:pt x="15237" y="13078"/>
                  </a:cubicBezTo>
                  <a:cubicBezTo>
                    <a:pt x="15118" y="13098"/>
                    <a:pt x="14997" y="13078"/>
                    <a:pt x="14872" y="13027"/>
                  </a:cubicBezTo>
                  <a:cubicBezTo>
                    <a:pt x="14747" y="12971"/>
                    <a:pt x="14666" y="12886"/>
                    <a:pt x="14625" y="12768"/>
                  </a:cubicBezTo>
                  <a:cubicBezTo>
                    <a:pt x="14485" y="12489"/>
                    <a:pt x="14276" y="12270"/>
                    <a:pt x="13998" y="12109"/>
                  </a:cubicBezTo>
                  <a:cubicBezTo>
                    <a:pt x="13720" y="11946"/>
                    <a:pt x="13405" y="11867"/>
                    <a:pt x="13056" y="11867"/>
                  </a:cubicBezTo>
                  <a:cubicBezTo>
                    <a:pt x="12588" y="11867"/>
                    <a:pt x="12191" y="12016"/>
                    <a:pt x="11870" y="12318"/>
                  </a:cubicBezTo>
                  <a:cubicBezTo>
                    <a:pt x="11545" y="12619"/>
                    <a:pt x="11383" y="12985"/>
                    <a:pt x="11383" y="13419"/>
                  </a:cubicBezTo>
                  <a:cubicBezTo>
                    <a:pt x="11383" y="14503"/>
                    <a:pt x="12160" y="15044"/>
                    <a:pt x="13714" y="15035"/>
                  </a:cubicBezTo>
                  <a:cubicBezTo>
                    <a:pt x="14691" y="15035"/>
                    <a:pt x="15452" y="14751"/>
                    <a:pt x="15998" y="14185"/>
                  </a:cubicBezTo>
                  <a:cubicBezTo>
                    <a:pt x="16370" y="13799"/>
                    <a:pt x="16635" y="13343"/>
                    <a:pt x="16797" y="12819"/>
                  </a:cubicBezTo>
                  <a:cubicBezTo>
                    <a:pt x="16963" y="12290"/>
                    <a:pt x="17065" y="11777"/>
                    <a:pt x="17103" y="11273"/>
                  </a:cubicBezTo>
                  <a:cubicBezTo>
                    <a:pt x="17143" y="10769"/>
                    <a:pt x="17156" y="10310"/>
                    <a:pt x="17134" y="9893"/>
                  </a:cubicBezTo>
                  <a:cubicBezTo>
                    <a:pt x="17115" y="9473"/>
                    <a:pt x="17097" y="9195"/>
                    <a:pt x="17075" y="9048"/>
                  </a:cubicBezTo>
                  <a:cubicBezTo>
                    <a:pt x="17016" y="8941"/>
                    <a:pt x="17016" y="8812"/>
                    <a:pt x="17075" y="8657"/>
                  </a:cubicBezTo>
                  <a:cubicBezTo>
                    <a:pt x="17156" y="8493"/>
                    <a:pt x="17312" y="8400"/>
                    <a:pt x="17546" y="8372"/>
                  </a:cubicBezTo>
                  <a:cubicBezTo>
                    <a:pt x="17780" y="8347"/>
                    <a:pt x="17955" y="8403"/>
                    <a:pt x="18076" y="8547"/>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38076" tIns="38076" rIns="38076" bIns="38076" anchor="ctr"/>
            <a:lstStyle/>
            <a:p>
              <a:endParaRPr lang="zh-CN" altLang="en-US" sz="135">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55" name="AutoShape 455"/>
            <p:cNvSpPr/>
            <p:nvPr/>
          </p:nvSpPr>
          <p:spPr bwMode="auto">
            <a:xfrm>
              <a:off x="4883944" y="1800225"/>
              <a:ext cx="147638" cy="185738"/>
            </a:xfrm>
            <a:custGeom>
              <a:avLst/>
              <a:gdLst>
                <a:gd name="T0" fmla="*/ 13938 w 21470"/>
                <a:gd name="T1" fmla="*/ 18089 h 21600"/>
                <a:gd name="T2" fmla="*/ 13938 w 21470"/>
                <a:gd name="T3" fmla="*/ 18075 h 21600"/>
                <a:gd name="T4" fmla="*/ 18829 w 21470"/>
                <a:gd name="T5" fmla="*/ 12741 h 21600"/>
                <a:gd name="T6" fmla="*/ 21003 w 21470"/>
                <a:gd name="T7" fmla="*/ 9256 h 21600"/>
                <a:gd name="T8" fmla="*/ 21396 w 21470"/>
                <a:gd name="T9" fmla="*/ 6302 h 21600"/>
                <a:gd name="T10" fmla="*/ 21332 w 21470"/>
                <a:gd name="T11" fmla="*/ 3287 h 21600"/>
                <a:gd name="T12" fmla="*/ 15449 w 21470"/>
                <a:gd name="T13" fmla="*/ 0 h 21600"/>
                <a:gd name="T14" fmla="*/ 9566 w 21470"/>
                <a:gd name="T15" fmla="*/ 3295 h 21600"/>
                <a:gd name="T16" fmla="*/ 9504 w 21470"/>
                <a:gd name="T17" fmla="*/ 6301 h 21600"/>
                <a:gd name="T18" fmla="*/ 9900 w 21470"/>
                <a:gd name="T19" fmla="*/ 9263 h 21600"/>
                <a:gd name="T20" fmla="*/ 12556 w 21470"/>
                <a:gd name="T21" fmla="*/ 13231 h 21600"/>
                <a:gd name="T22" fmla="*/ 3865 w 21470"/>
                <a:gd name="T23" fmla="*/ 16187 h 21600"/>
                <a:gd name="T24" fmla="*/ 0 w 21470"/>
                <a:gd name="T25" fmla="*/ 19055 h 21600"/>
                <a:gd name="T26" fmla="*/ 0 w 21470"/>
                <a:gd name="T27" fmla="*/ 21600 h 21600"/>
                <a:gd name="T28" fmla="*/ 13940 w 21470"/>
                <a:gd name="T29" fmla="*/ 21598 h 21600"/>
                <a:gd name="T30" fmla="*/ 13940 w 21470"/>
                <a:gd name="T31" fmla="*/ 18100 h 21600"/>
                <a:gd name="T32" fmla="*/ 13940 w 21470"/>
                <a:gd name="T33" fmla="*/ 18089 h 21600"/>
                <a:gd name="T34" fmla="*/ 13938 w 21470"/>
                <a:gd name="T35" fmla="*/ 18089 h 21600"/>
                <a:gd name="T36" fmla="*/ 13938 w 21470"/>
                <a:gd name="T37" fmla="*/ 18089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470" h="21600">
                  <a:moveTo>
                    <a:pt x="13938" y="18089"/>
                  </a:moveTo>
                  <a:lnTo>
                    <a:pt x="13938" y="18075"/>
                  </a:lnTo>
                  <a:cubicBezTo>
                    <a:pt x="13949" y="17312"/>
                    <a:pt x="14370" y="14919"/>
                    <a:pt x="18829" y="12741"/>
                  </a:cubicBezTo>
                  <a:cubicBezTo>
                    <a:pt x="19646" y="11856"/>
                    <a:pt x="20317" y="10649"/>
                    <a:pt x="21003" y="9256"/>
                  </a:cubicBezTo>
                  <a:cubicBezTo>
                    <a:pt x="21476" y="8293"/>
                    <a:pt x="21396" y="7471"/>
                    <a:pt x="21396" y="6302"/>
                  </a:cubicBezTo>
                  <a:cubicBezTo>
                    <a:pt x="21396" y="5437"/>
                    <a:pt x="21600" y="4050"/>
                    <a:pt x="21332" y="3287"/>
                  </a:cubicBezTo>
                  <a:cubicBezTo>
                    <a:pt x="20424" y="712"/>
                    <a:pt x="18134" y="0"/>
                    <a:pt x="15449" y="0"/>
                  </a:cubicBezTo>
                  <a:cubicBezTo>
                    <a:pt x="12764" y="0"/>
                    <a:pt x="10471" y="714"/>
                    <a:pt x="9566" y="3295"/>
                  </a:cubicBezTo>
                  <a:cubicBezTo>
                    <a:pt x="9299" y="4054"/>
                    <a:pt x="9504" y="5439"/>
                    <a:pt x="9504" y="6301"/>
                  </a:cubicBezTo>
                  <a:cubicBezTo>
                    <a:pt x="9504" y="7473"/>
                    <a:pt x="9424" y="8297"/>
                    <a:pt x="9900" y="9263"/>
                  </a:cubicBezTo>
                  <a:cubicBezTo>
                    <a:pt x="10724" y="10935"/>
                    <a:pt x="11509" y="12336"/>
                    <a:pt x="12556" y="13231"/>
                  </a:cubicBezTo>
                  <a:cubicBezTo>
                    <a:pt x="8479" y="13828"/>
                    <a:pt x="5724" y="15525"/>
                    <a:pt x="3865" y="16187"/>
                  </a:cubicBezTo>
                  <a:cubicBezTo>
                    <a:pt x="18" y="17556"/>
                    <a:pt x="0" y="19055"/>
                    <a:pt x="0" y="19055"/>
                  </a:cubicBezTo>
                  <a:lnTo>
                    <a:pt x="0" y="21600"/>
                  </a:lnTo>
                  <a:lnTo>
                    <a:pt x="13940" y="21598"/>
                  </a:lnTo>
                  <a:lnTo>
                    <a:pt x="13940" y="18100"/>
                  </a:lnTo>
                  <a:lnTo>
                    <a:pt x="13940" y="18089"/>
                  </a:lnTo>
                  <a:lnTo>
                    <a:pt x="13938" y="18089"/>
                  </a:lnTo>
                  <a:close/>
                  <a:moveTo>
                    <a:pt x="13938" y="18089"/>
                  </a:move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endParaRPr lang="zh-CN" altLang="en-US" sz="135">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56" name="AutoShape 456"/>
            <p:cNvSpPr/>
            <p:nvPr/>
          </p:nvSpPr>
          <p:spPr bwMode="auto">
            <a:xfrm>
              <a:off x="5004198" y="1725216"/>
              <a:ext cx="292894" cy="255984"/>
            </a:xfrm>
            <a:custGeom>
              <a:avLst/>
              <a:gdLst>
                <a:gd name="T0" fmla="*/ 18895 w 21600"/>
                <a:gd name="T1" fmla="*/ 16182 h 21600"/>
                <a:gd name="T2" fmla="*/ 12789 w 21600"/>
                <a:gd name="T3" fmla="*/ 13222 h 21600"/>
                <a:gd name="T4" fmla="*/ 14647 w 21600"/>
                <a:gd name="T5" fmla="*/ 9256 h 21600"/>
                <a:gd name="T6" fmla="*/ 14921 w 21600"/>
                <a:gd name="T7" fmla="*/ 6300 h 21600"/>
                <a:gd name="T8" fmla="*/ 14876 w 21600"/>
                <a:gd name="T9" fmla="*/ 3287 h 21600"/>
                <a:gd name="T10" fmla="*/ 10775 w 21600"/>
                <a:gd name="T11" fmla="*/ 0 h 21600"/>
                <a:gd name="T12" fmla="*/ 6672 w 21600"/>
                <a:gd name="T13" fmla="*/ 3294 h 21600"/>
                <a:gd name="T14" fmla="*/ 6628 w 21600"/>
                <a:gd name="T15" fmla="*/ 6300 h 21600"/>
                <a:gd name="T16" fmla="*/ 6904 w 21600"/>
                <a:gd name="T17" fmla="*/ 9262 h 21600"/>
                <a:gd name="T18" fmla="*/ 8756 w 21600"/>
                <a:gd name="T19" fmla="*/ 13231 h 21600"/>
                <a:gd name="T20" fmla="*/ 2695 w 21600"/>
                <a:gd name="T21" fmla="*/ 16187 h 21600"/>
                <a:gd name="T22" fmla="*/ 0 w 21600"/>
                <a:gd name="T23" fmla="*/ 19054 h 21600"/>
                <a:gd name="T24" fmla="*/ 0 w 21600"/>
                <a:gd name="T25" fmla="*/ 21600 h 21600"/>
                <a:gd name="T26" fmla="*/ 21600 w 21600"/>
                <a:gd name="T27" fmla="*/ 21597 h 21600"/>
                <a:gd name="T28" fmla="*/ 21600 w 21600"/>
                <a:gd name="T29" fmla="*/ 19054 h 21600"/>
                <a:gd name="T30" fmla="*/ 18895 w 21600"/>
                <a:gd name="T31" fmla="*/ 16182 h 21600"/>
                <a:gd name="T32" fmla="*/ 18895 w 21600"/>
                <a:gd name="T33" fmla="*/ 1618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600" h="21600">
                  <a:moveTo>
                    <a:pt x="18895" y="16182"/>
                  </a:moveTo>
                  <a:cubicBezTo>
                    <a:pt x="17591" y="15518"/>
                    <a:pt x="15655" y="13809"/>
                    <a:pt x="12789" y="13222"/>
                  </a:cubicBezTo>
                  <a:cubicBezTo>
                    <a:pt x="13522" y="12323"/>
                    <a:pt x="14076" y="10920"/>
                    <a:pt x="14647" y="9256"/>
                  </a:cubicBezTo>
                  <a:cubicBezTo>
                    <a:pt x="14978" y="8292"/>
                    <a:pt x="14921" y="7470"/>
                    <a:pt x="14921" y="6300"/>
                  </a:cubicBezTo>
                  <a:cubicBezTo>
                    <a:pt x="14921" y="5435"/>
                    <a:pt x="15063" y="4048"/>
                    <a:pt x="14876" y="3287"/>
                  </a:cubicBezTo>
                  <a:cubicBezTo>
                    <a:pt x="14244" y="710"/>
                    <a:pt x="12647" y="0"/>
                    <a:pt x="10775" y="0"/>
                  </a:cubicBezTo>
                  <a:cubicBezTo>
                    <a:pt x="8902" y="0"/>
                    <a:pt x="7303" y="714"/>
                    <a:pt x="6672" y="3294"/>
                  </a:cubicBezTo>
                  <a:cubicBezTo>
                    <a:pt x="6486" y="4054"/>
                    <a:pt x="6628" y="5438"/>
                    <a:pt x="6628" y="6300"/>
                  </a:cubicBezTo>
                  <a:cubicBezTo>
                    <a:pt x="6628" y="7473"/>
                    <a:pt x="6572" y="8297"/>
                    <a:pt x="6904" y="9262"/>
                  </a:cubicBezTo>
                  <a:cubicBezTo>
                    <a:pt x="7479" y="10934"/>
                    <a:pt x="8026" y="12336"/>
                    <a:pt x="8756" y="13231"/>
                  </a:cubicBezTo>
                  <a:cubicBezTo>
                    <a:pt x="5913" y="13828"/>
                    <a:pt x="3991" y="15526"/>
                    <a:pt x="2695" y="16187"/>
                  </a:cubicBezTo>
                  <a:cubicBezTo>
                    <a:pt x="13" y="17556"/>
                    <a:pt x="0" y="19054"/>
                    <a:pt x="0" y="19054"/>
                  </a:cubicBezTo>
                  <a:lnTo>
                    <a:pt x="0" y="21600"/>
                  </a:lnTo>
                  <a:lnTo>
                    <a:pt x="21600" y="21597"/>
                  </a:lnTo>
                  <a:lnTo>
                    <a:pt x="21600" y="19054"/>
                  </a:lnTo>
                  <a:cubicBezTo>
                    <a:pt x="21600" y="19054"/>
                    <a:pt x="21587" y="17551"/>
                    <a:pt x="18895" y="16182"/>
                  </a:cubicBezTo>
                  <a:close/>
                  <a:moveTo>
                    <a:pt x="18895" y="16182"/>
                  </a:move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0" tIns="0" rIns="0" bIns="0"/>
            <a:lstStyle/>
            <a:p>
              <a:endParaRPr lang="zh-CN" altLang="en-US" sz="135">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57" name="Freeform 2"/>
            <p:cNvSpPr>
              <a:spLocks noChangeAspect="1"/>
            </p:cNvSpPr>
            <p:nvPr/>
          </p:nvSpPr>
          <p:spPr bwMode="auto">
            <a:xfrm>
              <a:off x="3765948" y="1676400"/>
              <a:ext cx="358378" cy="359569"/>
            </a:xfrm>
            <a:custGeom>
              <a:avLst/>
              <a:gdLst>
                <a:gd name="T0" fmla="*/ 3437 w 6844"/>
                <a:gd name="T1" fmla="*/ 1719 h 6844"/>
                <a:gd name="T2" fmla="*/ 3437 w 6844"/>
                <a:gd name="T3" fmla="*/ 2875 h 6844"/>
                <a:gd name="T4" fmla="*/ 3437 w 6844"/>
                <a:gd name="T5" fmla="*/ 1719 h 6844"/>
                <a:gd name="T6" fmla="*/ 6843 w 6844"/>
                <a:gd name="T7" fmla="*/ 188 h 6844"/>
                <a:gd name="T8" fmla="*/ 5437 w 6844"/>
                <a:gd name="T9" fmla="*/ 2375 h 6844"/>
                <a:gd name="T10" fmla="*/ 5124 w 6844"/>
                <a:gd name="T11" fmla="*/ 1250 h 6844"/>
                <a:gd name="T12" fmla="*/ 5093 w 6844"/>
                <a:gd name="T13" fmla="*/ 2719 h 6844"/>
                <a:gd name="T14" fmla="*/ 4437 w 6844"/>
                <a:gd name="T15" fmla="*/ 3749 h 6844"/>
                <a:gd name="T16" fmla="*/ 5218 w 6844"/>
                <a:gd name="T17" fmla="*/ 4562 h 6844"/>
                <a:gd name="T18" fmla="*/ 5218 w 6844"/>
                <a:gd name="T19" fmla="*/ 4593 h 6844"/>
                <a:gd name="T20" fmla="*/ 5124 w 6844"/>
                <a:gd name="T21" fmla="*/ 6624 h 6844"/>
                <a:gd name="T22" fmla="*/ 4812 w 6844"/>
                <a:gd name="T23" fmla="*/ 6843 h 6844"/>
                <a:gd name="T24" fmla="*/ 4812 w 6844"/>
                <a:gd name="T25" fmla="*/ 5093 h 6844"/>
                <a:gd name="T26" fmla="*/ 2594 w 6844"/>
                <a:gd name="T27" fmla="*/ 5812 h 6844"/>
                <a:gd name="T28" fmla="*/ 2438 w 6844"/>
                <a:gd name="T29" fmla="*/ 5968 h 6844"/>
                <a:gd name="T30" fmla="*/ 875 w 6844"/>
                <a:gd name="T31" fmla="*/ 6843 h 6844"/>
                <a:gd name="T32" fmla="*/ 719 w 6844"/>
                <a:gd name="T33" fmla="*/ 6312 h 6844"/>
                <a:gd name="T34" fmla="*/ 2844 w 6844"/>
                <a:gd name="T35" fmla="*/ 4562 h 6844"/>
                <a:gd name="T36" fmla="*/ 1782 w 6844"/>
                <a:gd name="T37" fmla="*/ 2750 h 6844"/>
                <a:gd name="T38" fmla="*/ 1719 w 6844"/>
                <a:gd name="T39" fmla="*/ 1250 h 6844"/>
                <a:gd name="T40" fmla="*/ 1407 w 6844"/>
                <a:gd name="T41" fmla="*/ 2375 h 6844"/>
                <a:gd name="T42" fmla="*/ 0 w 6844"/>
                <a:gd name="T43" fmla="*/ 188 h 6844"/>
                <a:gd name="T44" fmla="*/ 1188 w 6844"/>
                <a:gd name="T45" fmla="*/ 1032 h 6844"/>
                <a:gd name="T46" fmla="*/ 2000 w 6844"/>
                <a:gd name="T47" fmla="*/ 875 h 6844"/>
                <a:gd name="T48" fmla="*/ 3437 w 6844"/>
                <a:gd name="T49" fmla="*/ 875 h 6844"/>
                <a:gd name="T50" fmla="*/ 4843 w 6844"/>
                <a:gd name="T51" fmla="*/ 875 h 6844"/>
                <a:gd name="T52" fmla="*/ 5656 w 6844"/>
                <a:gd name="T53" fmla="*/ 1000 h 6844"/>
                <a:gd name="T54" fmla="*/ 6843 w 6844"/>
                <a:gd name="T55" fmla="*/ 188 h 6844"/>
                <a:gd name="T56" fmla="*/ 4562 w 6844"/>
                <a:gd name="T57" fmla="*/ 1188 h 6844"/>
                <a:gd name="T58" fmla="*/ 2282 w 6844"/>
                <a:gd name="T59" fmla="*/ 1188 h 6844"/>
                <a:gd name="T60" fmla="*/ 3157 w 6844"/>
                <a:gd name="T61" fmla="*/ 3157 h 6844"/>
                <a:gd name="T62" fmla="*/ 4562 w 6844"/>
                <a:gd name="T63" fmla="*/ 2469 h 6844"/>
                <a:gd name="T64" fmla="*/ 4562 w 6844"/>
                <a:gd name="T65" fmla="*/ 1188 h 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44" h="6844">
                  <a:moveTo>
                    <a:pt x="3437" y="1719"/>
                  </a:moveTo>
                  <a:lnTo>
                    <a:pt x="3437" y="1719"/>
                  </a:lnTo>
                  <a:cubicBezTo>
                    <a:pt x="3749" y="1719"/>
                    <a:pt x="3999" y="2000"/>
                    <a:pt x="3999" y="2313"/>
                  </a:cubicBezTo>
                  <a:cubicBezTo>
                    <a:pt x="3999" y="2625"/>
                    <a:pt x="3749" y="2875"/>
                    <a:pt x="3437" y="2875"/>
                  </a:cubicBezTo>
                  <a:cubicBezTo>
                    <a:pt x="3125" y="2875"/>
                    <a:pt x="2844" y="2625"/>
                    <a:pt x="2844" y="2313"/>
                  </a:cubicBezTo>
                  <a:cubicBezTo>
                    <a:pt x="2844" y="2000"/>
                    <a:pt x="3125" y="1719"/>
                    <a:pt x="3437" y="1719"/>
                  </a:cubicBezTo>
                  <a:close/>
                  <a:moveTo>
                    <a:pt x="6843" y="188"/>
                  </a:moveTo>
                  <a:lnTo>
                    <a:pt x="6843" y="188"/>
                  </a:lnTo>
                  <a:cubicBezTo>
                    <a:pt x="6437" y="2532"/>
                    <a:pt x="6437" y="2532"/>
                    <a:pt x="6437" y="2532"/>
                  </a:cubicBezTo>
                  <a:cubicBezTo>
                    <a:pt x="5437" y="2375"/>
                    <a:pt x="5437" y="2375"/>
                    <a:pt x="5437" y="2375"/>
                  </a:cubicBezTo>
                  <a:cubicBezTo>
                    <a:pt x="5593" y="1282"/>
                    <a:pt x="5593" y="1282"/>
                    <a:pt x="5593" y="1282"/>
                  </a:cubicBezTo>
                  <a:cubicBezTo>
                    <a:pt x="5468" y="1282"/>
                    <a:pt x="5312" y="1250"/>
                    <a:pt x="5124" y="1250"/>
                  </a:cubicBezTo>
                  <a:cubicBezTo>
                    <a:pt x="5124" y="2594"/>
                    <a:pt x="5124" y="2594"/>
                    <a:pt x="5124" y="2594"/>
                  </a:cubicBezTo>
                  <a:cubicBezTo>
                    <a:pt x="5124" y="2625"/>
                    <a:pt x="5124" y="2688"/>
                    <a:pt x="5093" y="2719"/>
                  </a:cubicBezTo>
                  <a:lnTo>
                    <a:pt x="5093" y="2750"/>
                  </a:lnTo>
                  <a:cubicBezTo>
                    <a:pt x="4437" y="3749"/>
                    <a:pt x="4437" y="3749"/>
                    <a:pt x="4437" y="3749"/>
                  </a:cubicBezTo>
                  <a:cubicBezTo>
                    <a:pt x="4249" y="4281"/>
                    <a:pt x="4249" y="4281"/>
                    <a:pt x="4249" y="4281"/>
                  </a:cubicBezTo>
                  <a:cubicBezTo>
                    <a:pt x="5218" y="4562"/>
                    <a:pt x="5218" y="4562"/>
                    <a:pt x="5218" y="4562"/>
                  </a:cubicBezTo>
                  <a:cubicBezTo>
                    <a:pt x="5218" y="4562"/>
                    <a:pt x="5218" y="4562"/>
                    <a:pt x="5187" y="4593"/>
                  </a:cubicBezTo>
                  <a:cubicBezTo>
                    <a:pt x="5218" y="4593"/>
                    <a:pt x="5218" y="4593"/>
                    <a:pt x="5218" y="4593"/>
                  </a:cubicBezTo>
                  <a:cubicBezTo>
                    <a:pt x="5343" y="4624"/>
                    <a:pt x="5437" y="4749"/>
                    <a:pt x="5406" y="4906"/>
                  </a:cubicBezTo>
                  <a:cubicBezTo>
                    <a:pt x="5124" y="6624"/>
                    <a:pt x="5124" y="6624"/>
                    <a:pt x="5124" y="6624"/>
                  </a:cubicBezTo>
                  <a:cubicBezTo>
                    <a:pt x="5093" y="6749"/>
                    <a:pt x="4999" y="6843"/>
                    <a:pt x="4843" y="6843"/>
                  </a:cubicBezTo>
                  <a:lnTo>
                    <a:pt x="4812" y="6843"/>
                  </a:lnTo>
                  <a:cubicBezTo>
                    <a:pt x="4656" y="6812"/>
                    <a:pt x="4531" y="6687"/>
                    <a:pt x="4562" y="6531"/>
                  </a:cubicBezTo>
                  <a:cubicBezTo>
                    <a:pt x="4812" y="5093"/>
                    <a:pt x="4812" y="5093"/>
                    <a:pt x="4812" y="5093"/>
                  </a:cubicBezTo>
                  <a:cubicBezTo>
                    <a:pt x="3531" y="5124"/>
                    <a:pt x="3531" y="5124"/>
                    <a:pt x="3531" y="5124"/>
                  </a:cubicBezTo>
                  <a:cubicBezTo>
                    <a:pt x="2594" y="5812"/>
                    <a:pt x="2594" y="5812"/>
                    <a:pt x="2594" y="5812"/>
                  </a:cubicBezTo>
                  <a:cubicBezTo>
                    <a:pt x="2500" y="5906"/>
                    <a:pt x="2500" y="5906"/>
                    <a:pt x="2500" y="5906"/>
                  </a:cubicBezTo>
                  <a:cubicBezTo>
                    <a:pt x="2469" y="5937"/>
                    <a:pt x="2469" y="5937"/>
                    <a:pt x="2438" y="5968"/>
                  </a:cubicBezTo>
                  <a:cubicBezTo>
                    <a:pt x="1000" y="6812"/>
                    <a:pt x="1000" y="6812"/>
                    <a:pt x="1000" y="6812"/>
                  </a:cubicBezTo>
                  <a:cubicBezTo>
                    <a:pt x="969" y="6843"/>
                    <a:pt x="907" y="6843"/>
                    <a:pt x="875" y="6843"/>
                  </a:cubicBezTo>
                  <a:cubicBezTo>
                    <a:pt x="782" y="6843"/>
                    <a:pt x="688" y="6812"/>
                    <a:pt x="625" y="6718"/>
                  </a:cubicBezTo>
                  <a:cubicBezTo>
                    <a:pt x="532" y="6562"/>
                    <a:pt x="594" y="6406"/>
                    <a:pt x="719" y="6312"/>
                  </a:cubicBezTo>
                  <a:cubicBezTo>
                    <a:pt x="1969" y="5562"/>
                    <a:pt x="1969" y="5562"/>
                    <a:pt x="1969" y="5562"/>
                  </a:cubicBezTo>
                  <a:cubicBezTo>
                    <a:pt x="2844" y="4562"/>
                    <a:pt x="2844" y="4562"/>
                    <a:pt x="2844" y="4562"/>
                  </a:cubicBezTo>
                  <a:cubicBezTo>
                    <a:pt x="2563" y="3718"/>
                    <a:pt x="2563" y="3718"/>
                    <a:pt x="2563" y="3718"/>
                  </a:cubicBezTo>
                  <a:cubicBezTo>
                    <a:pt x="1782" y="2750"/>
                    <a:pt x="1782" y="2750"/>
                    <a:pt x="1782" y="2750"/>
                  </a:cubicBezTo>
                  <a:cubicBezTo>
                    <a:pt x="1750" y="2688"/>
                    <a:pt x="1719" y="2657"/>
                    <a:pt x="1719" y="2594"/>
                  </a:cubicBezTo>
                  <a:cubicBezTo>
                    <a:pt x="1719" y="1250"/>
                    <a:pt x="1719" y="1250"/>
                    <a:pt x="1719" y="1250"/>
                  </a:cubicBezTo>
                  <a:cubicBezTo>
                    <a:pt x="1532" y="1250"/>
                    <a:pt x="1375" y="1282"/>
                    <a:pt x="1250" y="1313"/>
                  </a:cubicBezTo>
                  <a:cubicBezTo>
                    <a:pt x="1407" y="2375"/>
                    <a:pt x="1407" y="2375"/>
                    <a:pt x="1407" y="2375"/>
                  </a:cubicBezTo>
                  <a:cubicBezTo>
                    <a:pt x="407" y="2563"/>
                    <a:pt x="407" y="2563"/>
                    <a:pt x="407" y="2563"/>
                  </a:cubicBezTo>
                  <a:cubicBezTo>
                    <a:pt x="0" y="188"/>
                    <a:pt x="0" y="188"/>
                    <a:pt x="0" y="188"/>
                  </a:cubicBezTo>
                  <a:cubicBezTo>
                    <a:pt x="1032" y="32"/>
                    <a:pt x="1032" y="32"/>
                    <a:pt x="1032" y="32"/>
                  </a:cubicBezTo>
                  <a:cubicBezTo>
                    <a:pt x="1188" y="1032"/>
                    <a:pt x="1188" y="1032"/>
                    <a:pt x="1188" y="1032"/>
                  </a:cubicBezTo>
                  <a:cubicBezTo>
                    <a:pt x="1375" y="1000"/>
                    <a:pt x="1594" y="969"/>
                    <a:pt x="1813" y="938"/>
                  </a:cubicBezTo>
                  <a:cubicBezTo>
                    <a:pt x="1875" y="907"/>
                    <a:pt x="1938" y="875"/>
                    <a:pt x="2000" y="875"/>
                  </a:cubicBezTo>
                  <a:cubicBezTo>
                    <a:pt x="2063" y="875"/>
                    <a:pt x="2094" y="907"/>
                    <a:pt x="2157" y="907"/>
                  </a:cubicBezTo>
                  <a:cubicBezTo>
                    <a:pt x="2532" y="907"/>
                    <a:pt x="2938" y="875"/>
                    <a:pt x="3437" y="875"/>
                  </a:cubicBezTo>
                  <a:cubicBezTo>
                    <a:pt x="3906" y="875"/>
                    <a:pt x="4343" y="907"/>
                    <a:pt x="4718" y="907"/>
                  </a:cubicBezTo>
                  <a:cubicBezTo>
                    <a:pt x="4749" y="907"/>
                    <a:pt x="4781" y="875"/>
                    <a:pt x="4843" y="875"/>
                  </a:cubicBezTo>
                  <a:cubicBezTo>
                    <a:pt x="4906" y="875"/>
                    <a:pt x="4968" y="907"/>
                    <a:pt x="5031" y="938"/>
                  </a:cubicBezTo>
                  <a:cubicBezTo>
                    <a:pt x="5281" y="969"/>
                    <a:pt x="5468" y="1000"/>
                    <a:pt x="5656" y="1000"/>
                  </a:cubicBezTo>
                  <a:cubicBezTo>
                    <a:pt x="5812" y="0"/>
                    <a:pt x="5812" y="0"/>
                    <a:pt x="5812" y="0"/>
                  </a:cubicBezTo>
                  <a:lnTo>
                    <a:pt x="6843" y="188"/>
                  </a:lnTo>
                  <a:close/>
                  <a:moveTo>
                    <a:pt x="4562" y="1188"/>
                  </a:moveTo>
                  <a:lnTo>
                    <a:pt x="4562" y="1188"/>
                  </a:lnTo>
                  <a:cubicBezTo>
                    <a:pt x="4218" y="1188"/>
                    <a:pt x="3843" y="1157"/>
                    <a:pt x="3437" y="1157"/>
                  </a:cubicBezTo>
                  <a:cubicBezTo>
                    <a:pt x="3000" y="1157"/>
                    <a:pt x="2625" y="1188"/>
                    <a:pt x="2282" y="1188"/>
                  </a:cubicBezTo>
                  <a:cubicBezTo>
                    <a:pt x="2282" y="2469"/>
                    <a:pt x="2282" y="2469"/>
                    <a:pt x="2282" y="2469"/>
                  </a:cubicBezTo>
                  <a:cubicBezTo>
                    <a:pt x="3157" y="3157"/>
                    <a:pt x="3157" y="3157"/>
                    <a:pt x="3157" y="3157"/>
                  </a:cubicBezTo>
                  <a:cubicBezTo>
                    <a:pt x="3718" y="3157"/>
                    <a:pt x="3718" y="3157"/>
                    <a:pt x="3718" y="3157"/>
                  </a:cubicBezTo>
                  <a:cubicBezTo>
                    <a:pt x="4562" y="2469"/>
                    <a:pt x="4562" y="2469"/>
                    <a:pt x="4562" y="2469"/>
                  </a:cubicBezTo>
                  <a:lnTo>
                    <a:pt x="4562" y="1188"/>
                  </a:lnTo>
                  <a:close/>
                  <a:moveTo>
                    <a:pt x="4562" y="1188"/>
                  </a:moveTo>
                  <a:lnTo>
                    <a:pt x="4562" y="118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lIns="243647" tIns="121823" rIns="243647" bIns="121823" anchor="ctr"/>
            <a:lstStyle/>
            <a:p>
              <a:endParaRPr lang="zh-CN" altLang="en-US" sz="135">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58" name="组合 57"/>
          <p:cNvGrpSpPr/>
          <p:nvPr/>
        </p:nvGrpSpPr>
        <p:grpSpPr>
          <a:xfrm>
            <a:off x="1677252" y="2041807"/>
            <a:ext cx="1934629" cy="890796"/>
            <a:chOff x="468937" y="2419540"/>
            <a:chExt cx="1934629" cy="890796"/>
          </a:xfrm>
        </p:grpSpPr>
        <p:sp>
          <p:nvSpPr>
            <p:cNvPr id="59" name="TextBox 18"/>
            <p:cNvSpPr txBox="1"/>
            <p:nvPr/>
          </p:nvSpPr>
          <p:spPr>
            <a:xfrm flipH="1">
              <a:off x="468937" y="2419540"/>
              <a:ext cx="1415772" cy="461665"/>
            </a:xfrm>
            <a:prstGeom prst="rect">
              <a:avLst/>
            </a:prstGeom>
            <a:noFill/>
          </p:spPr>
          <p:txBody>
            <a:bodyPr wrap="none" rtlCol="0">
              <a:spAutoFit/>
            </a:bodyPr>
            <a:lstStyle/>
            <a:p>
              <a:r>
                <a:rPr lang="zh-CN" altLang="en-US" sz="2400" b="1" dirty="0">
                  <a:latin typeface="Roboto Black" charset="0"/>
                  <a:ea typeface="Roboto Black" charset="0"/>
                  <a:cs typeface="Roboto Black" charset="0"/>
                </a:rPr>
                <a:t>点击添加</a:t>
              </a:r>
              <a:endParaRPr lang="en-US" sz="2400" b="1" dirty="0">
                <a:latin typeface="Roboto Black" charset="0"/>
                <a:ea typeface="Roboto Black" charset="0"/>
                <a:cs typeface="Roboto Black" charset="0"/>
              </a:endParaRPr>
            </a:p>
          </p:txBody>
        </p:sp>
        <p:sp>
          <p:nvSpPr>
            <p:cNvPr id="60" name="矩形 59"/>
            <p:cNvSpPr/>
            <p:nvPr/>
          </p:nvSpPr>
          <p:spPr>
            <a:xfrm>
              <a:off x="470268" y="2823664"/>
              <a:ext cx="1933298" cy="486672"/>
            </a:xfrm>
            <a:prstGeom prst="rect">
              <a:avLst/>
            </a:prstGeom>
          </p:spPr>
          <p:txBody>
            <a:bodyPr wrap="square">
              <a:spAutoFit/>
            </a:bodyPr>
            <a:lstStyle/>
            <a:p>
              <a:pPr>
                <a:lnSpc>
                  <a:spcPct val="150000"/>
                </a:lnSpc>
              </a:pPr>
              <a:r>
                <a:rPr lang="zh-CN" altLang="en-US" sz="900" dirty="0"/>
                <a:t>点击添加标题点击添加标题点击添加标题点击添加标题点击添加标题</a:t>
              </a:r>
              <a:endParaRPr lang="en-US" altLang="zh-CN" sz="900" dirty="0"/>
            </a:p>
          </p:txBody>
        </p:sp>
      </p:grpSp>
      <p:grpSp>
        <p:nvGrpSpPr>
          <p:cNvPr id="61" name="组合 60"/>
          <p:cNvGrpSpPr/>
          <p:nvPr/>
        </p:nvGrpSpPr>
        <p:grpSpPr>
          <a:xfrm>
            <a:off x="1677252" y="4080157"/>
            <a:ext cx="1934629" cy="890796"/>
            <a:chOff x="468937" y="2419540"/>
            <a:chExt cx="1934629" cy="890796"/>
          </a:xfrm>
        </p:grpSpPr>
        <p:sp>
          <p:nvSpPr>
            <p:cNvPr id="62" name="TextBox 18"/>
            <p:cNvSpPr txBox="1"/>
            <p:nvPr/>
          </p:nvSpPr>
          <p:spPr>
            <a:xfrm flipH="1">
              <a:off x="468937" y="2419540"/>
              <a:ext cx="1415772" cy="461665"/>
            </a:xfrm>
            <a:prstGeom prst="rect">
              <a:avLst/>
            </a:prstGeom>
            <a:noFill/>
          </p:spPr>
          <p:txBody>
            <a:bodyPr wrap="none" rtlCol="0">
              <a:spAutoFit/>
            </a:bodyPr>
            <a:lstStyle/>
            <a:p>
              <a:r>
                <a:rPr lang="zh-CN" altLang="en-US" sz="2400" b="1" dirty="0">
                  <a:latin typeface="Roboto Black" charset="0"/>
                  <a:ea typeface="Roboto Black" charset="0"/>
                  <a:cs typeface="Roboto Black" charset="0"/>
                </a:rPr>
                <a:t>点击添加</a:t>
              </a:r>
              <a:endParaRPr lang="en-US" sz="2400" b="1" dirty="0">
                <a:latin typeface="Roboto Black" charset="0"/>
                <a:ea typeface="Roboto Black" charset="0"/>
                <a:cs typeface="Roboto Black" charset="0"/>
              </a:endParaRPr>
            </a:p>
          </p:txBody>
        </p:sp>
        <p:sp>
          <p:nvSpPr>
            <p:cNvPr id="63" name="矩形 62"/>
            <p:cNvSpPr/>
            <p:nvPr/>
          </p:nvSpPr>
          <p:spPr>
            <a:xfrm>
              <a:off x="470268" y="2823664"/>
              <a:ext cx="1933298" cy="486672"/>
            </a:xfrm>
            <a:prstGeom prst="rect">
              <a:avLst/>
            </a:prstGeom>
          </p:spPr>
          <p:txBody>
            <a:bodyPr wrap="square">
              <a:spAutoFit/>
            </a:bodyPr>
            <a:lstStyle/>
            <a:p>
              <a:pPr>
                <a:lnSpc>
                  <a:spcPct val="150000"/>
                </a:lnSpc>
              </a:pPr>
              <a:r>
                <a:rPr lang="zh-CN" altLang="en-US" sz="900" dirty="0"/>
                <a:t>点击添加标题点击添加标题点击添加标题点击添加标题点击添加标题</a:t>
              </a:r>
              <a:endParaRPr lang="en-US" altLang="zh-CN" sz="900" dirty="0"/>
            </a:p>
          </p:txBody>
        </p:sp>
      </p:grpSp>
      <p:grpSp>
        <p:nvGrpSpPr>
          <p:cNvPr id="64" name="组合 63"/>
          <p:cNvGrpSpPr/>
          <p:nvPr/>
        </p:nvGrpSpPr>
        <p:grpSpPr>
          <a:xfrm>
            <a:off x="8706702" y="2041807"/>
            <a:ext cx="1934629" cy="890796"/>
            <a:chOff x="468937" y="2419540"/>
            <a:chExt cx="1934629" cy="890796"/>
          </a:xfrm>
        </p:grpSpPr>
        <p:sp>
          <p:nvSpPr>
            <p:cNvPr id="65" name="TextBox 18"/>
            <p:cNvSpPr txBox="1"/>
            <p:nvPr/>
          </p:nvSpPr>
          <p:spPr>
            <a:xfrm flipH="1">
              <a:off x="468937" y="2419540"/>
              <a:ext cx="1415772" cy="461665"/>
            </a:xfrm>
            <a:prstGeom prst="rect">
              <a:avLst/>
            </a:prstGeom>
            <a:noFill/>
          </p:spPr>
          <p:txBody>
            <a:bodyPr wrap="none" rtlCol="0">
              <a:spAutoFit/>
            </a:bodyPr>
            <a:lstStyle/>
            <a:p>
              <a:r>
                <a:rPr lang="zh-CN" altLang="en-US" sz="2400" b="1" dirty="0">
                  <a:latin typeface="Roboto Black" charset="0"/>
                  <a:ea typeface="Roboto Black" charset="0"/>
                  <a:cs typeface="Roboto Black" charset="0"/>
                </a:rPr>
                <a:t>点击添加</a:t>
              </a:r>
              <a:endParaRPr lang="en-US" sz="2400" b="1" dirty="0">
                <a:latin typeface="Roboto Black" charset="0"/>
                <a:ea typeface="Roboto Black" charset="0"/>
                <a:cs typeface="Roboto Black" charset="0"/>
              </a:endParaRPr>
            </a:p>
          </p:txBody>
        </p:sp>
        <p:sp>
          <p:nvSpPr>
            <p:cNvPr id="66" name="矩形 65"/>
            <p:cNvSpPr/>
            <p:nvPr/>
          </p:nvSpPr>
          <p:spPr>
            <a:xfrm>
              <a:off x="470268" y="2823664"/>
              <a:ext cx="1933298" cy="486672"/>
            </a:xfrm>
            <a:prstGeom prst="rect">
              <a:avLst/>
            </a:prstGeom>
          </p:spPr>
          <p:txBody>
            <a:bodyPr wrap="square">
              <a:spAutoFit/>
            </a:bodyPr>
            <a:lstStyle/>
            <a:p>
              <a:pPr>
                <a:lnSpc>
                  <a:spcPct val="150000"/>
                </a:lnSpc>
              </a:pPr>
              <a:r>
                <a:rPr lang="zh-CN" altLang="en-US" sz="900" dirty="0"/>
                <a:t>点击添加标题点击添加标题点击添加标题点击添加标题点击添加标题</a:t>
              </a:r>
              <a:endParaRPr lang="en-US" altLang="zh-CN" sz="900" dirty="0"/>
            </a:p>
          </p:txBody>
        </p:sp>
      </p:grpSp>
      <p:grpSp>
        <p:nvGrpSpPr>
          <p:cNvPr id="67" name="组合 66"/>
          <p:cNvGrpSpPr/>
          <p:nvPr/>
        </p:nvGrpSpPr>
        <p:grpSpPr>
          <a:xfrm>
            <a:off x="8706702" y="4080157"/>
            <a:ext cx="1934629" cy="890796"/>
            <a:chOff x="468937" y="2419540"/>
            <a:chExt cx="1934629" cy="890796"/>
          </a:xfrm>
        </p:grpSpPr>
        <p:sp>
          <p:nvSpPr>
            <p:cNvPr id="68" name="TextBox 18"/>
            <p:cNvSpPr txBox="1"/>
            <p:nvPr/>
          </p:nvSpPr>
          <p:spPr>
            <a:xfrm flipH="1">
              <a:off x="468937" y="2419540"/>
              <a:ext cx="1415772" cy="461665"/>
            </a:xfrm>
            <a:prstGeom prst="rect">
              <a:avLst/>
            </a:prstGeom>
            <a:noFill/>
          </p:spPr>
          <p:txBody>
            <a:bodyPr wrap="none" rtlCol="0">
              <a:spAutoFit/>
            </a:bodyPr>
            <a:lstStyle/>
            <a:p>
              <a:r>
                <a:rPr lang="zh-CN" altLang="en-US" sz="2400" b="1" dirty="0">
                  <a:latin typeface="Roboto Black" charset="0"/>
                  <a:ea typeface="Roboto Black" charset="0"/>
                  <a:cs typeface="Roboto Black" charset="0"/>
                </a:rPr>
                <a:t>点击添加</a:t>
              </a:r>
              <a:endParaRPr lang="en-US" sz="2400" b="1" dirty="0">
                <a:latin typeface="Roboto Black" charset="0"/>
                <a:ea typeface="Roboto Black" charset="0"/>
                <a:cs typeface="Roboto Black" charset="0"/>
              </a:endParaRPr>
            </a:p>
          </p:txBody>
        </p:sp>
        <p:sp>
          <p:nvSpPr>
            <p:cNvPr id="69" name="矩形 68"/>
            <p:cNvSpPr/>
            <p:nvPr/>
          </p:nvSpPr>
          <p:spPr>
            <a:xfrm>
              <a:off x="470268" y="2823664"/>
              <a:ext cx="1933298" cy="486672"/>
            </a:xfrm>
            <a:prstGeom prst="rect">
              <a:avLst/>
            </a:prstGeom>
          </p:spPr>
          <p:txBody>
            <a:bodyPr wrap="square">
              <a:spAutoFit/>
            </a:bodyPr>
            <a:lstStyle/>
            <a:p>
              <a:pPr>
                <a:lnSpc>
                  <a:spcPct val="150000"/>
                </a:lnSpc>
              </a:pPr>
              <a:r>
                <a:rPr lang="zh-CN" altLang="en-US" sz="900" dirty="0"/>
                <a:t>点击添加标题点击添加标题点击添加标题点击添加标题点击添加标题</a:t>
              </a:r>
              <a:endParaRPr lang="en-US" altLang="zh-CN" sz="900" dirty="0"/>
            </a:p>
          </p:txBody>
        </p:sp>
      </p:grpSp>
      <p:sp>
        <p:nvSpPr>
          <p:cNvPr id="70" name="矩形 69"/>
          <p:cNvSpPr/>
          <p:nvPr/>
        </p:nvSpPr>
        <p:spPr>
          <a:xfrm>
            <a:off x="630261" y="245461"/>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randombar(horizontal)">
                                      <p:cBhvr>
                                        <p:cTn id="11" dur="500"/>
                                        <p:tgtEl>
                                          <p:spTgt spid="58"/>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61"/>
                                        </p:tgtEl>
                                        <p:attrNameLst>
                                          <p:attrName>style.visibility</p:attrName>
                                        </p:attrNameLst>
                                      </p:cBhvr>
                                      <p:to>
                                        <p:strVal val="visible"/>
                                      </p:to>
                                    </p:set>
                                    <p:animEffect transition="in" filter="randombar(horizontal)">
                                      <p:cBhvr>
                                        <p:cTn id="15" dur="500"/>
                                        <p:tgtEl>
                                          <p:spTgt spid="61"/>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randombar(horizontal)">
                                      <p:cBhvr>
                                        <p:cTn id="19" dur="500"/>
                                        <p:tgtEl>
                                          <p:spTgt spid="64"/>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randombar(horizontal)">
                                      <p:cBhvr>
                                        <p:cTn id="23" dur="500"/>
                                        <p:tgtEl>
                                          <p:spTgt spid="67"/>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randombar(horizontal)">
                                      <p:cBhvr>
                                        <p:cTn id="27"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r="4534" b="5357"/>
          <a:stretch>
            <a:fillRect/>
          </a:stretch>
        </p:blipFill>
        <p:spPr>
          <a:xfrm flipH="1">
            <a:off x="1052828" y="425155"/>
            <a:ext cx="10121986" cy="6057900"/>
          </a:xfrm>
          <a:prstGeom prst="rect">
            <a:avLst/>
          </a:prstGeom>
        </p:spPr>
      </p:pic>
      <p:sp>
        <p:nvSpPr>
          <p:cNvPr id="14" name="文本框 13"/>
          <p:cNvSpPr txBox="1"/>
          <p:nvPr/>
        </p:nvSpPr>
        <p:spPr>
          <a:xfrm>
            <a:off x="1431632" y="1702364"/>
            <a:ext cx="4307589" cy="2554545"/>
          </a:xfrm>
          <a:prstGeom prst="rect">
            <a:avLst/>
          </a:prstGeom>
          <a:noFill/>
        </p:spPr>
        <p:txBody>
          <a:bodyPr wrap="none" rtlCol="0">
            <a:spAutoFit/>
          </a:bodyPr>
          <a:lstStyle/>
          <a:p>
            <a:r>
              <a:rPr lang="zh-CN" altLang="en-US" sz="8000" b="1"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非常感谢</a:t>
            </a:r>
            <a:endParaRPr lang="en-US" altLang="zh-CN" sz="8000" b="1"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a:p>
            <a:r>
              <a:rPr lang="zh-CN" altLang="en-US" sz="8000" b="1"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您的观看</a:t>
            </a:r>
            <a:endParaRPr lang="zh-CN" altLang="en-US" sz="8000" b="1"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5" name="文本框 14"/>
          <p:cNvSpPr txBox="1"/>
          <p:nvPr/>
        </p:nvSpPr>
        <p:spPr>
          <a:xfrm>
            <a:off x="1650638" y="4594457"/>
            <a:ext cx="4413388" cy="369332"/>
          </a:xfrm>
          <a:prstGeom prst="rect">
            <a:avLst/>
          </a:prstGeom>
          <a:noFill/>
        </p:spPr>
        <p:txBody>
          <a:bodyPr wrap="none" rtlCol="0">
            <a:spAutoFit/>
          </a:bodyPr>
          <a:lstStyle/>
          <a:p>
            <a:r>
              <a:rPr lang="zh-CN" altLang="en-US"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汇报时间：</a:t>
            </a:r>
            <a:r>
              <a:rPr lang="en-US" altLang="zh-CN"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201X</a:t>
            </a:r>
            <a:r>
              <a:rPr lang="zh-CN" altLang="en-US"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年</a:t>
            </a:r>
            <a:r>
              <a:rPr lang="en-US" altLang="zh-CN"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X</a:t>
            </a:r>
            <a:r>
              <a:rPr lang="zh-CN" altLang="en-US"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月</a:t>
            </a:r>
            <a:r>
              <a:rPr lang="en-US" altLang="zh-CN"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X</a:t>
            </a:r>
            <a:r>
              <a:rPr lang="zh-CN" altLang="en-US"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日  汇报人：</a:t>
            </a:r>
            <a:r>
              <a:rPr lang="en-US" altLang="zh-CN"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XX</a:t>
            </a:r>
            <a:endParaRPr lang="zh-CN" altLang="en-US"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7" name="文本框 16"/>
          <p:cNvSpPr txBox="1"/>
          <p:nvPr/>
        </p:nvSpPr>
        <p:spPr>
          <a:xfrm>
            <a:off x="1328453" y="5056890"/>
            <a:ext cx="9570482" cy="44877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b="1" spc="394" dirty="0">
                <a:solidFill>
                  <a:schemeClr val="bg2">
                    <a:lumMod val="1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The user can demonstrate on a projector or computer, or print the presentation and make it into a film to be used in a wider field  </a:t>
            </a:r>
            <a:endParaRPr lang="en-US" altLang="zh-CN" sz="1050" b="1" spc="394" dirty="0">
              <a:solidFill>
                <a:schemeClr val="bg2">
                  <a:lumMod val="1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8" name="文本框 17"/>
          <p:cNvSpPr txBox="1"/>
          <p:nvPr/>
        </p:nvSpPr>
        <p:spPr>
          <a:xfrm>
            <a:off x="11602740" y="909591"/>
            <a:ext cx="461665" cy="3043931"/>
          </a:xfrm>
          <a:prstGeom prst="rect">
            <a:avLst/>
          </a:prstGeom>
          <a:noFill/>
        </p:spPr>
        <p:txBody>
          <a:bodyPr vert="eaVert" wrap="square" rtlCol="0">
            <a:spAutoFit/>
          </a:bodyPr>
          <a:lstStyle/>
          <a:p>
            <a:pPr defTabSz="457200">
              <a:defRPr/>
            </a:pPr>
            <a:r>
              <a:rPr kumimoji="1" lang="en-US" altLang="zh-CN" dirty="0">
                <a:solidFill>
                  <a:srgbClr val="7C5533"/>
                </a:solidFill>
                <a:latin typeface="方正楷体简体" panose="03000509000000000000" pitchFamily="65" charset="-122"/>
                <a:ea typeface="方正楷体简体" panose="03000509000000000000" pitchFamily="65" charset="-122"/>
                <a:cs typeface="Avenir Book" charset="0"/>
                <a:sym typeface="方正楷体简体" panose="03000509000000000000" pitchFamily="65" charset="-122"/>
              </a:rPr>
              <a:t>Corporate business training</a:t>
            </a:r>
            <a:endParaRPr kumimoji="1" lang="zh-CN" altLang="en-US" dirty="0">
              <a:solidFill>
                <a:srgbClr val="7C5533"/>
              </a:solidFill>
              <a:latin typeface="方正楷体简体" panose="03000509000000000000" pitchFamily="65" charset="-122"/>
              <a:ea typeface="方正楷体简体" panose="03000509000000000000" pitchFamily="65" charset="-122"/>
              <a:cs typeface="Avenir Book" charset="0"/>
              <a:sym typeface="方正楷体简体" panose="03000509000000000000" pitchFamily="65" charset="-122"/>
            </a:endParaRPr>
          </a:p>
        </p:txBody>
      </p:sp>
      <p:sp>
        <p:nvSpPr>
          <p:cNvPr id="19" name="文本框 18"/>
          <p:cNvSpPr txBox="1"/>
          <p:nvPr/>
        </p:nvSpPr>
        <p:spPr>
          <a:xfrm>
            <a:off x="116817" y="926510"/>
            <a:ext cx="507831" cy="5055190"/>
          </a:xfrm>
          <a:prstGeom prst="rect">
            <a:avLst/>
          </a:prstGeom>
          <a:noFill/>
        </p:spPr>
        <p:txBody>
          <a:bodyPr vert="eaVert"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pt-BR" altLang="zh-CN" sz="1050" b="0" i="0" u="none" strike="noStrike" kern="1200" cap="none" spc="0" normalizeH="0" baseline="0" noProof="0" dirty="0">
                <a:ln>
                  <a:noFill/>
                </a:ln>
                <a:solidFill>
                  <a:schemeClr val="bg2">
                    <a:lumMod val="10000"/>
                  </a:schemeClr>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rPr>
              <a:t>Etiam porta sem malesuada magna mollis euismod. Cum sociis natoque penatibus et magnis dis parturient montes</a:t>
            </a:r>
            <a:endParaRPr kumimoji="0" lang="en-US" altLang="zh-CN" sz="1050" b="0" i="0" u="none" strike="noStrike" kern="1200" cap="none" spc="0" normalizeH="0" baseline="0" noProof="0" dirty="0">
              <a:ln>
                <a:noFill/>
              </a:ln>
              <a:solidFill>
                <a:schemeClr val="bg2">
                  <a:lumMod val="10000"/>
                </a:schemeClr>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1" name="等腰三角形 20"/>
          <p:cNvSpPr/>
          <p:nvPr/>
        </p:nvSpPr>
        <p:spPr>
          <a:xfrm>
            <a:off x="276854" y="5981700"/>
            <a:ext cx="347794" cy="342899"/>
          </a:xfrm>
          <a:prstGeom prst="triangle">
            <a:avLst>
              <a:gd name="adj" fmla="val 46154"/>
            </a:avLst>
          </a:prstGeom>
          <a:solidFill>
            <a:srgbClr val="A483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5" name="文本框 24"/>
          <p:cNvSpPr txBox="1"/>
          <p:nvPr/>
        </p:nvSpPr>
        <p:spPr>
          <a:xfrm>
            <a:off x="1745630" y="4158452"/>
            <a:ext cx="3791570" cy="400110"/>
          </a:xfrm>
          <a:prstGeom prst="rect">
            <a:avLst/>
          </a:prstGeom>
          <a:solidFill>
            <a:srgbClr val="A48362"/>
          </a:solidFill>
        </p:spPr>
        <p:txBody>
          <a:bodyPr wrap="square" rtlCol="0">
            <a:spAutoFit/>
          </a:bodyPr>
          <a:lstStyle/>
          <a:p>
            <a:pPr algn="dist"/>
            <a:r>
              <a:rPr lang="zh-CN" altLang="en-US" sz="2000"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简约风格</a:t>
            </a:r>
            <a:endParaRPr lang="zh-CN" altLang="en-US" sz="2000"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randombar(horizontal)">
                                      <p:cBhvr>
                                        <p:cTn id="11" dur="500"/>
                                        <p:tgtEl>
                                          <p:spTgt spid="15"/>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randombar(horizontal)">
                                      <p:cBhvr>
                                        <p:cTn id="15" dur="500"/>
                                        <p:tgtEl>
                                          <p:spTgt spid="17"/>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randombar(horizontal)">
                                      <p:cBhvr>
                                        <p:cTn id="19" dur="500"/>
                                        <p:tgtEl>
                                          <p:spTgt spid="18"/>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randombar(horizontal)">
                                      <p:cBhvr>
                                        <p:cTn id="23" dur="500"/>
                                        <p:tgtEl>
                                          <p:spTgt spid="19"/>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randombar(horizontal)">
                                      <p:cBhvr>
                                        <p:cTn id="31" dur="500"/>
                                        <p:tgtEl>
                                          <p:spTgt spid="21"/>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randombar(horizontal)">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7" grpId="0"/>
      <p:bldP spid="18" grpId="0"/>
      <p:bldP spid="19" grpId="0"/>
      <p:bldP spid="21" grpId="0" animBg="1"/>
      <p:bldP spid="2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7"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txBox="1">
            <a:spLocks noChangeArrowheads="1"/>
          </p:cNvSpPr>
          <p:nvPr/>
        </p:nvSpPr>
        <p:spPr bwMode="auto">
          <a:xfrm>
            <a:off x="2346508" y="2154889"/>
            <a:ext cx="6204373" cy="1446550"/>
          </a:xfrm>
          <a:prstGeom prst="rect">
            <a:avLst/>
          </a:prstGeom>
          <a:solidFill>
            <a:srgbClr val="A48362"/>
          </a:solidFill>
          <a:ln>
            <a:noFill/>
          </a:ln>
        </p:spPr>
        <p:txBody>
          <a:bodyPr wrap="squar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685800" fontAlgn="base">
              <a:spcBef>
                <a:spcPct val="0"/>
              </a:spcBef>
              <a:spcAft>
                <a:spcPct val="0"/>
              </a:spcAft>
            </a:pPr>
            <a:r>
              <a:rPr lang="en-US" altLang="zh-CN" sz="8800"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part 01</a:t>
            </a:r>
            <a:endParaRPr lang="zh-CN" altLang="en-US" sz="8800"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4" name="文本框 7"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txBox="1">
            <a:spLocks noChangeArrowheads="1"/>
          </p:cNvSpPr>
          <p:nvPr/>
        </p:nvSpPr>
        <p:spPr bwMode="auto">
          <a:xfrm>
            <a:off x="2346508" y="3317383"/>
            <a:ext cx="6204373" cy="913007"/>
          </a:xfrm>
          <a:prstGeom prst="rect">
            <a:avLst/>
          </a:prstGeom>
          <a:solidFill>
            <a:srgbClr val="A48362"/>
          </a:solidFill>
          <a:ln>
            <a:noFill/>
          </a:ln>
        </p:spPr>
        <p:txBody>
          <a:bodyPr wrap="squar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685800" fontAlgn="base">
              <a:spcBef>
                <a:spcPct val="0"/>
              </a:spcBef>
              <a:spcAft>
                <a:spcPct val="0"/>
              </a:spcAft>
            </a:pPr>
            <a:r>
              <a:rPr lang="zh-CN" altLang="en-US" sz="5335"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活动背景</a:t>
            </a:r>
            <a:endParaRPr lang="zh-CN" altLang="en-US" sz="5335"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5" name="矩形 34"/>
          <p:cNvSpPr/>
          <p:nvPr/>
        </p:nvSpPr>
        <p:spPr>
          <a:xfrm>
            <a:off x="1814624" y="1606699"/>
            <a:ext cx="8420987" cy="3232299"/>
          </a:xfrm>
          <a:prstGeom prst="rect">
            <a:avLst/>
          </a:prstGeom>
          <a:noFill/>
          <a:ln>
            <a:solidFill>
              <a:srgbClr val="A483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endParaRPr lang="zh-CN" altLang="en-US" sz="2400">
              <a:solidFill>
                <a:prstClr val="white"/>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5986222" y="1803400"/>
            <a:ext cx="4084288" cy="279399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500"/>
                                        <p:tgtEl>
                                          <p:spTgt spid="3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randombar(horizontal)">
                                      <p:cBhvr>
                                        <p:cTn id="11" dur="500"/>
                                        <p:tgtEl>
                                          <p:spTgt spid="34"/>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randombar(horizontal)">
                                      <p:cBhvr>
                                        <p:cTn id="1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 name="图片 19"/>
          <p:cNvPicPr>
            <a:picLocks noChangeAspect="1"/>
          </p:cNvPicPr>
          <p:nvPr/>
        </p:nvPicPr>
        <p:blipFill>
          <a:blip r:embed="rId1">
            <a:extLst>
              <a:ext uri="{28A0092B-C50C-407E-A947-70E740481C1C}">
                <a14:useLocalDpi xmlns:a14="http://schemas.microsoft.com/office/drawing/2010/main" val="0"/>
              </a:ext>
            </a:extLst>
          </a:blip>
          <a:srcRect l="17471" t="7888" r="29582" b="10254"/>
          <a:stretch>
            <a:fillRect/>
          </a:stretch>
        </p:blipFill>
        <p:spPr>
          <a:xfrm flipH="1">
            <a:off x="807313" y="1337097"/>
            <a:ext cx="4475569" cy="4475569"/>
          </a:xfrm>
          <a:custGeom>
            <a:avLst/>
            <a:gdLst>
              <a:gd name="connsiteX0" fmla="*/ 2237785 w 4475569"/>
              <a:gd name="connsiteY0" fmla="*/ 0 h 4475569"/>
              <a:gd name="connsiteX1" fmla="*/ 0 w 4475569"/>
              <a:gd name="connsiteY1" fmla="*/ 2237785 h 4475569"/>
              <a:gd name="connsiteX2" fmla="*/ 2237785 w 4475569"/>
              <a:gd name="connsiteY2" fmla="*/ 4475569 h 4475569"/>
              <a:gd name="connsiteX3" fmla="*/ 4475569 w 4475569"/>
              <a:gd name="connsiteY3" fmla="*/ 2237785 h 4475569"/>
              <a:gd name="connsiteX4" fmla="*/ 2237785 w 4475569"/>
              <a:gd name="connsiteY4" fmla="*/ 0 h 4475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5569" h="4475569">
                <a:moveTo>
                  <a:pt x="2237785" y="0"/>
                </a:moveTo>
                <a:cubicBezTo>
                  <a:pt x="1001891" y="0"/>
                  <a:pt x="0" y="1001891"/>
                  <a:pt x="0" y="2237785"/>
                </a:cubicBezTo>
                <a:cubicBezTo>
                  <a:pt x="0" y="3473679"/>
                  <a:pt x="1001891" y="4475569"/>
                  <a:pt x="2237785" y="4475569"/>
                </a:cubicBezTo>
                <a:cubicBezTo>
                  <a:pt x="3473678" y="4475569"/>
                  <a:pt x="4475569" y="3473679"/>
                  <a:pt x="4475569" y="2237785"/>
                </a:cubicBezTo>
                <a:cubicBezTo>
                  <a:pt x="4475569" y="1001891"/>
                  <a:pt x="3473678" y="0"/>
                  <a:pt x="2237785" y="0"/>
                </a:cubicBezTo>
                <a:close/>
              </a:path>
            </a:pathLst>
          </a:custGeom>
        </p:spPr>
      </p:pic>
      <p:grpSp>
        <p:nvGrpSpPr>
          <p:cNvPr id="31" name="组合 30"/>
          <p:cNvGrpSpPr/>
          <p:nvPr/>
        </p:nvGrpSpPr>
        <p:grpSpPr>
          <a:xfrm>
            <a:off x="6747057" y="4012565"/>
            <a:ext cx="851875" cy="851875"/>
            <a:chOff x="5731058" y="2070100"/>
            <a:chExt cx="851874" cy="851874"/>
          </a:xfrm>
        </p:grpSpPr>
        <p:sp>
          <p:nvSpPr>
            <p:cNvPr id="32" name="椭圆 31"/>
            <p:cNvSpPr/>
            <p:nvPr/>
          </p:nvSpPr>
          <p:spPr>
            <a:xfrm>
              <a:off x="5731058" y="2070100"/>
              <a:ext cx="851874" cy="851874"/>
            </a:xfrm>
            <a:prstGeom prst="ellipse">
              <a:avLst/>
            </a:prstGeom>
            <a:solidFill>
              <a:srgbClr val="EA930E">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3" name="椭圆 13"/>
            <p:cNvSpPr/>
            <p:nvPr/>
          </p:nvSpPr>
          <p:spPr>
            <a:xfrm>
              <a:off x="5976921" y="2303294"/>
              <a:ext cx="360149" cy="385486"/>
            </a:xfrm>
            <a:custGeom>
              <a:avLst/>
              <a:gdLst>
                <a:gd name="connsiteX0" fmla="*/ 270013 w 315913"/>
                <a:gd name="connsiteY0" fmla="*/ 244475 h 338138"/>
                <a:gd name="connsiteX1" fmla="*/ 315913 w 315913"/>
                <a:gd name="connsiteY1" fmla="*/ 290647 h 338138"/>
                <a:gd name="connsiteX2" fmla="*/ 315913 w 315913"/>
                <a:gd name="connsiteY2" fmla="*/ 331542 h 338138"/>
                <a:gd name="connsiteX3" fmla="*/ 313290 w 315913"/>
                <a:gd name="connsiteY3" fmla="*/ 335500 h 338138"/>
                <a:gd name="connsiteX4" fmla="*/ 309356 w 315913"/>
                <a:gd name="connsiteY4" fmla="*/ 338138 h 338138"/>
                <a:gd name="connsiteX5" fmla="*/ 231982 w 315913"/>
                <a:gd name="connsiteY5" fmla="*/ 338138 h 338138"/>
                <a:gd name="connsiteX6" fmla="*/ 225425 w 315913"/>
                <a:gd name="connsiteY6" fmla="*/ 331542 h 338138"/>
                <a:gd name="connsiteX7" fmla="*/ 225425 w 315913"/>
                <a:gd name="connsiteY7" fmla="*/ 290647 h 338138"/>
                <a:gd name="connsiteX8" fmla="*/ 270013 w 315913"/>
                <a:gd name="connsiteY8" fmla="*/ 244475 h 338138"/>
                <a:gd name="connsiteX9" fmla="*/ 157956 w 315913"/>
                <a:gd name="connsiteY9" fmla="*/ 244475 h 338138"/>
                <a:gd name="connsiteX10" fmla="*/ 203200 w 315913"/>
                <a:gd name="connsiteY10" fmla="*/ 290647 h 338138"/>
                <a:gd name="connsiteX11" fmla="*/ 203200 w 315913"/>
                <a:gd name="connsiteY11" fmla="*/ 331542 h 338138"/>
                <a:gd name="connsiteX12" fmla="*/ 201869 w 315913"/>
                <a:gd name="connsiteY12" fmla="*/ 335500 h 338138"/>
                <a:gd name="connsiteX13" fmla="*/ 196546 w 315913"/>
                <a:gd name="connsiteY13" fmla="*/ 338138 h 338138"/>
                <a:gd name="connsiteX14" fmla="*/ 119365 w 315913"/>
                <a:gd name="connsiteY14" fmla="*/ 338138 h 338138"/>
                <a:gd name="connsiteX15" fmla="*/ 112712 w 315913"/>
                <a:gd name="connsiteY15" fmla="*/ 331542 h 338138"/>
                <a:gd name="connsiteX16" fmla="*/ 112712 w 315913"/>
                <a:gd name="connsiteY16" fmla="*/ 290647 h 338138"/>
                <a:gd name="connsiteX17" fmla="*/ 157956 w 315913"/>
                <a:gd name="connsiteY17" fmla="*/ 244475 h 338138"/>
                <a:gd name="connsiteX18" fmla="*/ 45900 w 315913"/>
                <a:gd name="connsiteY18" fmla="*/ 244475 h 338138"/>
                <a:gd name="connsiteX19" fmla="*/ 90488 w 315913"/>
                <a:gd name="connsiteY19" fmla="*/ 290647 h 338138"/>
                <a:gd name="connsiteX20" fmla="*/ 90488 w 315913"/>
                <a:gd name="connsiteY20" fmla="*/ 331542 h 338138"/>
                <a:gd name="connsiteX21" fmla="*/ 89176 w 315913"/>
                <a:gd name="connsiteY21" fmla="*/ 335500 h 338138"/>
                <a:gd name="connsiteX22" fmla="*/ 83931 w 315913"/>
                <a:gd name="connsiteY22" fmla="*/ 338138 h 338138"/>
                <a:gd name="connsiteX23" fmla="*/ 6557 w 315913"/>
                <a:gd name="connsiteY23" fmla="*/ 338138 h 338138"/>
                <a:gd name="connsiteX24" fmla="*/ 0 w 315913"/>
                <a:gd name="connsiteY24" fmla="*/ 331542 h 338138"/>
                <a:gd name="connsiteX25" fmla="*/ 0 w 315913"/>
                <a:gd name="connsiteY25" fmla="*/ 290647 h 338138"/>
                <a:gd name="connsiteX26" fmla="*/ 45900 w 315913"/>
                <a:gd name="connsiteY26" fmla="*/ 244475 h 338138"/>
                <a:gd name="connsiteX27" fmla="*/ 271463 w 315913"/>
                <a:gd name="connsiteY27" fmla="*/ 180975 h 338138"/>
                <a:gd name="connsiteX28" fmla="*/ 301625 w 315913"/>
                <a:gd name="connsiteY28" fmla="*/ 211138 h 338138"/>
                <a:gd name="connsiteX29" fmla="*/ 271463 w 315913"/>
                <a:gd name="connsiteY29" fmla="*/ 241300 h 338138"/>
                <a:gd name="connsiteX30" fmla="*/ 241300 w 315913"/>
                <a:gd name="connsiteY30" fmla="*/ 211138 h 338138"/>
                <a:gd name="connsiteX31" fmla="*/ 271463 w 315913"/>
                <a:gd name="connsiteY31" fmla="*/ 180975 h 338138"/>
                <a:gd name="connsiteX32" fmla="*/ 159420 w 315913"/>
                <a:gd name="connsiteY32" fmla="*/ 180975 h 338138"/>
                <a:gd name="connsiteX33" fmla="*/ 188912 w 315913"/>
                <a:gd name="connsiteY33" fmla="*/ 211138 h 338138"/>
                <a:gd name="connsiteX34" fmla="*/ 159420 w 315913"/>
                <a:gd name="connsiteY34" fmla="*/ 241300 h 338138"/>
                <a:gd name="connsiteX35" fmla="*/ 128587 w 315913"/>
                <a:gd name="connsiteY35" fmla="*/ 211138 h 338138"/>
                <a:gd name="connsiteX36" fmla="*/ 159420 w 315913"/>
                <a:gd name="connsiteY36" fmla="*/ 180975 h 338138"/>
                <a:gd name="connsiteX37" fmla="*/ 46038 w 315913"/>
                <a:gd name="connsiteY37" fmla="*/ 180975 h 338138"/>
                <a:gd name="connsiteX38" fmla="*/ 76201 w 315913"/>
                <a:gd name="connsiteY38" fmla="*/ 211138 h 338138"/>
                <a:gd name="connsiteX39" fmla="*/ 46038 w 315913"/>
                <a:gd name="connsiteY39" fmla="*/ 241301 h 338138"/>
                <a:gd name="connsiteX40" fmla="*/ 15875 w 315913"/>
                <a:gd name="connsiteY40" fmla="*/ 211138 h 338138"/>
                <a:gd name="connsiteX41" fmla="*/ 46038 w 315913"/>
                <a:gd name="connsiteY41" fmla="*/ 180975 h 338138"/>
                <a:gd name="connsiteX42" fmla="*/ 270005 w 315913"/>
                <a:gd name="connsiteY42" fmla="*/ 77788 h 338138"/>
                <a:gd name="connsiteX43" fmla="*/ 238125 w 315913"/>
                <a:gd name="connsiteY43" fmla="*/ 109792 h 338138"/>
                <a:gd name="connsiteX44" fmla="*/ 238125 w 315913"/>
                <a:gd name="connsiteY44" fmla="*/ 144463 h 338138"/>
                <a:gd name="connsiteX45" fmla="*/ 303213 w 315913"/>
                <a:gd name="connsiteY45" fmla="*/ 144463 h 338138"/>
                <a:gd name="connsiteX46" fmla="*/ 303213 w 315913"/>
                <a:gd name="connsiteY46" fmla="*/ 109792 h 338138"/>
                <a:gd name="connsiteX47" fmla="*/ 270005 w 315913"/>
                <a:gd name="connsiteY47" fmla="*/ 77788 h 338138"/>
                <a:gd name="connsiteX48" fmla="*/ 270013 w 315913"/>
                <a:gd name="connsiteY48" fmla="*/ 65088 h 338138"/>
                <a:gd name="connsiteX49" fmla="*/ 315913 w 315913"/>
                <a:gd name="connsiteY49" fmla="*/ 109941 h 338138"/>
                <a:gd name="connsiteX50" fmla="*/ 315913 w 315913"/>
                <a:gd name="connsiteY50" fmla="*/ 150836 h 338138"/>
                <a:gd name="connsiteX51" fmla="*/ 313290 w 315913"/>
                <a:gd name="connsiteY51" fmla="*/ 156113 h 338138"/>
                <a:gd name="connsiteX52" fmla="*/ 309356 w 315913"/>
                <a:gd name="connsiteY52" fmla="*/ 158751 h 338138"/>
                <a:gd name="connsiteX53" fmla="*/ 231982 w 315913"/>
                <a:gd name="connsiteY53" fmla="*/ 158751 h 338138"/>
                <a:gd name="connsiteX54" fmla="*/ 225425 w 315913"/>
                <a:gd name="connsiteY54" fmla="*/ 150836 h 338138"/>
                <a:gd name="connsiteX55" fmla="*/ 225425 w 315913"/>
                <a:gd name="connsiteY55" fmla="*/ 109941 h 338138"/>
                <a:gd name="connsiteX56" fmla="*/ 270013 w 315913"/>
                <a:gd name="connsiteY56" fmla="*/ 65088 h 338138"/>
                <a:gd name="connsiteX57" fmla="*/ 157956 w 315913"/>
                <a:gd name="connsiteY57" fmla="*/ 65088 h 338138"/>
                <a:gd name="connsiteX58" fmla="*/ 203200 w 315913"/>
                <a:gd name="connsiteY58" fmla="*/ 109941 h 338138"/>
                <a:gd name="connsiteX59" fmla="*/ 203200 w 315913"/>
                <a:gd name="connsiteY59" fmla="*/ 150836 h 338138"/>
                <a:gd name="connsiteX60" fmla="*/ 201869 w 315913"/>
                <a:gd name="connsiteY60" fmla="*/ 156113 h 338138"/>
                <a:gd name="connsiteX61" fmla="*/ 196546 w 315913"/>
                <a:gd name="connsiteY61" fmla="*/ 158751 h 338138"/>
                <a:gd name="connsiteX62" fmla="*/ 119365 w 315913"/>
                <a:gd name="connsiteY62" fmla="*/ 158751 h 338138"/>
                <a:gd name="connsiteX63" fmla="*/ 112712 w 315913"/>
                <a:gd name="connsiteY63" fmla="*/ 150836 h 338138"/>
                <a:gd name="connsiteX64" fmla="*/ 112712 w 315913"/>
                <a:gd name="connsiteY64" fmla="*/ 109941 h 338138"/>
                <a:gd name="connsiteX65" fmla="*/ 157956 w 315913"/>
                <a:gd name="connsiteY65" fmla="*/ 65088 h 338138"/>
                <a:gd name="connsiteX66" fmla="*/ 45900 w 315913"/>
                <a:gd name="connsiteY66" fmla="*/ 65088 h 338138"/>
                <a:gd name="connsiteX67" fmla="*/ 90488 w 315913"/>
                <a:gd name="connsiteY67" fmla="*/ 109941 h 338138"/>
                <a:gd name="connsiteX68" fmla="*/ 90488 w 315913"/>
                <a:gd name="connsiteY68" fmla="*/ 150836 h 338138"/>
                <a:gd name="connsiteX69" fmla="*/ 89176 w 315913"/>
                <a:gd name="connsiteY69" fmla="*/ 156113 h 338138"/>
                <a:gd name="connsiteX70" fmla="*/ 83931 w 315913"/>
                <a:gd name="connsiteY70" fmla="*/ 158751 h 338138"/>
                <a:gd name="connsiteX71" fmla="*/ 6557 w 315913"/>
                <a:gd name="connsiteY71" fmla="*/ 158751 h 338138"/>
                <a:gd name="connsiteX72" fmla="*/ 0 w 315913"/>
                <a:gd name="connsiteY72" fmla="*/ 150836 h 338138"/>
                <a:gd name="connsiteX73" fmla="*/ 0 w 315913"/>
                <a:gd name="connsiteY73" fmla="*/ 109941 h 338138"/>
                <a:gd name="connsiteX74" fmla="*/ 45900 w 315913"/>
                <a:gd name="connsiteY74" fmla="*/ 65088 h 338138"/>
                <a:gd name="connsiteX75" fmla="*/ 270669 w 315913"/>
                <a:gd name="connsiteY75" fmla="*/ 14288 h 338138"/>
                <a:gd name="connsiteX76" fmla="*/ 254000 w 315913"/>
                <a:gd name="connsiteY76" fmla="*/ 30957 h 338138"/>
                <a:gd name="connsiteX77" fmla="*/ 270669 w 315913"/>
                <a:gd name="connsiteY77" fmla="*/ 47626 h 338138"/>
                <a:gd name="connsiteX78" fmla="*/ 287338 w 315913"/>
                <a:gd name="connsiteY78" fmla="*/ 30957 h 338138"/>
                <a:gd name="connsiteX79" fmla="*/ 270669 w 315913"/>
                <a:gd name="connsiteY79" fmla="*/ 14288 h 338138"/>
                <a:gd name="connsiteX80" fmla="*/ 271463 w 315913"/>
                <a:gd name="connsiteY80" fmla="*/ 0 h 338138"/>
                <a:gd name="connsiteX81" fmla="*/ 301625 w 315913"/>
                <a:gd name="connsiteY81" fmla="*/ 30957 h 338138"/>
                <a:gd name="connsiteX82" fmla="*/ 271463 w 315913"/>
                <a:gd name="connsiteY82" fmla="*/ 61913 h 338138"/>
                <a:gd name="connsiteX83" fmla="*/ 241300 w 315913"/>
                <a:gd name="connsiteY83" fmla="*/ 30957 h 338138"/>
                <a:gd name="connsiteX84" fmla="*/ 271463 w 315913"/>
                <a:gd name="connsiteY84" fmla="*/ 0 h 338138"/>
                <a:gd name="connsiteX85" fmla="*/ 159420 w 315913"/>
                <a:gd name="connsiteY85" fmla="*/ 0 h 338138"/>
                <a:gd name="connsiteX86" fmla="*/ 188912 w 315913"/>
                <a:gd name="connsiteY86" fmla="*/ 30957 h 338138"/>
                <a:gd name="connsiteX87" fmla="*/ 159420 w 315913"/>
                <a:gd name="connsiteY87" fmla="*/ 61913 h 338138"/>
                <a:gd name="connsiteX88" fmla="*/ 128587 w 315913"/>
                <a:gd name="connsiteY88" fmla="*/ 30957 h 338138"/>
                <a:gd name="connsiteX89" fmla="*/ 159420 w 315913"/>
                <a:gd name="connsiteY89" fmla="*/ 0 h 338138"/>
                <a:gd name="connsiteX90" fmla="*/ 46037 w 315913"/>
                <a:gd name="connsiteY90" fmla="*/ 0 h 338138"/>
                <a:gd name="connsiteX91" fmla="*/ 76200 w 315913"/>
                <a:gd name="connsiteY91" fmla="*/ 30957 h 338138"/>
                <a:gd name="connsiteX92" fmla="*/ 46037 w 315913"/>
                <a:gd name="connsiteY92" fmla="*/ 61913 h 338138"/>
                <a:gd name="connsiteX93" fmla="*/ 15875 w 315913"/>
                <a:gd name="connsiteY93" fmla="*/ 30957 h 338138"/>
                <a:gd name="connsiteX94" fmla="*/ 46037 w 315913"/>
                <a:gd name="connsiteY9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5913" h="338138">
                  <a:moveTo>
                    <a:pt x="270013" y="244475"/>
                  </a:moveTo>
                  <a:cubicBezTo>
                    <a:pt x="294930" y="244475"/>
                    <a:pt x="315913" y="265582"/>
                    <a:pt x="315913" y="290647"/>
                  </a:cubicBezTo>
                  <a:cubicBezTo>
                    <a:pt x="315913" y="290647"/>
                    <a:pt x="315913" y="290647"/>
                    <a:pt x="315913" y="331542"/>
                  </a:cubicBezTo>
                  <a:cubicBezTo>
                    <a:pt x="315913" y="332861"/>
                    <a:pt x="314602" y="335500"/>
                    <a:pt x="313290" y="335500"/>
                  </a:cubicBezTo>
                  <a:cubicBezTo>
                    <a:pt x="313290" y="336819"/>
                    <a:pt x="310667" y="338138"/>
                    <a:pt x="309356" y="338138"/>
                  </a:cubicBezTo>
                  <a:cubicBezTo>
                    <a:pt x="309356" y="338138"/>
                    <a:pt x="309356" y="338138"/>
                    <a:pt x="231982" y="338138"/>
                  </a:cubicBezTo>
                  <a:cubicBezTo>
                    <a:pt x="228048" y="338138"/>
                    <a:pt x="225425" y="335500"/>
                    <a:pt x="225425" y="331542"/>
                  </a:cubicBezTo>
                  <a:cubicBezTo>
                    <a:pt x="225425" y="331542"/>
                    <a:pt x="225425" y="331542"/>
                    <a:pt x="225425" y="290647"/>
                  </a:cubicBezTo>
                  <a:cubicBezTo>
                    <a:pt x="225425" y="265582"/>
                    <a:pt x="246408" y="244475"/>
                    <a:pt x="270013" y="244475"/>
                  </a:cubicBezTo>
                  <a:close/>
                  <a:moveTo>
                    <a:pt x="157956" y="244475"/>
                  </a:moveTo>
                  <a:cubicBezTo>
                    <a:pt x="183239" y="244475"/>
                    <a:pt x="203200" y="265582"/>
                    <a:pt x="203200" y="290647"/>
                  </a:cubicBezTo>
                  <a:cubicBezTo>
                    <a:pt x="203200" y="290647"/>
                    <a:pt x="203200" y="290647"/>
                    <a:pt x="203200" y="331542"/>
                  </a:cubicBezTo>
                  <a:cubicBezTo>
                    <a:pt x="203200" y="332861"/>
                    <a:pt x="203200" y="335500"/>
                    <a:pt x="201869" y="335500"/>
                  </a:cubicBezTo>
                  <a:cubicBezTo>
                    <a:pt x="200538" y="336819"/>
                    <a:pt x="199208" y="338138"/>
                    <a:pt x="196546" y="338138"/>
                  </a:cubicBezTo>
                  <a:cubicBezTo>
                    <a:pt x="196546" y="338138"/>
                    <a:pt x="196546" y="338138"/>
                    <a:pt x="119365" y="338138"/>
                  </a:cubicBezTo>
                  <a:cubicBezTo>
                    <a:pt x="115373" y="338138"/>
                    <a:pt x="112712" y="335500"/>
                    <a:pt x="112712" y="331542"/>
                  </a:cubicBezTo>
                  <a:cubicBezTo>
                    <a:pt x="112712" y="331542"/>
                    <a:pt x="112712" y="331542"/>
                    <a:pt x="112712" y="290647"/>
                  </a:cubicBezTo>
                  <a:cubicBezTo>
                    <a:pt x="112712" y="265582"/>
                    <a:pt x="132672" y="244475"/>
                    <a:pt x="157956" y="244475"/>
                  </a:cubicBezTo>
                  <a:close/>
                  <a:moveTo>
                    <a:pt x="45900" y="244475"/>
                  </a:moveTo>
                  <a:cubicBezTo>
                    <a:pt x="69505" y="244475"/>
                    <a:pt x="90488" y="265582"/>
                    <a:pt x="90488" y="290647"/>
                  </a:cubicBezTo>
                  <a:cubicBezTo>
                    <a:pt x="90488" y="290647"/>
                    <a:pt x="90488" y="290647"/>
                    <a:pt x="90488" y="331542"/>
                  </a:cubicBezTo>
                  <a:cubicBezTo>
                    <a:pt x="90488" y="332861"/>
                    <a:pt x="90488" y="335500"/>
                    <a:pt x="89176" y="335500"/>
                  </a:cubicBezTo>
                  <a:cubicBezTo>
                    <a:pt x="87865" y="336819"/>
                    <a:pt x="85242" y="338138"/>
                    <a:pt x="83931" y="338138"/>
                  </a:cubicBezTo>
                  <a:cubicBezTo>
                    <a:pt x="83931" y="338138"/>
                    <a:pt x="83931" y="338138"/>
                    <a:pt x="6557" y="338138"/>
                  </a:cubicBezTo>
                  <a:cubicBezTo>
                    <a:pt x="3934" y="338138"/>
                    <a:pt x="0" y="335500"/>
                    <a:pt x="0" y="331542"/>
                  </a:cubicBezTo>
                  <a:cubicBezTo>
                    <a:pt x="0" y="331542"/>
                    <a:pt x="0" y="331542"/>
                    <a:pt x="0" y="290647"/>
                  </a:cubicBezTo>
                  <a:cubicBezTo>
                    <a:pt x="0" y="265582"/>
                    <a:pt x="20983" y="244475"/>
                    <a:pt x="45900" y="244475"/>
                  </a:cubicBezTo>
                  <a:close/>
                  <a:moveTo>
                    <a:pt x="271463" y="180975"/>
                  </a:moveTo>
                  <a:cubicBezTo>
                    <a:pt x="287200" y="180975"/>
                    <a:pt x="301625" y="194089"/>
                    <a:pt x="301625" y="211138"/>
                  </a:cubicBezTo>
                  <a:cubicBezTo>
                    <a:pt x="301625" y="228186"/>
                    <a:pt x="287200" y="241300"/>
                    <a:pt x="271463" y="241300"/>
                  </a:cubicBezTo>
                  <a:cubicBezTo>
                    <a:pt x="254414" y="241300"/>
                    <a:pt x="241300" y="228186"/>
                    <a:pt x="241300" y="211138"/>
                  </a:cubicBezTo>
                  <a:cubicBezTo>
                    <a:pt x="241300" y="194089"/>
                    <a:pt x="254414" y="180975"/>
                    <a:pt x="271463" y="180975"/>
                  </a:cubicBezTo>
                  <a:close/>
                  <a:moveTo>
                    <a:pt x="159420" y="180975"/>
                  </a:moveTo>
                  <a:cubicBezTo>
                    <a:pt x="175506" y="180975"/>
                    <a:pt x="188912" y="194089"/>
                    <a:pt x="188912" y="211138"/>
                  </a:cubicBezTo>
                  <a:cubicBezTo>
                    <a:pt x="188912" y="228186"/>
                    <a:pt x="175506" y="241300"/>
                    <a:pt x="159420" y="241300"/>
                  </a:cubicBezTo>
                  <a:cubicBezTo>
                    <a:pt x="141992" y="241300"/>
                    <a:pt x="128587" y="228186"/>
                    <a:pt x="128587" y="211138"/>
                  </a:cubicBezTo>
                  <a:cubicBezTo>
                    <a:pt x="128587" y="194089"/>
                    <a:pt x="141992" y="180975"/>
                    <a:pt x="159420" y="180975"/>
                  </a:cubicBezTo>
                  <a:close/>
                  <a:moveTo>
                    <a:pt x="46038" y="180975"/>
                  </a:moveTo>
                  <a:cubicBezTo>
                    <a:pt x="62697" y="180975"/>
                    <a:pt x="76201" y="194479"/>
                    <a:pt x="76201" y="211138"/>
                  </a:cubicBezTo>
                  <a:cubicBezTo>
                    <a:pt x="76201" y="227797"/>
                    <a:pt x="62697" y="241301"/>
                    <a:pt x="46038" y="241301"/>
                  </a:cubicBezTo>
                  <a:cubicBezTo>
                    <a:pt x="29379" y="241301"/>
                    <a:pt x="15875" y="227797"/>
                    <a:pt x="15875" y="211138"/>
                  </a:cubicBezTo>
                  <a:cubicBezTo>
                    <a:pt x="15875" y="194479"/>
                    <a:pt x="29379" y="180975"/>
                    <a:pt x="46038" y="180975"/>
                  </a:cubicBezTo>
                  <a:close/>
                  <a:moveTo>
                    <a:pt x="270005" y="77788"/>
                  </a:moveTo>
                  <a:cubicBezTo>
                    <a:pt x="252736" y="77788"/>
                    <a:pt x="238125" y="92457"/>
                    <a:pt x="238125" y="109792"/>
                  </a:cubicBezTo>
                  <a:cubicBezTo>
                    <a:pt x="238125" y="109792"/>
                    <a:pt x="238125" y="109792"/>
                    <a:pt x="238125" y="144463"/>
                  </a:cubicBezTo>
                  <a:cubicBezTo>
                    <a:pt x="238125" y="144463"/>
                    <a:pt x="238125" y="144463"/>
                    <a:pt x="303213" y="144463"/>
                  </a:cubicBezTo>
                  <a:lnTo>
                    <a:pt x="303213" y="109792"/>
                  </a:lnTo>
                  <a:cubicBezTo>
                    <a:pt x="303213" y="92457"/>
                    <a:pt x="288602" y="77788"/>
                    <a:pt x="270005" y="77788"/>
                  </a:cubicBezTo>
                  <a:close/>
                  <a:moveTo>
                    <a:pt x="270013" y="65088"/>
                  </a:moveTo>
                  <a:cubicBezTo>
                    <a:pt x="294930" y="65088"/>
                    <a:pt x="315913" y="84876"/>
                    <a:pt x="315913" y="109941"/>
                  </a:cubicBezTo>
                  <a:cubicBezTo>
                    <a:pt x="315913" y="109941"/>
                    <a:pt x="315913" y="109941"/>
                    <a:pt x="315913" y="150836"/>
                  </a:cubicBezTo>
                  <a:cubicBezTo>
                    <a:pt x="315913" y="153474"/>
                    <a:pt x="314602" y="154794"/>
                    <a:pt x="313290" y="156113"/>
                  </a:cubicBezTo>
                  <a:cubicBezTo>
                    <a:pt x="313290" y="157432"/>
                    <a:pt x="310667" y="158751"/>
                    <a:pt x="309356" y="158751"/>
                  </a:cubicBezTo>
                  <a:cubicBezTo>
                    <a:pt x="309356" y="158751"/>
                    <a:pt x="309356" y="158751"/>
                    <a:pt x="231982" y="158751"/>
                  </a:cubicBezTo>
                  <a:cubicBezTo>
                    <a:pt x="228048" y="158751"/>
                    <a:pt x="225425" y="154794"/>
                    <a:pt x="225425" y="150836"/>
                  </a:cubicBezTo>
                  <a:cubicBezTo>
                    <a:pt x="225425" y="150836"/>
                    <a:pt x="225425" y="150836"/>
                    <a:pt x="225425" y="109941"/>
                  </a:cubicBezTo>
                  <a:cubicBezTo>
                    <a:pt x="225425" y="84876"/>
                    <a:pt x="246408" y="65088"/>
                    <a:pt x="270013" y="65088"/>
                  </a:cubicBezTo>
                  <a:close/>
                  <a:moveTo>
                    <a:pt x="157956" y="65088"/>
                  </a:moveTo>
                  <a:cubicBezTo>
                    <a:pt x="183239" y="65088"/>
                    <a:pt x="203200" y="84876"/>
                    <a:pt x="203200" y="109941"/>
                  </a:cubicBezTo>
                  <a:cubicBezTo>
                    <a:pt x="203200" y="109941"/>
                    <a:pt x="203200" y="109941"/>
                    <a:pt x="203200" y="150836"/>
                  </a:cubicBezTo>
                  <a:cubicBezTo>
                    <a:pt x="203200" y="153474"/>
                    <a:pt x="203200" y="154794"/>
                    <a:pt x="201869" y="156113"/>
                  </a:cubicBezTo>
                  <a:cubicBezTo>
                    <a:pt x="200538" y="157432"/>
                    <a:pt x="199208" y="158751"/>
                    <a:pt x="196546" y="158751"/>
                  </a:cubicBezTo>
                  <a:cubicBezTo>
                    <a:pt x="196546" y="158751"/>
                    <a:pt x="196546" y="158751"/>
                    <a:pt x="119365" y="158751"/>
                  </a:cubicBezTo>
                  <a:cubicBezTo>
                    <a:pt x="115373" y="158751"/>
                    <a:pt x="112712" y="154794"/>
                    <a:pt x="112712" y="150836"/>
                  </a:cubicBezTo>
                  <a:cubicBezTo>
                    <a:pt x="112712" y="150836"/>
                    <a:pt x="112712" y="150836"/>
                    <a:pt x="112712" y="109941"/>
                  </a:cubicBezTo>
                  <a:cubicBezTo>
                    <a:pt x="112712" y="84876"/>
                    <a:pt x="132672" y="65088"/>
                    <a:pt x="157956" y="65088"/>
                  </a:cubicBezTo>
                  <a:close/>
                  <a:moveTo>
                    <a:pt x="45900" y="65088"/>
                  </a:moveTo>
                  <a:cubicBezTo>
                    <a:pt x="69505" y="65088"/>
                    <a:pt x="90488" y="84876"/>
                    <a:pt x="90488" y="109941"/>
                  </a:cubicBezTo>
                  <a:cubicBezTo>
                    <a:pt x="90488" y="109941"/>
                    <a:pt x="90488" y="109941"/>
                    <a:pt x="90488" y="150836"/>
                  </a:cubicBezTo>
                  <a:cubicBezTo>
                    <a:pt x="90488" y="153474"/>
                    <a:pt x="90488" y="154794"/>
                    <a:pt x="89176" y="156113"/>
                  </a:cubicBezTo>
                  <a:cubicBezTo>
                    <a:pt x="87865" y="157432"/>
                    <a:pt x="85242" y="158751"/>
                    <a:pt x="83931" y="158751"/>
                  </a:cubicBezTo>
                  <a:cubicBezTo>
                    <a:pt x="83931" y="158751"/>
                    <a:pt x="83931" y="158751"/>
                    <a:pt x="6557" y="158751"/>
                  </a:cubicBezTo>
                  <a:cubicBezTo>
                    <a:pt x="3934" y="158751"/>
                    <a:pt x="0" y="154794"/>
                    <a:pt x="0" y="150836"/>
                  </a:cubicBezTo>
                  <a:cubicBezTo>
                    <a:pt x="0" y="150836"/>
                    <a:pt x="0" y="150836"/>
                    <a:pt x="0" y="109941"/>
                  </a:cubicBezTo>
                  <a:cubicBezTo>
                    <a:pt x="0" y="84876"/>
                    <a:pt x="20983" y="65088"/>
                    <a:pt x="45900" y="65088"/>
                  </a:cubicBezTo>
                  <a:close/>
                  <a:moveTo>
                    <a:pt x="270669" y="14288"/>
                  </a:moveTo>
                  <a:cubicBezTo>
                    <a:pt x="261463" y="14288"/>
                    <a:pt x="254000" y="21751"/>
                    <a:pt x="254000" y="30957"/>
                  </a:cubicBezTo>
                  <a:cubicBezTo>
                    <a:pt x="254000" y="40163"/>
                    <a:pt x="261463" y="47626"/>
                    <a:pt x="270669" y="47626"/>
                  </a:cubicBezTo>
                  <a:cubicBezTo>
                    <a:pt x="279875" y="47626"/>
                    <a:pt x="287338" y="40163"/>
                    <a:pt x="287338" y="30957"/>
                  </a:cubicBezTo>
                  <a:cubicBezTo>
                    <a:pt x="287338" y="21751"/>
                    <a:pt x="279875" y="14288"/>
                    <a:pt x="270669" y="14288"/>
                  </a:cubicBezTo>
                  <a:close/>
                  <a:moveTo>
                    <a:pt x="271463" y="0"/>
                  </a:moveTo>
                  <a:cubicBezTo>
                    <a:pt x="287200" y="0"/>
                    <a:pt x="301625" y="13459"/>
                    <a:pt x="301625" y="30957"/>
                  </a:cubicBezTo>
                  <a:cubicBezTo>
                    <a:pt x="301625" y="48454"/>
                    <a:pt x="287200" y="61913"/>
                    <a:pt x="271463" y="61913"/>
                  </a:cubicBezTo>
                  <a:cubicBezTo>
                    <a:pt x="254414" y="61913"/>
                    <a:pt x="241300" y="48454"/>
                    <a:pt x="241300" y="30957"/>
                  </a:cubicBezTo>
                  <a:cubicBezTo>
                    <a:pt x="241300" y="13459"/>
                    <a:pt x="254414" y="0"/>
                    <a:pt x="271463" y="0"/>
                  </a:cubicBezTo>
                  <a:close/>
                  <a:moveTo>
                    <a:pt x="159420" y="0"/>
                  </a:moveTo>
                  <a:cubicBezTo>
                    <a:pt x="175506" y="0"/>
                    <a:pt x="188912" y="13459"/>
                    <a:pt x="188912" y="30957"/>
                  </a:cubicBezTo>
                  <a:cubicBezTo>
                    <a:pt x="188912" y="48454"/>
                    <a:pt x="175506" y="61913"/>
                    <a:pt x="159420" y="61913"/>
                  </a:cubicBezTo>
                  <a:cubicBezTo>
                    <a:pt x="141992" y="61913"/>
                    <a:pt x="128587" y="48454"/>
                    <a:pt x="128587" y="30957"/>
                  </a:cubicBezTo>
                  <a:cubicBezTo>
                    <a:pt x="128587" y="13459"/>
                    <a:pt x="141992" y="0"/>
                    <a:pt x="159420" y="0"/>
                  </a:cubicBezTo>
                  <a:close/>
                  <a:moveTo>
                    <a:pt x="46037" y="0"/>
                  </a:moveTo>
                  <a:cubicBezTo>
                    <a:pt x="63086" y="0"/>
                    <a:pt x="76200" y="13459"/>
                    <a:pt x="76200" y="30957"/>
                  </a:cubicBezTo>
                  <a:cubicBezTo>
                    <a:pt x="76200" y="48454"/>
                    <a:pt x="63086" y="61913"/>
                    <a:pt x="46037" y="61913"/>
                  </a:cubicBezTo>
                  <a:cubicBezTo>
                    <a:pt x="28989" y="61913"/>
                    <a:pt x="15875" y="48454"/>
                    <a:pt x="15875" y="30957"/>
                  </a:cubicBezTo>
                  <a:cubicBezTo>
                    <a:pt x="15875" y="13459"/>
                    <a:pt x="28989" y="0"/>
                    <a:pt x="4603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nvGrpSpPr>
          <p:cNvPr id="34" name="组合 33"/>
          <p:cNvGrpSpPr/>
          <p:nvPr/>
        </p:nvGrpSpPr>
        <p:grpSpPr>
          <a:xfrm>
            <a:off x="8077804" y="4013200"/>
            <a:ext cx="851875" cy="851875"/>
            <a:chOff x="8148329" y="2070100"/>
            <a:chExt cx="851874" cy="851874"/>
          </a:xfrm>
        </p:grpSpPr>
        <p:sp>
          <p:nvSpPr>
            <p:cNvPr id="35" name="椭圆 34"/>
            <p:cNvSpPr/>
            <p:nvPr/>
          </p:nvSpPr>
          <p:spPr>
            <a:xfrm>
              <a:off x="8148329" y="2070100"/>
              <a:ext cx="851874" cy="851874"/>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6" name="椭圆 15"/>
            <p:cNvSpPr/>
            <p:nvPr/>
          </p:nvSpPr>
          <p:spPr>
            <a:xfrm>
              <a:off x="8381524" y="2303294"/>
              <a:ext cx="385486" cy="385486"/>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nvGrpSpPr>
          <p:cNvPr id="37" name="组合 36"/>
          <p:cNvGrpSpPr/>
          <p:nvPr/>
        </p:nvGrpSpPr>
        <p:grpSpPr>
          <a:xfrm>
            <a:off x="9408549" y="4013200"/>
            <a:ext cx="851875" cy="851875"/>
            <a:chOff x="10565600" y="2070100"/>
            <a:chExt cx="851874" cy="851874"/>
          </a:xfrm>
        </p:grpSpPr>
        <p:sp>
          <p:nvSpPr>
            <p:cNvPr id="38" name="椭圆 37"/>
            <p:cNvSpPr/>
            <p:nvPr/>
          </p:nvSpPr>
          <p:spPr>
            <a:xfrm>
              <a:off x="10565600" y="2070100"/>
              <a:ext cx="851874" cy="8518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9" name="椭圆 17"/>
            <p:cNvSpPr/>
            <p:nvPr/>
          </p:nvSpPr>
          <p:spPr>
            <a:xfrm>
              <a:off x="10798795" y="2319098"/>
              <a:ext cx="385486" cy="353878"/>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nvGrpSpPr>
          <p:cNvPr id="22" name="组合 21"/>
          <p:cNvGrpSpPr/>
          <p:nvPr/>
        </p:nvGrpSpPr>
        <p:grpSpPr>
          <a:xfrm>
            <a:off x="6085545" y="2074142"/>
            <a:ext cx="5050769" cy="1651318"/>
            <a:chOff x="6959890" y="2107863"/>
            <a:chExt cx="5050769" cy="1651319"/>
          </a:xfrm>
        </p:grpSpPr>
        <p:sp>
          <p:nvSpPr>
            <p:cNvPr id="23" name="TextBox 19"/>
            <p:cNvSpPr txBox="1"/>
            <p:nvPr/>
          </p:nvSpPr>
          <p:spPr>
            <a:xfrm>
              <a:off x="6959890" y="2107863"/>
              <a:ext cx="2444433" cy="40011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000" dirty="0">
                  <a:solidFill>
                    <a:schemeClr val="tx1">
                      <a:lumMod val="65000"/>
                      <a:lumOff val="3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标题文字添加</a:t>
              </a:r>
              <a:endParaRPr lang="en-US" sz="2000" dirty="0">
                <a:solidFill>
                  <a:schemeClr val="tx1">
                    <a:lumMod val="65000"/>
                    <a:lumOff val="3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4" name="文本框 23"/>
            <p:cNvSpPr txBox="1"/>
            <p:nvPr/>
          </p:nvSpPr>
          <p:spPr>
            <a:xfrm>
              <a:off x="6959891" y="2452414"/>
              <a:ext cx="5050768" cy="1306768"/>
            </a:xfrm>
            <a:prstGeom prst="rect">
              <a:avLst/>
            </a:prstGeom>
            <a:noFill/>
          </p:spPr>
          <p:txBody>
            <a:bodyPr wrap="square" rtlCol="0">
              <a:spAutoFit/>
              <a:scene3d>
                <a:camera prst="orthographicFront"/>
                <a:lightRig rig="threePt" dir="t"/>
              </a:scene3d>
              <a:sp3d contourW="12700"/>
            </a:bodyPr>
            <a:lstStyle/>
            <a:p>
              <a:pPr>
                <a:lnSpc>
                  <a:spcPct val="170000"/>
                </a:lnSpc>
              </a:pPr>
              <a:r>
                <a:rPr lang="zh-CN" altLang="en-US" sz="1200" dirty="0">
                  <a:solidFill>
                    <a:schemeClr val="tx1">
                      <a:lumMod val="65000"/>
                      <a:lumOff val="3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输入标题内容，输入标题内容输入标题内容，输入标题内容输入标题内容输入标题内容输入标题内容，输入标题内容输入标题内容输入标题内容，输入标题内容输入标题内容，输入标题内容输入标题内容输入标题内容输入标题内容，输入标题内容输入标题内容输入标题内容</a:t>
              </a:r>
              <a:endParaRPr lang="en-US" altLang="zh-CN" sz="1200" dirty="0">
                <a:solidFill>
                  <a:schemeClr val="tx1">
                    <a:lumMod val="65000"/>
                    <a:lumOff val="3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sp>
        <p:nvSpPr>
          <p:cNvPr id="25" name="TextBox 19"/>
          <p:cNvSpPr txBox="1"/>
          <p:nvPr/>
        </p:nvSpPr>
        <p:spPr>
          <a:xfrm>
            <a:off x="6486362" y="4992306"/>
            <a:ext cx="1373268" cy="338554"/>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sz="1600" dirty="0">
                <a:latin typeface="方正楷体简体" panose="03000509000000000000" pitchFamily="65" charset="-122"/>
                <a:ea typeface="方正楷体简体" panose="03000509000000000000" pitchFamily="65" charset="-122"/>
                <a:sym typeface="方正楷体简体" panose="03000509000000000000" pitchFamily="65" charset="-122"/>
              </a:rPr>
              <a:t>文字添加</a:t>
            </a:r>
            <a:endParaRPr lang="en-US" sz="1600"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6" name="TextBox 19"/>
          <p:cNvSpPr txBox="1"/>
          <p:nvPr/>
        </p:nvSpPr>
        <p:spPr>
          <a:xfrm>
            <a:off x="7817107" y="4992306"/>
            <a:ext cx="1373268" cy="338554"/>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sz="1600" dirty="0">
                <a:latin typeface="方正楷体简体" panose="03000509000000000000" pitchFamily="65" charset="-122"/>
                <a:ea typeface="方正楷体简体" panose="03000509000000000000" pitchFamily="65" charset="-122"/>
                <a:sym typeface="方正楷体简体" panose="03000509000000000000" pitchFamily="65" charset="-122"/>
              </a:rPr>
              <a:t>文字添加</a:t>
            </a:r>
            <a:endParaRPr lang="en-US" sz="1600"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7" name="TextBox 19"/>
          <p:cNvSpPr txBox="1"/>
          <p:nvPr/>
        </p:nvSpPr>
        <p:spPr>
          <a:xfrm>
            <a:off x="9147854" y="4992306"/>
            <a:ext cx="1373268" cy="338554"/>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sz="1600" dirty="0">
                <a:latin typeface="方正楷体简体" panose="03000509000000000000" pitchFamily="65" charset="-122"/>
                <a:ea typeface="方正楷体简体" panose="03000509000000000000" pitchFamily="65" charset="-122"/>
                <a:sym typeface="方正楷体简体" panose="03000509000000000000" pitchFamily="65" charset="-122"/>
              </a:rPr>
              <a:t>文字添加</a:t>
            </a:r>
            <a:endParaRPr lang="en-US" sz="1600"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0" name="矩形 39"/>
          <p:cNvSpPr/>
          <p:nvPr/>
        </p:nvSpPr>
        <p:spPr>
          <a:xfrm>
            <a:off x="630261" y="245461"/>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randombar(horizontal)">
                                      <p:cBhvr>
                                        <p:cTn id="11" dur="500"/>
                                        <p:tgtEl>
                                          <p:spTgt spid="31"/>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randombar(horizontal)">
                                      <p:cBhvr>
                                        <p:cTn id="15" dur="500"/>
                                        <p:tgtEl>
                                          <p:spTgt spid="34"/>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randombar(horizontal)">
                                      <p:cBhvr>
                                        <p:cTn id="19" dur="500"/>
                                        <p:tgtEl>
                                          <p:spTgt spid="37"/>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randombar(horizontal)">
                                      <p:cBhvr>
                                        <p:cTn id="23" dur="500"/>
                                        <p:tgtEl>
                                          <p:spTgt spid="25"/>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randombar(horizontal)">
                                      <p:cBhvr>
                                        <p:cTn id="27" dur="500"/>
                                        <p:tgtEl>
                                          <p:spTgt spid="26"/>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randombar(horizontal)">
                                      <p:cBhvr>
                                        <p:cTn id="31" dur="500"/>
                                        <p:tgtEl>
                                          <p:spTgt spid="27"/>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randombar(horizontal)">
                                      <p:cBhvr>
                                        <p:cTn id="35" dur="500"/>
                                        <p:tgtEl>
                                          <p:spTgt spid="40"/>
                                        </p:tgtEl>
                                      </p:cBhvr>
                                    </p:animEffect>
                                  </p:childTnLst>
                                </p:cTn>
                              </p:par>
                            </p:childTnLst>
                          </p:cTn>
                        </p:par>
                        <p:par>
                          <p:cTn id="36" fill="hold">
                            <p:stCondLst>
                              <p:cond delay="4000"/>
                            </p:stCondLst>
                            <p:childTnLst>
                              <p:par>
                                <p:cTn id="37" presetID="14" presetClass="entr" presetSubtype="10"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randombar(horizontal)">
                                      <p:cBhvr>
                                        <p:cTn id="3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40"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9" name="组合 38"/>
          <p:cNvGrpSpPr/>
          <p:nvPr/>
        </p:nvGrpSpPr>
        <p:grpSpPr>
          <a:xfrm>
            <a:off x="6533401" y="1987185"/>
            <a:ext cx="4706945" cy="3243351"/>
            <a:chOff x="4900050" y="1490388"/>
            <a:chExt cx="3530209" cy="2432513"/>
          </a:xfrm>
        </p:grpSpPr>
        <p:sp>
          <p:nvSpPr>
            <p:cNvPr id="6" name="TextBox 23"/>
            <p:cNvSpPr txBox="1"/>
            <p:nvPr/>
          </p:nvSpPr>
          <p:spPr>
            <a:xfrm>
              <a:off x="5354995" y="1511287"/>
              <a:ext cx="3075264" cy="396262"/>
            </a:xfrm>
            <a:prstGeom prst="rect">
              <a:avLst/>
            </a:prstGeom>
            <a:noFill/>
          </p:spPr>
          <p:txBody>
            <a:bodyPr wrap="square">
              <a:normAutofit/>
            </a:bodyPr>
            <a:lstStyle/>
            <a:p>
              <a:pPr defTabSz="1219200">
                <a:lnSpc>
                  <a:spcPct val="120000"/>
                </a:lnSpc>
                <a:defRPr/>
              </a:pPr>
              <a:r>
                <a:rPr lang="zh-CN" altLang="en-US" sz="935" dirty="0">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rPr>
                <a:t>此部分内容作为文字排版占位显示（建议使用主题字体）通常规则为在</a:t>
              </a:r>
              <a:r>
                <a:rPr lang="en-US" altLang="zh-CN" sz="935" dirty="0">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rPr>
                <a:t>PPT</a:t>
              </a:r>
              <a:r>
                <a:rPr lang="zh-CN" altLang="en-US" sz="935" dirty="0">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rPr>
                <a:t>文档下中英文各使用一种字体以保持全文档统一</a:t>
              </a:r>
              <a:endParaRPr lang="zh-CN" altLang="en-US" sz="935" dirty="0">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7" name="Oval 24"/>
            <p:cNvSpPr/>
            <p:nvPr/>
          </p:nvSpPr>
          <p:spPr>
            <a:xfrm>
              <a:off x="4900914" y="1490388"/>
              <a:ext cx="426575" cy="4265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sz="2135">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8" name="TextBox 25"/>
            <p:cNvSpPr txBox="1"/>
            <p:nvPr/>
          </p:nvSpPr>
          <p:spPr>
            <a:xfrm>
              <a:off x="5354995" y="2183328"/>
              <a:ext cx="3075264" cy="396262"/>
            </a:xfrm>
            <a:prstGeom prst="rect">
              <a:avLst/>
            </a:prstGeom>
            <a:noFill/>
          </p:spPr>
          <p:txBody>
            <a:bodyPr wrap="square">
              <a:normAutofit/>
            </a:bodyPr>
            <a:lstStyle/>
            <a:p>
              <a:pPr defTabSz="1219200">
                <a:lnSpc>
                  <a:spcPct val="120000"/>
                </a:lnSpc>
                <a:defRPr/>
              </a:pPr>
              <a:r>
                <a:rPr lang="zh-CN" altLang="en-US" sz="935">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rPr>
                <a:t>此部分内容作为文字排版占位显示（建议使用主题字体）通常规则为在</a:t>
              </a:r>
              <a:r>
                <a:rPr lang="en-US" altLang="zh-CN" sz="935">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rPr>
                <a:t>PPT</a:t>
              </a:r>
              <a:r>
                <a:rPr lang="zh-CN" altLang="en-US" sz="935">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rPr>
                <a:t>文档下中英文各使用一种字体以保持全文档统一</a:t>
              </a:r>
              <a:endParaRPr lang="zh-CN" altLang="en-US" sz="935">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9" name="Oval 26"/>
            <p:cNvSpPr/>
            <p:nvPr/>
          </p:nvSpPr>
          <p:spPr>
            <a:xfrm>
              <a:off x="4900914" y="2162428"/>
              <a:ext cx="426575" cy="4265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sz="2135">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0" name="TextBox 27"/>
            <p:cNvSpPr txBox="1"/>
            <p:nvPr/>
          </p:nvSpPr>
          <p:spPr>
            <a:xfrm>
              <a:off x="5354995" y="2845184"/>
              <a:ext cx="3075264" cy="396262"/>
            </a:xfrm>
            <a:prstGeom prst="rect">
              <a:avLst/>
            </a:prstGeom>
            <a:noFill/>
          </p:spPr>
          <p:txBody>
            <a:bodyPr wrap="square">
              <a:normAutofit/>
            </a:bodyPr>
            <a:lstStyle/>
            <a:p>
              <a:pPr defTabSz="1219200">
                <a:lnSpc>
                  <a:spcPct val="120000"/>
                </a:lnSpc>
                <a:defRPr/>
              </a:pPr>
              <a:r>
                <a:rPr lang="zh-CN" altLang="en-US" sz="935">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rPr>
                <a:t>此部分内容作为文字排版占位显示（建议使用主题字体）通常规则为在</a:t>
              </a:r>
              <a:r>
                <a:rPr lang="en-US" altLang="zh-CN" sz="935">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rPr>
                <a:t>PPT</a:t>
              </a:r>
              <a:r>
                <a:rPr lang="zh-CN" altLang="en-US" sz="935">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rPr>
                <a:t>文档下中英文各使用一种字体以保持全文档统一</a:t>
              </a:r>
              <a:endParaRPr lang="zh-CN" altLang="en-US" sz="935">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1" name="Oval 28"/>
            <p:cNvSpPr/>
            <p:nvPr/>
          </p:nvSpPr>
          <p:spPr>
            <a:xfrm>
              <a:off x="4900914" y="2824285"/>
              <a:ext cx="426575" cy="4265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sz="2135">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2" name="TextBox 29"/>
            <p:cNvSpPr txBox="1"/>
            <p:nvPr/>
          </p:nvSpPr>
          <p:spPr>
            <a:xfrm>
              <a:off x="5354995" y="3517225"/>
              <a:ext cx="3075264" cy="396262"/>
            </a:xfrm>
            <a:prstGeom prst="rect">
              <a:avLst/>
            </a:prstGeom>
            <a:noFill/>
          </p:spPr>
          <p:txBody>
            <a:bodyPr wrap="square">
              <a:normAutofit/>
            </a:bodyPr>
            <a:lstStyle/>
            <a:p>
              <a:pPr defTabSz="1219200">
                <a:lnSpc>
                  <a:spcPct val="120000"/>
                </a:lnSpc>
                <a:defRPr/>
              </a:pPr>
              <a:r>
                <a:rPr lang="zh-CN" altLang="en-US" sz="935">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rPr>
                <a:t>此部分内容作为文字排版占位显示（建议使用主题字体）通常规则为在</a:t>
              </a:r>
              <a:r>
                <a:rPr lang="en-US" altLang="zh-CN" sz="935">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rPr>
                <a:t>PPT</a:t>
              </a:r>
              <a:r>
                <a:rPr lang="zh-CN" altLang="en-US" sz="935">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rPr>
                <a:t>文档下中英文各使用一种字体以保持全文档统一</a:t>
              </a:r>
              <a:endParaRPr lang="zh-CN" altLang="en-US" sz="935">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3" name="Oval 30"/>
            <p:cNvSpPr/>
            <p:nvPr/>
          </p:nvSpPr>
          <p:spPr>
            <a:xfrm>
              <a:off x="4900914" y="3496326"/>
              <a:ext cx="426575" cy="42657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sz="2135">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4" name="TextBox 31"/>
            <p:cNvSpPr txBox="1"/>
            <p:nvPr/>
          </p:nvSpPr>
          <p:spPr>
            <a:xfrm>
              <a:off x="4900914" y="1563163"/>
              <a:ext cx="446276" cy="253915"/>
            </a:xfrm>
            <a:prstGeom prst="rect">
              <a:avLst/>
            </a:prstGeom>
            <a:noFill/>
          </p:spPr>
          <p:txBody>
            <a:bodyPr wrap="none">
              <a:normAutofit/>
            </a:bodyPr>
            <a:lstStyle/>
            <a:p>
              <a:pPr defTabSz="1219200">
                <a:defRPr/>
              </a:pPr>
              <a:r>
                <a:rPr lang="en-US" sz="1465" b="1">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30%</a:t>
              </a:r>
              <a:endParaRPr lang="en-US" sz="1465" b="1">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5" name="TextBox 32"/>
            <p:cNvSpPr txBox="1"/>
            <p:nvPr/>
          </p:nvSpPr>
          <p:spPr>
            <a:xfrm>
              <a:off x="4900050" y="2237066"/>
              <a:ext cx="446276" cy="253915"/>
            </a:xfrm>
            <a:prstGeom prst="rect">
              <a:avLst/>
            </a:prstGeom>
            <a:noFill/>
          </p:spPr>
          <p:txBody>
            <a:bodyPr wrap="none">
              <a:normAutofit/>
            </a:bodyPr>
            <a:lstStyle/>
            <a:p>
              <a:pPr defTabSz="1219200">
                <a:defRPr/>
              </a:pPr>
              <a:r>
                <a:rPr lang="en-US" sz="1465" b="1">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70%</a:t>
              </a:r>
              <a:endParaRPr lang="en-US" sz="1465" b="1">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6" name="TextBox 33"/>
            <p:cNvSpPr txBox="1"/>
            <p:nvPr/>
          </p:nvSpPr>
          <p:spPr>
            <a:xfrm>
              <a:off x="4903218" y="2898922"/>
              <a:ext cx="446276" cy="253915"/>
            </a:xfrm>
            <a:prstGeom prst="rect">
              <a:avLst/>
            </a:prstGeom>
            <a:noFill/>
          </p:spPr>
          <p:txBody>
            <a:bodyPr wrap="none">
              <a:normAutofit/>
            </a:bodyPr>
            <a:lstStyle/>
            <a:p>
              <a:pPr defTabSz="1219200">
                <a:defRPr/>
              </a:pPr>
              <a:r>
                <a:rPr lang="en-US" sz="1465" b="1">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50%</a:t>
              </a:r>
              <a:endParaRPr lang="en-US" sz="1465" b="1">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7" name="TextBox 34"/>
            <p:cNvSpPr txBox="1"/>
            <p:nvPr/>
          </p:nvSpPr>
          <p:spPr>
            <a:xfrm>
              <a:off x="4900050" y="3570964"/>
              <a:ext cx="446276" cy="253915"/>
            </a:xfrm>
            <a:prstGeom prst="rect">
              <a:avLst/>
            </a:prstGeom>
            <a:noFill/>
          </p:spPr>
          <p:txBody>
            <a:bodyPr wrap="none">
              <a:normAutofit/>
            </a:bodyPr>
            <a:lstStyle/>
            <a:p>
              <a:pPr defTabSz="1219200">
                <a:defRPr/>
              </a:pPr>
              <a:r>
                <a:rPr lang="en-US" sz="1465" b="1"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40%</a:t>
              </a:r>
              <a:endParaRPr lang="en-US" sz="1465" b="1"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nvGrpSpPr>
          <p:cNvPr id="38" name="组合 37"/>
          <p:cNvGrpSpPr/>
          <p:nvPr/>
        </p:nvGrpSpPr>
        <p:grpSpPr>
          <a:xfrm>
            <a:off x="412047" y="1812682"/>
            <a:ext cx="5405879" cy="2997261"/>
            <a:chOff x="309035" y="1359511"/>
            <a:chExt cx="4054409" cy="2247946"/>
          </a:xfrm>
        </p:grpSpPr>
        <p:sp>
          <p:nvSpPr>
            <p:cNvPr id="4" name="TextBox 8"/>
            <p:cNvSpPr txBox="1"/>
            <p:nvPr/>
          </p:nvSpPr>
          <p:spPr>
            <a:xfrm>
              <a:off x="309035" y="2886385"/>
              <a:ext cx="4054409" cy="396262"/>
            </a:xfrm>
            <a:prstGeom prst="rect">
              <a:avLst/>
            </a:prstGeom>
            <a:noFill/>
          </p:spPr>
          <p:txBody>
            <a:bodyPr wrap="square">
              <a:normAutofit/>
            </a:bodyPr>
            <a:lstStyle/>
            <a:p>
              <a:pPr algn="ctr" defTabSz="1219200">
                <a:lnSpc>
                  <a:spcPct val="120000"/>
                </a:lnSpc>
                <a:defRPr/>
              </a:pPr>
              <a:r>
                <a:rPr lang="zh-CN" altLang="en-US" sz="1065" dirty="0">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rPr>
                <a:t>此部分内容作为文字排版占位显示（建议使用主题字体）</a:t>
              </a:r>
              <a:br>
                <a:rPr lang="zh-CN" altLang="en-US" sz="1065" dirty="0">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rPr>
              </a:br>
              <a:r>
                <a:rPr lang="zh-CN" altLang="en-US" sz="1065" dirty="0">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rPr>
                <a:t>如需更改请在（设置形状格式）菜单下（文本选项）中调整</a:t>
              </a:r>
              <a:endParaRPr lang="zh-CN" altLang="en-US" sz="1065" dirty="0">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5" name="TextBox 9"/>
            <p:cNvSpPr txBox="1"/>
            <p:nvPr/>
          </p:nvSpPr>
          <p:spPr>
            <a:xfrm>
              <a:off x="1771870" y="2594450"/>
              <a:ext cx="1177245" cy="276999"/>
            </a:xfrm>
            <a:prstGeom prst="rect">
              <a:avLst/>
            </a:prstGeom>
            <a:noFill/>
          </p:spPr>
          <p:txBody>
            <a:bodyPr wrap="none">
              <a:noAutofit/>
            </a:bodyPr>
            <a:lstStyle/>
            <a:p>
              <a:pPr algn="ctr" defTabSz="1219200">
                <a:defRPr/>
              </a:pPr>
              <a:r>
                <a:rPr lang="zh-CN" altLang="en-US" sz="1865">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1865">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nvGrpSpPr>
            <p:cNvPr id="19" name="Group 41"/>
            <p:cNvGrpSpPr/>
            <p:nvPr/>
          </p:nvGrpSpPr>
          <p:grpSpPr>
            <a:xfrm>
              <a:off x="500271" y="1776195"/>
              <a:ext cx="3752041" cy="757063"/>
              <a:chOff x="38765" y="1803577"/>
              <a:chExt cx="8847120" cy="1471937"/>
            </a:xfrm>
          </p:grpSpPr>
          <p:sp>
            <p:nvSpPr>
              <p:cNvPr id="33" name="Freeform: Shape 37"/>
              <p:cNvSpPr/>
              <p:nvPr/>
            </p:nvSpPr>
            <p:spPr>
              <a:xfrm>
                <a:off x="38765" y="1903085"/>
                <a:ext cx="6489813" cy="1358046"/>
              </a:xfrm>
              <a:custGeom>
                <a:avLst/>
                <a:gdLst>
                  <a:gd name="connsiteX0" fmla="*/ 0 w 1795861"/>
                  <a:gd name="connsiteY0" fmla="*/ 1723829 h 1723829"/>
                  <a:gd name="connsiteX1" fmla="*/ 865569 w 1795861"/>
                  <a:gd name="connsiteY1" fmla="*/ 0 h 1723829"/>
                  <a:gd name="connsiteX2" fmla="*/ 1795861 w 1795861"/>
                  <a:gd name="connsiteY2" fmla="*/ 1723829 h 1723829"/>
                  <a:gd name="connsiteX3" fmla="*/ 0 w 1795861"/>
                  <a:gd name="connsiteY3" fmla="*/ 1723829 h 1723829"/>
                  <a:gd name="connsiteX0-1" fmla="*/ 21574 w 1835151"/>
                  <a:gd name="connsiteY0-2" fmla="*/ 1723829 h 1723829"/>
                  <a:gd name="connsiteX1-3" fmla="*/ 887143 w 1835151"/>
                  <a:gd name="connsiteY1-4" fmla="*/ 0 h 1723829"/>
                  <a:gd name="connsiteX2-5" fmla="*/ 1817435 w 1835151"/>
                  <a:gd name="connsiteY2-6" fmla="*/ 1723829 h 1723829"/>
                  <a:gd name="connsiteX3-7" fmla="*/ 21574 w 1835151"/>
                  <a:gd name="connsiteY3-8" fmla="*/ 1723829 h 1723829"/>
                  <a:gd name="connsiteX0-9" fmla="*/ 21574 w 1835151"/>
                  <a:gd name="connsiteY0-10" fmla="*/ 1723829 h 1723829"/>
                  <a:gd name="connsiteX1-11" fmla="*/ 887143 w 1835151"/>
                  <a:gd name="connsiteY1-12" fmla="*/ 0 h 1723829"/>
                  <a:gd name="connsiteX2-13" fmla="*/ 1817435 w 1835151"/>
                  <a:gd name="connsiteY2-14" fmla="*/ 1723829 h 1723829"/>
                  <a:gd name="connsiteX3-15" fmla="*/ 21574 w 1835151"/>
                  <a:gd name="connsiteY3-16" fmla="*/ 1723829 h 1723829"/>
                  <a:gd name="connsiteX0-17" fmla="*/ 21574 w 1817435"/>
                  <a:gd name="connsiteY0-18" fmla="*/ 1723829 h 1723829"/>
                  <a:gd name="connsiteX1-19" fmla="*/ 887143 w 1817435"/>
                  <a:gd name="connsiteY1-20" fmla="*/ 0 h 1723829"/>
                  <a:gd name="connsiteX2-21" fmla="*/ 1817435 w 1817435"/>
                  <a:gd name="connsiteY2-22" fmla="*/ 1723829 h 1723829"/>
                  <a:gd name="connsiteX3-23" fmla="*/ 21574 w 1817435"/>
                  <a:gd name="connsiteY3-24" fmla="*/ 1723829 h 1723829"/>
                  <a:gd name="connsiteX0-25" fmla="*/ 0 w 1795861"/>
                  <a:gd name="connsiteY0-26" fmla="*/ 1723829 h 1723835"/>
                  <a:gd name="connsiteX1-27" fmla="*/ 865569 w 1795861"/>
                  <a:gd name="connsiteY1-28" fmla="*/ 0 h 1723835"/>
                  <a:gd name="connsiteX2-29" fmla="*/ 1795861 w 1795861"/>
                  <a:gd name="connsiteY2-30" fmla="*/ 1723829 h 1723835"/>
                  <a:gd name="connsiteX3-31" fmla="*/ 0 w 1795861"/>
                  <a:gd name="connsiteY3-32" fmla="*/ 1723829 h 1723835"/>
                </a:gdLst>
                <a:ahLst/>
                <a:cxnLst>
                  <a:cxn ang="0">
                    <a:pos x="connsiteX0-1" y="connsiteY0-2"/>
                  </a:cxn>
                  <a:cxn ang="0">
                    <a:pos x="connsiteX1-3" y="connsiteY1-4"/>
                  </a:cxn>
                  <a:cxn ang="0">
                    <a:pos x="connsiteX2-5" y="connsiteY2-6"/>
                  </a:cxn>
                  <a:cxn ang="0">
                    <a:pos x="connsiteX3-7" y="connsiteY3-8"/>
                  </a:cxn>
                </a:cxnLst>
                <a:rect l="l" t="t" r="r" b="b"/>
                <a:pathLst>
                  <a:path w="1795861" h="1723835">
                    <a:moveTo>
                      <a:pt x="0" y="1723829"/>
                    </a:moveTo>
                    <a:cubicBezTo>
                      <a:pt x="492651" y="1727609"/>
                      <a:pt x="566259" y="0"/>
                      <a:pt x="865569" y="0"/>
                    </a:cubicBezTo>
                    <a:cubicBezTo>
                      <a:pt x="1164879" y="0"/>
                      <a:pt x="1203522" y="1721281"/>
                      <a:pt x="1795861" y="1723829"/>
                    </a:cubicBezTo>
                    <a:lnTo>
                      <a:pt x="0" y="1723829"/>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sz="2135">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4" name="Freeform: Shape 38"/>
              <p:cNvSpPr/>
              <p:nvPr/>
            </p:nvSpPr>
            <p:spPr>
              <a:xfrm>
                <a:off x="1189755" y="1803577"/>
                <a:ext cx="5877136" cy="1465558"/>
              </a:xfrm>
              <a:custGeom>
                <a:avLst/>
                <a:gdLst>
                  <a:gd name="connsiteX0" fmla="*/ 0 w 1795861"/>
                  <a:gd name="connsiteY0" fmla="*/ 1723829 h 1723829"/>
                  <a:gd name="connsiteX1" fmla="*/ 865569 w 1795861"/>
                  <a:gd name="connsiteY1" fmla="*/ 0 h 1723829"/>
                  <a:gd name="connsiteX2" fmla="*/ 1795861 w 1795861"/>
                  <a:gd name="connsiteY2" fmla="*/ 1723829 h 1723829"/>
                  <a:gd name="connsiteX3" fmla="*/ 0 w 1795861"/>
                  <a:gd name="connsiteY3" fmla="*/ 1723829 h 1723829"/>
                  <a:gd name="connsiteX0-1" fmla="*/ 21574 w 1835151"/>
                  <a:gd name="connsiteY0-2" fmla="*/ 1723829 h 1723829"/>
                  <a:gd name="connsiteX1-3" fmla="*/ 887143 w 1835151"/>
                  <a:gd name="connsiteY1-4" fmla="*/ 0 h 1723829"/>
                  <a:gd name="connsiteX2-5" fmla="*/ 1817435 w 1835151"/>
                  <a:gd name="connsiteY2-6" fmla="*/ 1723829 h 1723829"/>
                  <a:gd name="connsiteX3-7" fmla="*/ 21574 w 1835151"/>
                  <a:gd name="connsiteY3-8" fmla="*/ 1723829 h 1723829"/>
                  <a:gd name="connsiteX0-9" fmla="*/ 21574 w 1835151"/>
                  <a:gd name="connsiteY0-10" fmla="*/ 1723829 h 1723829"/>
                  <a:gd name="connsiteX1-11" fmla="*/ 887143 w 1835151"/>
                  <a:gd name="connsiteY1-12" fmla="*/ 0 h 1723829"/>
                  <a:gd name="connsiteX2-13" fmla="*/ 1817435 w 1835151"/>
                  <a:gd name="connsiteY2-14" fmla="*/ 1723829 h 1723829"/>
                  <a:gd name="connsiteX3-15" fmla="*/ 21574 w 1835151"/>
                  <a:gd name="connsiteY3-16" fmla="*/ 1723829 h 1723829"/>
                  <a:gd name="connsiteX0-17" fmla="*/ 21574 w 1817435"/>
                  <a:gd name="connsiteY0-18" fmla="*/ 1723829 h 1723829"/>
                  <a:gd name="connsiteX1-19" fmla="*/ 887143 w 1817435"/>
                  <a:gd name="connsiteY1-20" fmla="*/ 0 h 1723829"/>
                  <a:gd name="connsiteX2-21" fmla="*/ 1817435 w 1817435"/>
                  <a:gd name="connsiteY2-22" fmla="*/ 1723829 h 1723829"/>
                  <a:gd name="connsiteX3-23" fmla="*/ 21574 w 1817435"/>
                  <a:gd name="connsiteY3-24" fmla="*/ 1723829 h 1723829"/>
                  <a:gd name="connsiteX0-25" fmla="*/ 0 w 1795861"/>
                  <a:gd name="connsiteY0-26" fmla="*/ 1723829 h 1723835"/>
                  <a:gd name="connsiteX1-27" fmla="*/ 865569 w 1795861"/>
                  <a:gd name="connsiteY1-28" fmla="*/ 0 h 1723835"/>
                  <a:gd name="connsiteX2-29" fmla="*/ 1795861 w 1795861"/>
                  <a:gd name="connsiteY2-30" fmla="*/ 1723829 h 1723835"/>
                  <a:gd name="connsiteX3-31" fmla="*/ 0 w 1795861"/>
                  <a:gd name="connsiteY3-32" fmla="*/ 1723829 h 1723835"/>
                </a:gdLst>
                <a:ahLst/>
                <a:cxnLst>
                  <a:cxn ang="0">
                    <a:pos x="connsiteX0-1" y="connsiteY0-2"/>
                  </a:cxn>
                  <a:cxn ang="0">
                    <a:pos x="connsiteX1-3" y="connsiteY1-4"/>
                  </a:cxn>
                  <a:cxn ang="0">
                    <a:pos x="connsiteX2-5" y="connsiteY2-6"/>
                  </a:cxn>
                  <a:cxn ang="0">
                    <a:pos x="connsiteX3-7" y="connsiteY3-8"/>
                  </a:cxn>
                </a:cxnLst>
                <a:rect l="l" t="t" r="r" b="b"/>
                <a:pathLst>
                  <a:path w="1795861" h="1723835">
                    <a:moveTo>
                      <a:pt x="0" y="1723829"/>
                    </a:moveTo>
                    <a:cubicBezTo>
                      <a:pt x="492651" y="1727609"/>
                      <a:pt x="566259" y="0"/>
                      <a:pt x="865569" y="0"/>
                    </a:cubicBezTo>
                    <a:cubicBezTo>
                      <a:pt x="1164879" y="0"/>
                      <a:pt x="1203522" y="1721281"/>
                      <a:pt x="1795861" y="1723829"/>
                    </a:cubicBezTo>
                    <a:lnTo>
                      <a:pt x="0" y="1723829"/>
                    </a:ln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sz="2135">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5" name="Freeform: Shape 39"/>
              <p:cNvSpPr/>
              <p:nvPr/>
            </p:nvSpPr>
            <p:spPr>
              <a:xfrm>
                <a:off x="2233303" y="1819246"/>
                <a:ext cx="5956337" cy="1450560"/>
              </a:xfrm>
              <a:custGeom>
                <a:avLst/>
                <a:gdLst>
                  <a:gd name="connsiteX0" fmla="*/ 0 w 1795861"/>
                  <a:gd name="connsiteY0" fmla="*/ 1723829 h 1723829"/>
                  <a:gd name="connsiteX1" fmla="*/ 865569 w 1795861"/>
                  <a:gd name="connsiteY1" fmla="*/ 0 h 1723829"/>
                  <a:gd name="connsiteX2" fmla="*/ 1795861 w 1795861"/>
                  <a:gd name="connsiteY2" fmla="*/ 1723829 h 1723829"/>
                  <a:gd name="connsiteX3" fmla="*/ 0 w 1795861"/>
                  <a:gd name="connsiteY3" fmla="*/ 1723829 h 1723829"/>
                  <a:gd name="connsiteX0-1" fmla="*/ 21574 w 1835151"/>
                  <a:gd name="connsiteY0-2" fmla="*/ 1723829 h 1723829"/>
                  <a:gd name="connsiteX1-3" fmla="*/ 887143 w 1835151"/>
                  <a:gd name="connsiteY1-4" fmla="*/ 0 h 1723829"/>
                  <a:gd name="connsiteX2-5" fmla="*/ 1817435 w 1835151"/>
                  <a:gd name="connsiteY2-6" fmla="*/ 1723829 h 1723829"/>
                  <a:gd name="connsiteX3-7" fmla="*/ 21574 w 1835151"/>
                  <a:gd name="connsiteY3-8" fmla="*/ 1723829 h 1723829"/>
                  <a:gd name="connsiteX0-9" fmla="*/ 21574 w 1835151"/>
                  <a:gd name="connsiteY0-10" fmla="*/ 1723829 h 1723829"/>
                  <a:gd name="connsiteX1-11" fmla="*/ 887143 w 1835151"/>
                  <a:gd name="connsiteY1-12" fmla="*/ 0 h 1723829"/>
                  <a:gd name="connsiteX2-13" fmla="*/ 1817435 w 1835151"/>
                  <a:gd name="connsiteY2-14" fmla="*/ 1723829 h 1723829"/>
                  <a:gd name="connsiteX3-15" fmla="*/ 21574 w 1835151"/>
                  <a:gd name="connsiteY3-16" fmla="*/ 1723829 h 1723829"/>
                  <a:gd name="connsiteX0-17" fmla="*/ 21574 w 1817435"/>
                  <a:gd name="connsiteY0-18" fmla="*/ 1723829 h 1723829"/>
                  <a:gd name="connsiteX1-19" fmla="*/ 887143 w 1817435"/>
                  <a:gd name="connsiteY1-20" fmla="*/ 0 h 1723829"/>
                  <a:gd name="connsiteX2-21" fmla="*/ 1817435 w 1817435"/>
                  <a:gd name="connsiteY2-22" fmla="*/ 1723829 h 1723829"/>
                  <a:gd name="connsiteX3-23" fmla="*/ 21574 w 1817435"/>
                  <a:gd name="connsiteY3-24" fmla="*/ 1723829 h 1723829"/>
                  <a:gd name="connsiteX0-25" fmla="*/ 0 w 1795861"/>
                  <a:gd name="connsiteY0-26" fmla="*/ 1723829 h 1723835"/>
                  <a:gd name="connsiteX1-27" fmla="*/ 865569 w 1795861"/>
                  <a:gd name="connsiteY1-28" fmla="*/ 0 h 1723835"/>
                  <a:gd name="connsiteX2-29" fmla="*/ 1795861 w 1795861"/>
                  <a:gd name="connsiteY2-30" fmla="*/ 1723829 h 1723835"/>
                  <a:gd name="connsiteX3-31" fmla="*/ 0 w 1795861"/>
                  <a:gd name="connsiteY3-32" fmla="*/ 1723829 h 1723835"/>
                </a:gdLst>
                <a:ahLst/>
                <a:cxnLst>
                  <a:cxn ang="0">
                    <a:pos x="connsiteX0-1" y="connsiteY0-2"/>
                  </a:cxn>
                  <a:cxn ang="0">
                    <a:pos x="connsiteX1-3" y="connsiteY1-4"/>
                  </a:cxn>
                  <a:cxn ang="0">
                    <a:pos x="connsiteX2-5" y="connsiteY2-6"/>
                  </a:cxn>
                  <a:cxn ang="0">
                    <a:pos x="connsiteX3-7" y="connsiteY3-8"/>
                  </a:cxn>
                </a:cxnLst>
                <a:rect l="l" t="t" r="r" b="b"/>
                <a:pathLst>
                  <a:path w="1795861" h="1723835">
                    <a:moveTo>
                      <a:pt x="0" y="1723829"/>
                    </a:moveTo>
                    <a:cubicBezTo>
                      <a:pt x="492651" y="1727609"/>
                      <a:pt x="566259" y="0"/>
                      <a:pt x="865569" y="0"/>
                    </a:cubicBezTo>
                    <a:cubicBezTo>
                      <a:pt x="1164879" y="0"/>
                      <a:pt x="1203522" y="1721281"/>
                      <a:pt x="1795861" y="1723829"/>
                    </a:cubicBezTo>
                    <a:lnTo>
                      <a:pt x="0" y="1723829"/>
                    </a:lnTo>
                    <a:close/>
                  </a:path>
                </a:pathLst>
              </a:custGeom>
              <a:solidFill>
                <a:schemeClr val="accent4">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sz="2135">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6" name="Freeform: Shape 40"/>
              <p:cNvSpPr/>
              <p:nvPr/>
            </p:nvSpPr>
            <p:spPr>
              <a:xfrm>
                <a:off x="3111226" y="2047372"/>
                <a:ext cx="5774659" cy="1228142"/>
              </a:xfrm>
              <a:custGeom>
                <a:avLst/>
                <a:gdLst>
                  <a:gd name="connsiteX0" fmla="*/ 0 w 1795861"/>
                  <a:gd name="connsiteY0" fmla="*/ 1723829 h 1723829"/>
                  <a:gd name="connsiteX1" fmla="*/ 865569 w 1795861"/>
                  <a:gd name="connsiteY1" fmla="*/ 0 h 1723829"/>
                  <a:gd name="connsiteX2" fmla="*/ 1795861 w 1795861"/>
                  <a:gd name="connsiteY2" fmla="*/ 1723829 h 1723829"/>
                  <a:gd name="connsiteX3" fmla="*/ 0 w 1795861"/>
                  <a:gd name="connsiteY3" fmla="*/ 1723829 h 1723829"/>
                  <a:gd name="connsiteX0-1" fmla="*/ 21574 w 1835151"/>
                  <a:gd name="connsiteY0-2" fmla="*/ 1723829 h 1723829"/>
                  <a:gd name="connsiteX1-3" fmla="*/ 887143 w 1835151"/>
                  <a:gd name="connsiteY1-4" fmla="*/ 0 h 1723829"/>
                  <a:gd name="connsiteX2-5" fmla="*/ 1817435 w 1835151"/>
                  <a:gd name="connsiteY2-6" fmla="*/ 1723829 h 1723829"/>
                  <a:gd name="connsiteX3-7" fmla="*/ 21574 w 1835151"/>
                  <a:gd name="connsiteY3-8" fmla="*/ 1723829 h 1723829"/>
                  <a:gd name="connsiteX0-9" fmla="*/ 21574 w 1835151"/>
                  <a:gd name="connsiteY0-10" fmla="*/ 1723829 h 1723829"/>
                  <a:gd name="connsiteX1-11" fmla="*/ 887143 w 1835151"/>
                  <a:gd name="connsiteY1-12" fmla="*/ 0 h 1723829"/>
                  <a:gd name="connsiteX2-13" fmla="*/ 1817435 w 1835151"/>
                  <a:gd name="connsiteY2-14" fmla="*/ 1723829 h 1723829"/>
                  <a:gd name="connsiteX3-15" fmla="*/ 21574 w 1835151"/>
                  <a:gd name="connsiteY3-16" fmla="*/ 1723829 h 1723829"/>
                  <a:gd name="connsiteX0-17" fmla="*/ 21574 w 1817435"/>
                  <a:gd name="connsiteY0-18" fmla="*/ 1723829 h 1723829"/>
                  <a:gd name="connsiteX1-19" fmla="*/ 887143 w 1817435"/>
                  <a:gd name="connsiteY1-20" fmla="*/ 0 h 1723829"/>
                  <a:gd name="connsiteX2-21" fmla="*/ 1817435 w 1817435"/>
                  <a:gd name="connsiteY2-22" fmla="*/ 1723829 h 1723829"/>
                  <a:gd name="connsiteX3-23" fmla="*/ 21574 w 1817435"/>
                  <a:gd name="connsiteY3-24" fmla="*/ 1723829 h 1723829"/>
                  <a:gd name="connsiteX0-25" fmla="*/ 0 w 1795861"/>
                  <a:gd name="connsiteY0-26" fmla="*/ 1723829 h 1723835"/>
                  <a:gd name="connsiteX1-27" fmla="*/ 865569 w 1795861"/>
                  <a:gd name="connsiteY1-28" fmla="*/ 0 h 1723835"/>
                  <a:gd name="connsiteX2-29" fmla="*/ 1795861 w 1795861"/>
                  <a:gd name="connsiteY2-30" fmla="*/ 1723829 h 1723835"/>
                  <a:gd name="connsiteX3-31" fmla="*/ 0 w 1795861"/>
                  <a:gd name="connsiteY3-32" fmla="*/ 1723829 h 1723835"/>
                </a:gdLst>
                <a:ahLst/>
                <a:cxnLst>
                  <a:cxn ang="0">
                    <a:pos x="connsiteX0-1" y="connsiteY0-2"/>
                  </a:cxn>
                  <a:cxn ang="0">
                    <a:pos x="connsiteX1-3" y="connsiteY1-4"/>
                  </a:cxn>
                  <a:cxn ang="0">
                    <a:pos x="connsiteX2-5" y="connsiteY2-6"/>
                  </a:cxn>
                  <a:cxn ang="0">
                    <a:pos x="connsiteX3-7" y="connsiteY3-8"/>
                  </a:cxn>
                </a:cxnLst>
                <a:rect l="l" t="t" r="r" b="b"/>
                <a:pathLst>
                  <a:path w="1795861" h="1723835">
                    <a:moveTo>
                      <a:pt x="0" y="1723829"/>
                    </a:moveTo>
                    <a:cubicBezTo>
                      <a:pt x="492651" y="1727609"/>
                      <a:pt x="566259" y="0"/>
                      <a:pt x="865569" y="0"/>
                    </a:cubicBezTo>
                    <a:cubicBezTo>
                      <a:pt x="1164879" y="0"/>
                      <a:pt x="1203522" y="1721281"/>
                      <a:pt x="1795861" y="1723829"/>
                    </a:cubicBezTo>
                    <a:lnTo>
                      <a:pt x="0" y="1723829"/>
                    </a:lnTo>
                    <a:close/>
                  </a:path>
                </a:pathLst>
              </a:custGeom>
              <a:solidFill>
                <a:schemeClr val="accent5">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sz="2135">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sp>
          <p:nvSpPr>
            <p:cNvPr id="20" name="TextBox 42"/>
            <p:cNvSpPr txBox="1"/>
            <p:nvPr/>
          </p:nvSpPr>
          <p:spPr>
            <a:xfrm>
              <a:off x="1577109" y="1488848"/>
              <a:ext cx="394579" cy="223090"/>
            </a:xfrm>
            <a:prstGeom prst="rect">
              <a:avLst/>
            </a:prstGeom>
            <a:noFill/>
          </p:spPr>
          <p:txBody>
            <a:bodyPr wrap="none">
              <a:normAutofit/>
            </a:bodyPr>
            <a:lstStyle/>
            <a:p>
              <a:pPr defTabSz="1219200">
                <a:defRPr/>
              </a:pPr>
              <a:r>
                <a:rPr lang="en-US" sz="1200" b="1">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rPr>
                <a:t>30%</a:t>
              </a:r>
              <a:endParaRPr lang="en-US" sz="1200" b="1">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1" name="TextBox 43"/>
            <p:cNvSpPr txBox="1"/>
            <p:nvPr/>
          </p:nvSpPr>
          <p:spPr>
            <a:xfrm>
              <a:off x="2005188" y="1359511"/>
              <a:ext cx="394579" cy="223090"/>
            </a:xfrm>
            <a:prstGeom prst="rect">
              <a:avLst/>
            </a:prstGeom>
            <a:noFill/>
          </p:spPr>
          <p:txBody>
            <a:bodyPr wrap="none">
              <a:normAutofit/>
            </a:bodyPr>
            <a:lstStyle/>
            <a:p>
              <a:pPr defTabSz="1219200">
                <a:defRPr/>
              </a:pPr>
              <a:r>
                <a:rPr lang="en-US" sz="1200" b="1">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rPr>
                <a:t>70%</a:t>
              </a:r>
              <a:endParaRPr lang="en-US" sz="1200" b="1">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2" name="TextBox 44"/>
            <p:cNvSpPr txBox="1"/>
            <p:nvPr/>
          </p:nvSpPr>
          <p:spPr>
            <a:xfrm>
              <a:off x="2464494" y="1463851"/>
              <a:ext cx="394579" cy="223090"/>
            </a:xfrm>
            <a:prstGeom prst="rect">
              <a:avLst/>
            </a:prstGeom>
            <a:noFill/>
          </p:spPr>
          <p:txBody>
            <a:bodyPr wrap="none">
              <a:normAutofit/>
            </a:bodyPr>
            <a:lstStyle/>
            <a:p>
              <a:pPr defTabSz="1219200">
                <a:defRPr/>
              </a:pPr>
              <a:r>
                <a:rPr lang="en-US" sz="1200" b="1">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rPr>
                <a:t>50%</a:t>
              </a:r>
              <a:endParaRPr lang="en-US" sz="1200" b="1">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3" name="TextBox 45"/>
            <p:cNvSpPr txBox="1"/>
            <p:nvPr/>
          </p:nvSpPr>
          <p:spPr>
            <a:xfrm>
              <a:off x="2825097" y="1588039"/>
              <a:ext cx="394579" cy="223090"/>
            </a:xfrm>
            <a:prstGeom prst="rect">
              <a:avLst/>
            </a:prstGeom>
            <a:noFill/>
          </p:spPr>
          <p:txBody>
            <a:bodyPr wrap="none">
              <a:normAutofit/>
            </a:bodyPr>
            <a:lstStyle/>
            <a:p>
              <a:pPr defTabSz="1219200">
                <a:defRPr/>
              </a:pPr>
              <a:r>
                <a:rPr lang="en-US" sz="1200" b="1">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rPr>
                <a:t>40%</a:t>
              </a:r>
              <a:endParaRPr lang="en-US" sz="1200" b="1">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nvGrpSpPr>
            <p:cNvPr id="24" name="Group 46"/>
            <p:cNvGrpSpPr/>
            <p:nvPr/>
          </p:nvGrpSpPr>
          <p:grpSpPr>
            <a:xfrm>
              <a:off x="1166638" y="3478283"/>
              <a:ext cx="2387702" cy="129174"/>
              <a:chOff x="3632609" y="4343239"/>
              <a:chExt cx="4541393" cy="245688"/>
            </a:xfrm>
          </p:grpSpPr>
          <p:sp>
            <p:nvSpPr>
              <p:cNvPr id="25" name="Oval 47"/>
              <p:cNvSpPr/>
              <p:nvPr/>
            </p:nvSpPr>
            <p:spPr>
              <a:xfrm>
                <a:off x="3632609" y="4388132"/>
                <a:ext cx="158953" cy="158953"/>
              </a:xfrm>
              <a:prstGeom prst="ellipse">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sz="2135">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6" name="Oval 48"/>
              <p:cNvSpPr/>
              <p:nvPr/>
            </p:nvSpPr>
            <p:spPr>
              <a:xfrm>
                <a:off x="4855395" y="4385779"/>
                <a:ext cx="158953" cy="158953"/>
              </a:xfrm>
              <a:prstGeom prst="ellipse">
                <a:avLst/>
              </a:prstGeom>
              <a:solidFill>
                <a:schemeClr val="accent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sz="2135">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7" name="TextBox 49"/>
              <p:cNvSpPr txBox="1"/>
              <p:nvPr/>
            </p:nvSpPr>
            <p:spPr>
              <a:xfrm>
                <a:off x="5060262" y="4347455"/>
                <a:ext cx="631122" cy="241472"/>
              </a:xfrm>
              <a:prstGeom prst="rect">
                <a:avLst/>
              </a:prstGeom>
              <a:noFill/>
            </p:spPr>
            <p:txBody>
              <a:bodyPr wrap="none" lIns="0" tIns="0" rIns="0" bIns="0" anchor="ctr" anchorCtr="1">
                <a:noAutofit/>
              </a:bodyPr>
              <a:lstStyle/>
              <a:p>
                <a:pPr algn="ctr" defTabSz="1219200">
                  <a:defRPr/>
                </a:pPr>
                <a:r>
                  <a:rPr lang="en-US" sz="1200">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rPr>
                  <a:t>Data 2</a:t>
                </a:r>
                <a:endParaRPr lang="en-US" sz="1200">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8" name="Oval 50"/>
              <p:cNvSpPr/>
              <p:nvPr/>
            </p:nvSpPr>
            <p:spPr>
              <a:xfrm>
                <a:off x="6124010" y="4387843"/>
                <a:ext cx="158953" cy="158953"/>
              </a:xfrm>
              <a:prstGeom prst="ellipse">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sz="2135">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9" name="TextBox 51"/>
              <p:cNvSpPr txBox="1"/>
              <p:nvPr/>
            </p:nvSpPr>
            <p:spPr>
              <a:xfrm>
                <a:off x="6328878" y="4345304"/>
                <a:ext cx="631122" cy="241473"/>
              </a:xfrm>
              <a:prstGeom prst="rect">
                <a:avLst/>
              </a:prstGeom>
              <a:noFill/>
            </p:spPr>
            <p:txBody>
              <a:bodyPr wrap="none" lIns="0" tIns="0" rIns="0" bIns="0" anchor="ctr" anchorCtr="1">
                <a:noAutofit/>
              </a:bodyPr>
              <a:lstStyle/>
              <a:p>
                <a:pPr algn="ctr" defTabSz="1219200">
                  <a:defRPr/>
                </a:pPr>
                <a:r>
                  <a:rPr lang="en-US" sz="1200">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rPr>
                  <a:t>Data 3</a:t>
                </a:r>
                <a:endParaRPr lang="en-US" sz="1200">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0" name="Oval 52"/>
              <p:cNvSpPr/>
              <p:nvPr/>
            </p:nvSpPr>
            <p:spPr>
              <a:xfrm>
                <a:off x="7338012" y="4395153"/>
                <a:ext cx="158953" cy="158953"/>
              </a:xfrm>
              <a:prstGeom prst="ellipse">
                <a:avLst/>
              </a:prstGeom>
              <a:solidFill>
                <a:schemeClr val="accent5">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sz="2135">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1" name="TextBox 53"/>
              <p:cNvSpPr txBox="1"/>
              <p:nvPr/>
            </p:nvSpPr>
            <p:spPr>
              <a:xfrm>
                <a:off x="7542880" y="4344182"/>
                <a:ext cx="631122" cy="241473"/>
              </a:xfrm>
              <a:prstGeom prst="rect">
                <a:avLst/>
              </a:prstGeom>
              <a:noFill/>
            </p:spPr>
            <p:txBody>
              <a:bodyPr wrap="none" lIns="0" tIns="0" rIns="0" bIns="0" anchor="ctr" anchorCtr="1">
                <a:noAutofit/>
              </a:bodyPr>
              <a:lstStyle/>
              <a:p>
                <a:pPr algn="ctr" defTabSz="1219200">
                  <a:defRPr/>
                </a:pPr>
                <a:r>
                  <a:rPr lang="en-US" sz="1200">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rPr>
                  <a:t>Data 4</a:t>
                </a:r>
                <a:endParaRPr lang="en-US" sz="1200">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2" name="TextBox 54"/>
              <p:cNvSpPr txBox="1"/>
              <p:nvPr/>
            </p:nvSpPr>
            <p:spPr>
              <a:xfrm>
                <a:off x="3846261" y="4343239"/>
                <a:ext cx="631122" cy="241473"/>
              </a:xfrm>
              <a:prstGeom prst="rect">
                <a:avLst/>
              </a:prstGeom>
              <a:noFill/>
            </p:spPr>
            <p:txBody>
              <a:bodyPr wrap="none" lIns="0" tIns="0" rIns="0" bIns="0" anchor="ctr" anchorCtr="1">
                <a:noAutofit/>
              </a:bodyPr>
              <a:lstStyle/>
              <a:p>
                <a:pPr algn="ctr" defTabSz="1219200">
                  <a:defRPr/>
                </a:pPr>
                <a:r>
                  <a:rPr lang="en-US" sz="1200">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rPr>
                  <a:t>Data 1</a:t>
                </a:r>
                <a:endParaRPr lang="en-US" sz="1200">
                  <a:solidFill>
                    <a:srgbClr val="FFFFFF">
                      <a:lumMod val="50000"/>
                    </a:srgb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sp>
        <p:nvSpPr>
          <p:cNvPr id="40" name="矩形 39"/>
          <p:cNvSpPr/>
          <p:nvPr/>
        </p:nvSpPr>
        <p:spPr>
          <a:xfrm>
            <a:off x="630261" y="245461"/>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randombar(horizontal)">
                                      <p:cBhvr>
                                        <p:cTn id="7" dur="500"/>
                                        <p:tgtEl>
                                          <p:spTgt spid="38"/>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randombar(horizontal)">
                                      <p:cBhvr>
                                        <p:cTn id="11" dur="500"/>
                                        <p:tgtEl>
                                          <p:spTgt spid="39"/>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randombar(horizontal)">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rcRect l="16134" t="5884" r="41973" b="18239"/>
          <a:stretch>
            <a:fillRect/>
          </a:stretch>
        </p:blipFill>
        <p:spPr>
          <a:xfrm flipH="1">
            <a:off x="1292858" y="2738861"/>
            <a:ext cx="2555242" cy="2993530"/>
          </a:xfrm>
          <a:custGeom>
            <a:avLst/>
            <a:gdLst>
              <a:gd name="connsiteX0" fmla="*/ 1058360 w 2555242"/>
              <a:gd name="connsiteY0" fmla="*/ 0 h 2993530"/>
              <a:gd name="connsiteX1" fmla="*/ 0 w 2555242"/>
              <a:gd name="connsiteY1" fmla="*/ 2555108 h 2993530"/>
              <a:gd name="connsiteX2" fmla="*/ 1806734 w 2555242"/>
              <a:gd name="connsiteY2" fmla="*/ 2792969 h 2993530"/>
              <a:gd name="connsiteX3" fmla="*/ 2504107 w 2555242"/>
              <a:gd name="connsiteY3" fmla="*/ 1109361 h 2993530"/>
              <a:gd name="connsiteX4" fmla="*/ 1058360 w 2555242"/>
              <a:gd name="connsiteY4" fmla="*/ 0 h 2993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5242" h="2993530">
                <a:moveTo>
                  <a:pt x="1058360" y="0"/>
                </a:moveTo>
                <a:lnTo>
                  <a:pt x="0" y="2555108"/>
                </a:lnTo>
                <a:cubicBezTo>
                  <a:pt x="479020" y="3034128"/>
                  <a:pt x="1220057" y="3131687"/>
                  <a:pt x="1806734" y="2792969"/>
                </a:cubicBezTo>
                <a:cubicBezTo>
                  <a:pt x="2393411" y="2454251"/>
                  <a:pt x="2679441" y="1763714"/>
                  <a:pt x="2504107" y="1109361"/>
                </a:cubicBezTo>
                <a:cubicBezTo>
                  <a:pt x="2328773" y="455008"/>
                  <a:pt x="1735797" y="0"/>
                  <a:pt x="1058360" y="0"/>
                </a:cubicBezTo>
                <a:close/>
              </a:path>
            </a:pathLst>
          </a:custGeom>
        </p:spPr>
      </p:pic>
      <p:sp>
        <p:nvSpPr>
          <p:cNvPr id="3" name="Rectangle 2"/>
          <p:cNvSpPr/>
          <p:nvPr/>
        </p:nvSpPr>
        <p:spPr>
          <a:xfrm>
            <a:off x="1782445" y="1221106"/>
            <a:ext cx="8626475" cy="1157561"/>
          </a:xfrm>
          <a:prstGeom prst="rect">
            <a:avLst/>
          </a:prstGeom>
        </p:spPr>
        <p:txBody>
          <a:bodyPr wrap="square">
            <a:spAutoFit/>
          </a:bodyPr>
          <a:lstStyle/>
          <a:p>
            <a:pPr algn="ctr">
              <a:lnSpc>
                <a:spcPct val="150000"/>
              </a:lnSpc>
            </a:pPr>
            <a:r>
              <a:rPr lang="zh-CN" altLang="en-US" sz="1600" dirty="0">
                <a:solidFill>
                  <a:schemeClr val="tx1">
                    <a:lumMod val="65000"/>
                    <a:lumOff val="3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输入标题内容，输入标题内容输入标题内容，输入标题内容输入标题内容输入标题内容输入标题内容输入标题内容，输入标题内容输入标题内容，输入标题内容输入标题内容输入标题内容输入标题内容</a:t>
            </a:r>
            <a:r>
              <a:rPr lang="en-US" sz="1600" dirty="0">
                <a:solidFill>
                  <a:schemeClr val="bg1">
                    <a:lumMod val="50000"/>
                  </a:schemeClr>
                </a:solidFill>
                <a:latin typeface="方正楷体简体" panose="03000509000000000000" pitchFamily="65" charset="-122"/>
                <a:ea typeface="方正楷体简体" panose="03000509000000000000" pitchFamily="65" charset="-122"/>
                <a:cs typeface="Lato Light" panose="020F0502020204030203" pitchFamily="34" charset="0"/>
                <a:sym typeface="方正楷体简体" panose="03000509000000000000" pitchFamily="65" charset="-122"/>
              </a:rPr>
              <a:t> </a:t>
            </a:r>
            <a:endParaRPr lang="en-US" sz="1600" dirty="0">
              <a:solidFill>
                <a:schemeClr val="bg1">
                  <a:lumMod val="50000"/>
                </a:schemeClr>
              </a:solidFill>
              <a:latin typeface="方正楷体简体" panose="03000509000000000000" pitchFamily="65" charset="-122"/>
              <a:ea typeface="方正楷体简体" panose="03000509000000000000" pitchFamily="65" charset="-122"/>
              <a:cs typeface="Lato Light" panose="020F0502020204030203" pitchFamily="34" charset="0"/>
              <a:sym typeface="方正楷体简体" panose="03000509000000000000" pitchFamily="65" charset="-122"/>
            </a:endParaRPr>
          </a:p>
        </p:txBody>
      </p:sp>
      <p:sp>
        <p:nvSpPr>
          <p:cNvPr id="24" name="矩形 23"/>
          <p:cNvSpPr/>
          <p:nvPr/>
        </p:nvSpPr>
        <p:spPr>
          <a:xfrm>
            <a:off x="630261" y="245461"/>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rcRect l="16134" t="5884" r="41973" b="18239"/>
          <a:stretch>
            <a:fillRect/>
          </a:stretch>
        </p:blipFill>
        <p:spPr>
          <a:xfrm flipH="1">
            <a:off x="4818061" y="2738861"/>
            <a:ext cx="2555242" cy="2993530"/>
          </a:xfrm>
          <a:custGeom>
            <a:avLst/>
            <a:gdLst>
              <a:gd name="connsiteX0" fmla="*/ 1058360 w 2555242"/>
              <a:gd name="connsiteY0" fmla="*/ 0 h 2993530"/>
              <a:gd name="connsiteX1" fmla="*/ 0 w 2555242"/>
              <a:gd name="connsiteY1" fmla="*/ 2555108 h 2993530"/>
              <a:gd name="connsiteX2" fmla="*/ 1806734 w 2555242"/>
              <a:gd name="connsiteY2" fmla="*/ 2792969 h 2993530"/>
              <a:gd name="connsiteX3" fmla="*/ 2504107 w 2555242"/>
              <a:gd name="connsiteY3" fmla="*/ 1109361 h 2993530"/>
              <a:gd name="connsiteX4" fmla="*/ 1058360 w 2555242"/>
              <a:gd name="connsiteY4" fmla="*/ 0 h 2993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5242" h="2993530">
                <a:moveTo>
                  <a:pt x="1058360" y="0"/>
                </a:moveTo>
                <a:lnTo>
                  <a:pt x="0" y="2555108"/>
                </a:lnTo>
                <a:cubicBezTo>
                  <a:pt x="479020" y="3034128"/>
                  <a:pt x="1220057" y="3131687"/>
                  <a:pt x="1806734" y="2792969"/>
                </a:cubicBezTo>
                <a:cubicBezTo>
                  <a:pt x="2393411" y="2454251"/>
                  <a:pt x="2679441" y="1763714"/>
                  <a:pt x="2504107" y="1109361"/>
                </a:cubicBezTo>
                <a:cubicBezTo>
                  <a:pt x="2328773" y="455008"/>
                  <a:pt x="1735797" y="0"/>
                  <a:pt x="1058360" y="0"/>
                </a:cubicBezTo>
                <a:close/>
              </a:path>
            </a:pathLst>
          </a:custGeom>
        </p:spPr>
      </p:pic>
      <p:pic>
        <p:nvPicPr>
          <p:cNvPr id="11" name="图片 10"/>
          <p:cNvPicPr>
            <a:picLocks noChangeAspect="1"/>
          </p:cNvPicPr>
          <p:nvPr/>
        </p:nvPicPr>
        <p:blipFill>
          <a:blip r:embed="rId1">
            <a:extLst>
              <a:ext uri="{28A0092B-C50C-407E-A947-70E740481C1C}">
                <a14:useLocalDpi xmlns:a14="http://schemas.microsoft.com/office/drawing/2010/main" val="0"/>
              </a:ext>
            </a:extLst>
          </a:blip>
          <a:srcRect l="16134" t="5884" r="41973" b="18239"/>
          <a:stretch>
            <a:fillRect/>
          </a:stretch>
        </p:blipFill>
        <p:spPr>
          <a:xfrm flipH="1">
            <a:off x="8475981" y="2769537"/>
            <a:ext cx="2555242" cy="2993530"/>
          </a:xfrm>
          <a:custGeom>
            <a:avLst/>
            <a:gdLst>
              <a:gd name="connsiteX0" fmla="*/ 1058360 w 2555242"/>
              <a:gd name="connsiteY0" fmla="*/ 0 h 2993530"/>
              <a:gd name="connsiteX1" fmla="*/ 0 w 2555242"/>
              <a:gd name="connsiteY1" fmla="*/ 2555108 h 2993530"/>
              <a:gd name="connsiteX2" fmla="*/ 1806734 w 2555242"/>
              <a:gd name="connsiteY2" fmla="*/ 2792969 h 2993530"/>
              <a:gd name="connsiteX3" fmla="*/ 2504107 w 2555242"/>
              <a:gd name="connsiteY3" fmla="*/ 1109361 h 2993530"/>
              <a:gd name="connsiteX4" fmla="*/ 1058360 w 2555242"/>
              <a:gd name="connsiteY4" fmla="*/ 0 h 2993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5242" h="2993530">
                <a:moveTo>
                  <a:pt x="1058360" y="0"/>
                </a:moveTo>
                <a:lnTo>
                  <a:pt x="0" y="2555108"/>
                </a:lnTo>
                <a:cubicBezTo>
                  <a:pt x="479020" y="3034128"/>
                  <a:pt x="1220057" y="3131687"/>
                  <a:pt x="1806734" y="2792969"/>
                </a:cubicBezTo>
                <a:cubicBezTo>
                  <a:pt x="2393411" y="2454251"/>
                  <a:pt x="2679441" y="1763714"/>
                  <a:pt x="2504107" y="1109361"/>
                </a:cubicBezTo>
                <a:cubicBezTo>
                  <a:pt x="2328773" y="455008"/>
                  <a:pt x="1735797" y="0"/>
                  <a:pt x="1058360" y="0"/>
                </a:cubicBez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randombar(horizontal)">
                                      <p:cBhvr>
                                        <p:cTn id="11" dur="500"/>
                                        <p:tgtEl>
                                          <p:spTgt spid="24"/>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randombar(horizontal)">
                                      <p:cBhvr>
                                        <p:cTn id="15" dur="500"/>
                                        <p:tgtEl>
                                          <p:spTgt spid="9"/>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500"/>
                                        <p:tgtEl>
                                          <p:spTgt spid="10"/>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randombar(horizont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013127" y="3544480"/>
            <a:ext cx="2259149" cy="2259149"/>
            <a:chOff x="759844" y="2722365"/>
            <a:chExt cx="1694362" cy="1694362"/>
          </a:xfrm>
        </p:grpSpPr>
        <p:sp>
          <p:nvSpPr>
            <p:cNvPr id="41" name="Shape 2576"/>
            <p:cNvSpPr/>
            <p:nvPr/>
          </p:nvSpPr>
          <p:spPr>
            <a:xfrm>
              <a:off x="759844" y="2722365"/>
              <a:ext cx="1694362" cy="1694362"/>
            </a:xfrm>
            <a:prstGeom prst="rect">
              <a:avLst/>
            </a:prstGeom>
            <a:solidFill>
              <a:schemeClr val="accent1"/>
            </a:solidFill>
            <a:ln w="12700">
              <a:noFill/>
              <a:miter lim="400000"/>
            </a:ln>
          </p:spPr>
          <p:txBody>
            <a:bodyPr lIns="0" tIns="0" rIns="0" bIns="0" anchor="ctr"/>
            <a:lstStyle/>
            <a:p>
              <a:pPr lvl="0">
                <a:defRPr sz="3200"/>
              </a:pPr>
              <a:endParaRPr sz="4265">
                <a:solidFill>
                  <a:schemeClr val="accent2">
                    <a:lumMod val="75000"/>
                    <a:lumOff val="25000"/>
                  </a:schemeClr>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51" name="Shape 2586"/>
            <p:cNvSpPr/>
            <p:nvPr/>
          </p:nvSpPr>
          <p:spPr>
            <a:xfrm>
              <a:off x="885254" y="2843012"/>
              <a:ext cx="1453067" cy="1453067"/>
            </a:xfrm>
            <a:prstGeom prst="rect">
              <a:avLst/>
            </a:prstGeom>
            <a:solidFill>
              <a:schemeClr val="bg1"/>
            </a:solidFill>
            <a:ln w="12700" cap="flat">
              <a:noFill/>
              <a:miter lim="400000"/>
            </a:ln>
            <a:effectLst/>
          </p:spPr>
          <p:txBody>
            <a:bodyPr wrap="square" lIns="0" tIns="0" rIns="0" bIns="0" numCol="1" anchor="ctr">
              <a:noAutofit/>
            </a:bodyPr>
            <a:lstStyle/>
            <a:p>
              <a:pPr lvl="0">
                <a:defRPr sz="3200"/>
              </a:pPr>
              <a:endParaRPr sz="4265">
                <a:solidFill>
                  <a:schemeClr val="accent2">
                    <a:lumMod val="75000"/>
                    <a:lumOff val="25000"/>
                  </a:schemeClr>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52" name="Shape 2587"/>
            <p:cNvSpPr/>
            <p:nvPr/>
          </p:nvSpPr>
          <p:spPr>
            <a:xfrm>
              <a:off x="990557" y="3428531"/>
              <a:ext cx="1230092" cy="699086"/>
            </a:xfrm>
            <a:prstGeom prst="rect">
              <a:avLst/>
            </a:prstGeom>
            <a:noFill/>
            <a:ln w="12700" cap="flat">
              <a:noFill/>
              <a:miter lim="400000"/>
            </a:ln>
            <a:effectLst/>
          </p:spPr>
          <p:txBody>
            <a:bodyPr wrap="square" lIns="0" tIns="0" rIns="0" bIns="0" numCol="1" anchor="t">
              <a:spAutoFit/>
            </a:bodyPr>
            <a:lstStyle/>
            <a:p>
              <a:pPr lvl="0" algn="ctr">
                <a:lnSpc>
                  <a:spcPct val="110000"/>
                </a:lnSpc>
                <a:defRPr sz="1800"/>
              </a:pPr>
              <a:r>
                <a:rPr lang="zh-CN" altLang="en-US" sz="1600" b="1" dirty="0">
                  <a:solidFill>
                    <a:schemeClr val="bg2"/>
                  </a:solidFill>
                  <a:latin typeface="微软雅黑 Light" panose="020B0502040204020203" pitchFamily="34" charset="-122"/>
                  <a:ea typeface="微软雅黑" panose="020B0503020204020204" pitchFamily="34" charset="-122"/>
                  <a:cs typeface="BebasNeueBold"/>
                  <a:sym typeface="微软雅黑 Light" panose="020B0502040204020203" pitchFamily="34" charset="-122"/>
                </a:rPr>
                <a:t>标题文字内容</a:t>
              </a:r>
              <a:endParaRPr lang="en-US" altLang="zh-CN" sz="1600" b="1" dirty="0">
                <a:solidFill>
                  <a:schemeClr val="bg2"/>
                </a:solidFill>
                <a:latin typeface="微软雅黑 Light" panose="020B0502040204020203" pitchFamily="34" charset="-122"/>
                <a:ea typeface="微软雅黑" panose="020B0503020204020204" pitchFamily="34" charset="-122"/>
                <a:cs typeface="BebasNeueBold"/>
                <a:sym typeface="微软雅黑 Light" panose="020B0502040204020203" pitchFamily="34" charset="-122"/>
              </a:endParaRPr>
            </a:p>
            <a:p>
              <a:pPr lvl="0" algn="ctr">
                <a:lnSpc>
                  <a:spcPct val="110000"/>
                </a:lnSpc>
                <a:defRPr sz="1800"/>
              </a:pPr>
              <a:r>
                <a:rPr lang="zh-CN" altLang="en-US" sz="1335" dirty="0">
                  <a:solidFill>
                    <a:schemeClr val="bg2"/>
                  </a:solidFill>
                  <a:latin typeface="微软雅黑 Light" panose="020B0502040204020203" pitchFamily="34" charset="-122"/>
                  <a:ea typeface="微软雅黑" panose="020B0503020204020204" pitchFamily="34" charset="-122"/>
                  <a:sym typeface="微软雅黑 Light" panose="020B0502040204020203" pitchFamily="34" charset="-122"/>
                </a:rPr>
                <a:t>添加文字描述内容添加文字描述内容添加文字描述内容</a:t>
              </a:r>
              <a:endParaRPr sz="1335" dirty="0">
                <a:solidFill>
                  <a:schemeClr val="bg2"/>
                </a:solidFill>
                <a:latin typeface="微软雅黑 Light" panose="020B0502040204020203" pitchFamily="34" charset="-122"/>
                <a:ea typeface="微软雅黑" panose="020B0503020204020204" pitchFamily="34" charset="-122"/>
                <a:cs typeface="Roboto Regular"/>
                <a:sym typeface="微软雅黑 Light" panose="020B0502040204020203" pitchFamily="34" charset="-122"/>
              </a:endParaRPr>
            </a:p>
          </p:txBody>
        </p:sp>
        <p:sp>
          <p:nvSpPr>
            <p:cNvPr id="53" name="Shape 2588"/>
            <p:cNvSpPr/>
            <p:nvPr/>
          </p:nvSpPr>
          <p:spPr>
            <a:xfrm>
              <a:off x="1418739" y="2996120"/>
              <a:ext cx="373729" cy="373731"/>
            </a:xfrm>
            <a:custGeom>
              <a:avLst/>
              <a:gdLst/>
              <a:ahLst/>
              <a:cxnLst>
                <a:cxn ang="0">
                  <a:pos x="wd2" y="hd2"/>
                </a:cxn>
                <a:cxn ang="5400000">
                  <a:pos x="wd2" y="hd2"/>
                </a:cxn>
                <a:cxn ang="10800000">
                  <a:pos x="wd2" y="hd2"/>
                </a:cxn>
                <a:cxn ang="16200000">
                  <a:pos x="wd2" y="hd2"/>
                </a:cxn>
              </a:cxnLst>
              <a:rect l="0" t="0" r="r" b="b"/>
              <a:pathLst>
                <a:path w="21600" h="21600" extrusionOk="0">
                  <a:moveTo>
                    <a:pt x="5411" y="11779"/>
                  </a:moveTo>
                  <a:lnTo>
                    <a:pt x="5404" y="11779"/>
                  </a:lnTo>
                  <a:cubicBezTo>
                    <a:pt x="5042" y="11825"/>
                    <a:pt x="4778" y="12161"/>
                    <a:pt x="4825" y="12534"/>
                  </a:cubicBezTo>
                  <a:cubicBezTo>
                    <a:pt x="4868" y="12870"/>
                    <a:pt x="5157" y="13120"/>
                    <a:pt x="5493" y="13120"/>
                  </a:cubicBezTo>
                  <a:lnTo>
                    <a:pt x="5575" y="13120"/>
                  </a:lnTo>
                  <a:cubicBezTo>
                    <a:pt x="5946" y="13074"/>
                    <a:pt x="6208" y="12738"/>
                    <a:pt x="6163" y="12366"/>
                  </a:cubicBezTo>
                  <a:cubicBezTo>
                    <a:pt x="6114" y="11993"/>
                    <a:pt x="5777" y="11729"/>
                    <a:pt x="5411" y="11779"/>
                  </a:cubicBezTo>
                  <a:cubicBezTo>
                    <a:pt x="5411" y="11779"/>
                    <a:pt x="5411" y="11779"/>
                    <a:pt x="5411" y="11779"/>
                  </a:cubicBezTo>
                  <a:close/>
                  <a:moveTo>
                    <a:pt x="2712" y="12257"/>
                  </a:moveTo>
                  <a:cubicBezTo>
                    <a:pt x="2350" y="12352"/>
                    <a:pt x="2131" y="12715"/>
                    <a:pt x="2221" y="13080"/>
                  </a:cubicBezTo>
                  <a:cubicBezTo>
                    <a:pt x="2303" y="13384"/>
                    <a:pt x="2571" y="13588"/>
                    <a:pt x="2877" y="13588"/>
                  </a:cubicBezTo>
                  <a:cubicBezTo>
                    <a:pt x="2930" y="13588"/>
                    <a:pt x="2982" y="13581"/>
                    <a:pt x="3045" y="13565"/>
                  </a:cubicBezTo>
                  <a:cubicBezTo>
                    <a:pt x="3400" y="13479"/>
                    <a:pt x="3625" y="13107"/>
                    <a:pt x="3530" y="12751"/>
                  </a:cubicBezTo>
                  <a:cubicBezTo>
                    <a:pt x="3441" y="12385"/>
                    <a:pt x="3071" y="12168"/>
                    <a:pt x="2712" y="12257"/>
                  </a:cubicBezTo>
                  <a:cubicBezTo>
                    <a:pt x="2712" y="12257"/>
                    <a:pt x="2712" y="12257"/>
                    <a:pt x="2712" y="12257"/>
                  </a:cubicBezTo>
                  <a:close/>
                  <a:moveTo>
                    <a:pt x="8100" y="11542"/>
                  </a:moveTo>
                  <a:cubicBezTo>
                    <a:pt x="8100" y="11542"/>
                    <a:pt x="8100" y="11542"/>
                    <a:pt x="8103" y="11542"/>
                  </a:cubicBezTo>
                  <a:lnTo>
                    <a:pt x="8103" y="11542"/>
                  </a:lnTo>
                  <a:cubicBezTo>
                    <a:pt x="8103" y="11542"/>
                    <a:pt x="8100" y="11542"/>
                    <a:pt x="8100" y="11542"/>
                  </a:cubicBezTo>
                  <a:close/>
                  <a:moveTo>
                    <a:pt x="10800" y="11476"/>
                  </a:moveTo>
                  <a:lnTo>
                    <a:pt x="10793" y="11476"/>
                  </a:lnTo>
                  <a:cubicBezTo>
                    <a:pt x="10421" y="11476"/>
                    <a:pt x="10118" y="11779"/>
                    <a:pt x="10125" y="12148"/>
                  </a:cubicBezTo>
                  <a:cubicBezTo>
                    <a:pt x="10125" y="12521"/>
                    <a:pt x="10421" y="12824"/>
                    <a:pt x="10800" y="12824"/>
                  </a:cubicBezTo>
                  <a:cubicBezTo>
                    <a:pt x="11169" y="12824"/>
                    <a:pt x="11475" y="12521"/>
                    <a:pt x="11475" y="12148"/>
                  </a:cubicBezTo>
                  <a:cubicBezTo>
                    <a:pt x="11475" y="11779"/>
                    <a:pt x="11169" y="11476"/>
                    <a:pt x="10800" y="11476"/>
                  </a:cubicBezTo>
                  <a:cubicBezTo>
                    <a:pt x="10800" y="11476"/>
                    <a:pt x="10800" y="11476"/>
                    <a:pt x="10800" y="11476"/>
                  </a:cubicBezTo>
                  <a:close/>
                  <a:moveTo>
                    <a:pt x="8103" y="11542"/>
                  </a:moveTo>
                  <a:cubicBezTo>
                    <a:pt x="7729" y="11564"/>
                    <a:pt x="7445" y="11881"/>
                    <a:pt x="7465" y="12260"/>
                  </a:cubicBezTo>
                  <a:cubicBezTo>
                    <a:pt x="7484" y="12616"/>
                    <a:pt x="7784" y="12893"/>
                    <a:pt x="8140" y="12893"/>
                  </a:cubicBezTo>
                  <a:lnTo>
                    <a:pt x="8173" y="12893"/>
                  </a:lnTo>
                  <a:cubicBezTo>
                    <a:pt x="8552" y="12873"/>
                    <a:pt x="8836" y="12553"/>
                    <a:pt x="8816" y="12184"/>
                  </a:cubicBezTo>
                  <a:cubicBezTo>
                    <a:pt x="8797" y="11812"/>
                    <a:pt x="8480" y="11525"/>
                    <a:pt x="8103" y="11542"/>
                  </a:cubicBezTo>
                  <a:cubicBezTo>
                    <a:pt x="8103" y="11542"/>
                    <a:pt x="8103" y="11542"/>
                    <a:pt x="8103" y="11542"/>
                  </a:cubicBezTo>
                  <a:close/>
                  <a:moveTo>
                    <a:pt x="18878" y="12257"/>
                  </a:moveTo>
                  <a:cubicBezTo>
                    <a:pt x="18522" y="12161"/>
                    <a:pt x="18149" y="12385"/>
                    <a:pt x="18060" y="12747"/>
                  </a:cubicBezTo>
                  <a:cubicBezTo>
                    <a:pt x="17975" y="13107"/>
                    <a:pt x="18189" y="13479"/>
                    <a:pt x="18554" y="13565"/>
                  </a:cubicBezTo>
                  <a:cubicBezTo>
                    <a:pt x="18607" y="13581"/>
                    <a:pt x="18660" y="13585"/>
                    <a:pt x="18716" y="13585"/>
                  </a:cubicBezTo>
                  <a:cubicBezTo>
                    <a:pt x="19020" y="13585"/>
                    <a:pt x="19296" y="13384"/>
                    <a:pt x="19373" y="13074"/>
                  </a:cubicBezTo>
                  <a:cubicBezTo>
                    <a:pt x="19457" y="12715"/>
                    <a:pt x="19243" y="12345"/>
                    <a:pt x="18878" y="12257"/>
                  </a:cubicBezTo>
                  <a:cubicBezTo>
                    <a:pt x="18878" y="12257"/>
                    <a:pt x="18878" y="12257"/>
                    <a:pt x="18878" y="12257"/>
                  </a:cubicBezTo>
                  <a:close/>
                  <a:moveTo>
                    <a:pt x="13493" y="11542"/>
                  </a:moveTo>
                  <a:cubicBezTo>
                    <a:pt x="13114" y="11528"/>
                    <a:pt x="12797" y="11812"/>
                    <a:pt x="12777" y="12184"/>
                  </a:cubicBezTo>
                  <a:cubicBezTo>
                    <a:pt x="12754" y="12553"/>
                    <a:pt x="13045" y="12873"/>
                    <a:pt x="13416" y="12893"/>
                  </a:cubicBezTo>
                  <a:lnTo>
                    <a:pt x="13450" y="12893"/>
                  </a:lnTo>
                  <a:cubicBezTo>
                    <a:pt x="13809" y="12893"/>
                    <a:pt x="14106" y="12616"/>
                    <a:pt x="14125" y="12260"/>
                  </a:cubicBezTo>
                  <a:cubicBezTo>
                    <a:pt x="14148" y="11878"/>
                    <a:pt x="13865" y="11562"/>
                    <a:pt x="13493" y="11542"/>
                  </a:cubicBezTo>
                  <a:cubicBezTo>
                    <a:pt x="13493" y="11542"/>
                    <a:pt x="13493" y="11542"/>
                    <a:pt x="13493" y="11542"/>
                  </a:cubicBezTo>
                  <a:close/>
                  <a:moveTo>
                    <a:pt x="16185" y="11779"/>
                  </a:moveTo>
                  <a:cubicBezTo>
                    <a:pt x="15812" y="11729"/>
                    <a:pt x="15476" y="11993"/>
                    <a:pt x="15431" y="12366"/>
                  </a:cubicBezTo>
                  <a:cubicBezTo>
                    <a:pt x="15384" y="12738"/>
                    <a:pt x="15645" y="13074"/>
                    <a:pt x="16018" y="13120"/>
                  </a:cubicBezTo>
                  <a:lnTo>
                    <a:pt x="16096" y="13120"/>
                  </a:lnTo>
                  <a:cubicBezTo>
                    <a:pt x="16435" y="13120"/>
                    <a:pt x="16726" y="12870"/>
                    <a:pt x="16772" y="12534"/>
                  </a:cubicBezTo>
                  <a:cubicBezTo>
                    <a:pt x="16815" y="12161"/>
                    <a:pt x="16551" y="11825"/>
                    <a:pt x="16185" y="11779"/>
                  </a:cubicBezTo>
                  <a:cubicBezTo>
                    <a:pt x="16185" y="11779"/>
                    <a:pt x="16185" y="11779"/>
                    <a:pt x="16185" y="11779"/>
                  </a:cubicBezTo>
                  <a:close/>
                  <a:moveTo>
                    <a:pt x="13486" y="13565"/>
                  </a:moveTo>
                  <a:lnTo>
                    <a:pt x="13493" y="13575"/>
                  </a:lnTo>
                  <a:cubicBezTo>
                    <a:pt x="13114" y="13549"/>
                    <a:pt x="12797" y="13839"/>
                    <a:pt x="12777" y="14208"/>
                  </a:cubicBezTo>
                  <a:cubicBezTo>
                    <a:pt x="12758" y="14580"/>
                    <a:pt x="13047" y="14896"/>
                    <a:pt x="13416" y="14916"/>
                  </a:cubicBezTo>
                  <a:lnTo>
                    <a:pt x="13459" y="14916"/>
                  </a:lnTo>
                  <a:cubicBezTo>
                    <a:pt x="13809" y="14916"/>
                    <a:pt x="14106" y="14640"/>
                    <a:pt x="14125" y="14284"/>
                  </a:cubicBezTo>
                  <a:cubicBezTo>
                    <a:pt x="14148" y="13911"/>
                    <a:pt x="13865" y="13588"/>
                    <a:pt x="13486" y="13565"/>
                  </a:cubicBezTo>
                  <a:cubicBezTo>
                    <a:pt x="13486" y="13565"/>
                    <a:pt x="13486" y="13565"/>
                    <a:pt x="13486" y="13565"/>
                  </a:cubicBezTo>
                  <a:close/>
                  <a:moveTo>
                    <a:pt x="18878" y="14284"/>
                  </a:moveTo>
                  <a:cubicBezTo>
                    <a:pt x="18522" y="14195"/>
                    <a:pt x="18156" y="14409"/>
                    <a:pt x="18060" y="14774"/>
                  </a:cubicBezTo>
                  <a:cubicBezTo>
                    <a:pt x="17975" y="15131"/>
                    <a:pt x="18189" y="15503"/>
                    <a:pt x="18554" y="15592"/>
                  </a:cubicBezTo>
                  <a:cubicBezTo>
                    <a:pt x="18607" y="15605"/>
                    <a:pt x="18660" y="15612"/>
                    <a:pt x="18716" y="15612"/>
                  </a:cubicBezTo>
                  <a:cubicBezTo>
                    <a:pt x="19020" y="15612"/>
                    <a:pt x="19296" y="15407"/>
                    <a:pt x="19373" y="15097"/>
                  </a:cubicBezTo>
                  <a:cubicBezTo>
                    <a:pt x="19457" y="14742"/>
                    <a:pt x="19243" y="14370"/>
                    <a:pt x="18878" y="14284"/>
                  </a:cubicBezTo>
                  <a:cubicBezTo>
                    <a:pt x="18878" y="14284"/>
                    <a:pt x="18878" y="14284"/>
                    <a:pt x="18878" y="14284"/>
                  </a:cubicBezTo>
                  <a:close/>
                  <a:moveTo>
                    <a:pt x="10800" y="13499"/>
                  </a:moveTo>
                  <a:cubicBezTo>
                    <a:pt x="10421" y="13499"/>
                    <a:pt x="10118" y="13802"/>
                    <a:pt x="10118" y="14175"/>
                  </a:cubicBezTo>
                  <a:cubicBezTo>
                    <a:pt x="10118" y="14544"/>
                    <a:pt x="10421" y="14850"/>
                    <a:pt x="10800" y="14850"/>
                  </a:cubicBezTo>
                  <a:cubicBezTo>
                    <a:pt x="11169" y="14850"/>
                    <a:pt x="11475" y="14544"/>
                    <a:pt x="11475" y="14175"/>
                  </a:cubicBezTo>
                  <a:cubicBezTo>
                    <a:pt x="11475" y="13802"/>
                    <a:pt x="11169" y="13499"/>
                    <a:pt x="10800" y="13499"/>
                  </a:cubicBezTo>
                  <a:cubicBezTo>
                    <a:pt x="10800" y="13499"/>
                    <a:pt x="10800" y="13499"/>
                    <a:pt x="10800" y="13499"/>
                  </a:cubicBezTo>
                  <a:close/>
                  <a:moveTo>
                    <a:pt x="8100" y="13565"/>
                  </a:moveTo>
                  <a:lnTo>
                    <a:pt x="8107" y="13575"/>
                  </a:lnTo>
                  <a:cubicBezTo>
                    <a:pt x="7729" y="13595"/>
                    <a:pt x="7445" y="13911"/>
                    <a:pt x="7465" y="14284"/>
                  </a:cubicBezTo>
                  <a:cubicBezTo>
                    <a:pt x="7484" y="14640"/>
                    <a:pt x="7784" y="14916"/>
                    <a:pt x="8140" y="14916"/>
                  </a:cubicBezTo>
                  <a:lnTo>
                    <a:pt x="8173" y="14916"/>
                  </a:lnTo>
                  <a:cubicBezTo>
                    <a:pt x="8546" y="14896"/>
                    <a:pt x="8836" y="14580"/>
                    <a:pt x="8816" y="14208"/>
                  </a:cubicBezTo>
                  <a:cubicBezTo>
                    <a:pt x="8797" y="13836"/>
                    <a:pt x="8477" y="13545"/>
                    <a:pt x="8100" y="13565"/>
                  </a:cubicBezTo>
                  <a:cubicBezTo>
                    <a:pt x="8100" y="13565"/>
                    <a:pt x="8100" y="13565"/>
                    <a:pt x="8100" y="13565"/>
                  </a:cubicBezTo>
                  <a:close/>
                  <a:moveTo>
                    <a:pt x="2712" y="14284"/>
                  </a:moveTo>
                  <a:cubicBezTo>
                    <a:pt x="2350" y="14376"/>
                    <a:pt x="2131" y="14742"/>
                    <a:pt x="2221" y="15104"/>
                  </a:cubicBezTo>
                  <a:cubicBezTo>
                    <a:pt x="2303" y="15411"/>
                    <a:pt x="2571" y="15612"/>
                    <a:pt x="2877" y="15612"/>
                  </a:cubicBezTo>
                  <a:cubicBezTo>
                    <a:pt x="2930" y="15612"/>
                    <a:pt x="2989" y="15605"/>
                    <a:pt x="3045" y="15592"/>
                  </a:cubicBezTo>
                  <a:cubicBezTo>
                    <a:pt x="3400" y="15503"/>
                    <a:pt x="3625" y="15134"/>
                    <a:pt x="3530" y="14774"/>
                  </a:cubicBezTo>
                  <a:cubicBezTo>
                    <a:pt x="3441" y="14409"/>
                    <a:pt x="3077" y="14195"/>
                    <a:pt x="2712" y="14284"/>
                  </a:cubicBezTo>
                  <a:cubicBezTo>
                    <a:pt x="2712" y="14284"/>
                    <a:pt x="2712" y="14284"/>
                    <a:pt x="2712" y="14284"/>
                  </a:cubicBezTo>
                  <a:close/>
                  <a:moveTo>
                    <a:pt x="16185" y="13802"/>
                  </a:moveTo>
                  <a:cubicBezTo>
                    <a:pt x="15812" y="13756"/>
                    <a:pt x="15476" y="14017"/>
                    <a:pt x="15431" y="14389"/>
                  </a:cubicBezTo>
                  <a:cubicBezTo>
                    <a:pt x="15384" y="14761"/>
                    <a:pt x="15645" y="15097"/>
                    <a:pt x="16018" y="15147"/>
                  </a:cubicBezTo>
                  <a:lnTo>
                    <a:pt x="16096" y="15147"/>
                  </a:lnTo>
                  <a:cubicBezTo>
                    <a:pt x="16435" y="15147"/>
                    <a:pt x="16726" y="14896"/>
                    <a:pt x="16772" y="14557"/>
                  </a:cubicBezTo>
                  <a:cubicBezTo>
                    <a:pt x="16815" y="14188"/>
                    <a:pt x="16551" y="13849"/>
                    <a:pt x="16185" y="13802"/>
                  </a:cubicBezTo>
                  <a:cubicBezTo>
                    <a:pt x="16185" y="13802"/>
                    <a:pt x="16185" y="13802"/>
                    <a:pt x="16185" y="13802"/>
                  </a:cubicBezTo>
                  <a:close/>
                  <a:moveTo>
                    <a:pt x="5404" y="13802"/>
                  </a:moveTo>
                  <a:cubicBezTo>
                    <a:pt x="5042" y="13849"/>
                    <a:pt x="4778" y="14188"/>
                    <a:pt x="4825" y="14557"/>
                  </a:cubicBezTo>
                  <a:cubicBezTo>
                    <a:pt x="4868" y="14896"/>
                    <a:pt x="5157" y="15147"/>
                    <a:pt x="5493" y="15147"/>
                  </a:cubicBezTo>
                  <a:lnTo>
                    <a:pt x="5575" y="15147"/>
                  </a:lnTo>
                  <a:cubicBezTo>
                    <a:pt x="5946" y="15097"/>
                    <a:pt x="6208" y="14761"/>
                    <a:pt x="6163" y="14389"/>
                  </a:cubicBezTo>
                  <a:cubicBezTo>
                    <a:pt x="6114" y="14020"/>
                    <a:pt x="5777" y="13756"/>
                    <a:pt x="5404" y="13802"/>
                  </a:cubicBezTo>
                  <a:cubicBezTo>
                    <a:pt x="5404" y="13802"/>
                    <a:pt x="5404" y="13802"/>
                    <a:pt x="5404" y="13802"/>
                  </a:cubicBezTo>
                  <a:close/>
                  <a:moveTo>
                    <a:pt x="20249" y="17451"/>
                  </a:moveTo>
                  <a:cubicBezTo>
                    <a:pt x="17546" y="16244"/>
                    <a:pt x="11647" y="16198"/>
                    <a:pt x="10800" y="16198"/>
                  </a:cubicBezTo>
                  <a:cubicBezTo>
                    <a:pt x="9953" y="16198"/>
                    <a:pt x="4053" y="16244"/>
                    <a:pt x="1351" y="17451"/>
                  </a:cubicBezTo>
                  <a:lnTo>
                    <a:pt x="1351" y="11604"/>
                  </a:lnTo>
                  <a:lnTo>
                    <a:pt x="1384" y="11518"/>
                  </a:lnTo>
                  <a:cubicBezTo>
                    <a:pt x="1915" y="11011"/>
                    <a:pt x="5088" y="10125"/>
                    <a:pt x="10800" y="10125"/>
                  </a:cubicBezTo>
                  <a:cubicBezTo>
                    <a:pt x="16508" y="10125"/>
                    <a:pt x="19685" y="11011"/>
                    <a:pt x="20212" y="11514"/>
                  </a:cubicBezTo>
                  <a:lnTo>
                    <a:pt x="20249" y="11604"/>
                  </a:lnTo>
                  <a:cubicBezTo>
                    <a:pt x="20249" y="11604"/>
                    <a:pt x="20249" y="17451"/>
                    <a:pt x="20249" y="17451"/>
                  </a:cubicBezTo>
                  <a:close/>
                  <a:moveTo>
                    <a:pt x="10800" y="20249"/>
                  </a:moveTo>
                  <a:cubicBezTo>
                    <a:pt x="5250" y="20249"/>
                    <a:pt x="2090" y="19412"/>
                    <a:pt x="1430" y="18898"/>
                  </a:cubicBezTo>
                  <a:cubicBezTo>
                    <a:pt x="2090" y="18387"/>
                    <a:pt x="5250" y="17550"/>
                    <a:pt x="10800" y="17550"/>
                  </a:cubicBezTo>
                  <a:cubicBezTo>
                    <a:pt x="16350" y="17550"/>
                    <a:pt x="19511" y="18387"/>
                    <a:pt x="20170" y="18898"/>
                  </a:cubicBezTo>
                  <a:cubicBezTo>
                    <a:pt x="19511" y="19412"/>
                    <a:pt x="16350" y="20249"/>
                    <a:pt x="10800" y="20249"/>
                  </a:cubicBezTo>
                  <a:cubicBezTo>
                    <a:pt x="10800" y="20249"/>
                    <a:pt x="10800" y="20249"/>
                    <a:pt x="10800" y="20249"/>
                  </a:cubicBezTo>
                  <a:close/>
                  <a:moveTo>
                    <a:pt x="3375" y="6542"/>
                  </a:moveTo>
                  <a:lnTo>
                    <a:pt x="4446" y="9219"/>
                  </a:lnTo>
                  <a:cubicBezTo>
                    <a:pt x="3599" y="9353"/>
                    <a:pt x="2788" y="9524"/>
                    <a:pt x="2092" y="9746"/>
                  </a:cubicBezTo>
                  <a:cubicBezTo>
                    <a:pt x="2092" y="9746"/>
                    <a:pt x="3375" y="6542"/>
                    <a:pt x="3375" y="6542"/>
                  </a:cubicBezTo>
                  <a:close/>
                  <a:moveTo>
                    <a:pt x="3375" y="2700"/>
                  </a:moveTo>
                  <a:cubicBezTo>
                    <a:pt x="3746" y="2700"/>
                    <a:pt x="4051" y="3003"/>
                    <a:pt x="4051" y="3375"/>
                  </a:cubicBezTo>
                  <a:cubicBezTo>
                    <a:pt x="4051" y="3747"/>
                    <a:pt x="3746" y="4051"/>
                    <a:pt x="3375" y="4051"/>
                  </a:cubicBezTo>
                  <a:cubicBezTo>
                    <a:pt x="3002" y="4051"/>
                    <a:pt x="2699" y="3747"/>
                    <a:pt x="2699" y="3375"/>
                  </a:cubicBezTo>
                  <a:cubicBezTo>
                    <a:pt x="2699" y="3003"/>
                    <a:pt x="3002" y="2700"/>
                    <a:pt x="3375" y="2700"/>
                  </a:cubicBezTo>
                  <a:cubicBezTo>
                    <a:pt x="3375" y="2700"/>
                    <a:pt x="3375" y="2700"/>
                    <a:pt x="3375" y="2700"/>
                  </a:cubicBezTo>
                  <a:close/>
                  <a:moveTo>
                    <a:pt x="10800" y="5194"/>
                  </a:moveTo>
                  <a:lnTo>
                    <a:pt x="12243" y="8800"/>
                  </a:lnTo>
                  <a:cubicBezTo>
                    <a:pt x="11535" y="8776"/>
                    <a:pt x="11011" y="8773"/>
                    <a:pt x="10800" y="8773"/>
                  </a:cubicBezTo>
                  <a:cubicBezTo>
                    <a:pt x="10589" y="8773"/>
                    <a:pt x="10065" y="8776"/>
                    <a:pt x="9356" y="8800"/>
                  </a:cubicBezTo>
                  <a:cubicBezTo>
                    <a:pt x="9356" y="8800"/>
                    <a:pt x="10800" y="5194"/>
                    <a:pt x="10800" y="5194"/>
                  </a:cubicBezTo>
                  <a:close/>
                  <a:moveTo>
                    <a:pt x="10800" y="1352"/>
                  </a:moveTo>
                  <a:cubicBezTo>
                    <a:pt x="11172" y="1352"/>
                    <a:pt x="11475" y="1651"/>
                    <a:pt x="11475" y="2023"/>
                  </a:cubicBezTo>
                  <a:cubicBezTo>
                    <a:pt x="11475" y="2396"/>
                    <a:pt x="11172" y="2700"/>
                    <a:pt x="10800" y="2700"/>
                  </a:cubicBezTo>
                  <a:cubicBezTo>
                    <a:pt x="10427" y="2700"/>
                    <a:pt x="10125" y="2396"/>
                    <a:pt x="10125" y="2023"/>
                  </a:cubicBezTo>
                  <a:cubicBezTo>
                    <a:pt x="10125" y="1651"/>
                    <a:pt x="10427" y="1352"/>
                    <a:pt x="10800" y="1352"/>
                  </a:cubicBezTo>
                  <a:cubicBezTo>
                    <a:pt x="10800" y="1352"/>
                    <a:pt x="10800" y="1352"/>
                    <a:pt x="10800" y="1352"/>
                  </a:cubicBezTo>
                  <a:close/>
                  <a:moveTo>
                    <a:pt x="18225" y="6542"/>
                  </a:moveTo>
                  <a:lnTo>
                    <a:pt x="19504" y="9746"/>
                  </a:lnTo>
                  <a:cubicBezTo>
                    <a:pt x="18812" y="9524"/>
                    <a:pt x="18001" y="9353"/>
                    <a:pt x="17154" y="9219"/>
                  </a:cubicBezTo>
                  <a:cubicBezTo>
                    <a:pt x="17154" y="9219"/>
                    <a:pt x="18225" y="6542"/>
                    <a:pt x="18225" y="6542"/>
                  </a:cubicBezTo>
                  <a:close/>
                  <a:moveTo>
                    <a:pt x="18225" y="2700"/>
                  </a:moveTo>
                  <a:cubicBezTo>
                    <a:pt x="18598" y="2700"/>
                    <a:pt x="18897" y="3003"/>
                    <a:pt x="18897" y="3375"/>
                  </a:cubicBezTo>
                  <a:cubicBezTo>
                    <a:pt x="18897" y="3747"/>
                    <a:pt x="18598" y="4051"/>
                    <a:pt x="18225" y="4051"/>
                  </a:cubicBezTo>
                  <a:cubicBezTo>
                    <a:pt x="17853" y="4051"/>
                    <a:pt x="17550" y="3747"/>
                    <a:pt x="17550" y="3375"/>
                  </a:cubicBezTo>
                  <a:cubicBezTo>
                    <a:pt x="17550" y="3003"/>
                    <a:pt x="17853" y="2700"/>
                    <a:pt x="18225" y="2700"/>
                  </a:cubicBezTo>
                  <a:cubicBezTo>
                    <a:pt x="18225" y="2700"/>
                    <a:pt x="18225" y="2700"/>
                    <a:pt x="18225" y="2700"/>
                  </a:cubicBezTo>
                  <a:close/>
                  <a:moveTo>
                    <a:pt x="21422" y="10906"/>
                  </a:moveTo>
                  <a:lnTo>
                    <a:pt x="19132" y="5174"/>
                  </a:lnTo>
                  <a:cubicBezTo>
                    <a:pt x="19791" y="4842"/>
                    <a:pt x="20249" y="4163"/>
                    <a:pt x="20249" y="3375"/>
                  </a:cubicBezTo>
                  <a:cubicBezTo>
                    <a:pt x="20249" y="2258"/>
                    <a:pt x="19339" y="1352"/>
                    <a:pt x="18225" y="1352"/>
                  </a:cubicBezTo>
                  <a:cubicBezTo>
                    <a:pt x="17108" y="1352"/>
                    <a:pt x="16198" y="2258"/>
                    <a:pt x="16198" y="3375"/>
                  </a:cubicBezTo>
                  <a:cubicBezTo>
                    <a:pt x="16198" y="4163"/>
                    <a:pt x="16656" y="4842"/>
                    <a:pt x="17316" y="5174"/>
                  </a:cubicBezTo>
                  <a:lnTo>
                    <a:pt x="15770" y="9040"/>
                  </a:lnTo>
                  <a:cubicBezTo>
                    <a:pt x="15065" y="8961"/>
                    <a:pt x="14366" y="8909"/>
                    <a:pt x="13723" y="8870"/>
                  </a:cubicBezTo>
                  <a:lnTo>
                    <a:pt x="11706" y="3827"/>
                  </a:lnTo>
                  <a:cubicBezTo>
                    <a:pt x="12366" y="3491"/>
                    <a:pt x="12824" y="2814"/>
                    <a:pt x="12824" y="2023"/>
                  </a:cubicBezTo>
                  <a:cubicBezTo>
                    <a:pt x="12824" y="910"/>
                    <a:pt x="11917" y="0"/>
                    <a:pt x="10800" y="0"/>
                  </a:cubicBezTo>
                  <a:cubicBezTo>
                    <a:pt x="9683" y="0"/>
                    <a:pt x="8772" y="910"/>
                    <a:pt x="8772" y="2023"/>
                  </a:cubicBezTo>
                  <a:cubicBezTo>
                    <a:pt x="8772" y="2814"/>
                    <a:pt x="9231" y="3491"/>
                    <a:pt x="9894" y="3827"/>
                  </a:cubicBezTo>
                  <a:lnTo>
                    <a:pt x="7877" y="8870"/>
                  </a:lnTo>
                  <a:cubicBezTo>
                    <a:pt x="7234" y="8909"/>
                    <a:pt x="6535" y="8961"/>
                    <a:pt x="5827" y="9040"/>
                  </a:cubicBezTo>
                  <a:lnTo>
                    <a:pt x="4281" y="5174"/>
                  </a:lnTo>
                  <a:cubicBezTo>
                    <a:pt x="4939" y="4842"/>
                    <a:pt x="5398" y="4163"/>
                    <a:pt x="5398" y="3375"/>
                  </a:cubicBezTo>
                  <a:cubicBezTo>
                    <a:pt x="5398" y="2258"/>
                    <a:pt x="4492" y="1352"/>
                    <a:pt x="3375" y="1352"/>
                  </a:cubicBezTo>
                  <a:cubicBezTo>
                    <a:pt x="2258" y="1352"/>
                    <a:pt x="1351" y="2258"/>
                    <a:pt x="1351" y="3375"/>
                  </a:cubicBezTo>
                  <a:cubicBezTo>
                    <a:pt x="1351" y="4163"/>
                    <a:pt x="1809" y="4842"/>
                    <a:pt x="2469" y="5174"/>
                  </a:cubicBezTo>
                  <a:lnTo>
                    <a:pt x="175" y="10906"/>
                  </a:lnTo>
                  <a:cubicBezTo>
                    <a:pt x="66" y="11081"/>
                    <a:pt x="0" y="11268"/>
                    <a:pt x="0" y="11476"/>
                  </a:cubicBezTo>
                  <a:lnTo>
                    <a:pt x="0" y="18898"/>
                  </a:lnTo>
                  <a:cubicBezTo>
                    <a:pt x="0" y="21524"/>
                    <a:pt x="9692" y="21600"/>
                    <a:pt x="10800" y="21600"/>
                  </a:cubicBezTo>
                  <a:cubicBezTo>
                    <a:pt x="11904" y="21600"/>
                    <a:pt x="21600" y="21524"/>
                    <a:pt x="21600" y="18898"/>
                  </a:cubicBezTo>
                  <a:lnTo>
                    <a:pt x="21600" y="11476"/>
                  </a:lnTo>
                  <a:cubicBezTo>
                    <a:pt x="21600" y="11268"/>
                    <a:pt x="21534" y="11081"/>
                    <a:pt x="21422" y="10906"/>
                  </a:cubicBezTo>
                  <a:cubicBezTo>
                    <a:pt x="21422" y="10906"/>
                    <a:pt x="21422" y="10906"/>
                    <a:pt x="21422" y="10906"/>
                  </a:cubicBezTo>
                  <a:close/>
                </a:path>
              </a:pathLst>
            </a:custGeom>
            <a:solidFill>
              <a:schemeClr val="accent1"/>
            </a:solidFill>
            <a:ln w="12700" cap="flat">
              <a:solidFill>
                <a:schemeClr val="accent1"/>
              </a:solidFill>
              <a:miter lim="400000"/>
            </a:ln>
            <a:effectLst/>
          </p:spPr>
          <p:txBody>
            <a:bodyPr wrap="square" lIns="19051" tIns="19051" rIns="19051" bIns="19051" numCol="1" anchor="ctr">
              <a:noAutofit/>
            </a:body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accent2">
                    <a:lumMod val="75000"/>
                    <a:lumOff val="25000"/>
                  </a:schemeClr>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
        <p:nvSpPr>
          <p:cNvPr id="58" name="Shape 2598"/>
          <p:cNvSpPr/>
          <p:nvPr/>
        </p:nvSpPr>
        <p:spPr>
          <a:xfrm>
            <a:off x="2464485" y="1700810"/>
            <a:ext cx="3348543" cy="471539"/>
          </a:xfrm>
          <a:prstGeom prst="rect">
            <a:avLst/>
          </a:prstGeom>
          <a:ln w="12700">
            <a:miter lim="400000"/>
          </a:ln>
        </p:spPr>
        <p:txBody>
          <a:bodyPr lIns="0" tIns="0" rIns="0" bIns="0">
            <a:spAutoFit/>
          </a:bodyPr>
          <a:lstStyle>
            <a:lvl1pPr algn="l">
              <a:lnSpc>
                <a:spcPct val="120000"/>
              </a:lnSpc>
              <a:defRPr sz="2000">
                <a:solidFill>
                  <a:srgbClr val="FFFFFF"/>
                </a:solidFill>
                <a:latin typeface="Roboto Regular"/>
                <a:ea typeface="Roboto Regular"/>
                <a:cs typeface="Roboto Regular"/>
                <a:sym typeface="Roboto Regular"/>
              </a:defRPr>
            </a:lvl1pPr>
          </a:lstStyle>
          <a:p>
            <a:pPr lvl="0">
              <a:defRPr sz="1800">
                <a:solidFill>
                  <a:srgbClr val="000000"/>
                </a:solidFill>
              </a:defRPr>
            </a:pPr>
            <a:r>
              <a:rPr lang="zh-CN" altLang="en-US" sz="1335" dirty="0">
                <a:solidFill>
                  <a:schemeClr val="accent2">
                    <a:lumMod val="75000"/>
                    <a:lumOff val="25000"/>
                  </a:schemeClr>
                </a:solidFill>
                <a:latin typeface="微软雅黑 Light" panose="020B0502040204020203" pitchFamily="34" charset="-122"/>
                <a:ea typeface="微软雅黑" panose="020B0503020204020204" pitchFamily="34" charset="-122"/>
                <a:sym typeface="微软雅黑 Light" panose="020B0502040204020203" pitchFamily="34" charset="-122"/>
              </a:rPr>
              <a:t>添加文字描述内容添加文字描述内容添加文字描述内容添加文字描述内容</a:t>
            </a:r>
            <a:endParaRPr sz="1400" dirty="0">
              <a:solidFill>
                <a:schemeClr val="accent2">
                  <a:lumMod val="75000"/>
                  <a:lumOff val="25000"/>
                </a:schemeClr>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59" name="Shape 2599"/>
          <p:cNvSpPr/>
          <p:nvPr/>
        </p:nvSpPr>
        <p:spPr>
          <a:xfrm>
            <a:off x="2104564" y="1757652"/>
            <a:ext cx="241419" cy="192685"/>
          </a:xfrm>
          <a:custGeom>
            <a:avLst/>
            <a:gdLst/>
            <a:ahLst/>
            <a:cxnLst>
              <a:cxn ang="0">
                <a:pos x="wd2" y="hd2"/>
              </a:cxn>
              <a:cxn ang="5400000">
                <a:pos x="wd2" y="hd2"/>
              </a:cxn>
              <a:cxn ang="10800000">
                <a:pos x="wd2" y="hd2"/>
              </a:cxn>
              <a:cxn ang="16200000">
                <a:pos x="wd2" y="hd2"/>
              </a:cxn>
            </a:cxnLst>
            <a:rect l="0" t="0" r="r" b="b"/>
            <a:pathLst>
              <a:path w="21471" h="21600" extrusionOk="0">
                <a:moveTo>
                  <a:pt x="8496" y="19965"/>
                </a:moveTo>
                <a:lnTo>
                  <a:pt x="1285" y="10860"/>
                </a:lnTo>
                <a:lnTo>
                  <a:pt x="4159" y="7264"/>
                </a:lnTo>
                <a:lnTo>
                  <a:pt x="8496" y="12729"/>
                </a:lnTo>
                <a:lnTo>
                  <a:pt x="17333" y="1622"/>
                </a:lnTo>
                <a:lnTo>
                  <a:pt x="20173" y="5246"/>
                </a:lnTo>
                <a:cubicBezTo>
                  <a:pt x="20173" y="5246"/>
                  <a:pt x="8496" y="19965"/>
                  <a:pt x="8496" y="19965"/>
                </a:cubicBezTo>
                <a:close/>
                <a:moveTo>
                  <a:pt x="21108" y="4067"/>
                </a:moveTo>
                <a:lnTo>
                  <a:pt x="18234" y="471"/>
                </a:lnTo>
                <a:cubicBezTo>
                  <a:pt x="17986" y="163"/>
                  <a:pt x="17683" y="0"/>
                  <a:pt x="17333" y="0"/>
                </a:cubicBezTo>
                <a:cubicBezTo>
                  <a:pt x="16948" y="0"/>
                  <a:pt x="16656" y="177"/>
                  <a:pt x="16422" y="471"/>
                </a:cubicBezTo>
                <a:lnTo>
                  <a:pt x="8496" y="10432"/>
                </a:lnTo>
                <a:lnTo>
                  <a:pt x="5071" y="6085"/>
                </a:lnTo>
                <a:cubicBezTo>
                  <a:pt x="4779" y="5777"/>
                  <a:pt x="4476" y="5614"/>
                  <a:pt x="4159" y="5614"/>
                </a:cubicBezTo>
                <a:cubicBezTo>
                  <a:pt x="3821" y="5614"/>
                  <a:pt x="3517" y="5777"/>
                  <a:pt x="3224" y="6085"/>
                </a:cubicBezTo>
                <a:lnTo>
                  <a:pt x="385" y="9709"/>
                </a:lnTo>
                <a:cubicBezTo>
                  <a:pt x="-127" y="10362"/>
                  <a:pt x="-129" y="11359"/>
                  <a:pt x="385" y="12006"/>
                </a:cubicBezTo>
                <a:lnTo>
                  <a:pt x="7584" y="21112"/>
                </a:lnTo>
                <a:cubicBezTo>
                  <a:pt x="7841" y="21439"/>
                  <a:pt x="8146" y="21600"/>
                  <a:pt x="8496" y="21600"/>
                </a:cubicBezTo>
                <a:cubicBezTo>
                  <a:pt x="8858" y="21600"/>
                  <a:pt x="9175" y="21436"/>
                  <a:pt x="9432" y="21112"/>
                </a:cubicBezTo>
                <a:lnTo>
                  <a:pt x="21108" y="6397"/>
                </a:lnTo>
                <a:cubicBezTo>
                  <a:pt x="21354" y="6085"/>
                  <a:pt x="21471" y="5702"/>
                  <a:pt x="21471" y="5246"/>
                </a:cubicBezTo>
                <a:cubicBezTo>
                  <a:pt x="21471" y="4819"/>
                  <a:pt x="21372" y="4397"/>
                  <a:pt x="21108" y="4067"/>
                </a:cubicBezTo>
                <a:cubicBezTo>
                  <a:pt x="21108" y="4067"/>
                  <a:pt x="21108" y="4067"/>
                  <a:pt x="21108" y="4067"/>
                </a:cubicBezTo>
                <a:close/>
              </a:path>
            </a:pathLst>
          </a:custGeom>
          <a:solidFill>
            <a:schemeClr val="tx1"/>
          </a:solidFill>
          <a:ln w="12700">
            <a:miter lim="400000"/>
          </a:ln>
        </p:spPr>
        <p:txBody>
          <a:bodyPr lIns="19051" tIns="19051" rIns="19051" bIns="19051" anchor="ct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accent2">
                  <a:lumMod val="75000"/>
                  <a:lumOff val="25000"/>
                </a:schemeClr>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60" name="Shape 2601"/>
          <p:cNvSpPr/>
          <p:nvPr/>
        </p:nvSpPr>
        <p:spPr>
          <a:xfrm>
            <a:off x="2104564" y="2467615"/>
            <a:ext cx="241419" cy="192685"/>
          </a:xfrm>
          <a:custGeom>
            <a:avLst/>
            <a:gdLst/>
            <a:ahLst/>
            <a:cxnLst>
              <a:cxn ang="0">
                <a:pos x="wd2" y="hd2"/>
              </a:cxn>
              <a:cxn ang="5400000">
                <a:pos x="wd2" y="hd2"/>
              </a:cxn>
              <a:cxn ang="10800000">
                <a:pos x="wd2" y="hd2"/>
              </a:cxn>
              <a:cxn ang="16200000">
                <a:pos x="wd2" y="hd2"/>
              </a:cxn>
            </a:cxnLst>
            <a:rect l="0" t="0" r="r" b="b"/>
            <a:pathLst>
              <a:path w="21471" h="21600" extrusionOk="0">
                <a:moveTo>
                  <a:pt x="8496" y="19965"/>
                </a:moveTo>
                <a:lnTo>
                  <a:pt x="1285" y="10860"/>
                </a:lnTo>
                <a:lnTo>
                  <a:pt x="4159" y="7264"/>
                </a:lnTo>
                <a:lnTo>
                  <a:pt x="8496" y="12729"/>
                </a:lnTo>
                <a:lnTo>
                  <a:pt x="17333" y="1622"/>
                </a:lnTo>
                <a:lnTo>
                  <a:pt x="20173" y="5246"/>
                </a:lnTo>
                <a:cubicBezTo>
                  <a:pt x="20173" y="5246"/>
                  <a:pt x="8496" y="19965"/>
                  <a:pt x="8496" y="19965"/>
                </a:cubicBezTo>
                <a:close/>
                <a:moveTo>
                  <a:pt x="21108" y="4067"/>
                </a:moveTo>
                <a:lnTo>
                  <a:pt x="18234" y="471"/>
                </a:lnTo>
                <a:cubicBezTo>
                  <a:pt x="17986" y="163"/>
                  <a:pt x="17683" y="0"/>
                  <a:pt x="17333" y="0"/>
                </a:cubicBezTo>
                <a:cubicBezTo>
                  <a:pt x="16948" y="0"/>
                  <a:pt x="16656" y="177"/>
                  <a:pt x="16422" y="471"/>
                </a:cubicBezTo>
                <a:lnTo>
                  <a:pt x="8496" y="10432"/>
                </a:lnTo>
                <a:lnTo>
                  <a:pt x="5071" y="6085"/>
                </a:lnTo>
                <a:cubicBezTo>
                  <a:pt x="4779" y="5777"/>
                  <a:pt x="4476" y="5614"/>
                  <a:pt x="4159" y="5614"/>
                </a:cubicBezTo>
                <a:cubicBezTo>
                  <a:pt x="3821" y="5614"/>
                  <a:pt x="3517" y="5777"/>
                  <a:pt x="3224" y="6085"/>
                </a:cubicBezTo>
                <a:lnTo>
                  <a:pt x="385" y="9709"/>
                </a:lnTo>
                <a:cubicBezTo>
                  <a:pt x="-127" y="10362"/>
                  <a:pt x="-129" y="11359"/>
                  <a:pt x="385" y="12006"/>
                </a:cubicBezTo>
                <a:lnTo>
                  <a:pt x="7584" y="21112"/>
                </a:lnTo>
                <a:cubicBezTo>
                  <a:pt x="7841" y="21439"/>
                  <a:pt x="8146" y="21600"/>
                  <a:pt x="8496" y="21600"/>
                </a:cubicBezTo>
                <a:cubicBezTo>
                  <a:pt x="8858" y="21600"/>
                  <a:pt x="9175" y="21436"/>
                  <a:pt x="9432" y="21112"/>
                </a:cubicBezTo>
                <a:lnTo>
                  <a:pt x="21108" y="6397"/>
                </a:lnTo>
                <a:cubicBezTo>
                  <a:pt x="21354" y="6085"/>
                  <a:pt x="21471" y="5702"/>
                  <a:pt x="21471" y="5246"/>
                </a:cubicBezTo>
                <a:cubicBezTo>
                  <a:pt x="21471" y="4819"/>
                  <a:pt x="21372" y="4397"/>
                  <a:pt x="21108" y="4067"/>
                </a:cubicBezTo>
                <a:cubicBezTo>
                  <a:pt x="21108" y="4067"/>
                  <a:pt x="21108" y="4067"/>
                  <a:pt x="21108" y="4067"/>
                </a:cubicBezTo>
                <a:close/>
              </a:path>
            </a:pathLst>
          </a:custGeom>
          <a:solidFill>
            <a:schemeClr val="tx1"/>
          </a:solidFill>
          <a:ln w="12700">
            <a:miter lim="400000"/>
          </a:ln>
        </p:spPr>
        <p:txBody>
          <a:bodyPr lIns="19051" tIns="19051" rIns="19051" bIns="19051" anchor="ct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accent2">
                  <a:lumMod val="75000"/>
                  <a:lumOff val="25000"/>
                </a:schemeClr>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61" name="Shape 2603"/>
          <p:cNvSpPr/>
          <p:nvPr/>
        </p:nvSpPr>
        <p:spPr>
          <a:xfrm>
            <a:off x="6385104" y="1757652"/>
            <a:ext cx="241419" cy="192685"/>
          </a:xfrm>
          <a:custGeom>
            <a:avLst/>
            <a:gdLst/>
            <a:ahLst/>
            <a:cxnLst>
              <a:cxn ang="0">
                <a:pos x="wd2" y="hd2"/>
              </a:cxn>
              <a:cxn ang="5400000">
                <a:pos x="wd2" y="hd2"/>
              </a:cxn>
              <a:cxn ang="10800000">
                <a:pos x="wd2" y="hd2"/>
              </a:cxn>
              <a:cxn ang="16200000">
                <a:pos x="wd2" y="hd2"/>
              </a:cxn>
            </a:cxnLst>
            <a:rect l="0" t="0" r="r" b="b"/>
            <a:pathLst>
              <a:path w="21471" h="21600" extrusionOk="0">
                <a:moveTo>
                  <a:pt x="8496" y="19965"/>
                </a:moveTo>
                <a:lnTo>
                  <a:pt x="1285" y="10860"/>
                </a:lnTo>
                <a:lnTo>
                  <a:pt x="4159" y="7264"/>
                </a:lnTo>
                <a:lnTo>
                  <a:pt x="8496" y="12729"/>
                </a:lnTo>
                <a:lnTo>
                  <a:pt x="17333" y="1622"/>
                </a:lnTo>
                <a:lnTo>
                  <a:pt x="20173" y="5246"/>
                </a:lnTo>
                <a:cubicBezTo>
                  <a:pt x="20173" y="5246"/>
                  <a:pt x="8496" y="19965"/>
                  <a:pt x="8496" y="19965"/>
                </a:cubicBezTo>
                <a:close/>
                <a:moveTo>
                  <a:pt x="21108" y="4067"/>
                </a:moveTo>
                <a:lnTo>
                  <a:pt x="18234" y="471"/>
                </a:lnTo>
                <a:cubicBezTo>
                  <a:pt x="17986" y="163"/>
                  <a:pt x="17683" y="0"/>
                  <a:pt x="17333" y="0"/>
                </a:cubicBezTo>
                <a:cubicBezTo>
                  <a:pt x="16948" y="0"/>
                  <a:pt x="16656" y="177"/>
                  <a:pt x="16422" y="471"/>
                </a:cubicBezTo>
                <a:lnTo>
                  <a:pt x="8496" y="10432"/>
                </a:lnTo>
                <a:lnTo>
                  <a:pt x="5071" y="6085"/>
                </a:lnTo>
                <a:cubicBezTo>
                  <a:pt x="4779" y="5777"/>
                  <a:pt x="4476" y="5614"/>
                  <a:pt x="4159" y="5614"/>
                </a:cubicBezTo>
                <a:cubicBezTo>
                  <a:pt x="3821" y="5614"/>
                  <a:pt x="3517" y="5777"/>
                  <a:pt x="3224" y="6085"/>
                </a:cubicBezTo>
                <a:lnTo>
                  <a:pt x="385" y="9709"/>
                </a:lnTo>
                <a:cubicBezTo>
                  <a:pt x="-127" y="10362"/>
                  <a:pt x="-129" y="11359"/>
                  <a:pt x="385" y="12006"/>
                </a:cubicBezTo>
                <a:lnTo>
                  <a:pt x="7584" y="21112"/>
                </a:lnTo>
                <a:cubicBezTo>
                  <a:pt x="7841" y="21439"/>
                  <a:pt x="8146" y="21600"/>
                  <a:pt x="8496" y="21600"/>
                </a:cubicBezTo>
                <a:cubicBezTo>
                  <a:pt x="8858" y="21600"/>
                  <a:pt x="9175" y="21436"/>
                  <a:pt x="9432" y="21112"/>
                </a:cubicBezTo>
                <a:lnTo>
                  <a:pt x="21108" y="6397"/>
                </a:lnTo>
                <a:cubicBezTo>
                  <a:pt x="21354" y="6085"/>
                  <a:pt x="21471" y="5702"/>
                  <a:pt x="21471" y="5246"/>
                </a:cubicBezTo>
                <a:cubicBezTo>
                  <a:pt x="21471" y="4819"/>
                  <a:pt x="21372" y="4397"/>
                  <a:pt x="21108" y="4067"/>
                </a:cubicBezTo>
                <a:cubicBezTo>
                  <a:pt x="21108" y="4067"/>
                  <a:pt x="21108" y="4067"/>
                  <a:pt x="21108" y="4067"/>
                </a:cubicBezTo>
                <a:close/>
              </a:path>
            </a:pathLst>
          </a:custGeom>
          <a:solidFill>
            <a:schemeClr val="tx1"/>
          </a:solidFill>
          <a:ln w="12700">
            <a:miter lim="400000"/>
          </a:ln>
        </p:spPr>
        <p:txBody>
          <a:bodyPr lIns="19051" tIns="19051" rIns="19051" bIns="19051" anchor="ct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accent2">
                  <a:lumMod val="75000"/>
                  <a:lumOff val="25000"/>
                </a:schemeClr>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62" name="Shape 2605"/>
          <p:cNvSpPr/>
          <p:nvPr/>
        </p:nvSpPr>
        <p:spPr>
          <a:xfrm>
            <a:off x="6385104" y="2467615"/>
            <a:ext cx="241419" cy="192685"/>
          </a:xfrm>
          <a:custGeom>
            <a:avLst/>
            <a:gdLst/>
            <a:ahLst/>
            <a:cxnLst>
              <a:cxn ang="0">
                <a:pos x="wd2" y="hd2"/>
              </a:cxn>
              <a:cxn ang="5400000">
                <a:pos x="wd2" y="hd2"/>
              </a:cxn>
              <a:cxn ang="10800000">
                <a:pos x="wd2" y="hd2"/>
              </a:cxn>
              <a:cxn ang="16200000">
                <a:pos x="wd2" y="hd2"/>
              </a:cxn>
            </a:cxnLst>
            <a:rect l="0" t="0" r="r" b="b"/>
            <a:pathLst>
              <a:path w="21471" h="21600" extrusionOk="0">
                <a:moveTo>
                  <a:pt x="8496" y="19965"/>
                </a:moveTo>
                <a:lnTo>
                  <a:pt x="1285" y="10860"/>
                </a:lnTo>
                <a:lnTo>
                  <a:pt x="4159" y="7264"/>
                </a:lnTo>
                <a:lnTo>
                  <a:pt x="8496" y="12729"/>
                </a:lnTo>
                <a:lnTo>
                  <a:pt x="17333" y="1622"/>
                </a:lnTo>
                <a:lnTo>
                  <a:pt x="20173" y="5246"/>
                </a:lnTo>
                <a:cubicBezTo>
                  <a:pt x="20173" y="5246"/>
                  <a:pt x="8496" y="19965"/>
                  <a:pt x="8496" y="19965"/>
                </a:cubicBezTo>
                <a:close/>
                <a:moveTo>
                  <a:pt x="21108" y="4067"/>
                </a:moveTo>
                <a:lnTo>
                  <a:pt x="18234" y="471"/>
                </a:lnTo>
                <a:cubicBezTo>
                  <a:pt x="17986" y="163"/>
                  <a:pt x="17683" y="0"/>
                  <a:pt x="17333" y="0"/>
                </a:cubicBezTo>
                <a:cubicBezTo>
                  <a:pt x="16948" y="0"/>
                  <a:pt x="16656" y="177"/>
                  <a:pt x="16422" y="471"/>
                </a:cubicBezTo>
                <a:lnTo>
                  <a:pt x="8496" y="10432"/>
                </a:lnTo>
                <a:lnTo>
                  <a:pt x="5071" y="6085"/>
                </a:lnTo>
                <a:cubicBezTo>
                  <a:pt x="4779" y="5777"/>
                  <a:pt x="4476" y="5614"/>
                  <a:pt x="4159" y="5614"/>
                </a:cubicBezTo>
                <a:cubicBezTo>
                  <a:pt x="3821" y="5614"/>
                  <a:pt x="3517" y="5777"/>
                  <a:pt x="3224" y="6085"/>
                </a:cubicBezTo>
                <a:lnTo>
                  <a:pt x="385" y="9709"/>
                </a:lnTo>
                <a:cubicBezTo>
                  <a:pt x="-127" y="10362"/>
                  <a:pt x="-129" y="11359"/>
                  <a:pt x="385" y="12006"/>
                </a:cubicBezTo>
                <a:lnTo>
                  <a:pt x="7584" y="21112"/>
                </a:lnTo>
                <a:cubicBezTo>
                  <a:pt x="7841" y="21439"/>
                  <a:pt x="8146" y="21600"/>
                  <a:pt x="8496" y="21600"/>
                </a:cubicBezTo>
                <a:cubicBezTo>
                  <a:pt x="8858" y="21600"/>
                  <a:pt x="9175" y="21436"/>
                  <a:pt x="9432" y="21112"/>
                </a:cubicBezTo>
                <a:lnTo>
                  <a:pt x="21108" y="6397"/>
                </a:lnTo>
                <a:cubicBezTo>
                  <a:pt x="21354" y="6085"/>
                  <a:pt x="21471" y="5702"/>
                  <a:pt x="21471" y="5246"/>
                </a:cubicBezTo>
                <a:cubicBezTo>
                  <a:pt x="21471" y="4819"/>
                  <a:pt x="21372" y="4397"/>
                  <a:pt x="21108" y="4067"/>
                </a:cubicBezTo>
                <a:cubicBezTo>
                  <a:pt x="21108" y="4067"/>
                  <a:pt x="21108" y="4067"/>
                  <a:pt x="21108" y="4067"/>
                </a:cubicBezTo>
                <a:close/>
              </a:path>
            </a:pathLst>
          </a:custGeom>
          <a:solidFill>
            <a:schemeClr val="tx1"/>
          </a:solidFill>
          <a:ln w="12700">
            <a:miter lim="400000"/>
          </a:ln>
        </p:spPr>
        <p:txBody>
          <a:bodyPr lIns="19051" tIns="19051" rIns="19051" bIns="19051" anchor="ct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accent2">
                  <a:lumMod val="75000"/>
                  <a:lumOff val="25000"/>
                </a:schemeClr>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63" name="Shape 2598"/>
          <p:cNvSpPr/>
          <p:nvPr/>
        </p:nvSpPr>
        <p:spPr>
          <a:xfrm>
            <a:off x="2464485" y="2431150"/>
            <a:ext cx="3348543" cy="471539"/>
          </a:xfrm>
          <a:prstGeom prst="rect">
            <a:avLst/>
          </a:prstGeom>
          <a:ln w="12700">
            <a:miter lim="400000"/>
          </a:ln>
        </p:spPr>
        <p:txBody>
          <a:bodyPr lIns="0" tIns="0" rIns="0" bIns="0">
            <a:spAutoFit/>
          </a:bodyPr>
          <a:lstStyle>
            <a:lvl1pPr algn="l">
              <a:lnSpc>
                <a:spcPct val="120000"/>
              </a:lnSpc>
              <a:defRPr sz="2000">
                <a:solidFill>
                  <a:srgbClr val="FFFFFF"/>
                </a:solidFill>
                <a:latin typeface="Roboto Regular"/>
                <a:ea typeface="Roboto Regular"/>
                <a:cs typeface="Roboto Regular"/>
                <a:sym typeface="Roboto Regular"/>
              </a:defRPr>
            </a:lvl1pPr>
          </a:lstStyle>
          <a:p>
            <a:pPr lvl="0">
              <a:defRPr sz="1800">
                <a:solidFill>
                  <a:srgbClr val="000000"/>
                </a:solidFill>
              </a:defRPr>
            </a:pPr>
            <a:r>
              <a:rPr lang="zh-CN" altLang="en-US" sz="1335" dirty="0">
                <a:solidFill>
                  <a:schemeClr val="accent2">
                    <a:lumMod val="75000"/>
                    <a:lumOff val="25000"/>
                  </a:schemeClr>
                </a:solidFill>
                <a:latin typeface="微软雅黑 Light" panose="020B0502040204020203" pitchFamily="34" charset="-122"/>
                <a:ea typeface="微软雅黑" panose="020B0503020204020204" pitchFamily="34" charset="-122"/>
                <a:sym typeface="微软雅黑 Light" panose="020B0502040204020203" pitchFamily="34" charset="-122"/>
              </a:rPr>
              <a:t>添加文字描述内容添加文字描述内容添加文字描述内容添加文字描述内容</a:t>
            </a:r>
            <a:endParaRPr sz="1400" dirty="0">
              <a:solidFill>
                <a:schemeClr val="accent2">
                  <a:lumMod val="75000"/>
                  <a:lumOff val="25000"/>
                </a:schemeClr>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64" name="Shape 2598"/>
          <p:cNvSpPr/>
          <p:nvPr/>
        </p:nvSpPr>
        <p:spPr>
          <a:xfrm>
            <a:off x="6755217" y="1712213"/>
            <a:ext cx="3348543" cy="471539"/>
          </a:xfrm>
          <a:prstGeom prst="rect">
            <a:avLst/>
          </a:prstGeom>
          <a:ln w="12700">
            <a:miter lim="400000"/>
          </a:ln>
        </p:spPr>
        <p:txBody>
          <a:bodyPr lIns="0" tIns="0" rIns="0" bIns="0">
            <a:spAutoFit/>
          </a:bodyPr>
          <a:lstStyle>
            <a:lvl1pPr algn="l">
              <a:lnSpc>
                <a:spcPct val="120000"/>
              </a:lnSpc>
              <a:defRPr sz="2000">
                <a:solidFill>
                  <a:srgbClr val="FFFFFF"/>
                </a:solidFill>
                <a:latin typeface="Roboto Regular"/>
                <a:ea typeface="Roboto Regular"/>
                <a:cs typeface="Roboto Regular"/>
                <a:sym typeface="Roboto Regular"/>
              </a:defRPr>
            </a:lvl1pPr>
          </a:lstStyle>
          <a:p>
            <a:pPr lvl="0">
              <a:defRPr sz="1800">
                <a:solidFill>
                  <a:srgbClr val="000000"/>
                </a:solidFill>
              </a:defRPr>
            </a:pPr>
            <a:r>
              <a:rPr lang="zh-CN" altLang="en-US" sz="1335" dirty="0">
                <a:solidFill>
                  <a:schemeClr val="accent2">
                    <a:lumMod val="75000"/>
                    <a:lumOff val="25000"/>
                  </a:schemeClr>
                </a:solidFill>
                <a:latin typeface="微软雅黑 Light" panose="020B0502040204020203" pitchFamily="34" charset="-122"/>
                <a:ea typeface="微软雅黑" panose="020B0503020204020204" pitchFamily="34" charset="-122"/>
                <a:sym typeface="微软雅黑 Light" panose="020B0502040204020203" pitchFamily="34" charset="-122"/>
              </a:rPr>
              <a:t>添加文字描述内容添加文字描述内容添加文字描述内容添加文字描述内容</a:t>
            </a:r>
            <a:endParaRPr sz="1400" dirty="0">
              <a:solidFill>
                <a:schemeClr val="accent2">
                  <a:lumMod val="75000"/>
                  <a:lumOff val="25000"/>
                </a:schemeClr>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65" name="Shape 2598"/>
          <p:cNvSpPr/>
          <p:nvPr/>
        </p:nvSpPr>
        <p:spPr>
          <a:xfrm>
            <a:off x="6755217" y="2442553"/>
            <a:ext cx="3348543" cy="471539"/>
          </a:xfrm>
          <a:prstGeom prst="rect">
            <a:avLst/>
          </a:prstGeom>
          <a:ln w="12700">
            <a:miter lim="400000"/>
          </a:ln>
        </p:spPr>
        <p:txBody>
          <a:bodyPr lIns="0" tIns="0" rIns="0" bIns="0">
            <a:spAutoFit/>
          </a:bodyPr>
          <a:lstStyle>
            <a:lvl1pPr algn="l">
              <a:lnSpc>
                <a:spcPct val="120000"/>
              </a:lnSpc>
              <a:defRPr sz="2000">
                <a:solidFill>
                  <a:srgbClr val="FFFFFF"/>
                </a:solidFill>
                <a:latin typeface="Roboto Regular"/>
                <a:ea typeface="Roboto Regular"/>
                <a:cs typeface="Roboto Regular"/>
                <a:sym typeface="Roboto Regular"/>
              </a:defRPr>
            </a:lvl1pPr>
          </a:lstStyle>
          <a:p>
            <a:pPr lvl="0">
              <a:defRPr sz="1800">
                <a:solidFill>
                  <a:srgbClr val="000000"/>
                </a:solidFill>
              </a:defRPr>
            </a:pPr>
            <a:r>
              <a:rPr lang="zh-CN" altLang="en-US" sz="1335" dirty="0">
                <a:solidFill>
                  <a:schemeClr val="accent2">
                    <a:lumMod val="75000"/>
                    <a:lumOff val="25000"/>
                  </a:schemeClr>
                </a:solidFill>
                <a:latin typeface="微软雅黑 Light" panose="020B0502040204020203" pitchFamily="34" charset="-122"/>
                <a:ea typeface="微软雅黑" panose="020B0503020204020204" pitchFamily="34" charset="-122"/>
                <a:sym typeface="微软雅黑 Light" panose="020B0502040204020203" pitchFamily="34" charset="-122"/>
              </a:rPr>
              <a:t>添加文字描述内容添加文字描述内容添加文字描述内容添加文字描述内容</a:t>
            </a:r>
            <a:endParaRPr sz="1400" dirty="0">
              <a:solidFill>
                <a:schemeClr val="accent2">
                  <a:lumMod val="75000"/>
                  <a:lumOff val="25000"/>
                </a:schemeClr>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nvGrpSpPr>
          <p:cNvPr id="6" name="组合 5"/>
          <p:cNvGrpSpPr/>
          <p:nvPr/>
        </p:nvGrpSpPr>
        <p:grpSpPr>
          <a:xfrm>
            <a:off x="3651967" y="3544480"/>
            <a:ext cx="2259149" cy="2259149"/>
            <a:chOff x="2738974" y="2722365"/>
            <a:chExt cx="1694362" cy="1694362"/>
          </a:xfrm>
        </p:grpSpPr>
        <p:sp>
          <p:nvSpPr>
            <p:cNvPr id="40" name="Shape 2575"/>
            <p:cNvSpPr/>
            <p:nvPr/>
          </p:nvSpPr>
          <p:spPr>
            <a:xfrm>
              <a:off x="2738974" y="2722365"/>
              <a:ext cx="1694362" cy="1694362"/>
            </a:xfrm>
            <a:prstGeom prst="rect">
              <a:avLst/>
            </a:prstGeom>
            <a:solidFill>
              <a:schemeClr val="accent2"/>
            </a:solidFill>
            <a:ln w="12700">
              <a:miter lim="400000"/>
            </a:ln>
          </p:spPr>
          <p:txBody>
            <a:bodyPr lIns="0" tIns="0" rIns="0" bIns="0" anchor="ctr"/>
            <a:lstStyle/>
            <a:p>
              <a:pPr lvl="0">
                <a:defRPr sz="3200"/>
              </a:pPr>
              <a:endParaRPr sz="4265">
                <a:solidFill>
                  <a:schemeClr val="accent2">
                    <a:lumMod val="75000"/>
                    <a:lumOff val="25000"/>
                  </a:schemeClr>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56" name="Shape 2594"/>
            <p:cNvSpPr/>
            <p:nvPr/>
          </p:nvSpPr>
          <p:spPr>
            <a:xfrm>
              <a:off x="2864384" y="2843012"/>
              <a:ext cx="1453067" cy="1453067"/>
            </a:xfrm>
            <a:prstGeom prst="rect">
              <a:avLst/>
            </a:prstGeom>
            <a:solidFill>
              <a:schemeClr val="bg1"/>
            </a:solidFill>
            <a:ln w="12700" cap="flat">
              <a:noFill/>
              <a:miter lim="400000"/>
            </a:ln>
            <a:effectLst/>
          </p:spPr>
          <p:txBody>
            <a:bodyPr wrap="square" lIns="0" tIns="0" rIns="0" bIns="0" numCol="1" anchor="ctr">
              <a:noAutofit/>
            </a:bodyPr>
            <a:lstStyle/>
            <a:p>
              <a:pPr lvl="0">
                <a:defRPr sz="3200"/>
              </a:pPr>
              <a:endParaRPr sz="4265">
                <a:solidFill>
                  <a:schemeClr val="accent2">
                    <a:lumMod val="75000"/>
                    <a:lumOff val="25000"/>
                  </a:schemeClr>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57" name="Shape 2596"/>
            <p:cNvSpPr/>
            <p:nvPr/>
          </p:nvSpPr>
          <p:spPr>
            <a:xfrm>
              <a:off x="3298248" y="3013805"/>
              <a:ext cx="568840" cy="338361"/>
            </a:xfrm>
            <a:custGeom>
              <a:avLst/>
              <a:gdLst/>
              <a:ahLst/>
              <a:cxnLst>
                <a:cxn ang="0">
                  <a:pos x="wd2" y="hd2"/>
                </a:cxn>
                <a:cxn ang="5400000">
                  <a:pos x="wd2" y="hd2"/>
                </a:cxn>
                <a:cxn ang="10800000">
                  <a:pos x="wd2" y="hd2"/>
                </a:cxn>
                <a:cxn ang="16200000">
                  <a:pos x="wd2" y="hd2"/>
                </a:cxn>
              </a:cxnLst>
              <a:rect l="0" t="0" r="r" b="b"/>
              <a:pathLst>
                <a:path w="21600" h="21600" extrusionOk="0">
                  <a:moveTo>
                    <a:pt x="17620" y="19681"/>
                  </a:moveTo>
                  <a:cubicBezTo>
                    <a:pt x="16054" y="19681"/>
                    <a:pt x="14780" y="17540"/>
                    <a:pt x="14780" y="14907"/>
                  </a:cubicBezTo>
                  <a:cubicBezTo>
                    <a:pt x="14780" y="13585"/>
                    <a:pt x="15097" y="12353"/>
                    <a:pt x="15674" y="11439"/>
                  </a:cubicBezTo>
                  <a:lnTo>
                    <a:pt x="15780" y="11272"/>
                  </a:lnTo>
                  <a:lnTo>
                    <a:pt x="17121" y="15369"/>
                  </a:lnTo>
                  <a:cubicBezTo>
                    <a:pt x="17221" y="15675"/>
                    <a:pt x="17412" y="15865"/>
                    <a:pt x="17620" y="15865"/>
                  </a:cubicBezTo>
                  <a:cubicBezTo>
                    <a:pt x="17718" y="15865"/>
                    <a:pt x="17811" y="15825"/>
                    <a:pt x="17895" y="15747"/>
                  </a:cubicBezTo>
                  <a:cubicBezTo>
                    <a:pt x="18029" y="15624"/>
                    <a:pt x="18125" y="15420"/>
                    <a:pt x="18168" y="15174"/>
                  </a:cubicBezTo>
                  <a:cubicBezTo>
                    <a:pt x="18210" y="14928"/>
                    <a:pt x="18193" y="14669"/>
                    <a:pt x="18120" y="14444"/>
                  </a:cubicBezTo>
                  <a:lnTo>
                    <a:pt x="16778" y="10347"/>
                  </a:lnTo>
                  <a:lnTo>
                    <a:pt x="16918" y="10286"/>
                  </a:lnTo>
                  <a:cubicBezTo>
                    <a:pt x="17155" y="10184"/>
                    <a:pt x="17392" y="10132"/>
                    <a:pt x="17620" y="10132"/>
                  </a:cubicBezTo>
                  <a:cubicBezTo>
                    <a:pt x="19187" y="10132"/>
                    <a:pt x="20461" y="12274"/>
                    <a:pt x="20461" y="14907"/>
                  </a:cubicBezTo>
                  <a:cubicBezTo>
                    <a:pt x="20460" y="17540"/>
                    <a:pt x="19186" y="19681"/>
                    <a:pt x="17620" y="19681"/>
                  </a:cubicBezTo>
                  <a:cubicBezTo>
                    <a:pt x="17620" y="19681"/>
                    <a:pt x="17620" y="19681"/>
                    <a:pt x="17620" y="19681"/>
                  </a:cubicBezTo>
                  <a:close/>
                  <a:moveTo>
                    <a:pt x="11088" y="12042"/>
                  </a:moveTo>
                  <a:lnTo>
                    <a:pt x="11001" y="11997"/>
                  </a:lnTo>
                  <a:cubicBezTo>
                    <a:pt x="10900" y="11946"/>
                    <a:pt x="10795" y="11914"/>
                    <a:pt x="10688" y="11902"/>
                  </a:cubicBezTo>
                  <a:lnTo>
                    <a:pt x="10620" y="11894"/>
                  </a:lnTo>
                  <a:lnTo>
                    <a:pt x="8902" y="5451"/>
                  </a:lnTo>
                  <a:lnTo>
                    <a:pt x="13246" y="5451"/>
                  </a:lnTo>
                  <a:cubicBezTo>
                    <a:pt x="13246" y="5451"/>
                    <a:pt x="11088" y="12042"/>
                    <a:pt x="11088" y="12042"/>
                  </a:cubicBezTo>
                  <a:close/>
                  <a:moveTo>
                    <a:pt x="9528" y="12741"/>
                  </a:moveTo>
                  <a:cubicBezTo>
                    <a:pt x="9379" y="13044"/>
                    <a:pt x="9277" y="13409"/>
                    <a:pt x="9234" y="13795"/>
                  </a:cubicBezTo>
                  <a:lnTo>
                    <a:pt x="9216" y="13949"/>
                  </a:lnTo>
                  <a:lnTo>
                    <a:pt x="7916" y="13949"/>
                  </a:lnTo>
                  <a:lnTo>
                    <a:pt x="7900" y="13791"/>
                  </a:lnTo>
                  <a:cubicBezTo>
                    <a:pt x="7736" y="12166"/>
                    <a:pt x="7222" y="10703"/>
                    <a:pt x="6451" y="9672"/>
                  </a:cubicBezTo>
                  <a:lnTo>
                    <a:pt x="6377" y="9573"/>
                  </a:lnTo>
                  <a:lnTo>
                    <a:pt x="7685" y="5577"/>
                  </a:lnTo>
                  <a:lnTo>
                    <a:pt x="9573" y="12650"/>
                  </a:lnTo>
                  <a:cubicBezTo>
                    <a:pt x="9573" y="12650"/>
                    <a:pt x="9528" y="12741"/>
                    <a:pt x="9528" y="12741"/>
                  </a:cubicBezTo>
                  <a:close/>
                  <a:moveTo>
                    <a:pt x="6727" y="16102"/>
                  </a:moveTo>
                  <a:cubicBezTo>
                    <a:pt x="6402" y="18210"/>
                    <a:pt x="5272" y="19681"/>
                    <a:pt x="3980" y="19681"/>
                  </a:cubicBezTo>
                  <a:cubicBezTo>
                    <a:pt x="2414" y="19681"/>
                    <a:pt x="1140" y="17540"/>
                    <a:pt x="1140" y="14907"/>
                  </a:cubicBezTo>
                  <a:cubicBezTo>
                    <a:pt x="1140" y="12274"/>
                    <a:pt x="2414" y="10132"/>
                    <a:pt x="3980" y="10132"/>
                  </a:cubicBezTo>
                  <a:cubicBezTo>
                    <a:pt x="4209" y="10132"/>
                    <a:pt x="4445" y="10184"/>
                    <a:pt x="4683" y="10286"/>
                  </a:cubicBezTo>
                  <a:lnTo>
                    <a:pt x="4823" y="10347"/>
                  </a:lnTo>
                  <a:lnTo>
                    <a:pt x="3481" y="14446"/>
                  </a:lnTo>
                  <a:cubicBezTo>
                    <a:pt x="3478" y="14461"/>
                    <a:pt x="3474" y="14476"/>
                    <a:pt x="3469" y="14491"/>
                  </a:cubicBezTo>
                  <a:cubicBezTo>
                    <a:pt x="3460" y="14524"/>
                    <a:pt x="3453" y="14551"/>
                    <a:pt x="3447" y="14578"/>
                  </a:cubicBezTo>
                  <a:cubicBezTo>
                    <a:pt x="3440" y="14614"/>
                    <a:pt x="3434" y="14642"/>
                    <a:pt x="3431" y="14669"/>
                  </a:cubicBezTo>
                  <a:cubicBezTo>
                    <a:pt x="3426" y="14696"/>
                    <a:pt x="3423" y="14723"/>
                    <a:pt x="3420" y="14758"/>
                  </a:cubicBezTo>
                  <a:cubicBezTo>
                    <a:pt x="3416" y="14797"/>
                    <a:pt x="3414" y="14829"/>
                    <a:pt x="3414" y="14857"/>
                  </a:cubicBezTo>
                  <a:lnTo>
                    <a:pt x="3414" y="14866"/>
                  </a:lnTo>
                  <a:cubicBezTo>
                    <a:pt x="3413" y="14878"/>
                    <a:pt x="3412" y="14892"/>
                    <a:pt x="3411" y="14905"/>
                  </a:cubicBezTo>
                  <a:lnTo>
                    <a:pt x="3411" y="14908"/>
                  </a:lnTo>
                  <a:lnTo>
                    <a:pt x="3411" y="14912"/>
                  </a:lnTo>
                  <a:cubicBezTo>
                    <a:pt x="3412" y="14922"/>
                    <a:pt x="3412" y="14933"/>
                    <a:pt x="3413" y="14944"/>
                  </a:cubicBezTo>
                  <a:cubicBezTo>
                    <a:pt x="3414" y="14982"/>
                    <a:pt x="3417" y="15018"/>
                    <a:pt x="3419" y="15054"/>
                  </a:cubicBezTo>
                  <a:cubicBezTo>
                    <a:pt x="3422" y="15080"/>
                    <a:pt x="3425" y="15108"/>
                    <a:pt x="3429" y="15137"/>
                  </a:cubicBezTo>
                  <a:cubicBezTo>
                    <a:pt x="3433" y="15166"/>
                    <a:pt x="3438" y="15194"/>
                    <a:pt x="3445" y="15224"/>
                  </a:cubicBezTo>
                  <a:cubicBezTo>
                    <a:pt x="3452" y="15258"/>
                    <a:pt x="3458" y="15285"/>
                    <a:pt x="3466" y="15312"/>
                  </a:cubicBezTo>
                  <a:cubicBezTo>
                    <a:pt x="3473" y="15339"/>
                    <a:pt x="3481" y="15363"/>
                    <a:pt x="3490" y="15390"/>
                  </a:cubicBezTo>
                  <a:lnTo>
                    <a:pt x="3493" y="15397"/>
                  </a:lnTo>
                  <a:cubicBezTo>
                    <a:pt x="3502" y="15425"/>
                    <a:pt x="3511" y="15447"/>
                    <a:pt x="3520" y="15468"/>
                  </a:cubicBezTo>
                  <a:cubicBezTo>
                    <a:pt x="3531" y="15492"/>
                    <a:pt x="3541" y="15514"/>
                    <a:pt x="3557" y="15543"/>
                  </a:cubicBezTo>
                  <a:cubicBezTo>
                    <a:pt x="3568" y="15564"/>
                    <a:pt x="3580" y="15587"/>
                    <a:pt x="3594" y="15607"/>
                  </a:cubicBezTo>
                  <a:cubicBezTo>
                    <a:pt x="3608" y="15628"/>
                    <a:pt x="3623" y="15648"/>
                    <a:pt x="3637" y="15668"/>
                  </a:cubicBezTo>
                  <a:cubicBezTo>
                    <a:pt x="3652" y="15686"/>
                    <a:pt x="3668" y="15706"/>
                    <a:pt x="3684" y="15722"/>
                  </a:cubicBezTo>
                  <a:lnTo>
                    <a:pt x="3690" y="15728"/>
                  </a:lnTo>
                  <a:cubicBezTo>
                    <a:pt x="3695" y="15733"/>
                    <a:pt x="3699" y="15738"/>
                    <a:pt x="3704" y="15745"/>
                  </a:cubicBezTo>
                  <a:lnTo>
                    <a:pt x="3708" y="15749"/>
                  </a:lnTo>
                  <a:cubicBezTo>
                    <a:pt x="3717" y="15755"/>
                    <a:pt x="3726" y="15761"/>
                    <a:pt x="3735" y="15769"/>
                  </a:cubicBezTo>
                  <a:cubicBezTo>
                    <a:pt x="3750" y="15782"/>
                    <a:pt x="3768" y="15795"/>
                    <a:pt x="3784" y="15803"/>
                  </a:cubicBezTo>
                  <a:cubicBezTo>
                    <a:pt x="3805" y="15816"/>
                    <a:pt x="3822" y="15826"/>
                    <a:pt x="3841" y="15834"/>
                  </a:cubicBezTo>
                  <a:cubicBezTo>
                    <a:pt x="3855" y="15840"/>
                    <a:pt x="3869" y="15845"/>
                    <a:pt x="3891" y="15850"/>
                  </a:cubicBezTo>
                  <a:cubicBezTo>
                    <a:pt x="3913" y="15857"/>
                    <a:pt x="3933" y="15861"/>
                    <a:pt x="3955" y="15862"/>
                  </a:cubicBezTo>
                  <a:cubicBezTo>
                    <a:pt x="3961" y="15861"/>
                    <a:pt x="3970" y="15863"/>
                    <a:pt x="3980" y="15865"/>
                  </a:cubicBezTo>
                  <a:lnTo>
                    <a:pt x="6763" y="15866"/>
                  </a:lnTo>
                  <a:cubicBezTo>
                    <a:pt x="6763" y="15866"/>
                    <a:pt x="6727" y="16102"/>
                    <a:pt x="6727" y="16102"/>
                  </a:cubicBezTo>
                  <a:close/>
                  <a:moveTo>
                    <a:pt x="5820" y="11272"/>
                  </a:moveTo>
                  <a:lnTo>
                    <a:pt x="5926" y="11439"/>
                  </a:lnTo>
                  <a:cubicBezTo>
                    <a:pt x="6316" y="12058"/>
                    <a:pt x="6593" y="12844"/>
                    <a:pt x="6727" y="13713"/>
                  </a:cubicBezTo>
                  <a:lnTo>
                    <a:pt x="6763" y="13949"/>
                  </a:lnTo>
                  <a:lnTo>
                    <a:pt x="4944" y="13949"/>
                  </a:lnTo>
                  <a:cubicBezTo>
                    <a:pt x="4944" y="13949"/>
                    <a:pt x="5820" y="11272"/>
                    <a:pt x="5820" y="11272"/>
                  </a:cubicBezTo>
                  <a:close/>
                  <a:moveTo>
                    <a:pt x="17620" y="8216"/>
                  </a:moveTo>
                  <a:cubicBezTo>
                    <a:pt x="17180" y="8216"/>
                    <a:pt x="16740" y="8344"/>
                    <a:pt x="16311" y="8597"/>
                  </a:cubicBezTo>
                  <a:lnTo>
                    <a:pt x="16222" y="8649"/>
                  </a:lnTo>
                  <a:lnTo>
                    <a:pt x="14780" y="4247"/>
                  </a:lnTo>
                  <a:lnTo>
                    <a:pt x="14780" y="2335"/>
                  </a:lnTo>
                  <a:lnTo>
                    <a:pt x="16507" y="2335"/>
                  </a:lnTo>
                  <a:cubicBezTo>
                    <a:pt x="16838" y="2335"/>
                    <a:pt x="17109" y="1882"/>
                    <a:pt x="17109" y="1323"/>
                  </a:cubicBezTo>
                  <a:cubicBezTo>
                    <a:pt x="17109" y="766"/>
                    <a:pt x="16838" y="311"/>
                    <a:pt x="16507" y="311"/>
                  </a:cubicBezTo>
                  <a:lnTo>
                    <a:pt x="14218" y="311"/>
                  </a:lnTo>
                  <a:cubicBezTo>
                    <a:pt x="13887" y="311"/>
                    <a:pt x="13617" y="766"/>
                    <a:pt x="13617" y="1323"/>
                  </a:cubicBezTo>
                  <a:cubicBezTo>
                    <a:pt x="13617" y="1405"/>
                    <a:pt x="13624" y="1490"/>
                    <a:pt x="13637" y="1577"/>
                  </a:cubicBezTo>
                  <a:lnTo>
                    <a:pt x="13640" y="1599"/>
                  </a:lnTo>
                  <a:lnTo>
                    <a:pt x="13640" y="3536"/>
                  </a:lnTo>
                  <a:lnTo>
                    <a:pt x="8390" y="3536"/>
                  </a:lnTo>
                  <a:lnTo>
                    <a:pt x="7958" y="1917"/>
                  </a:lnTo>
                  <a:lnTo>
                    <a:pt x="9208" y="1917"/>
                  </a:lnTo>
                  <a:cubicBezTo>
                    <a:pt x="9522" y="1917"/>
                    <a:pt x="9778" y="1487"/>
                    <a:pt x="9778" y="958"/>
                  </a:cubicBezTo>
                  <a:cubicBezTo>
                    <a:pt x="9778" y="430"/>
                    <a:pt x="9522" y="0"/>
                    <a:pt x="9208" y="0"/>
                  </a:cubicBezTo>
                  <a:lnTo>
                    <a:pt x="4946" y="0"/>
                  </a:lnTo>
                  <a:cubicBezTo>
                    <a:pt x="4631" y="0"/>
                    <a:pt x="4376" y="430"/>
                    <a:pt x="4376" y="958"/>
                  </a:cubicBezTo>
                  <a:cubicBezTo>
                    <a:pt x="4376" y="1487"/>
                    <a:pt x="4631" y="1917"/>
                    <a:pt x="4946" y="1917"/>
                  </a:cubicBezTo>
                  <a:lnTo>
                    <a:pt x="6708" y="1917"/>
                  </a:lnTo>
                  <a:lnTo>
                    <a:pt x="7089" y="3367"/>
                  </a:lnTo>
                  <a:lnTo>
                    <a:pt x="5379" y="8650"/>
                  </a:lnTo>
                  <a:lnTo>
                    <a:pt x="5289" y="8598"/>
                  </a:lnTo>
                  <a:cubicBezTo>
                    <a:pt x="4861" y="8344"/>
                    <a:pt x="4420" y="8217"/>
                    <a:pt x="3980" y="8217"/>
                  </a:cubicBezTo>
                  <a:cubicBezTo>
                    <a:pt x="1786" y="8217"/>
                    <a:pt x="0" y="11218"/>
                    <a:pt x="0" y="14908"/>
                  </a:cubicBezTo>
                  <a:cubicBezTo>
                    <a:pt x="0" y="18598"/>
                    <a:pt x="1786" y="21600"/>
                    <a:pt x="3980" y="21600"/>
                  </a:cubicBezTo>
                  <a:cubicBezTo>
                    <a:pt x="5927" y="21600"/>
                    <a:pt x="7576" y="19254"/>
                    <a:pt x="7900" y="16023"/>
                  </a:cubicBezTo>
                  <a:lnTo>
                    <a:pt x="7916" y="15866"/>
                  </a:lnTo>
                  <a:lnTo>
                    <a:pt x="9609" y="15866"/>
                  </a:lnTo>
                  <a:lnTo>
                    <a:pt x="9642" y="15918"/>
                  </a:lnTo>
                  <a:cubicBezTo>
                    <a:pt x="9901" y="16331"/>
                    <a:pt x="10240" y="16559"/>
                    <a:pt x="10597" y="16559"/>
                  </a:cubicBezTo>
                  <a:cubicBezTo>
                    <a:pt x="11361" y="16559"/>
                    <a:pt x="11982" y="15512"/>
                    <a:pt x="11982" y="14227"/>
                  </a:cubicBezTo>
                  <a:cubicBezTo>
                    <a:pt x="11982" y="14005"/>
                    <a:pt x="11964" y="13784"/>
                    <a:pt x="11927" y="13570"/>
                  </a:cubicBezTo>
                  <a:lnTo>
                    <a:pt x="11913" y="13495"/>
                  </a:lnTo>
                  <a:lnTo>
                    <a:pt x="14210" y="6480"/>
                  </a:lnTo>
                  <a:lnTo>
                    <a:pt x="15223" y="9574"/>
                  </a:lnTo>
                  <a:lnTo>
                    <a:pt x="15149" y="9673"/>
                  </a:lnTo>
                  <a:cubicBezTo>
                    <a:pt x="14191" y="10954"/>
                    <a:pt x="13640" y="12862"/>
                    <a:pt x="13640" y="14908"/>
                  </a:cubicBezTo>
                  <a:cubicBezTo>
                    <a:pt x="13640" y="18598"/>
                    <a:pt x="15426" y="21600"/>
                    <a:pt x="17620" y="21600"/>
                  </a:cubicBezTo>
                  <a:cubicBezTo>
                    <a:pt x="19815" y="21600"/>
                    <a:pt x="21600" y="18598"/>
                    <a:pt x="21600" y="14908"/>
                  </a:cubicBezTo>
                  <a:cubicBezTo>
                    <a:pt x="21600" y="11218"/>
                    <a:pt x="19815" y="8216"/>
                    <a:pt x="17620" y="8216"/>
                  </a:cubicBezTo>
                  <a:cubicBezTo>
                    <a:pt x="17620" y="8216"/>
                    <a:pt x="17620" y="8216"/>
                    <a:pt x="17620" y="8216"/>
                  </a:cubicBezTo>
                  <a:close/>
                </a:path>
              </a:pathLst>
            </a:custGeom>
            <a:solidFill>
              <a:schemeClr val="accent2"/>
            </a:solidFill>
            <a:ln w="12700" cap="flat">
              <a:noFill/>
              <a:miter lim="400000"/>
            </a:ln>
            <a:effectLst/>
          </p:spPr>
          <p:txBody>
            <a:bodyPr wrap="square" lIns="19051" tIns="19051" rIns="19051" bIns="19051" numCol="1" anchor="ctr">
              <a:noAutofit/>
            </a:body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accent2">
                    <a:lumMod val="75000"/>
                    <a:lumOff val="25000"/>
                  </a:schemeClr>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66" name="Shape 2587"/>
            <p:cNvSpPr/>
            <p:nvPr/>
          </p:nvSpPr>
          <p:spPr>
            <a:xfrm>
              <a:off x="2971748" y="3428531"/>
              <a:ext cx="1230092" cy="699086"/>
            </a:xfrm>
            <a:prstGeom prst="rect">
              <a:avLst/>
            </a:prstGeom>
            <a:noFill/>
            <a:ln w="12700" cap="flat">
              <a:noFill/>
              <a:miter lim="400000"/>
            </a:ln>
            <a:effectLst/>
          </p:spPr>
          <p:txBody>
            <a:bodyPr wrap="square" lIns="0" tIns="0" rIns="0" bIns="0" numCol="1" anchor="t">
              <a:spAutoFit/>
            </a:bodyPr>
            <a:lstStyle/>
            <a:p>
              <a:pPr lvl="0" algn="ctr">
                <a:lnSpc>
                  <a:spcPct val="110000"/>
                </a:lnSpc>
                <a:defRPr sz="1800"/>
              </a:pPr>
              <a:r>
                <a:rPr lang="zh-CN" altLang="en-US" sz="1600" b="1" dirty="0">
                  <a:solidFill>
                    <a:schemeClr val="bg2"/>
                  </a:solidFill>
                  <a:latin typeface="微软雅黑 Light" panose="020B0502040204020203" pitchFamily="34" charset="-122"/>
                  <a:ea typeface="微软雅黑" panose="020B0503020204020204" pitchFamily="34" charset="-122"/>
                  <a:cs typeface="BebasNeueBold"/>
                  <a:sym typeface="微软雅黑 Light" panose="020B0502040204020203" pitchFamily="34" charset="-122"/>
                </a:rPr>
                <a:t>标题文字内容</a:t>
              </a:r>
              <a:endParaRPr lang="en-US" altLang="zh-CN" sz="1600" b="1" dirty="0">
                <a:solidFill>
                  <a:schemeClr val="bg2"/>
                </a:solidFill>
                <a:latin typeface="微软雅黑 Light" panose="020B0502040204020203" pitchFamily="34" charset="-122"/>
                <a:ea typeface="微软雅黑" panose="020B0503020204020204" pitchFamily="34" charset="-122"/>
                <a:cs typeface="BebasNeueBold"/>
                <a:sym typeface="微软雅黑 Light" panose="020B0502040204020203" pitchFamily="34" charset="-122"/>
              </a:endParaRPr>
            </a:p>
            <a:p>
              <a:pPr lvl="0" algn="ctr">
                <a:lnSpc>
                  <a:spcPct val="110000"/>
                </a:lnSpc>
                <a:defRPr sz="1800"/>
              </a:pPr>
              <a:r>
                <a:rPr lang="zh-CN" altLang="en-US" sz="1335" dirty="0">
                  <a:solidFill>
                    <a:schemeClr val="bg2"/>
                  </a:solidFill>
                  <a:latin typeface="微软雅黑 Light" panose="020B0502040204020203" pitchFamily="34" charset="-122"/>
                  <a:ea typeface="微软雅黑" panose="020B0503020204020204" pitchFamily="34" charset="-122"/>
                  <a:sym typeface="微软雅黑 Light" panose="020B0502040204020203" pitchFamily="34" charset="-122"/>
                </a:rPr>
                <a:t>添加文字描述内容添加文字描述内容添加文字描述内容</a:t>
              </a:r>
              <a:endParaRPr sz="1335" dirty="0">
                <a:solidFill>
                  <a:schemeClr val="bg2"/>
                </a:solidFill>
                <a:latin typeface="微软雅黑 Light" panose="020B0502040204020203" pitchFamily="34" charset="-122"/>
                <a:ea typeface="微软雅黑" panose="020B0503020204020204" pitchFamily="34" charset="-122"/>
                <a:cs typeface="Roboto Regular"/>
                <a:sym typeface="微软雅黑 Light" panose="020B0502040204020203" pitchFamily="34" charset="-122"/>
              </a:endParaRPr>
            </a:p>
          </p:txBody>
        </p:sp>
      </p:grpSp>
      <p:grpSp>
        <p:nvGrpSpPr>
          <p:cNvPr id="7" name="组合 6"/>
          <p:cNvGrpSpPr/>
          <p:nvPr/>
        </p:nvGrpSpPr>
        <p:grpSpPr>
          <a:xfrm>
            <a:off x="6290807" y="3544480"/>
            <a:ext cx="2259149" cy="2259149"/>
            <a:chOff x="4718104" y="2722365"/>
            <a:chExt cx="1694362" cy="1694362"/>
          </a:xfrm>
        </p:grpSpPr>
        <p:sp>
          <p:nvSpPr>
            <p:cNvPr id="47" name="Shape 2578"/>
            <p:cNvSpPr/>
            <p:nvPr/>
          </p:nvSpPr>
          <p:spPr>
            <a:xfrm>
              <a:off x="4718104" y="2722365"/>
              <a:ext cx="1694362" cy="1694362"/>
            </a:xfrm>
            <a:prstGeom prst="rect">
              <a:avLst/>
            </a:prstGeom>
            <a:solidFill>
              <a:schemeClr val="accent1"/>
            </a:solidFill>
            <a:ln w="12700">
              <a:miter lim="400000"/>
            </a:ln>
          </p:spPr>
          <p:txBody>
            <a:bodyPr lIns="0" tIns="0" rIns="0" bIns="0" anchor="ctr"/>
            <a:lstStyle/>
            <a:p>
              <a:pPr lvl="0">
                <a:defRPr sz="3200"/>
              </a:pPr>
              <a:endParaRPr sz="4265">
                <a:solidFill>
                  <a:schemeClr val="accent2">
                    <a:lumMod val="75000"/>
                    <a:lumOff val="25000"/>
                  </a:schemeClr>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54" name="Shape 2590"/>
            <p:cNvSpPr/>
            <p:nvPr/>
          </p:nvSpPr>
          <p:spPr>
            <a:xfrm>
              <a:off x="4843514" y="2843012"/>
              <a:ext cx="1453067" cy="1453067"/>
            </a:xfrm>
            <a:prstGeom prst="rect">
              <a:avLst/>
            </a:prstGeom>
            <a:solidFill>
              <a:schemeClr val="bg1"/>
            </a:solidFill>
            <a:ln w="12700" cap="flat">
              <a:noFill/>
              <a:miter lim="400000"/>
            </a:ln>
            <a:effectLst/>
          </p:spPr>
          <p:txBody>
            <a:bodyPr wrap="square" lIns="0" tIns="0" rIns="0" bIns="0" numCol="1" anchor="ctr">
              <a:noAutofit/>
            </a:bodyPr>
            <a:lstStyle/>
            <a:p>
              <a:pPr lvl="0">
                <a:defRPr sz="3200"/>
              </a:pPr>
              <a:endParaRPr sz="4265">
                <a:solidFill>
                  <a:schemeClr val="accent2">
                    <a:lumMod val="75000"/>
                    <a:lumOff val="25000"/>
                  </a:schemeClr>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55" name="Shape 2592"/>
            <p:cNvSpPr/>
            <p:nvPr/>
          </p:nvSpPr>
          <p:spPr>
            <a:xfrm>
              <a:off x="5378843" y="2997968"/>
              <a:ext cx="370041" cy="370035"/>
            </a:xfrm>
            <a:custGeom>
              <a:avLst/>
              <a:gdLst/>
              <a:ahLst/>
              <a:cxnLst>
                <a:cxn ang="0">
                  <a:pos x="wd2" y="hd2"/>
                </a:cxn>
                <a:cxn ang="5400000">
                  <a:pos x="wd2" y="hd2"/>
                </a:cxn>
                <a:cxn ang="10800000">
                  <a:pos x="wd2" y="hd2"/>
                </a:cxn>
                <a:cxn ang="16200000">
                  <a:pos x="wd2" y="hd2"/>
                </a:cxn>
              </a:cxnLst>
              <a:rect l="0" t="0" r="r" b="b"/>
              <a:pathLst>
                <a:path w="19536" h="19536" extrusionOk="0">
                  <a:moveTo>
                    <a:pt x="8744" y="13534"/>
                  </a:moveTo>
                  <a:cubicBezTo>
                    <a:pt x="6576" y="12977"/>
                    <a:pt x="5264" y="10758"/>
                    <a:pt x="5822" y="8589"/>
                  </a:cubicBezTo>
                  <a:cubicBezTo>
                    <a:pt x="5910" y="8248"/>
                    <a:pt x="5706" y="7902"/>
                    <a:pt x="5364" y="7813"/>
                  </a:cubicBezTo>
                  <a:cubicBezTo>
                    <a:pt x="5024" y="7726"/>
                    <a:pt x="4675" y="7932"/>
                    <a:pt x="4589" y="8273"/>
                  </a:cubicBezTo>
                  <a:cubicBezTo>
                    <a:pt x="3856" y="11121"/>
                    <a:pt x="5578" y="14037"/>
                    <a:pt x="8427" y="14768"/>
                  </a:cubicBezTo>
                  <a:cubicBezTo>
                    <a:pt x="8769" y="14854"/>
                    <a:pt x="9115" y="14649"/>
                    <a:pt x="9204" y="14310"/>
                  </a:cubicBezTo>
                  <a:cubicBezTo>
                    <a:pt x="9291" y="13969"/>
                    <a:pt x="9086" y="13621"/>
                    <a:pt x="8744" y="13534"/>
                  </a:cubicBezTo>
                  <a:cubicBezTo>
                    <a:pt x="8744" y="13534"/>
                    <a:pt x="8744" y="13534"/>
                    <a:pt x="8744" y="13534"/>
                  </a:cubicBezTo>
                  <a:close/>
                  <a:moveTo>
                    <a:pt x="8238" y="15512"/>
                  </a:moveTo>
                  <a:cubicBezTo>
                    <a:pt x="4976" y="14675"/>
                    <a:pt x="3005" y="11341"/>
                    <a:pt x="3844" y="8082"/>
                  </a:cubicBezTo>
                  <a:cubicBezTo>
                    <a:pt x="3931" y="7739"/>
                    <a:pt x="3726" y="7393"/>
                    <a:pt x="3385" y="7306"/>
                  </a:cubicBezTo>
                  <a:cubicBezTo>
                    <a:pt x="3044" y="7217"/>
                    <a:pt x="2697" y="7423"/>
                    <a:pt x="2611" y="7763"/>
                  </a:cubicBezTo>
                  <a:cubicBezTo>
                    <a:pt x="1598" y="11705"/>
                    <a:pt x="3980" y="15735"/>
                    <a:pt x="7919" y="16745"/>
                  </a:cubicBezTo>
                  <a:cubicBezTo>
                    <a:pt x="8260" y="16834"/>
                    <a:pt x="8608" y="16629"/>
                    <a:pt x="8695" y="16288"/>
                  </a:cubicBezTo>
                  <a:cubicBezTo>
                    <a:pt x="8782" y="15947"/>
                    <a:pt x="8576" y="15601"/>
                    <a:pt x="8238" y="15512"/>
                  </a:cubicBezTo>
                  <a:cubicBezTo>
                    <a:pt x="8238" y="15512"/>
                    <a:pt x="8238" y="15512"/>
                    <a:pt x="8238" y="15512"/>
                  </a:cubicBezTo>
                  <a:close/>
                  <a:moveTo>
                    <a:pt x="11097" y="4600"/>
                  </a:moveTo>
                  <a:cubicBezTo>
                    <a:pt x="10756" y="4513"/>
                    <a:pt x="10408" y="4718"/>
                    <a:pt x="10321" y="5058"/>
                  </a:cubicBezTo>
                  <a:cubicBezTo>
                    <a:pt x="10232" y="5398"/>
                    <a:pt x="10437" y="5746"/>
                    <a:pt x="10778" y="5834"/>
                  </a:cubicBezTo>
                  <a:cubicBezTo>
                    <a:pt x="12947" y="6391"/>
                    <a:pt x="14258" y="8610"/>
                    <a:pt x="13701" y="10779"/>
                  </a:cubicBezTo>
                  <a:cubicBezTo>
                    <a:pt x="13613" y="11119"/>
                    <a:pt x="13820" y="11468"/>
                    <a:pt x="14160" y="11554"/>
                  </a:cubicBezTo>
                  <a:cubicBezTo>
                    <a:pt x="14502" y="11641"/>
                    <a:pt x="14848" y="11436"/>
                    <a:pt x="14936" y="11097"/>
                  </a:cubicBezTo>
                  <a:cubicBezTo>
                    <a:pt x="15668" y="8247"/>
                    <a:pt x="13946" y="5333"/>
                    <a:pt x="11097" y="4600"/>
                  </a:cubicBezTo>
                  <a:cubicBezTo>
                    <a:pt x="11097" y="4600"/>
                    <a:pt x="11097" y="4600"/>
                    <a:pt x="11097" y="4600"/>
                  </a:cubicBezTo>
                  <a:close/>
                  <a:moveTo>
                    <a:pt x="11605" y="2622"/>
                  </a:moveTo>
                  <a:cubicBezTo>
                    <a:pt x="11264" y="2535"/>
                    <a:pt x="10917" y="2739"/>
                    <a:pt x="10828" y="3080"/>
                  </a:cubicBezTo>
                  <a:cubicBezTo>
                    <a:pt x="10742" y="3420"/>
                    <a:pt x="10947" y="3769"/>
                    <a:pt x="11288" y="3855"/>
                  </a:cubicBezTo>
                  <a:cubicBezTo>
                    <a:pt x="14547" y="4692"/>
                    <a:pt x="16518" y="8026"/>
                    <a:pt x="15680" y="11287"/>
                  </a:cubicBezTo>
                  <a:cubicBezTo>
                    <a:pt x="15592" y="11628"/>
                    <a:pt x="15798" y="11975"/>
                    <a:pt x="16138" y="12064"/>
                  </a:cubicBezTo>
                  <a:cubicBezTo>
                    <a:pt x="16479" y="12150"/>
                    <a:pt x="16825" y="11945"/>
                    <a:pt x="16914" y="11605"/>
                  </a:cubicBezTo>
                  <a:cubicBezTo>
                    <a:pt x="17927" y="7663"/>
                    <a:pt x="15543" y="3635"/>
                    <a:pt x="11605" y="2622"/>
                  </a:cubicBezTo>
                  <a:cubicBezTo>
                    <a:pt x="11605" y="2622"/>
                    <a:pt x="11605" y="2622"/>
                    <a:pt x="11605" y="2622"/>
                  </a:cubicBezTo>
                  <a:close/>
                  <a:moveTo>
                    <a:pt x="9935" y="9117"/>
                  </a:moveTo>
                  <a:cubicBezTo>
                    <a:pt x="9576" y="9024"/>
                    <a:pt x="9208" y="9241"/>
                    <a:pt x="9117" y="9600"/>
                  </a:cubicBezTo>
                  <a:cubicBezTo>
                    <a:pt x="9025" y="9959"/>
                    <a:pt x="9241" y="10326"/>
                    <a:pt x="9601" y="10419"/>
                  </a:cubicBezTo>
                  <a:cubicBezTo>
                    <a:pt x="9960" y="10512"/>
                    <a:pt x="10327" y="10293"/>
                    <a:pt x="10419" y="9936"/>
                  </a:cubicBezTo>
                  <a:cubicBezTo>
                    <a:pt x="10512" y="9577"/>
                    <a:pt x="10295" y="9208"/>
                    <a:pt x="9935" y="9117"/>
                  </a:cubicBezTo>
                  <a:cubicBezTo>
                    <a:pt x="9935" y="9117"/>
                    <a:pt x="9935" y="9117"/>
                    <a:pt x="9935" y="9117"/>
                  </a:cubicBezTo>
                  <a:close/>
                  <a:moveTo>
                    <a:pt x="11369" y="10180"/>
                  </a:moveTo>
                  <a:cubicBezTo>
                    <a:pt x="11143" y="11062"/>
                    <a:pt x="10239" y="11596"/>
                    <a:pt x="9356" y="11369"/>
                  </a:cubicBezTo>
                  <a:cubicBezTo>
                    <a:pt x="8473" y="11141"/>
                    <a:pt x="7939" y="10239"/>
                    <a:pt x="8165" y="9356"/>
                  </a:cubicBezTo>
                  <a:cubicBezTo>
                    <a:pt x="8393" y="8473"/>
                    <a:pt x="9297" y="7939"/>
                    <a:pt x="10180" y="8167"/>
                  </a:cubicBezTo>
                  <a:cubicBezTo>
                    <a:pt x="11063" y="8392"/>
                    <a:pt x="11595" y="9297"/>
                    <a:pt x="11369" y="10180"/>
                  </a:cubicBezTo>
                  <a:cubicBezTo>
                    <a:pt x="11369" y="10180"/>
                    <a:pt x="11369" y="10180"/>
                    <a:pt x="11369" y="10180"/>
                  </a:cubicBezTo>
                  <a:close/>
                  <a:moveTo>
                    <a:pt x="10497" y="6932"/>
                  </a:moveTo>
                  <a:cubicBezTo>
                    <a:pt x="8934" y="6530"/>
                    <a:pt x="7334" y="7476"/>
                    <a:pt x="6932" y="9039"/>
                  </a:cubicBezTo>
                  <a:cubicBezTo>
                    <a:pt x="6529" y="10603"/>
                    <a:pt x="7477" y="12201"/>
                    <a:pt x="9039" y="12602"/>
                  </a:cubicBezTo>
                  <a:cubicBezTo>
                    <a:pt x="10602" y="13004"/>
                    <a:pt x="12203" y="12060"/>
                    <a:pt x="12603" y="10497"/>
                  </a:cubicBezTo>
                  <a:cubicBezTo>
                    <a:pt x="13005" y="8933"/>
                    <a:pt x="12061" y="7333"/>
                    <a:pt x="10497" y="6932"/>
                  </a:cubicBezTo>
                  <a:cubicBezTo>
                    <a:pt x="10497" y="6932"/>
                    <a:pt x="10497" y="6932"/>
                    <a:pt x="10497" y="6932"/>
                  </a:cubicBezTo>
                  <a:close/>
                  <a:moveTo>
                    <a:pt x="17994" y="11882"/>
                  </a:moveTo>
                  <a:cubicBezTo>
                    <a:pt x="16828" y="16417"/>
                    <a:pt x="12190" y="19159"/>
                    <a:pt x="7654" y="17994"/>
                  </a:cubicBezTo>
                  <a:cubicBezTo>
                    <a:pt x="3118" y="16827"/>
                    <a:pt x="377" y="12189"/>
                    <a:pt x="1542" y="7654"/>
                  </a:cubicBezTo>
                  <a:cubicBezTo>
                    <a:pt x="2707" y="3118"/>
                    <a:pt x="7346" y="376"/>
                    <a:pt x="11883" y="1542"/>
                  </a:cubicBezTo>
                  <a:cubicBezTo>
                    <a:pt x="16418" y="2707"/>
                    <a:pt x="19159" y="7346"/>
                    <a:pt x="17994" y="11882"/>
                  </a:cubicBezTo>
                  <a:cubicBezTo>
                    <a:pt x="17994" y="11882"/>
                    <a:pt x="17994" y="11882"/>
                    <a:pt x="17994" y="11882"/>
                  </a:cubicBezTo>
                  <a:close/>
                  <a:moveTo>
                    <a:pt x="12199" y="309"/>
                  </a:moveTo>
                  <a:cubicBezTo>
                    <a:pt x="6983" y="-1032"/>
                    <a:pt x="1649" y="2120"/>
                    <a:pt x="308" y="7337"/>
                  </a:cubicBezTo>
                  <a:cubicBezTo>
                    <a:pt x="-1032" y="12552"/>
                    <a:pt x="2120" y="17886"/>
                    <a:pt x="7335" y="19227"/>
                  </a:cubicBezTo>
                  <a:cubicBezTo>
                    <a:pt x="12553" y="20568"/>
                    <a:pt x="17886" y="17415"/>
                    <a:pt x="19227" y="12199"/>
                  </a:cubicBezTo>
                  <a:cubicBezTo>
                    <a:pt x="20568" y="6984"/>
                    <a:pt x="17414" y="1650"/>
                    <a:pt x="12199" y="309"/>
                  </a:cubicBezTo>
                  <a:cubicBezTo>
                    <a:pt x="12199" y="309"/>
                    <a:pt x="12199" y="309"/>
                    <a:pt x="12199" y="309"/>
                  </a:cubicBezTo>
                  <a:close/>
                </a:path>
              </a:pathLst>
            </a:custGeom>
            <a:solidFill>
              <a:schemeClr val="accent1"/>
            </a:solidFill>
            <a:ln w="12700" cap="flat">
              <a:noFill/>
              <a:miter lim="400000"/>
            </a:ln>
            <a:effectLst/>
          </p:spPr>
          <p:txBody>
            <a:bodyPr wrap="square" lIns="19051" tIns="19051" rIns="19051" bIns="19051" numCol="1" anchor="ctr">
              <a:noAutofit/>
            </a:body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accent2">
                    <a:lumMod val="75000"/>
                    <a:lumOff val="25000"/>
                  </a:schemeClr>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67" name="Shape 2587"/>
            <p:cNvSpPr/>
            <p:nvPr/>
          </p:nvSpPr>
          <p:spPr>
            <a:xfrm>
              <a:off x="4952940" y="3428531"/>
              <a:ext cx="1230092" cy="699086"/>
            </a:xfrm>
            <a:prstGeom prst="rect">
              <a:avLst/>
            </a:prstGeom>
            <a:noFill/>
            <a:ln w="12700" cap="flat">
              <a:noFill/>
              <a:miter lim="400000"/>
            </a:ln>
            <a:effectLst/>
          </p:spPr>
          <p:txBody>
            <a:bodyPr wrap="square" lIns="0" tIns="0" rIns="0" bIns="0" numCol="1" anchor="t">
              <a:spAutoFit/>
            </a:bodyPr>
            <a:lstStyle/>
            <a:p>
              <a:pPr lvl="0" algn="ctr">
                <a:lnSpc>
                  <a:spcPct val="110000"/>
                </a:lnSpc>
                <a:defRPr sz="1800"/>
              </a:pPr>
              <a:r>
                <a:rPr lang="zh-CN" altLang="en-US" sz="1600" b="1" dirty="0">
                  <a:solidFill>
                    <a:schemeClr val="accent2"/>
                  </a:solidFill>
                  <a:latin typeface="微软雅黑 Light" panose="020B0502040204020203" pitchFamily="34" charset="-122"/>
                  <a:ea typeface="微软雅黑" panose="020B0503020204020204" pitchFamily="34" charset="-122"/>
                  <a:cs typeface="BebasNeueBold"/>
                  <a:sym typeface="微软雅黑 Light" panose="020B0502040204020203" pitchFamily="34" charset="-122"/>
                </a:rPr>
                <a:t>标题文字内容</a:t>
              </a:r>
              <a:endParaRPr lang="en-US" altLang="zh-CN" sz="1600" b="1" dirty="0">
                <a:solidFill>
                  <a:schemeClr val="accent2"/>
                </a:solidFill>
                <a:latin typeface="微软雅黑 Light" panose="020B0502040204020203" pitchFamily="34" charset="-122"/>
                <a:ea typeface="微软雅黑" panose="020B0503020204020204" pitchFamily="34" charset="-122"/>
                <a:cs typeface="BebasNeueBold"/>
                <a:sym typeface="微软雅黑 Light" panose="020B0502040204020203" pitchFamily="34" charset="-122"/>
              </a:endParaRPr>
            </a:p>
            <a:p>
              <a:pPr lvl="0" algn="ctr">
                <a:lnSpc>
                  <a:spcPct val="110000"/>
                </a:lnSpc>
                <a:defRPr sz="1800"/>
              </a:pPr>
              <a:r>
                <a:rPr lang="zh-CN" altLang="en-US" sz="1335" dirty="0">
                  <a:solidFill>
                    <a:schemeClr val="accent2"/>
                  </a:solidFill>
                  <a:latin typeface="微软雅黑 Light" panose="020B0502040204020203" pitchFamily="34" charset="-122"/>
                  <a:ea typeface="微软雅黑" panose="020B0503020204020204" pitchFamily="34" charset="-122"/>
                  <a:sym typeface="微软雅黑 Light" panose="020B0502040204020203" pitchFamily="34" charset="-122"/>
                </a:rPr>
                <a:t>添加文字描述内容添加文字描述内容添加文字描述内容</a:t>
              </a:r>
              <a:endParaRPr sz="1335" dirty="0">
                <a:solidFill>
                  <a:schemeClr val="accent2"/>
                </a:solidFill>
                <a:latin typeface="微软雅黑 Light" panose="020B0502040204020203" pitchFamily="34" charset="-122"/>
                <a:ea typeface="微软雅黑" panose="020B0503020204020204" pitchFamily="34" charset="-122"/>
                <a:cs typeface="Roboto Regular"/>
                <a:sym typeface="微软雅黑 Light" panose="020B0502040204020203" pitchFamily="34" charset="-122"/>
              </a:endParaRPr>
            </a:p>
          </p:txBody>
        </p:sp>
      </p:grpSp>
      <p:grpSp>
        <p:nvGrpSpPr>
          <p:cNvPr id="8" name="组合 7"/>
          <p:cNvGrpSpPr/>
          <p:nvPr/>
        </p:nvGrpSpPr>
        <p:grpSpPr>
          <a:xfrm>
            <a:off x="8929647" y="3544479"/>
            <a:ext cx="2259148" cy="2259151"/>
            <a:chOff x="6697235" y="2722365"/>
            <a:chExt cx="1694361" cy="1694362"/>
          </a:xfrm>
        </p:grpSpPr>
        <p:sp>
          <p:nvSpPr>
            <p:cNvPr id="46" name="Shape 2577"/>
            <p:cNvSpPr/>
            <p:nvPr/>
          </p:nvSpPr>
          <p:spPr>
            <a:xfrm>
              <a:off x="6697235" y="2722365"/>
              <a:ext cx="1694361" cy="1694362"/>
            </a:xfrm>
            <a:prstGeom prst="rect">
              <a:avLst/>
            </a:prstGeom>
            <a:solidFill>
              <a:schemeClr val="accent2"/>
            </a:solidFill>
            <a:ln w="12700">
              <a:miter lim="400000"/>
            </a:ln>
          </p:spPr>
          <p:txBody>
            <a:bodyPr lIns="0" tIns="0" rIns="0" bIns="0" anchor="ctr"/>
            <a:lstStyle/>
            <a:p>
              <a:pPr lvl="0">
                <a:defRPr sz="3200"/>
              </a:pPr>
              <a:endParaRPr sz="4265">
                <a:solidFill>
                  <a:schemeClr val="accent2">
                    <a:lumMod val="75000"/>
                    <a:lumOff val="25000"/>
                  </a:schemeClr>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49" name="Shape 2582"/>
            <p:cNvSpPr/>
            <p:nvPr/>
          </p:nvSpPr>
          <p:spPr>
            <a:xfrm>
              <a:off x="6822644" y="2843012"/>
              <a:ext cx="1453067" cy="1453067"/>
            </a:xfrm>
            <a:prstGeom prst="rect">
              <a:avLst/>
            </a:prstGeom>
            <a:solidFill>
              <a:schemeClr val="bg1"/>
            </a:solidFill>
            <a:ln w="12700" cap="flat">
              <a:noFill/>
              <a:miter lim="400000"/>
            </a:ln>
            <a:effectLst/>
          </p:spPr>
          <p:txBody>
            <a:bodyPr wrap="square" lIns="0" tIns="0" rIns="0" bIns="0" numCol="1" anchor="ctr">
              <a:noAutofit/>
            </a:bodyPr>
            <a:lstStyle/>
            <a:p>
              <a:pPr lvl="0">
                <a:defRPr sz="3200"/>
              </a:pPr>
              <a:endParaRPr sz="4265">
                <a:solidFill>
                  <a:schemeClr val="accent2">
                    <a:lumMod val="75000"/>
                    <a:lumOff val="25000"/>
                  </a:schemeClr>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50" name="Shape 2584"/>
            <p:cNvSpPr/>
            <p:nvPr/>
          </p:nvSpPr>
          <p:spPr>
            <a:xfrm>
              <a:off x="7367684" y="2997968"/>
              <a:ext cx="350619" cy="370035"/>
            </a:xfrm>
            <a:custGeom>
              <a:avLst/>
              <a:gdLst/>
              <a:ahLst/>
              <a:cxnLst>
                <a:cxn ang="0">
                  <a:pos x="wd2" y="hd2"/>
                </a:cxn>
                <a:cxn ang="5400000">
                  <a:pos x="wd2" y="hd2"/>
                </a:cxn>
                <a:cxn ang="10800000">
                  <a:pos x="wd2" y="hd2"/>
                </a:cxn>
                <a:cxn ang="16200000">
                  <a:pos x="wd2" y="hd2"/>
                </a:cxn>
              </a:cxnLst>
              <a:rect l="0" t="0" r="r" b="b"/>
              <a:pathLst>
                <a:path w="21600" h="21600" extrusionOk="0">
                  <a:moveTo>
                    <a:pt x="3987" y="0"/>
                  </a:moveTo>
                  <a:cubicBezTo>
                    <a:pt x="1782" y="0"/>
                    <a:pt x="0" y="1704"/>
                    <a:pt x="0" y="3794"/>
                  </a:cubicBezTo>
                  <a:cubicBezTo>
                    <a:pt x="0" y="5057"/>
                    <a:pt x="671" y="6191"/>
                    <a:pt x="1768" y="6899"/>
                  </a:cubicBezTo>
                  <a:cubicBezTo>
                    <a:pt x="1020" y="8256"/>
                    <a:pt x="555" y="9766"/>
                    <a:pt x="555" y="11400"/>
                  </a:cubicBezTo>
                  <a:cubicBezTo>
                    <a:pt x="555" y="14404"/>
                    <a:pt x="2014" y="17071"/>
                    <a:pt x="4265" y="18873"/>
                  </a:cubicBezTo>
                  <a:lnTo>
                    <a:pt x="2912" y="20549"/>
                  </a:lnTo>
                  <a:cubicBezTo>
                    <a:pt x="2678" y="20838"/>
                    <a:pt x="2746" y="21247"/>
                    <a:pt x="3051" y="21469"/>
                  </a:cubicBezTo>
                  <a:cubicBezTo>
                    <a:pt x="3177" y="21558"/>
                    <a:pt x="3319" y="21600"/>
                    <a:pt x="3467" y="21600"/>
                  </a:cubicBezTo>
                  <a:cubicBezTo>
                    <a:pt x="3676" y="21600"/>
                    <a:pt x="3884" y="21522"/>
                    <a:pt x="4022" y="21354"/>
                  </a:cubicBezTo>
                  <a:lnTo>
                    <a:pt x="5374" y="19678"/>
                  </a:lnTo>
                  <a:cubicBezTo>
                    <a:pt x="6981" y="20649"/>
                    <a:pt x="8878" y="21222"/>
                    <a:pt x="10921" y="21222"/>
                  </a:cubicBezTo>
                  <a:cubicBezTo>
                    <a:pt x="12786" y="21222"/>
                    <a:pt x="14504" y="20712"/>
                    <a:pt x="16018" y="19892"/>
                  </a:cubicBezTo>
                  <a:lnTo>
                    <a:pt x="17197" y="21354"/>
                  </a:lnTo>
                  <a:cubicBezTo>
                    <a:pt x="17334" y="21522"/>
                    <a:pt x="17543" y="21600"/>
                    <a:pt x="17752" y="21600"/>
                  </a:cubicBezTo>
                  <a:cubicBezTo>
                    <a:pt x="17899" y="21600"/>
                    <a:pt x="18040" y="21558"/>
                    <a:pt x="18168" y="21469"/>
                  </a:cubicBezTo>
                  <a:cubicBezTo>
                    <a:pt x="18472" y="21247"/>
                    <a:pt x="18540" y="20838"/>
                    <a:pt x="18306" y="20549"/>
                  </a:cubicBezTo>
                  <a:lnTo>
                    <a:pt x="17197" y="19169"/>
                  </a:lnTo>
                  <a:cubicBezTo>
                    <a:pt x="19665" y="17372"/>
                    <a:pt x="21288" y="14570"/>
                    <a:pt x="21288" y="11400"/>
                  </a:cubicBezTo>
                  <a:cubicBezTo>
                    <a:pt x="21288" y="9707"/>
                    <a:pt x="20787" y="8143"/>
                    <a:pt x="19988" y="6751"/>
                  </a:cubicBezTo>
                  <a:cubicBezTo>
                    <a:pt x="20972" y="6036"/>
                    <a:pt x="21600" y="4985"/>
                    <a:pt x="21600" y="3794"/>
                  </a:cubicBezTo>
                  <a:cubicBezTo>
                    <a:pt x="21600" y="1704"/>
                    <a:pt x="19819" y="0"/>
                    <a:pt x="17613" y="0"/>
                  </a:cubicBezTo>
                  <a:cubicBezTo>
                    <a:pt x="16097" y="0"/>
                    <a:pt x="14739" y="822"/>
                    <a:pt x="14059" y="2086"/>
                  </a:cubicBezTo>
                  <a:cubicBezTo>
                    <a:pt x="13061" y="1782"/>
                    <a:pt x="12025" y="1577"/>
                    <a:pt x="10921" y="1577"/>
                  </a:cubicBezTo>
                  <a:cubicBezTo>
                    <a:pt x="9747" y="1577"/>
                    <a:pt x="8629" y="1809"/>
                    <a:pt x="7576" y="2152"/>
                  </a:cubicBezTo>
                  <a:cubicBezTo>
                    <a:pt x="6909" y="849"/>
                    <a:pt x="5529" y="0"/>
                    <a:pt x="3987" y="0"/>
                  </a:cubicBezTo>
                  <a:close/>
                  <a:moveTo>
                    <a:pt x="3987" y="1314"/>
                  </a:moveTo>
                  <a:cubicBezTo>
                    <a:pt x="4961" y="1314"/>
                    <a:pt x="5807" y="1858"/>
                    <a:pt x="6258" y="2661"/>
                  </a:cubicBezTo>
                  <a:cubicBezTo>
                    <a:pt x="4744" y="3390"/>
                    <a:pt x="3436" y="4445"/>
                    <a:pt x="2462" y="5749"/>
                  </a:cubicBezTo>
                  <a:cubicBezTo>
                    <a:pt x="1802" y="5282"/>
                    <a:pt x="1387" y="4582"/>
                    <a:pt x="1387" y="3794"/>
                  </a:cubicBezTo>
                  <a:cubicBezTo>
                    <a:pt x="1387" y="2430"/>
                    <a:pt x="2548" y="1314"/>
                    <a:pt x="3987" y="1314"/>
                  </a:cubicBezTo>
                  <a:close/>
                  <a:moveTo>
                    <a:pt x="17613" y="1314"/>
                  </a:moveTo>
                  <a:cubicBezTo>
                    <a:pt x="19051" y="1314"/>
                    <a:pt x="20213" y="2430"/>
                    <a:pt x="20213" y="3794"/>
                  </a:cubicBezTo>
                  <a:cubicBezTo>
                    <a:pt x="20213" y="4526"/>
                    <a:pt x="19836" y="5167"/>
                    <a:pt x="19260" y="5634"/>
                  </a:cubicBezTo>
                  <a:cubicBezTo>
                    <a:pt x="18262" y="4341"/>
                    <a:pt x="16944" y="3302"/>
                    <a:pt x="15411" y="2595"/>
                  </a:cubicBezTo>
                  <a:cubicBezTo>
                    <a:pt x="15874" y="1841"/>
                    <a:pt x="16673" y="1314"/>
                    <a:pt x="17613" y="1314"/>
                  </a:cubicBezTo>
                  <a:close/>
                  <a:moveTo>
                    <a:pt x="10921" y="2891"/>
                  </a:moveTo>
                  <a:cubicBezTo>
                    <a:pt x="15870" y="2891"/>
                    <a:pt x="19901" y="6709"/>
                    <a:pt x="19901" y="11400"/>
                  </a:cubicBezTo>
                  <a:cubicBezTo>
                    <a:pt x="19901" y="16088"/>
                    <a:pt x="15870" y="19908"/>
                    <a:pt x="10921" y="19908"/>
                  </a:cubicBezTo>
                  <a:cubicBezTo>
                    <a:pt x="5972" y="19908"/>
                    <a:pt x="1942" y="16088"/>
                    <a:pt x="1942" y="11400"/>
                  </a:cubicBezTo>
                  <a:cubicBezTo>
                    <a:pt x="1942" y="6709"/>
                    <a:pt x="5972" y="2891"/>
                    <a:pt x="10921" y="2891"/>
                  </a:cubicBezTo>
                  <a:close/>
                  <a:moveTo>
                    <a:pt x="11233" y="5782"/>
                  </a:moveTo>
                  <a:cubicBezTo>
                    <a:pt x="10850" y="5782"/>
                    <a:pt x="10540" y="6076"/>
                    <a:pt x="10540" y="6439"/>
                  </a:cubicBezTo>
                  <a:lnTo>
                    <a:pt x="10540" y="11646"/>
                  </a:lnTo>
                  <a:cubicBezTo>
                    <a:pt x="10540" y="11817"/>
                    <a:pt x="10498" y="11983"/>
                    <a:pt x="10627" y="12106"/>
                  </a:cubicBezTo>
                  <a:lnTo>
                    <a:pt x="12516" y="14011"/>
                  </a:lnTo>
                  <a:cubicBezTo>
                    <a:pt x="12652" y="14142"/>
                    <a:pt x="12823" y="14208"/>
                    <a:pt x="13002" y="14208"/>
                  </a:cubicBezTo>
                  <a:cubicBezTo>
                    <a:pt x="13178" y="14208"/>
                    <a:pt x="13404" y="14140"/>
                    <a:pt x="13539" y="14011"/>
                  </a:cubicBezTo>
                  <a:cubicBezTo>
                    <a:pt x="13812" y="13757"/>
                    <a:pt x="13878" y="13350"/>
                    <a:pt x="13608" y="13091"/>
                  </a:cubicBezTo>
                  <a:lnTo>
                    <a:pt x="11927" y="11383"/>
                  </a:lnTo>
                  <a:lnTo>
                    <a:pt x="11927" y="6439"/>
                  </a:lnTo>
                  <a:cubicBezTo>
                    <a:pt x="11927" y="6076"/>
                    <a:pt x="11617" y="5782"/>
                    <a:pt x="11233" y="5782"/>
                  </a:cubicBezTo>
                  <a:close/>
                  <a:moveTo>
                    <a:pt x="3675" y="11038"/>
                  </a:moveTo>
                  <a:cubicBezTo>
                    <a:pt x="3483" y="11038"/>
                    <a:pt x="3328" y="11184"/>
                    <a:pt x="3328" y="11367"/>
                  </a:cubicBezTo>
                  <a:cubicBezTo>
                    <a:pt x="3328" y="14029"/>
                    <a:pt x="4851" y="16507"/>
                    <a:pt x="7298" y="17822"/>
                  </a:cubicBezTo>
                  <a:cubicBezTo>
                    <a:pt x="7352" y="17851"/>
                    <a:pt x="7414" y="17855"/>
                    <a:pt x="7472" y="17855"/>
                  </a:cubicBezTo>
                  <a:cubicBezTo>
                    <a:pt x="7592" y="17855"/>
                    <a:pt x="7703" y="17798"/>
                    <a:pt x="7766" y="17691"/>
                  </a:cubicBezTo>
                  <a:cubicBezTo>
                    <a:pt x="7862" y="17533"/>
                    <a:pt x="7794" y="17335"/>
                    <a:pt x="7628" y="17247"/>
                  </a:cubicBezTo>
                  <a:cubicBezTo>
                    <a:pt x="5398" y="16048"/>
                    <a:pt x="4022" y="13791"/>
                    <a:pt x="4022" y="11367"/>
                  </a:cubicBezTo>
                  <a:cubicBezTo>
                    <a:pt x="4022" y="11184"/>
                    <a:pt x="3867" y="11038"/>
                    <a:pt x="3675" y="11038"/>
                  </a:cubicBezTo>
                  <a:close/>
                  <a:moveTo>
                    <a:pt x="9829" y="17871"/>
                  </a:moveTo>
                  <a:cubicBezTo>
                    <a:pt x="9639" y="17847"/>
                    <a:pt x="9458" y="17972"/>
                    <a:pt x="9430" y="18151"/>
                  </a:cubicBezTo>
                  <a:cubicBezTo>
                    <a:pt x="9401" y="18331"/>
                    <a:pt x="9535" y="18502"/>
                    <a:pt x="9725" y="18528"/>
                  </a:cubicBezTo>
                  <a:cubicBezTo>
                    <a:pt x="9873" y="18550"/>
                    <a:pt x="10024" y="18566"/>
                    <a:pt x="10176" y="18578"/>
                  </a:cubicBezTo>
                  <a:cubicBezTo>
                    <a:pt x="10186" y="18578"/>
                    <a:pt x="10184" y="18578"/>
                    <a:pt x="10193" y="18578"/>
                  </a:cubicBezTo>
                  <a:cubicBezTo>
                    <a:pt x="10372" y="18578"/>
                    <a:pt x="10525" y="18454"/>
                    <a:pt x="10540" y="18282"/>
                  </a:cubicBezTo>
                  <a:cubicBezTo>
                    <a:pt x="10559" y="18100"/>
                    <a:pt x="10420" y="17937"/>
                    <a:pt x="10228" y="17921"/>
                  </a:cubicBezTo>
                  <a:cubicBezTo>
                    <a:pt x="10091" y="17908"/>
                    <a:pt x="9963" y="17890"/>
                    <a:pt x="9829" y="17871"/>
                  </a:cubicBezTo>
                  <a:close/>
                </a:path>
              </a:pathLst>
            </a:custGeom>
            <a:solidFill>
              <a:schemeClr val="accent2"/>
            </a:solidFill>
            <a:ln w="12700" cap="flat">
              <a:noFill/>
              <a:miter lim="400000"/>
            </a:ln>
            <a:effectLst/>
          </p:spPr>
          <p:txBody>
            <a:bodyPr wrap="square" lIns="19051" tIns="19051" rIns="19051" bIns="19051" numCol="1" anchor="ctr">
              <a:noAutofit/>
            </a:body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accent2">
                    <a:lumMod val="75000"/>
                    <a:lumOff val="25000"/>
                  </a:schemeClr>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68" name="Shape 2587"/>
            <p:cNvSpPr/>
            <p:nvPr/>
          </p:nvSpPr>
          <p:spPr>
            <a:xfrm>
              <a:off x="6934132" y="3428531"/>
              <a:ext cx="1230092" cy="715965"/>
            </a:xfrm>
            <a:prstGeom prst="rect">
              <a:avLst/>
            </a:prstGeom>
            <a:noFill/>
            <a:ln w="12700" cap="flat">
              <a:noFill/>
              <a:miter lim="400000"/>
            </a:ln>
            <a:effectLst/>
          </p:spPr>
          <p:txBody>
            <a:bodyPr wrap="square" lIns="0" tIns="0" rIns="0" bIns="0" numCol="1" anchor="t">
              <a:spAutoFit/>
            </a:bodyPr>
            <a:lstStyle/>
            <a:p>
              <a:pPr lvl="0" algn="ctr">
                <a:lnSpc>
                  <a:spcPct val="110000"/>
                </a:lnSpc>
                <a:defRPr sz="1800"/>
              </a:pPr>
              <a:r>
                <a:rPr lang="zh-CN" altLang="en-US" sz="1735" b="1" dirty="0">
                  <a:solidFill>
                    <a:schemeClr val="bg2"/>
                  </a:solidFill>
                  <a:latin typeface="微软雅黑 Light" panose="020B0502040204020203" pitchFamily="34" charset="-122"/>
                  <a:ea typeface="微软雅黑" panose="020B0503020204020204" pitchFamily="34" charset="-122"/>
                  <a:cs typeface="BebasNeueBold"/>
                  <a:sym typeface="微软雅黑 Light" panose="020B0502040204020203" pitchFamily="34" charset="-122"/>
                </a:rPr>
                <a:t>标题文字内容</a:t>
              </a:r>
              <a:endParaRPr lang="en-US" altLang="zh-CN" sz="1735" b="1" dirty="0">
                <a:solidFill>
                  <a:schemeClr val="bg2"/>
                </a:solidFill>
                <a:latin typeface="微软雅黑 Light" panose="020B0502040204020203" pitchFamily="34" charset="-122"/>
                <a:ea typeface="微软雅黑" panose="020B0503020204020204" pitchFamily="34" charset="-122"/>
                <a:cs typeface="BebasNeueBold"/>
                <a:sym typeface="微软雅黑 Light" panose="020B0502040204020203" pitchFamily="34" charset="-122"/>
              </a:endParaRPr>
            </a:p>
            <a:p>
              <a:pPr lvl="0" algn="ctr">
                <a:lnSpc>
                  <a:spcPct val="110000"/>
                </a:lnSpc>
                <a:defRPr sz="1800"/>
              </a:pPr>
              <a:r>
                <a:rPr lang="zh-CN" altLang="en-US" sz="1335" dirty="0">
                  <a:solidFill>
                    <a:schemeClr val="bg2"/>
                  </a:solidFill>
                  <a:latin typeface="微软雅黑 Light" panose="020B0502040204020203" pitchFamily="34" charset="-122"/>
                  <a:ea typeface="微软雅黑" panose="020B0503020204020204" pitchFamily="34" charset="-122"/>
                  <a:sym typeface="微软雅黑 Light" panose="020B0502040204020203" pitchFamily="34" charset="-122"/>
                </a:rPr>
                <a:t>添加文字描述内容添加文字描述内容添加文字描述内容</a:t>
              </a:r>
              <a:endParaRPr sz="1335" dirty="0">
                <a:solidFill>
                  <a:schemeClr val="bg2"/>
                </a:solidFill>
                <a:latin typeface="微软雅黑 Light" panose="020B0502040204020203" pitchFamily="34" charset="-122"/>
                <a:ea typeface="微软雅黑" panose="020B0503020204020204" pitchFamily="34" charset="-122"/>
                <a:cs typeface="Roboto Regular"/>
                <a:sym typeface="微软雅黑 Light" panose="020B0502040204020203" pitchFamily="34" charset="-122"/>
              </a:endParaRPr>
            </a:p>
          </p:txBody>
        </p:sp>
      </p:grpSp>
      <p:sp>
        <p:nvSpPr>
          <p:cNvPr id="30" name="矩形 29"/>
          <p:cNvSpPr/>
          <p:nvPr/>
        </p:nvSpPr>
        <p:spPr>
          <a:xfrm>
            <a:off x="630261" y="245461"/>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randombar(horizontal)">
                                      <p:cBhvr>
                                        <p:cTn id="7" dur="500"/>
                                        <p:tgtEl>
                                          <p:spTgt spid="58"/>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randombar(horizontal)">
                                      <p:cBhvr>
                                        <p:cTn id="11" dur="500"/>
                                        <p:tgtEl>
                                          <p:spTgt spid="59"/>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61"/>
                                        </p:tgtEl>
                                        <p:attrNameLst>
                                          <p:attrName>style.visibility</p:attrName>
                                        </p:attrNameLst>
                                      </p:cBhvr>
                                      <p:to>
                                        <p:strVal val="visible"/>
                                      </p:to>
                                    </p:set>
                                    <p:animEffect transition="in" filter="randombar(horizontal)">
                                      <p:cBhvr>
                                        <p:cTn id="15" dur="500"/>
                                        <p:tgtEl>
                                          <p:spTgt spid="61"/>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randombar(horizontal)">
                                      <p:cBhvr>
                                        <p:cTn id="19" dur="500"/>
                                        <p:tgtEl>
                                          <p:spTgt spid="64"/>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randombar(horizontal)">
                                      <p:cBhvr>
                                        <p:cTn id="23" dur="500"/>
                                        <p:tgtEl>
                                          <p:spTgt spid="60"/>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randombar(horizontal)">
                                      <p:cBhvr>
                                        <p:cTn id="27" dur="500"/>
                                        <p:tgtEl>
                                          <p:spTgt spid="62"/>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randombar(horizontal)">
                                      <p:cBhvr>
                                        <p:cTn id="31" dur="500"/>
                                        <p:tgtEl>
                                          <p:spTgt spid="63"/>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randombar(horizontal)">
                                      <p:cBhvr>
                                        <p:cTn id="35" dur="500"/>
                                        <p:tgtEl>
                                          <p:spTgt spid="65"/>
                                        </p:tgtEl>
                                      </p:cBhvr>
                                    </p:animEffect>
                                  </p:childTnLst>
                                </p:cTn>
                              </p:par>
                            </p:childTnLst>
                          </p:cTn>
                        </p:par>
                        <p:par>
                          <p:cTn id="36" fill="hold">
                            <p:stCondLst>
                              <p:cond delay="4000"/>
                            </p:stCondLst>
                            <p:childTnLst>
                              <p:par>
                                <p:cTn id="37" presetID="14" presetClass="entr" presetSubtype="10"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randombar(horizontal)">
                                      <p:cBhvr>
                                        <p:cTn id="39" dur="500"/>
                                        <p:tgtEl>
                                          <p:spTgt spid="5"/>
                                        </p:tgtEl>
                                      </p:cBhvr>
                                    </p:animEffect>
                                  </p:childTnLst>
                                </p:cTn>
                              </p:par>
                            </p:childTnLst>
                          </p:cTn>
                        </p:par>
                        <p:par>
                          <p:cTn id="40" fill="hold">
                            <p:stCondLst>
                              <p:cond delay="4500"/>
                            </p:stCondLst>
                            <p:childTnLst>
                              <p:par>
                                <p:cTn id="41" presetID="14" presetClass="entr" presetSubtype="10"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randombar(horizontal)">
                                      <p:cBhvr>
                                        <p:cTn id="43" dur="500"/>
                                        <p:tgtEl>
                                          <p:spTgt spid="6"/>
                                        </p:tgtEl>
                                      </p:cBhvr>
                                    </p:animEffect>
                                  </p:childTnLst>
                                </p:cTn>
                              </p:par>
                            </p:childTnLst>
                          </p:cTn>
                        </p:par>
                        <p:par>
                          <p:cTn id="44" fill="hold">
                            <p:stCondLst>
                              <p:cond delay="5000"/>
                            </p:stCondLst>
                            <p:childTnLst>
                              <p:par>
                                <p:cTn id="45" presetID="14" presetClass="entr" presetSubtype="10"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randombar(horizontal)">
                                      <p:cBhvr>
                                        <p:cTn id="47" dur="500"/>
                                        <p:tgtEl>
                                          <p:spTgt spid="7"/>
                                        </p:tgtEl>
                                      </p:cBhvr>
                                    </p:animEffect>
                                  </p:childTnLst>
                                </p:cTn>
                              </p:par>
                            </p:childTnLst>
                          </p:cTn>
                        </p:par>
                        <p:par>
                          <p:cTn id="48" fill="hold">
                            <p:stCondLst>
                              <p:cond delay="5500"/>
                            </p:stCondLst>
                            <p:childTnLst>
                              <p:par>
                                <p:cTn id="49" presetID="14" presetClass="entr" presetSubtype="10" fill="hold"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randombar(horizontal)">
                                      <p:cBhvr>
                                        <p:cTn id="51" dur="500"/>
                                        <p:tgtEl>
                                          <p:spTgt spid="8"/>
                                        </p:tgtEl>
                                      </p:cBhvr>
                                    </p:animEffect>
                                  </p:childTnLst>
                                </p:cTn>
                              </p:par>
                            </p:childTnLst>
                          </p:cTn>
                        </p:par>
                        <p:par>
                          <p:cTn id="52" fill="hold">
                            <p:stCondLst>
                              <p:cond delay="6000"/>
                            </p:stCondLst>
                            <p:childTnLst>
                              <p:par>
                                <p:cTn id="53" presetID="14" presetClass="entr" presetSubtype="10"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randombar(horizontal)">
                                      <p:cBhvr>
                                        <p:cTn id="5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60" grpId="0" animBg="1"/>
      <p:bldP spid="61" grpId="0" animBg="1"/>
      <p:bldP spid="62" grpId="0" animBg="1"/>
      <p:bldP spid="63" grpId="0" animBg="1"/>
      <p:bldP spid="64" grpId="0" animBg="1"/>
      <p:bldP spid="65" grpId="0" animBg="1"/>
      <p:bldP spid="3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7"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txBox="1">
            <a:spLocks noChangeArrowheads="1"/>
          </p:cNvSpPr>
          <p:nvPr/>
        </p:nvSpPr>
        <p:spPr bwMode="auto">
          <a:xfrm>
            <a:off x="2346508" y="2154889"/>
            <a:ext cx="6204373" cy="1446550"/>
          </a:xfrm>
          <a:prstGeom prst="rect">
            <a:avLst/>
          </a:prstGeom>
          <a:solidFill>
            <a:srgbClr val="A48362"/>
          </a:solidFill>
          <a:ln>
            <a:noFill/>
          </a:ln>
        </p:spPr>
        <p:txBody>
          <a:bodyPr wrap="squar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685800" fontAlgn="base">
              <a:spcBef>
                <a:spcPct val="0"/>
              </a:spcBef>
              <a:spcAft>
                <a:spcPct val="0"/>
              </a:spcAft>
            </a:pPr>
            <a:r>
              <a:rPr lang="en-US" altLang="zh-CN" sz="8800"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part 02</a:t>
            </a:r>
            <a:endParaRPr lang="zh-CN" altLang="en-US" sz="8800"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4" name="文本框 7" descr="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
          <p:cNvSpPr txBox="1">
            <a:spLocks noChangeArrowheads="1"/>
          </p:cNvSpPr>
          <p:nvPr/>
        </p:nvSpPr>
        <p:spPr bwMode="auto">
          <a:xfrm>
            <a:off x="2346508" y="3317383"/>
            <a:ext cx="6204373" cy="913007"/>
          </a:xfrm>
          <a:prstGeom prst="rect">
            <a:avLst/>
          </a:prstGeom>
          <a:solidFill>
            <a:srgbClr val="A48362"/>
          </a:solidFill>
          <a:ln>
            <a:noFill/>
          </a:ln>
        </p:spPr>
        <p:txBody>
          <a:bodyPr wrap="squar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685800" fontAlgn="base">
              <a:spcBef>
                <a:spcPct val="0"/>
              </a:spcBef>
              <a:spcAft>
                <a:spcPct val="0"/>
              </a:spcAft>
            </a:pPr>
            <a:r>
              <a:rPr lang="zh-CN" altLang="en-US" sz="5335"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活动目的</a:t>
            </a:r>
            <a:endParaRPr lang="zh-CN" altLang="en-US" sz="5335"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5" name="矩形 34"/>
          <p:cNvSpPr/>
          <p:nvPr/>
        </p:nvSpPr>
        <p:spPr>
          <a:xfrm>
            <a:off x="1814624" y="1606699"/>
            <a:ext cx="8420987" cy="3232299"/>
          </a:xfrm>
          <a:prstGeom prst="rect">
            <a:avLst/>
          </a:prstGeom>
          <a:noFill/>
          <a:ln>
            <a:solidFill>
              <a:srgbClr val="A483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00"/>
            <a:endParaRPr lang="zh-CN" altLang="en-US" sz="2400">
              <a:solidFill>
                <a:prstClr val="white"/>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5986222" y="1803400"/>
            <a:ext cx="4084288" cy="279399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500"/>
                                        <p:tgtEl>
                                          <p:spTgt spid="3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randombar(horizontal)">
                                      <p:cBhvr>
                                        <p:cTn id="11" dur="500"/>
                                        <p:tgtEl>
                                          <p:spTgt spid="34"/>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randombar(horizontal)">
                                      <p:cBhvr>
                                        <p:cTn id="1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4774737" y="388018"/>
            <a:ext cx="5588463" cy="3614705"/>
          </a:xfrm>
          <a:prstGeom prst="rect">
            <a:avLst/>
          </a:prstGeom>
        </p:spPr>
      </p:pic>
      <p:sp>
        <p:nvSpPr>
          <p:cNvPr id="9" name="Rectangle 7"/>
          <p:cNvSpPr/>
          <p:nvPr/>
        </p:nvSpPr>
        <p:spPr>
          <a:xfrm>
            <a:off x="7153276" y="4418013"/>
            <a:ext cx="2864485" cy="1765935"/>
          </a:xfrm>
          <a:prstGeom prst="rect">
            <a:avLst/>
          </a:prstGeom>
        </p:spPr>
        <p:txBody>
          <a:bodyPr wrap="square">
            <a:noAutofit/>
          </a:bodyPr>
          <a:lstStyle/>
          <a:p>
            <a:pPr lvl="0" algn="ctr" eaLnBrk="0" fontAlgn="base" hangingPunct="0">
              <a:lnSpc>
                <a:spcPct val="200000"/>
              </a:lnSpc>
              <a:spcBef>
                <a:spcPct val="0"/>
              </a:spcBef>
              <a:spcAft>
                <a:spcPct val="0"/>
              </a:spcAft>
            </a:pPr>
            <a:r>
              <a:rPr lang="zh-CN" altLang="en-US" sz="1000" dirty="0">
                <a:solidFill>
                  <a:srgbClr val="333333"/>
                </a:solidFill>
                <a:latin typeface="方正楷体简体" panose="03000509000000000000" pitchFamily="65" charset="-122"/>
                <a:ea typeface="方正楷体简体" panose="03000509000000000000" pitchFamily="65" charset="-122"/>
                <a:cs typeface="+mn-ea"/>
                <a:sym typeface="方正楷体简体" panose="03000509000000000000" pitchFamily="65" charset="-122"/>
              </a:rPr>
              <a:t>点击添加标题点击添加标题点击添加标题点击添加标点击添加标题点击添加标题点击添加标题点击添加标题题</a:t>
            </a:r>
            <a:endParaRPr lang="en-US" altLang="zh-CN" sz="1000" dirty="0">
              <a:solidFill>
                <a:srgbClr val="333333"/>
              </a:solidFill>
              <a:latin typeface="方正楷体简体" panose="03000509000000000000" pitchFamily="65" charset="-122"/>
              <a:ea typeface="方正楷体简体" panose="03000509000000000000" pitchFamily="65" charset="-122"/>
              <a:cs typeface="+mn-ea"/>
              <a:sym typeface="方正楷体简体" panose="03000509000000000000" pitchFamily="65" charset="-122"/>
            </a:endParaRPr>
          </a:p>
        </p:txBody>
      </p:sp>
      <p:sp>
        <p:nvSpPr>
          <p:cNvPr id="12" name="矩形 11"/>
          <p:cNvSpPr/>
          <p:nvPr/>
        </p:nvSpPr>
        <p:spPr>
          <a:xfrm>
            <a:off x="548640" y="2704466"/>
            <a:ext cx="5541645" cy="2886711"/>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楷体简体" panose="03000509000000000000" pitchFamily="65" charset="-122"/>
              <a:ea typeface="方正楷体简体" panose="03000509000000000000" pitchFamily="65" charset="-122"/>
              <a:cs typeface="+mn-ea"/>
              <a:sym typeface="方正楷体简体" panose="03000509000000000000" pitchFamily="65" charset="-122"/>
            </a:endParaRPr>
          </a:p>
        </p:txBody>
      </p:sp>
      <p:sp>
        <p:nvSpPr>
          <p:cNvPr id="13" name="文本框 12"/>
          <p:cNvSpPr txBox="1"/>
          <p:nvPr/>
        </p:nvSpPr>
        <p:spPr>
          <a:xfrm>
            <a:off x="1578927" y="2865449"/>
            <a:ext cx="3481071" cy="5669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800" dirty="0">
                <a:solidFill>
                  <a:schemeClr val="bg1"/>
                </a:solidFill>
                <a:latin typeface="方正楷体简体" panose="03000509000000000000" pitchFamily="65" charset="-122"/>
                <a:ea typeface="方正楷体简体" panose="03000509000000000000" pitchFamily="65" charset="-122"/>
                <a:cs typeface="+mn-ea"/>
                <a:sym typeface="方正楷体简体" panose="03000509000000000000" pitchFamily="65" charset="-122"/>
              </a:rPr>
              <a:t>添加您的标题内容</a:t>
            </a:r>
            <a:endParaRPr lang="zh-CN" altLang="en-US" sz="2800" dirty="0">
              <a:solidFill>
                <a:schemeClr val="bg1"/>
              </a:solidFill>
              <a:latin typeface="方正楷体简体" panose="03000509000000000000" pitchFamily="65" charset="-122"/>
              <a:ea typeface="方正楷体简体" panose="03000509000000000000" pitchFamily="65" charset="-122"/>
              <a:cs typeface="+mn-ea"/>
              <a:sym typeface="方正楷体简体" panose="03000509000000000000" pitchFamily="65" charset="-122"/>
            </a:endParaRPr>
          </a:p>
        </p:txBody>
      </p:sp>
      <p:sp>
        <p:nvSpPr>
          <p:cNvPr id="14" name="Rectangle 7"/>
          <p:cNvSpPr/>
          <p:nvPr/>
        </p:nvSpPr>
        <p:spPr>
          <a:xfrm>
            <a:off x="989965" y="3535046"/>
            <a:ext cx="4658995" cy="1765935"/>
          </a:xfrm>
          <a:prstGeom prst="rect">
            <a:avLst/>
          </a:prstGeom>
        </p:spPr>
        <p:txBody>
          <a:bodyPr wrap="square">
            <a:noAutofit/>
          </a:bodyPr>
          <a:lstStyle/>
          <a:p>
            <a:pPr lvl="0" algn="ctr" eaLnBrk="0" fontAlgn="base" hangingPunct="0">
              <a:spcBef>
                <a:spcPct val="0"/>
              </a:spcBef>
              <a:spcAft>
                <a:spcPct val="0"/>
              </a:spcAft>
            </a:pPr>
            <a:r>
              <a:rPr lang="zh-CN" altLang="en-US" sz="1200" dirty="0">
                <a:solidFill>
                  <a:schemeClr val="bg1"/>
                </a:solidFill>
                <a:latin typeface="方正楷体简体" panose="03000509000000000000" pitchFamily="65" charset="-122"/>
                <a:ea typeface="方正楷体简体" panose="03000509000000000000" pitchFamily="65" charset="-122"/>
                <a:cs typeface="+mn-ea"/>
                <a:sym typeface="方正楷体简体" panose="03000509000000000000" pitchFamily="65" charset="-122"/>
              </a:rPr>
              <a:t>点击添加标题点击添加标题点击添加标题点击添加标点击添加标题点击添加标题点击添加标题点击添加标题题</a:t>
            </a:r>
            <a:endParaRPr lang="en-US" altLang="zh-CN" sz="1200" dirty="0">
              <a:solidFill>
                <a:schemeClr val="bg1"/>
              </a:solidFill>
              <a:latin typeface="方正楷体简体" panose="03000509000000000000" pitchFamily="65" charset="-122"/>
              <a:ea typeface="方正楷体简体" panose="03000509000000000000" pitchFamily="65" charset="-122"/>
              <a:cs typeface="+mn-ea"/>
              <a:sym typeface="方正楷体简体" panose="03000509000000000000" pitchFamily="65" charset="-122"/>
            </a:endParaRPr>
          </a:p>
          <a:p>
            <a:pPr lvl="0" algn="ctr" eaLnBrk="0" fontAlgn="base" hangingPunct="0">
              <a:spcBef>
                <a:spcPct val="0"/>
              </a:spcBef>
              <a:spcAft>
                <a:spcPct val="0"/>
              </a:spcAft>
            </a:pPr>
            <a:endParaRPr lang="en-US" altLang="zh-CN" sz="1200" dirty="0">
              <a:solidFill>
                <a:schemeClr val="bg1"/>
              </a:solidFill>
              <a:latin typeface="方正楷体简体" panose="03000509000000000000" pitchFamily="65" charset="-122"/>
              <a:ea typeface="方正楷体简体" panose="03000509000000000000" pitchFamily="65" charset="-122"/>
              <a:cs typeface="+mn-ea"/>
              <a:sym typeface="方正楷体简体" panose="03000509000000000000" pitchFamily="65" charset="-122"/>
            </a:endParaRPr>
          </a:p>
          <a:p>
            <a:pPr lvl="0" algn="ctr" eaLnBrk="0" fontAlgn="base" hangingPunct="0">
              <a:spcBef>
                <a:spcPct val="0"/>
              </a:spcBef>
              <a:spcAft>
                <a:spcPct val="0"/>
              </a:spcAft>
            </a:pPr>
            <a:r>
              <a:rPr lang="zh-CN" altLang="en-US" sz="1200" dirty="0">
                <a:solidFill>
                  <a:schemeClr val="bg1"/>
                </a:solidFill>
                <a:latin typeface="方正楷体简体" panose="03000509000000000000" pitchFamily="65" charset="-122"/>
                <a:ea typeface="方正楷体简体" panose="03000509000000000000" pitchFamily="65" charset="-122"/>
                <a:cs typeface="+mn-ea"/>
                <a:sym typeface="方正楷体简体" panose="03000509000000000000" pitchFamily="65" charset="-122"/>
              </a:rPr>
              <a:t>点击添加标题点击添加标题点击添加标题点击添加标点击添加标题点击添加标题点击添加标题点击添加标题题</a:t>
            </a:r>
            <a:endParaRPr lang="zh-CN" altLang="zh-CN" sz="1200" dirty="0">
              <a:solidFill>
                <a:schemeClr val="bg1"/>
              </a:solidFill>
              <a:latin typeface="方正楷体简体" panose="03000509000000000000" pitchFamily="65" charset="-122"/>
              <a:ea typeface="方正楷体简体" panose="03000509000000000000" pitchFamily="65" charset="-122"/>
              <a:cs typeface="+mn-ea"/>
              <a:sym typeface="方正楷体简体" panose="03000509000000000000" pitchFamily="65" charset="-122"/>
            </a:endParaRPr>
          </a:p>
        </p:txBody>
      </p:sp>
      <p:sp>
        <p:nvSpPr>
          <p:cNvPr id="8" name="矩形 7"/>
          <p:cNvSpPr/>
          <p:nvPr/>
        </p:nvSpPr>
        <p:spPr>
          <a:xfrm>
            <a:off x="630261" y="245461"/>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14" presetClass="entr" presetSubtype="10" fill="hold" grpId="1"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randombar(horizontal)">
                                      <p:cBhvr>
                                        <p:cTn id="11" dur="500"/>
                                        <p:tgtEl>
                                          <p:spTgt spid="12"/>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randombar(horizontal)">
                                      <p:cBhvr>
                                        <p:cTn id="15" dur="500"/>
                                        <p:tgtEl>
                                          <p:spTgt spid="13"/>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randombar(horizontal)">
                                      <p:cBhvr>
                                        <p:cTn id="19" dur="500"/>
                                        <p:tgtEl>
                                          <p:spTgt spid="14"/>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randombar(horizontal)">
                                      <p:cBhvr>
                                        <p:cTn id="23" dur="500"/>
                                        <p:tgtEl>
                                          <p:spTgt spid="10"/>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P spid="12" grpId="1" animBg="1"/>
      <p:bldP spid="13" grpId="0"/>
      <p:bldP spid="14" grpId="0"/>
      <p:bldP spid="8" grpId="0"/>
    </p:bldLst>
  </p:timing>
</p:sld>
</file>

<file path=ppt/theme/theme1.xml><?xml version="1.0" encoding="utf-8"?>
<a:theme xmlns:a="http://schemas.openxmlformats.org/drawingml/2006/main" name="Office 主题​​">
  <a:themeElements>
    <a:clrScheme name="自定义 575">
      <a:dk1>
        <a:sysClr val="windowText" lastClr="000000"/>
      </a:dk1>
      <a:lt1>
        <a:sysClr val="window" lastClr="FFFFFF"/>
      </a:lt1>
      <a:dk2>
        <a:srgbClr val="A48362"/>
      </a:dk2>
      <a:lt2>
        <a:srgbClr val="A48362"/>
      </a:lt2>
      <a:accent1>
        <a:srgbClr val="A48362"/>
      </a:accent1>
      <a:accent2>
        <a:srgbClr val="A48362"/>
      </a:accent2>
      <a:accent3>
        <a:srgbClr val="A48362"/>
      </a:accent3>
      <a:accent4>
        <a:srgbClr val="A48362"/>
      </a:accent4>
      <a:accent5>
        <a:srgbClr val="A48362"/>
      </a:accent5>
      <a:accent6>
        <a:srgbClr val="A48362"/>
      </a:accent6>
      <a:hlink>
        <a:srgbClr val="79B9DF"/>
      </a:hlink>
      <a:folHlink>
        <a:srgbClr val="79B9DF"/>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4120</Words>
  <Application>WPS 演示</Application>
  <PresentationFormat>宽屏</PresentationFormat>
  <Paragraphs>369</Paragraphs>
  <Slides>24</Slides>
  <Notes>17</Notes>
  <HiddenSlides>0</HiddenSlides>
  <MMClips>1</MMClips>
  <ScaleCrop>false</ScaleCrop>
  <HeadingPairs>
    <vt:vector size="6" baseType="variant">
      <vt:variant>
        <vt:lpstr>已用的字体</vt:lpstr>
      </vt:variant>
      <vt:variant>
        <vt:i4>34</vt:i4>
      </vt:variant>
      <vt:variant>
        <vt:lpstr>主题</vt:lpstr>
      </vt:variant>
      <vt:variant>
        <vt:i4>1</vt:i4>
      </vt:variant>
      <vt:variant>
        <vt:lpstr>幻灯片标题</vt:lpstr>
      </vt:variant>
      <vt:variant>
        <vt:i4>24</vt:i4>
      </vt:variant>
    </vt:vector>
  </HeadingPairs>
  <TitlesOfParts>
    <vt:vector size="59" baseType="lpstr">
      <vt:lpstr>Arial</vt:lpstr>
      <vt:lpstr>宋体</vt:lpstr>
      <vt:lpstr>Wingdings</vt:lpstr>
      <vt:lpstr>Lato Regular</vt:lpstr>
      <vt:lpstr>Lato Hairline</vt:lpstr>
      <vt:lpstr>Lato Light</vt:lpstr>
      <vt:lpstr>方正楷体简体</vt:lpstr>
      <vt:lpstr>Avenir Book</vt:lpstr>
      <vt:lpstr>Andalus</vt:lpstr>
      <vt:lpstr>Calibri</vt:lpstr>
      <vt:lpstr>EngraversGothic BT</vt:lpstr>
      <vt:lpstr>Lato Light</vt:lpstr>
      <vt:lpstr>微软雅黑 Light</vt:lpstr>
      <vt:lpstr>微软雅黑</vt:lpstr>
      <vt:lpstr>BebasNeueBold</vt:lpstr>
      <vt:lpstr>Segoe Print</vt:lpstr>
      <vt:lpstr>Roboto Regular</vt:lpstr>
      <vt:lpstr>Gill Sans</vt:lpstr>
      <vt:lpstr>Open Sans</vt:lpstr>
      <vt:lpstr>Arial Unicode MS</vt:lpstr>
      <vt:lpstr>等线 Light</vt:lpstr>
      <vt:lpstr>等线</vt:lpstr>
      <vt:lpstr>Calibri Light</vt:lpstr>
      <vt:lpstr>Symbol</vt:lpstr>
      <vt:lpstr>Calibri</vt:lpstr>
      <vt:lpstr>Montserrat Light</vt:lpstr>
      <vt:lpstr>Montserrat Semi</vt:lpstr>
      <vt:lpstr>Gill Sans</vt:lpstr>
      <vt:lpstr>MS PGothic</vt:lpstr>
      <vt:lpstr>Lato Black</vt:lpstr>
      <vt:lpstr>Roboto Black</vt:lpstr>
      <vt:lpstr>Roboto</vt:lpstr>
      <vt:lpstr>Times New Roman</vt:lpstr>
      <vt:lpstr>NumberOnly</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yanchen</cp:lastModifiedBy>
  <cp:revision>16</cp:revision>
  <dcterms:created xsi:type="dcterms:W3CDTF">2018-11-15T08:51:00Z</dcterms:created>
  <dcterms:modified xsi:type="dcterms:W3CDTF">2020-03-10T10:39:45Z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