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341" r:id="rId3"/>
    <p:sldId id="342" r:id="rId5"/>
    <p:sldId id="344" r:id="rId6"/>
    <p:sldId id="324" r:id="rId7"/>
    <p:sldId id="328" r:id="rId8"/>
    <p:sldId id="332" r:id="rId9"/>
    <p:sldId id="336" r:id="rId10"/>
    <p:sldId id="346" r:id="rId11"/>
    <p:sldId id="327" r:id="rId12"/>
    <p:sldId id="333" r:id="rId13"/>
    <p:sldId id="326" r:id="rId14"/>
    <p:sldId id="331" r:id="rId15"/>
    <p:sldId id="347" r:id="rId16"/>
    <p:sldId id="334" r:id="rId17"/>
    <p:sldId id="330" r:id="rId18"/>
    <p:sldId id="329" r:id="rId19"/>
    <p:sldId id="335" r:id="rId20"/>
    <p:sldId id="348" r:id="rId21"/>
    <p:sldId id="337" r:id="rId22"/>
    <p:sldId id="338" r:id="rId23"/>
    <p:sldId id="339" r:id="rId24"/>
    <p:sldId id="349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8" d="100"/>
          <a:sy n="58" d="100"/>
        </p:scale>
        <p:origin x="-84" y="-13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94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35B6B-1045-4C6C-A28A-404CCA32FE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034C7-945C-4B5A-A8FA-3788659FC9D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A3340-C542-46E3-BB6B-1E3F28D53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AA4AF-B0AE-42C7-9AD8-C74E868F580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724D60-7690-498B-A159-5BD8488CEA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6200000">
            <a:off x="8458136" y="-1357901"/>
            <a:ext cx="2375965" cy="50917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996950" y="1933575"/>
            <a:ext cx="2382838" cy="40100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3499010" y="3995928"/>
            <a:ext cx="4151855" cy="19476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3499010" y="1948344"/>
            <a:ext cx="2011680" cy="19476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5629912" y="1948344"/>
            <a:ext cx="2011680" cy="19476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7760813" y="1948344"/>
            <a:ext cx="3433835" cy="39952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303020" y="3673372"/>
            <a:ext cx="1371600" cy="1371600"/>
          </a:xfrm>
          <a:prstGeom prst="ellipse">
            <a:avLst/>
          </a:prstGeom>
          <a:noFill/>
          <a:ln w="127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52800" y="2078487"/>
            <a:ext cx="1371600" cy="1371600"/>
          </a:xfrm>
          <a:prstGeom prst="ellipse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402580" y="3673372"/>
            <a:ext cx="1371600" cy="1371600"/>
          </a:xfrm>
          <a:prstGeom prst="ellipse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452360" y="2078487"/>
            <a:ext cx="1371600" cy="1371600"/>
          </a:xfrm>
          <a:prstGeom prst="ellipse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502140" y="3673372"/>
            <a:ext cx="1371600" cy="1371600"/>
          </a:xfrm>
          <a:prstGeom prst="ellipse">
            <a:avLst/>
          </a:prstGeom>
          <a:noFill/>
          <a:ln w="127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022117" y="2037568"/>
            <a:ext cx="3646403" cy="2479705"/>
          </a:xfrm>
          <a:custGeom>
            <a:avLst/>
            <a:gdLst>
              <a:gd name="connsiteX0" fmla="*/ 1486454 w 3785967"/>
              <a:gd name="connsiteY0" fmla="*/ 0 h 2574614"/>
              <a:gd name="connsiteX1" fmla="*/ 3785967 w 3785967"/>
              <a:gd name="connsiteY1" fmla="*/ 0 h 2574614"/>
              <a:gd name="connsiteX2" fmla="*/ 2299514 w 3785967"/>
              <a:gd name="connsiteY2" fmla="*/ 2574614 h 2574614"/>
              <a:gd name="connsiteX3" fmla="*/ 0 w 3785967"/>
              <a:gd name="connsiteY3" fmla="*/ 2574614 h 25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5967" h="2574614">
                <a:moveTo>
                  <a:pt x="1486454" y="0"/>
                </a:moveTo>
                <a:lnTo>
                  <a:pt x="3785967" y="0"/>
                </a:lnTo>
                <a:lnTo>
                  <a:pt x="2299514" y="2574614"/>
                </a:lnTo>
                <a:lnTo>
                  <a:pt x="0" y="25746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2728997" y="3238251"/>
            <a:ext cx="3646403" cy="2479705"/>
          </a:xfrm>
          <a:custGeom>
            <a:avLst/>
            <a:gdLst>
              <a:gd name="connsiteX0" fmla="*/ 1486454 w 3785967"/>
              <a:gd name="connsiteY0" fmla="*/ 0 h 2574614"/>
              <a:gd name="connsiteX1" fmla="*/ 3785967 w 3785967"/>
              <a:gd name="connsiteY1" fmla="*/ 0 h 2574614"/>
              <a:gd name="connsiteX2" fmla="*/ 2299514 w 3785967"/>
              <a:gd name="connsiteY2" fmla="*/ 2574614 h 2574614"/>
              <a:gd name="connsiteX3" fmla="*/ 0 w 3785967"/>
              <a:gd name="connsiteY3" fmla="*/ 2574614 h 25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5967" h="2574614">
                <a:moveTo>
                  <a:pt x="1486454" y="0"/>
                </a:moveTo>
                <a:lnTo>
                  <a:pt x="3785967" y="0"/>
                </a:lnTo>
                <a:lnTo>
                  <a:pt x="2299514" y="2574614"/>
                </a:lnTo>
                <a:lnTo>
                  <a:pt x="0" y="25746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5807477" y="2090492"/>
            <a:ext cx="3646403" cy="2479705"/>
          </a:xfrm>
          <a:custGeom>
            <a:avLst/>
            <a:gdLst>
              <a:gd name="connsiteX0" fmla="*/ 1486454 w 3785967"/>
              <a:gd name="connsiteY0" fmla="*/ 0 h 2574614"/>
              <a:gd name="connsiteX1" fmla="*/ 3785967 w 3785967"/>
              <a:gd name="connsiteY1" fmla="*/ 0 h 2574614"/>
              <a:gd name="connsiteX2" fmla="*/ 2299514 w 3785967"/>
              <a:gd name="connsiteY2" fmla="*/ 2574614 h 2574614"/>
              <a:gd name="connsiteX3" fmla="*/ 0 w 3785967"/>
              <a:gd name="connsiteY3" fmla="*/ 2574614 h 25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5967" h="2574614">
                <a:moveTo>
                  <a:pt x="1486454" y="0"/>
                </a:moveTo>
                <a:lnTo>
                  <a:pt x="3785967" y="0"/>
                </a:lnTo>
                <a:lnTo>
                  <a:pt x="2299514" y="2574614"/>
                </a:lnTo>
                <a:lnTo>
                  <a:pt x="0" y="25746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1"/>
          </p:nvPr>
        </p:nvSpPr>
        <p:spPr>
          <a:xfrm>
            <a:off x="7554997" y="3291175"/>
            <a:ext cx="3646403" cy="2479705"/>
          </a:xfrm>
          <a:custGeom>
            <a:avLst/>
            <a:gdLst>
              <a:gd name="connsiteX0" fmla="*/ 1486454 w 3785967"/>
              <a:gd name="connsiteY0" fmla="*/ 0 h 2574614"/>
              <a:gd name="connsiteX1" fmla="*/ 3785967 w 3785967"/>
              <a:gd name="connsiteY1" fmla="*/ 0 h 2574614"/>
              <a:gd name="connsiteX2" fmla="*/ 2299514 w 3785967"/>
              <a:gd name="connsiteY2" fmla="*/ 2574614 h 2574614"/>
              <a:gd name="connsiteX3" fmla="*/ 0 w 3785967"/>
              <a:gd name="connsiteY3" fmla="*/ 2574614 h 25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5967" h="2574614">
                <a:moveTo>
                  <a:pt x="1486454" y="0"/>
                </a:moveTo>
                <a:lnTo>
                  <a:pt x="3785967" y="0"/>
                </a:lnTo>
                <a:lnTo>
                  <a:pt x="2299514" y="2574614"/>
                </a:lnTo>
                <a:lnTo>
                  <a:pt x="0" y="25746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022117" y="2037568"/>
            <a:ext cx="3646403" cy="2479705"/>
          </a:xfrm>
          <a:custGeom>
            <a:avLst/>
            <a:gdLst>
              <a:gd name="connsiteX0" fmla="*/ 1486454 w 3785967"/>
              <a:gd name="connsiteY0" fmla="*/ 0 h 2574614"/>
              <a:gd name="connsiteX1" fmla="*/ 3785967 w 3785967"/>
              <a:gd name="connsiteY1" fmla="*/ 0 h 2574614"/>
              <a:gd name="connsiteX2" fmla="*/ 2299514 w 3785967"/>
              <a:gd name="connsiteY2" fmla="*/ 2574614 h 2574614"/>
              <a:gd name="connsiteX3" fmla="*/ 0 w 3785967"/>
              <a:gd name="connsiteY3" fmla="*/ 2574614 h 25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5967" h="2574614">
                <a:moveTo>
                  <a:pt x="1486454" y="0"/>
                </a:moveTo>
                <a:lnTo>
                  <a:pt x="3785967" y="0"/>
                </a:lnTo>
                <a:lnTo>
                  <a:pt x="2299514" y="2574614"/>
                </a:lnTo>
                <a:lnTo>
                  <a:pt x="0" y="25746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2728997" y="3238251"/>
            <a:ext cx="3646403" cy="2479705"/>
          </a:xfrm>
          <a:custGeom>
            <a:avLst/>
            <a:gdLst>
              <a:gd name="connsiteX0" fmla="*/ 1486454 w 3785967"/>
              <a:gd name="connsiteY0" fmla="*/ 0 h 2574614"/>
              <a:gd name="connsiteX1" fmla="*/ 3785967 w 3785967"/>
              <a:gd name="connsiteY1" fmla="*/ 0 h 2574614"/>
              <a:gd name="connsiteX2" fmla="*/ 2299514 w 3785967"/>
              <a:gd name="connsiteY2" fmla="*/ 2574614 h 2574614"/>
              <a:gd name="connsiteX3" fmla="*/ 0 w 3785967"/>
              <a:gd name="connsiteY3" fmla="*/ 2574614 h 25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5967" h="2574614">
                <a:moveTo>
                  <a:pt x="1486454" y="0"/>
                </a:moveTo>
                <a:lnTo>
                  <a:pt x="3785967" y="0"/>
                </a:lnTo>
                <a:lnTo>
                  <a:pt x="2299514" y="2574614"/>
                </a:lnTo>
                <a:lnTo>
                  <a:pt x="0" y="25746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5807477" y="2090492"/>
            <a:ext cx="3646403" cy="2479705"/>
          </a:xfrm>
          <a:custGeom>
            <a:avLst/>
            <a:gdLst>
              <a:gd name="connsiteX0" fmla="*/ 1486454 w 3785967"/>
              <a:gd name="connsiteY0" fmla="*/ 0 h 2574614"/>
              <a:gd name="connsiteX1" fmla="*/ 3785967 w 3785967"/>
              <a:gd name="connsiteY1" fmla="*/ 0 h 2574614"/>
              <a:gd name="connsiteX2" fmla="*/ 2299514 w 3785967"/>
              <a:gd name="connsiteY2" fmla="*/ 2574614 h 2574614"/>
              <a:gd name="connsiteX3" fmla="*/ 0 w 3785967"/>
              <a:gd name="connsiteY3" fmla="*/ 2574614 h 25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5967" h="2574614">
                <a:moveTo>
                  <a:pt x="1486454" y="0"/>
                </a:moveTo>
                <a:lnTo>
                  <a:pt x="3785967" y="0"/>
                </a:lnTo>
                <a:lnTo>
                  <a:pt x="2299514" y="2574614"/>
                </a:lnTo>
                <a:lnTo>
                  <a:pt x="0" y="25746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1"/>
          </p:nvPr>
        </p:nvSpPr>
        <p:spPr>
          <a:xfrm>
            <a:off x="7554997" y="3291175"/>
            <a:ext cx="3646403" cy="2479705"/>
          </a:xfrm>
          <a:custGeom>
            <a:avLst/>
            <a:gdLst>
              <a:gd name="connsiteX0" fmla="*/ 1486454 w 3785967"/>
              <a:gd name="connsiteY0" fmla="*/ 0 h 2574614"/>
              <a:gd name="connsiteX1" fmla="*/ 3785967 w 3785967"/>
              <a:gd name="connsiteY1" fmla="*/ 0 h 2574614"/>
              <a:gd name="connsiteX2" fmla="*/ 2299514 w 3785967"/>
              <a:gd name="connsiteY2" fmla="*/ 2574614 h 2574614"/>
              <a:gd name="connsiteX3" fmla="*/ 0 w 3785967"/>
              <a:gd name="connsiteY3" fmla="*/ 2574614 h 25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5967" h="2574614">
                <a:moveTo>
                  <a:pt x="1486454" y="0"/>
                </a:moveTo>
                <a:lnTo>
                  <a:pt x="3785967" y="0"/>
                </a:lnTo>
                <a:lnTo>
                  <a:pt x="2299514" y="2574614"/>
                </a:lnTo>
                <a:lnTo>
                  <a:pt x="0" y="25746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矩形 6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0%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06606"/>
            <a:ext cx="12192000" cy="29978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248400" y="2142698"/>
            <a:ext cx="5943600" cy="33832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044440" y="2145280"/>
            <a:ext cx="2103120" cy="210312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 w="31750">
            <a:solidFill>
              <a:schemeClr val="bg1"/>
            </a:solidFill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907182">
            <a:off x="6298599" y="-1307132"/>
            <a:ext cx="747601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microsoft.com/office/2007/relationships/hdphoto" Target="../media/image7.wdp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6200000">
            <a:off x="10301224" y="-687622"/>
            <a:ext cx="1203156" cy="2578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687622" y="4967222"/>
            <a:ext cx="1203156" cy="257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00749" y="2631772"/>
            <a:ext cx="5907386" cy="839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735" dirty="0">
                <a:solidFill>
                  <a:schemeClr val="tx2"/>
                </a:solidFill>
                <a:cs typeface="+mn-ea"/>
                <a:sym typeface="+mn-lt"/>
              </a:rPr>
              <a:t>简</a:t>
            </a:r>
            <a:r>
              <a:rPr lang="zh-CN" altLang="en-US" sz="3735" dirty="0" smtClean="0">
                <a:solidFill>
                  <a:schemeClr val="tx2"/>
                </a:solidFill>
                <a:cs typeface="+mn-ea"/>
                <a:sym typeface="+mn-lt"/>
              </a:rPr>
              <a:t>约点线星球背景</a:t>
            </a:r>
            <a:r>
              <a:rPr lang="en-US" altLang="zh-CN" sz="3735" dirty="0" smtClean="0">
                <a:solidFill>
                  <a:schemeClr val="tx2"/>
                </a:solidFill>
                <a:cs typeface="+mn-ea"/>
                <a:sym typeface="+mn-lt"/>
              </a:rPr>
              <a:t>PPT</a:t>
            </a:r>
            <a:r>
              <a:rPr lang="zh-CN" altLang="en-US" sz="3735" dirty="0" smtClean="0">
                <a:solidFill>
                  <a:schemeClr val="tx2"/>
                </a:solidFill>
                <a:cs typeface="+mn-ea"/>
                <a:sym typeface="+mn-lt"/>
              </a:rPr>
              <a:t>模板</a:t>
            </a:r>
            <a:endParaRPr lang="zh-CN" altLang="en-US" sz="3735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3434" y="1670300"/>
            <a:ext cx="1346844" cy="1266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5865" spc="-200" dirty="0" smtClean="0">
                <a:solidFill>
                  <a:schemeClr val="accent1"/>
                </a:solidFill>
                <a:latin typeface="Agency FB" panose="020B0503020202020204" pitchFamily="34" charset="0"/>
                <a:cs typeface="+mn-ea"/>
                <a:sym typeface="+mn-lt"/>
              </a:rPr>
              <a:t>2030</a:t>
            </a:r>
            <a:endParaRPr lang="zh-CN" altLang="en-US" sz="5865" spc="-200" dirty="0">
              <a:solidFill>
                <a:schemeClr val="accent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897364" y="3513312"/>
            <a:ext cx="4933809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spc="400" dirty="0">
                <a:solidFill>
                  <a:schemeClr val="tx2"/>
                </a:solidFill>
                <a:cs typeface="+mn-ea"/>
                <a:sym typeface="+mn-lt"/>
              </a:rPr>
              <a:t>框架完整 </a:t>
            </a:r>
            <a:r>
              <a:rPr lang="en-US" altLang="zh-CN" sz="1400" dirty="0">
                <a:solidFill>
                  <a:schemeClr val="accent1"/>
                </a:solidFill>
                <a:cs typeface="+mn-ea"/>
                <a:sym typeface="+mn-lt"/>
              </a:rPr>
              <a:t>/</a:t>
            </a:r>
            <a:r>
              <a:rPr lang="en-US" altLang="zh-CN" sz="1400" spc="4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zh-CN" altLang="en-US" sz="1400" spc="400" dirty="0">
                <a:solidFill>
                  <a:schemeClr val="tx2"/>
                </a:solidFill>
                <a:cs typeface="+mn-ea"/>
                <a:sym typeface="+mn-lt"/>
              </a:rPr>
              <a:t>述职报告 </a:t>
            </a:r>
            <a:r>
              <a:rPr lang="en-US" altLang="zh-CN" sz="1400" dirty="0">
                <a:solidFill>
                  <a:schemeClr val="accent1"/>
                </a:solidFill>
                <a:cs typeface="+mn-ea"/>
                <a:sym typeface="+mn-lt"/>
              </a:rPr>
              <a:t>/</a:t>
            </a:r>
            <a:r>
              <a:rPr lang="zh-CN" altLang="en-US" sz="1400" spc="400" dirty="0">
                <a:solidFill>
                  <a:schemeClr val="tx2"/>
                </a:solidFill>
                <a:cs typeface="+mn-ea"/>
                <a:sym typeface="+mn-lt"/>
              </a:rPr>
              <a:t> 计划总结</a:t>
            </a:r>
            <a:r>
              <a:rPr lang="zh-CN" altLang="en-US" sz="1400" spc="4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400" dirty="0">
                <a:solidFill>
                  <a:schemeClr val="accent1"/>
                </a:solidFill>
                <a:cs typeface="+mn-ea"/>
                <a:sym typeface="+mn-lt"/>
              </a:rPr>
              <a:t>/</a:t>
            </a:r>
            <a:r>
              <a:rPr lang="en-US" altLang="zh-CN" sz="1400" spc="4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zh-CN" altLang="en-US" sz="1400" spc="400" dirty="0">
                <a:solidFill>
                  <a:schemeClr val="tx2"/>
                </a:solidFill>
                <a:cs typeface="+mn-ea"/>
                <a:sym typeface="+mn-lt"/>
              </a:rPr>
              <a:t>商业计划</a:t>
            </a:r>
            <a:endParaRPr lang="zh-CN" altLang="en-US" sz="1400" spc="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>
            <a:off x="941085" y="3959703"/>
            <a:ext cx="513551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24818" y="3959704"/>
            <a:ext cx="6258153" cy="66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amet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,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consectetur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adipiscing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elit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.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Donec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luctus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nibh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 sit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amet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sem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vulputate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venenatis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bibendum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orci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 pulvinar. </a:t>
            </a:r>
            <a:endParaRPr lang="zh-CN" altLang="en-US" sz="1335" dirty="0">
              <a:solidFill>
                <a:schemeClr val="tx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evron 6"/>
          <p:cNvSpPr/>
          <p:nvPr/>
        </p:nvSpPr>
        <p:spPr>
          <a:xfrm>
            <a:off x="1013460" y="3008841"/>
            <a:ext cx="2280323" cy="1574157"/>
          </a:xfrm>
          <a:prstGeom prst="chevron">
            <a:avLst>
              <a:gd name="adj" fmla="val 242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24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988044" y="3008841"/>
            <a:ext cx="2280323" cy="1574157"/>
          </a:xfrm>
          <a:prstGeom prst="chevron">
            <a:avLst>
              <a:gd name="adj" fmla="val 2429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4958094" y="3008841"/>
            <a:ext cx="2280323" cy="1574157"/>
          </a:xfrm>
          <a:prstGeom prst="chevron">
            <a:avLst>
              <a:gd name="adj" fmla="val 2429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24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6932677" y="3008841"/>
            <a:ext cx="2280323" cy="1574157"/>
          </a:xfrm>
          <a:prstGeom prst="chevron">
            <a:avLst>
              <a:gd name="adj" fmla="val 242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24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8898217" y="3008841"/>
            <a:ext cx="2280323" cy="1574157"/>
          </a:xfrm>
          <a:prstGeom prst="chevron">
            <a:avLst>
              <a:gd name="adj" fmla="val 2429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24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4574" y="3898697"/>
            <a:ext cx="15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Step 01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2134461" y="3268072"/>
            <a:ext cx="329681" cy="506112"/>
          </a:xfrm>
          <a:custGeom>
            <a:avLst/>
            <a:gdLst>
              <a:gd name="T0" fmla="*/ 78 w 108"/>
              <a:gd name="T1" fmla="*/ 143 h 166"/>
              <a:gd name="T2" fmla="*/ 33 w 108"/>
              <a:gd name="T3" fmla="*/ 147 h 166"/>
              <a:gd name="T4" fmla="*/ 29 w 108"/>
              <a:gd name="T5" fmla="*/ 143 h 166"/>
              <a:gd name="T6" fmla="*/ 74 w 108"/>
              <a:gd name="T7" fmla="*/ 139 h 166"/>
              <a:gd name="T8" fmla="*/ 74 w 108"/>
              <a:gd name="T9" fmla="*/ 150 h 166"/>
              <a:gd name="T10" fmla="*/ 29 w 108"/>
              <a:gd name="T11" fmla="*/ 154 h 166"/>
              <a:gd name="T12" fmla="*/ 33 w 108"/>
              <a:gd name="T13" fmla="*/ 160 h 166"/>
              <a:gd name="T14" fmla="*/ 38 w 108"/>
              <a:gd name="T15" fmla="*/ 162 h 166"/>
              <a:gd name="T16" fmla="*/ 66 w 108"/>
              <a:gd name="T17" fmla="*/ 166 h 166"/>
              <a:gd name="T18" fmla="*/ 70 w 108"/>
              <a:gd name="T19" fmla="*/ 160 h 166"/>
              <a:gd name="T20" fmla="*/ 78 w 108"/>
              <a:gd name="T21" fmla="*/ 156 h 166"/>
              <a:gd name="T22" fmla="*/ 74 w 108"/>
              <a:gd name="T23" fmla="*/ 150 h 166"/>
              <a:gd name="T24" fmla="*/ 33 w 108"/>
              <a:gd name="T25" fmla="*/ 127 h 166"/>
              <a:gd name="T26" fmla="*/ 29 w 108"/>
              <a:gd name="T27" fmla="*/ 132 h 166"/>
              <a:gd name="T28" fmla="*/ 74 w 108"/>
              <a:gd name="T29" fmla="*/ 136 h 166"/>
              <a:gd name="T30" fmla="*/ 78 w 108"/>
              <a:gd name="T31" fmla="*/ 131 h 166"/>
              <a:gd name="T32" fmla="*/ 108 w 108"/>
              <a:gd name="T33" fmla="*/ 53 h 166"/>
              <a:gd name="T34" fmla="*/ 76 w 108"/>
              <a:gd name="T35" fmla="*/ 123 h 166"/>
              <a:gd name="T36" fmla="*/ 15 w 108"/>
              <a:gd name="T37" fmla="*/ 90 h 166"/>
              <a:gd name="T38" fmla="*/ 54 w 108"/>
              <a:gd name="T39" fmla="*/ 0 h 166"/>
              <a:gd name="T40" fmla="*/ 54 w 108"/>
              <a:gd name="T41" fmla="*/ 0 h 166"/>
              <a:gd name="T42" fmla="*/ 61 w 108"/>
              <a:gd name="T43" fmla="*/ 115 h 166"/>
              <a:gd name="T44" fmla="*/ 67 w 108"/>
              <a:gd name="T45" fmla="*/ 73 h 166"/>
              <a:gd name="T46" fmla="*/ 63 w 108"/>
              <a:gd name="T47" fmla="*/ 77 h 166"/>
              <a:gd name="T48" fmla="*/ 54 w 108"/>
              <a:gd name="T49" fmla="*/ 69 h 166"/>
              <a:gd name="T50" fmla="*/ 45 w 108"/>
              <a:gd name="T51" fmla="*/ 76 h 166"/>
              <a:gd name="T52" fmla="*/ 39 w 108"/>
              <a:gd name="T53" fmla="*/ 73 h 166"/>
              <a:gd name="T54" fmla="*/ 61 w 108"/>
              <a:gd name="T55" fmla="*/ 115 h 166"/>
              <a:gd name="T56" fmla="*/ 54 w 108"/>
              <a:gd name="T57" fmla="*/ 8 h 166"/>
              <a:gd name="T58" fmla="*/ 54 w 108"/>
              <a:gd name="T59" fmla="*/ 8 h 166"/>
              <a:gd name="T60" fmla="*/ 20 w 108"/>
              <a:gd name="T61" fmla="*/ 85 h 166"/>
              <a:gd name="T62" fmla="*/ 21 w 108"/>
              <a:gd name="T63" fmla="*/ 85 h 166"/>
              <a:gd name="T64" fmla="*/ 34 w 108"/>
              <a:gd name="T65" fmla="*/ 115 h 166"/>
              <a:gd name="T66" fmla="*/ 35 w 108"/>
              <a:gd name="T67" fmla="*/ 73 h 166"/>
              <a:gd name="T68" fmla="*/ 31 w 108"/>
              <a:gd name="T69" fmla="*/ 72 h 166"/>
              <a:gd name="T70" fmla="*/ 35 w 108"/>
              <a:gd name="T71" fmla="*/ 71 h 166"/>
              <a:gd name="T72" fmla="*/ 36 w 108"/>
              <a:gd name="T73" fmla="*/ 67 h 166"/>
              <a:gd name="T74" fmla="*/ 39 w 108"/>
              <a:gd name="T75" fmla="*/ 71 h 166"/>
              <a:gd name="T76" fmla="*/ 42 w 108"/>
              <a:gd name="T77" fmla="*/ 71 h 166"/>
              <a:gd name="T78" fmla="*/ 53 w 108"/>
              <a:gd name="T79" fmla="*/ 67 h 166"/>
              <a:gd name="T80" fmla="*/ 63 w 108"/>
              <a:gd name="T81" fmla="*/ 74 h 166"/>
              <a:gd name="T82" fmla="*/ 67 w 108"/>
              <a:gd name="T83" fmla="*/ 71 h 166"/>
              <a:gd name="T84" fmla="*/ 69 w 108"/>
              <a:gd name="T85" fmla="*/ 69 h 166"/>
              <a:gd name="T86" fmla="*/ 73 w 108"/>
              <a:gd name="T87" fmla="*/ 69 h 166"/>
              <a:gd name="T88" fmla="*/ 75 w 108"/>
              <a:gd name="T89" fmla="*/ 71 h 166"/>
              <a:gd name="T90" fmla="*/ 75 w 108"/>
              <a:gd name="T91" fmla="*/ 73 h 166"/>
              <a:gd name="T92" fmla="*/ 65 w 108"/>
              <a:gd name="T93" fmla="*/ 115 h 166"/>
              <a:gd name="T94" fmla="*/ 73 w 108"/>
              <a:gd name="T95" fmla="*/ 115 h 166"/>
              <a:gd name="T96" fmla="*/ 87 w 108"/>
              <a:gd name="T97" fmla="*/ 85 h 166"/>
              <a:gd name="T98" fmla="*/ 100 w 108"/>
              <a:gd name="T99" fmla="*/ 5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8" h="166">
                <a:moveTo>
                  <a:pt x="78" y="143"/>
                </a:moveTo>
                <a:cubicBezTo>
                  <a:pt x="78" y="143"/>
                  <a:pt x="78" y="143"/>
                  <a:pt x="78" y="143"/>
                </a:cubicBezTo>
                <a:cubicBezTo>
                  <a:pt x="78" y="145"/>
                  <a:pt x="76" y="147"/>
                  <a:pt x="74" y="147"/>
                </a:cubicBezTo>
                <a:cubicBezTo>
                  <a:pt x="33" y="147"/>
                  <a:pt x="33" y="147"/>
                  <a:pt x="33" y="147"/>
                </a:cubicBezTo>
                <a:cubicBezTo>
                  <a:pt x="31" y="147"/>
                  <a:pt x="29" y="145"/>
                  <a:pt x="29" y="143"/>
                </a:cubicBezTo>
                <a:cubicBezTo>
                  <a:pt x="29" y="143"/>
                  <a:pt x="29" y="143"/>
                  <a:pt x="29" y="143"/>
                </a:cubicBezTo>
                <a:cubicBezTo>
                  <a:pt x="29" y="141"/>
                  <a:pt x="31" y="139"/>
                  <a:pt x="33" y="139"/>
                </a:cubicBezTo>
                <a:cubicBezTo>
                  <a:pt x="74" y="139"/>
                  <a:pt x="74" y="139"/>
                  <a:pt x="74" y="139"/>
                </a:cubicBezTo>
                <a:cubicBezTo>
                  <a:pt x="76" y="139"/>
                  <a:pt x="78" y="141"/>
                  <a:pt x="78" y="143"/>
                </a:cubicBezTo>
                <a:moveTo>
                  <a:pt x="74" y="150"/>
                </a:moveTo>
                <a:cubicBezTo>
                  <a:pt x="33" y="150"/>
                  <a:pt x="33" y="150"/>
                  <a:pt x="33" y="150"/>
                </a:cubicBezTo>
                <a:cubicBezTo>
                  <a:pt x="31" y="150"/>
                  <a:pt x="29" y="152"/>
                  <a:pt x="29" y="154"/>
                </a:cubicBezTo>
                <a:cubicBezTo>
                  <a:pt x="29" y="156"/>
                  <a:pt x="29" y="156"/>
                  <a:pt x="29" y="156"/>
                </a:cubicBezTo>
                <a:cubicBezTo>
                  <a:pt x="29" y="159"/>
                  <a:pt x="31" y="160"/>
                  <a:pt x="33" y="160"/>
                </a:cubicBezTo>
                <a:cubicBezTo>
                  <a:pt x="38" y="160"/>
                  <a:pt x="38" y="160"/>
                  <a:pt x="38" y="160"/>
                </a:cubicBezTo>
                <a:cubicBezTo>
                  <a:pt x="38" y="162"/>
                  <a:pt x="38" y="162"/>
                  <a:pt x="38" y="162"/>
                </a:cubicBezTo>
                <a:cubicBezTo>
                  <a:pt x="38" y="164"/>
                  <a:pt x="39" y="166"/>
                  <a:pt x="42" y="166"/>
                </a:cubicBezTo>
                <a:cubicBezTo>
                  <a:pt x="66" y="166"/>
                  <a:pt x="66" y="166"/>
                  <a:pt x="66" y="166"/>
                </a:cubicBezTo>
                <a:cubicBezTo>
                  <a:pt x="68" y="166"/>
                  <a:pt x="70" y="164"/>
                  <a:pt x="70" y="162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74" y="160"/>
                  <a:pt x="74" y="160"/>
                  <a:pt x="74" y="160"/>
                </a:cubicBezTo>
                <a:cubicBezTo>
                  <a:pt x="76" y="160"/>
                  <a:pt x="78" y="159"/>
                  <a:pt x="78" y="156"/>
                </a:cubicBezTo>
                <a:cubicBezTo>
                  <a:pt x="78" y="154"/>
                  <a:pt x="78" y="154"/>
                  <a:pt x="78" y="154"/>
                </a:cubicBezTo>
                <a:cubicBezTo>
                  <a:pt x="78" y="152"/>
                  <a:pt x="76" y="150"/>
                  <a:pt x="74" y="150"/>
                </a:cubicBezTo>
                <a:moveTo>
                  <a:pt x="74" y="127"/>
                </a:moveTo>
                <a:cubicBezTo>
                  <a:pt x="33" y="127"/>
                  <a:pt x="33" y="127"/>
                  <a:pt x="33" y="127"/>
                </a:cubicBezTo>
                <a:cubicBezTo>
                  <a:pt x="31" y="127"/>
                  <a:pt x="29" y="129"/>
                  <a:pt x="29" y="131"/>
                </a:cubicBezTo>
                <a:cubicBezTo>
                  <a:pt x="29" y="132"/>
                  <a:pt x="29" y="132"/>
                  <a:pt x="29" y="132"/>
                </a:cubicBezTo>
                <a:cubicBezTo>
                  <a:pt x="29" y="134"/>
                  <a:pt x="31" y="136"/>
                  <a:pt x="33" y="136"/>
                </a:cubicBezTo>
                <a:cubicBezTo>
                  <a:pt x="74" y="136"/>
                  <a:pt x="74" y="136"/>
                  <a:pt x="74" y="136"/>
                </a:cubicBezTo>
                <a:cubicBezTo>
                  <a:pt x="76" y="136"/>
                  <a:pt x="78" y="134"/>
                  <a:pt x="78" y="132"/>
                </a:cubicBezTo>
                <a:cubicBezTo>
                  <a:pt x="78" y="131"/>
                  <a:pt x="78" y="131"/>
                  <a:pt x="78" y="131"/>
                </a:cubicBezTo>
                <a:cubicBezTo>
                  <a:pt x="78" y="129"/>
                  <a:pt x="76" y="127"/>
                  <a:pt x="74" y="127"/>
                </a:cubicBezTo>
                <a:moveTo>
                  <a:pt x="108" y="53"/>
                </a:moveTo>
                <a:cubicBezTo>
                  <a:pt x="108" y="68"/>
                  <a:pt x="102" y="81"/>
                  <a:pt x="93" y="90"/>
                </a:cubicBezTo>
                <a:cubicBezTo>
                  <a:pt x="75" y="111"/>
                  <a:pt x="86" y="123"/>
                  <a:pt x="76" y="123"/>
                </a:cubicBezTo>
                <a:cubicBezTo>
                  <a:pt x="32" y="123"/>
                  <a:pt x="32" y="123"/>
                  <a:pt x="32" y="123"/>
                </a:cubicBezTo>
                <a:cubicBezTo>
                  <a:pt x="22" y="123"/>
                  <a:pt x="32" y="111"/>
                  <a:pt x="15" y="90"/>
                </a:cubicBezTo>
                <a:cubicBezTo>
                  <a:pt x="6" y="81"/>
                  <a:pt x="0" y="68"/>
                  <a:pt x="0" y="53"/>
                </a:cubicBezTo>
                <a:cubicBezTo>
                  <a:pt x="0" y="24"/>
                  <a:pt x="2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84" y="0"/>
                  <a:pt x="108" y="24"/>
                  <a:pt x="108" y="53"/>
                </a:cubicBezTo>
                <a:moveTo>
                  <a:pt x="61" y="115"/>
                </a:moveTo>
                <a:cubicBezTo>
                  <a:pt x="68" y="73"/>
                  <a:pt x="68" y="73"/>
                  <a:pt x="68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3" y="76"/>
                  <a:pt x="63" y="76"/>
                  <a:pt x="63" y="76"/>
                </a:cubicBezTo>
                <a:cubicBezTo>
                  <a:pt x="63" y="76"/>
                  <a:pt x="63" y="77"/>
                  <a:pt x="63" y="77"/>
                </a:cubicBezTo>
                <a:cubicBezTo>
                  <a:pt x="62" y="77"/>
                  <a:pt x="62" y="76"/>
                  <a:pt x="62" y="76"/>
                </a:cubicBezTo>
                <a:cubicBezTo>
                  <a:pt x="54" y="69"/>
                  <a:pt x="54" y="69"/>
                  <a:pt x="54" y="69"/>
                </a:cubicBezTo>
                <a:cubicBezTo>
                  <a:pt x="46" y="76"/>
                  <a:pt x="46" y="76"/>
                  <a:pt x="46" y="76"/>
                </a:cubicBezTo>
                <a:cubicBezTo>
                  <a:pt x="46" y="77"/>
                  <a:pt x="45" y="77"/>
                  <a:pt x="45" y="76"/>
                </a:cubicBezTo>
                <a:cubicBezTo>
                  <a:pt x="41" y="73"/>
                  <a:pt x="41" y="73"/>
                  <a:pt x="41" y="73"/>
                </a:cubicBezTo>
                <a:cubicBezTo>
                  <a:pt x="39" y="73"/>
                  <a:pt x="39" y="73"/>
                  <a:pt x="39" y="73"/>
                </a:cubicBezTo>
                <a:cubicBezTo>
                  <a:pt x="47" y="115"/>
                  <a:pt x="47" y="115"/>
                  <a:pt x="47" y="115"/>
                </a:cubicBezTo>
                <a:lnTo>
                  <a:pt x="61" y="115"/>
                </a:lnTo>
                <a:close/>
                <a:moveTo>
                  <a:pt x="100" y="53"/>
                </a:moveTo>
                <a:cubicBezTo>
                  <a:pt x="100" y="28"/>
                  <a:pt x="79" y="8"/>
                  <a:pt x="54" y="8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8"/>
                  <a:pt x="54" y="8"/>
                  <a:pt x="54" y="8"/>
                </a:cubicBezTo>
                <a:cubicBezTo>
                  <a:pt x="29" y="8"/>
                  <a:pt x="8" y="28"/>
                  <a:pt x="8" y="53"/>
                </a:cubicBezTo>
                <a:cubicBezTo>
                  <a:pt x="8" y="65"/>
                  <a:pt x="12" y="76"/>
                  <a:pt x="20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32" y="98"/>
                  <a:pt x="34" y="109"/>
                  <a:pt x="34" y="115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43" y="115"/>
                  <a:pt x="43" y="115"/>
                  <a:pt x="43" y="115"/>
                </a:cubicBezTo>
                <a:cubicBezTo>
                  <a:pt x="35" y="73"/>
                  <a:pt x="35" y="73"/>
                  <a:pt x="35" y="73"/>
                </a:cubicBezTo>
                <a:cubicBezTo>
                  <a:pt x="32" y="73"/>
                  <a:pt x="32" y="73"/>
                  <a:pt x="32" y="73"/>
                </a:cubicBezTo>
                <a:cubicBezTo>
                  <a:pt x="32" y="73"/>
                  <a:pt x="31" y="72"/>
                  <a:pt x="31" y="72"/>
                </a:cubicBezTo>
                <a:cubicBezTo>
                  <a:pt x="31" y="71"/>
                  <a:pt x="32" y="71"/>
                  <a:pt x="32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68"/>
                  <a:pt x="35" y="67"/>
                  <a:pt x="36" y="67"/>
                </a:cubicBezTo>
                <a:cubicBezTo>
                  <a:pt x="37" y="67"/>
                  <a:pt x="39" y="68"/>
                  <a:pt x="39" y="69"/>
                </a:cubicBezTo>
                <a:cubicBezTo>
                  <a:pt x="39" y="71"/>
                  <a:pt x="39" y="71"/>
                  <a:pt x="39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2" y="71"/>
                  <a:pt x="42" y="71"/>
                  <a:pt x="42" y="71"/>
                </a:cubicBezTo>
                <a:cubicBezTo>
                  <a:pt x="46" y="74"/>
                  <a:pt x="46" y="74"/>
                  <a:pt x="46" y="74"/>
                </a:cubicBezTo>
                <a:cubicBezTo>
                  <a:pt x="53" y="67"/>
                  <a:pt x="53" y="67"/>
                  <a:pt x="53" y="67"/>
                </a:cubicBezTo>
                <a:cubicBezTo>
                  <a:pt x="54" y="66"/>
                  <a:pt x="54" y="66"/>
                  <a:pt x="55" y="67"/>
                </a:cubicBezTo>
                <a:cubicBezTo>
                  <a:pt x="63" y="74"/>
                  <a:pt x="63" y="74"/>
                  <a:pt x="63" y="74"/>
                </a:cubicBezTo>
                <a:cubicBezTo>
                  <a:pt x="66" y="71"/>
                  <a:pt x="66" y="71"/>
                  <a:pt x="66" y="71"/>
                </a:cubicBezTo>
                <a:cubicBezTo>
                  <a:pt x="66" y="71"/>
                  <a:pt x="67" y="71"/>
                  <a:pt x="67" y="71"/>
                </a:cubicBezTo>
                <a:cubicBezTo>
                  <a:pt x="69" y="71"/>
                  <a:pt x="69" y="71"/>
                  <a:pt x="69" y="71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68"/>
                  <a:pt x="70" y="67"/>
                  <a:pt x="71" y="67"/>
                </a:cubicBezTo>
                <a:cubicBezTo>
                  <a:pt x="72" y="67"/>
                  <a:pt x="73" y="68"/>
                  <a:pt x="73" y="69"/>
                </a:cubicBezTo>
                <a:cubicBezTo>
                  <a:pt x="73" y="71"/>
                  <a:pt x="73" y="71"/>
                  <a:pt x="73" y="71"/>
                </a:cubicBezTo>
                <a:cubicBezTo>
                  <a:pt x="75" y="71"/>
                  <a:pt x="75" y="71"/>
                  <a:pt x="75" y="71"/>
                </a:cubicBezTo>
                <a:cubicBezTo>
                  <a:pt x="76" y="71"/>
                  <a:pt x="76" y="71"/>
                  <a:pt x="76" y="72"/>
                </a:cubicBezTo>
                <a:cubicBezTo>
                  <a:pt x="76" y="72"/>
                  <a:pt x="76" y="73"/>
                  <a:pt x="75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4" y="109"/>
                  <a:pt x="76" y="98"/>
                  <a:pt x="87" y="85"/>
                </a:cubicBezTo>
                <a:cubicBezTo>
                  <a:pt x="87" y="85"/>
                  <a:pt x="87" y="85"/>
                  <a:pt x="87" y="85"/>
                </a:cubicBezTo>
                <a:cubicBezTo>
                  <a:pt x="87" y="85"/>
                  <a:pt x="87" y="85"/>
                  <a:pt x="87" y="85"/>
                </a:cubicBezTo>
                <a:cubicBezTo>
                  <a:pt x="95" y="76"/>
                  <a:pt x="100" y="65"/>
                  <a:pt x="100" y="53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4016176" y="3268072"/>
            <a:ext cx="507326" cy="506112"/>
          </a:xfrm>
          <a:custGeom>
            <a:avLst/>
            <a:gdLst>
              <a:gd name="T0" fmla="*/ 161 w 177"/>
              <a:gd name="T1" fmla="*/ 88 h 176"/>
              <a:gd name="T2" fmla="*/ 177 w 177"/>
              <a:gd name="T3" fmla="*/ 64 h 176"/>
              <a:gd name="T4" fmla="*/ 168 w 177"/>
              <a:gd name="T5" fmla="*/ 42 h 176"/>
              <a:gd name="T6" fmla="*/ 139 w 177"/>
              <a:gd name="T7" fmla="*/ 37 h 176"/>
              <a:gd name="T8" fmla="*/ 134 w 177"/>
              <a:gd name="T9" fmla="*/ 9 h 176"/>
              <a:gd name="T10" fmla="*/ 112 w 177"/>
              <a:gd name="T11" fmla="*/ 0 h 176"/>
              <a:gd name="T12" fmla="*/ 89 w 177"/>
              <a:gd name="T13" fmla="*/ 16 h 176"/>
              <a:gd name="T14" fmla="*/ 65 w 177"/>
              <a:gd name="T15" fmla="*/ 0 h 176"/>
              <a:gd name="T16" fmla="*/ 43 w 177"/>
              <a:gd name="T17" fmla="*/ 9 h 176"/>
              <a:gd name="T18" fmla="*/ 38 w 177"/>
              <a:gd name="T19" fmla="*/ 37 h 176"/>
              <a:gd name="T20" fmla="*/ 10 w 177"/>
              <a:gd name="T21" fmla="*/ 42 h 176"/>
              <a:gd name="T22" fmla="*/ 0 w 177"/>
              <a:gd name="T23" fmla="*/ 64 h 176"/>
              <a:gd name="T24" fmla="*/ 17 w 177"/>
              <a:gd name="T25" fmla="*/ 88 h 176"/>
              <a:gd name="T26" fmla="*/ 0 w 177"/>
              <a:gd name="T27" fmla="*/ 111 h 176"/>
              <a:gd name="T28" fmla="*/ 10 w 177"/>
              <a:gd name="T29" fmla="*/ 134 h 176"/>
              <a:gd name="T30" fmla="*/ 38 w 177"/>
              <a:gd name="T31" fmla="*/ 139 h 176"/>
              <a:gd name="T32" fmla="*/ 43 w 177"/>
              <a:gd name="T33" fmla="*/ 167 h 176"/>
              <a:gd name="T34" fmla="*/ 65 w 177"/>
              <a:gd name="T35" fmla="*/ 176 h 176"/>
              <a:gd name="T36" fmla="*/ 89 w 177"/>
              <a:gd name="T37" fmla="*/ 160 h 176"/>
              <a:gd name="T38" fmla="*/ 112 w 177"/>
              <a:gd name="T39" fmla="*/ 176 h 176"/>
              <a:gd name="T40" fmla="*/ 134 w 177"/>
              <a:gd name="T41" fmla="*/ 167 h 176"/>
              <a:gd name="T42" fmla="*/ 139 w 177"/>
              <a:gd name="T43" fmla="*/ 139 h 176"/>
              <a:gd name="T44" fmla="*/ 168 w 177"/>
              <a:gd name="T45" fmla="*/ 134 h 176"/>
              <a:gd name="T46" fmla="*/ 177 w 177"/>
              <a:gd name="T47" fmla="*/ 111 h 176"/>
              <a:gd name="T48" fmla="*/ 161 w 177"/>
              <a:gd name="T49" fmla="*/ 88 h 176"/>
              <a:gd name="T50" fmla="*/ 89 w 177"/>
              <a:gd name="T51" fmla="*/ 132 h 176"/>
              <a:gd name="T52" fmla="*/ 45 w 177"/>
              <a:gd name="T53" fmla="*/ 88 h 176"/>
              <a:gd name="T54" fmla="*/ 89 w 177"/>
              <a:gd name="T55" fmla="*/ 44 h 176"/>
              <a:gd name="T56" fmla="*/ 133 w 177"/>
              <a:gd name="T57" fmla="*/ 88 h 176"/>
              <a:gd name="T58" fmla="*/ 89 w 177"/>
              <a:gd name="T59" fmla="*/ 132 h 176"/>
              <a:gd name="T60" fmla="*/ 89 w 177"/>
              <a:gd name="T61" fmla="*/ 48 h 176"/>
              <a:gd name="T62" fmla="*/ 49 w 177"/>
              <a:gd name="T63" fmla="*/ 88 h 176"/>
              <a:gd name="T64" fmla="*/ 89 w 177"/>
              <a:gd name="T65" fmla="*/ 128 h 176"/>
              <a:gd name="T66" fmla="*/ 128 w 177"/>
              <a:gd name="T67" fmla="*/ 88 h 176"/>
              <a:gd name="T68" fmla="*/ 89 w 177"/>
              <a:gd name="T69" fmla="*/ 48 h 176"/>
              <a:gd name="T70" fmla="*/ 89 w 177"/>
              <a:gd name="T71" fmla="*/ 115 h 176"/>
              <a:gd name="T72" fmla="*/ 62 w 177"/>
              <a:gd name="T73" fmla="*/ 88 h 176"/>
              <a:gd name="T74" fmla="*/ 89 w 177"/>
              <a:gd name="T75" fmla="*/ 61 h 176"/>
              <a:gd name="T76" fmla="*/ 115 w 177"/>
              <a:gd name="T77" fmla="*/ 88 h 176"/>
              <a:gd name="T78" fmla="*/ 89 w 177"/>
              <a:gd name="T79" fmla="*/ 11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7" h="176">
                <a:moveTo>
                  <a:pt x="161" y="88"/>
                </a:moveTo>
                <a:cubicBezTo>
                  <a:pt x="161" y="77"/>
                  <a:pt x="167" y="68"/>
                  <a:pt x="177" y="64"/>
                </a:cubicBezTo>
                <a:cubicBezTo>
                  <a:pt x="175" y="56"/>
                  <a:pt x="172" y="49"/>
                  <a:pt x="168" y="42"/>
                </a:cubicBezTo>
                <a:cubicBezTo>
                  <a:pt x="158" y="46"/>
                  <a:pt x="147" y="45"/>
                  <a:pt x="139" y="37"/>
                </a:cubicBezTo>
                <a:cubicBezTo>
                  <a:pt x="132" y="29"/>
                  <a:pt x="130" y="18"/>
                  <a:pt x="134" y="9"/>
                </a:cubicBezTo>
                <a:cubicBezTo>
                  <a:pt x="128" y="5"/>
                  <a:pt x="120" y="2"/>
                  <a:pt x="112" y="0"/>
                </a:cubicBezTo>
                <a:cubicBezTo>
                  <a:pt x="109" y="9"/>
                  <a:pt x="100" y="16"/>
                  <a:pt x="89" y="16"/>
                </a:cubicBezTo>
                <a:cubicBezTo>
                  <a:pt x="78" y="16"/>
                  <a:pt x="69" y="9"/>
                  <a:pt x="65" y="0"/>
                </a:cubicBezTo>
                <a:cubicBezTo>
                  <a:pt x="57" y="2"/>
                  <a:pt x="50" y="5"/>
                  <a:pt x="43" y="9"/>
                </a:cubicBezTo>
                <a:cubicBezTo>
                  <a:pt x="47" y="18"/>
                  <a:pt x="46" y="29"/>
                  <a:pt x="38" y="37"/>
                </a:cubicBezTo>
                <a:cubicBezTo>
                  <a:pt x="30" y="45"/>
                  <a:pt x="19" y="46"/>
                  <a:pt x="10" y="42"/>
                </a:cubicBezTo>
                <a:cubicBezTo>
                  <a:pt x="6" y="49"/>
                  <a:pt x="3" y="56"/>
                  <a:pt x="0" y="64"/>
                </a:cubicBezTo>
                <a:cubicBezTo>
                  <a:pt x="10" y="68"/>
                  <a:pt x="17" y="77"/>
                  <a:pt x="17" y="88"/>
                </a:cubicBezTo>
                <a:cubicBezTo>
                  <a:pt x="17" y="99"/>
                  <a:pt x="10" y="108"/>
                  <a:pt x="0" y="111"/>
                </a:cubicBezTo>
                <a:cubicBezTo>
                  <a:pt x="3" y="119"/>
                  <a:pt x="6" y="127"/>
                  <a:pt x="10" y="134"/>
                </a:cubicBezTo>
                <a:cubicBezTo>
                  <a:pt x="19" y="129"/>
                  <a:pt x="30" y="131"/>
                  <a:pt x="38" y="139"/>
                </a:cubicBezTo>
                <a:cubicBezTo>
                  <a:pt x="46" y="146"/>
                  <a:pt x="47" y="158"/>
                  <a:pt x="43" y="167"/>
                </a:cubicBezTo>
                <a:cubicBezTo>
                  <a:pt x="50" y="171"/>
                  <a:pt x="57" y="174"/>
                  <a:pt x="65" y="176"/>
                </a:cubicBezTo>
                <a:cubicBezTo>
                  <a:pt x="69" y="166"/>
                  <a:pt x="78" y="160"/>
                  <a:pt x="89" y="160"/>
                </a:cubicBezTo>
                <a:cubicBezTo>
                  <a:pt x="100" y="160"/>
                  <a:pt x="109" y="166"/>
                  <a:pt x="112" y="176"/>
                </a:cubicBezTo>
                <a:cubicBezTo>
                  <a:pt x="120" y="174"/>
                  <a:pt x="128" y="171"/>
                  <a:pt x="134" y="167"/>
                </a:cubicBezTo>
                <a:cubicBezTo>
                  <a:pt x="130" y="158"/>
                  <a:pt x="132" y="146"/>
                  <a:pt x="139" y="139"/>
                </a:cubicBezTo>
                <a:cubicBezTo>
                  <a:pt x="147" y="131"/>
                  <a:pt x="158" y="129"/>
                  <a:pt x="168" y="134"/>
                </a:cubicBezTo>
                <a:cubicBezTo>
                  <a:pt x="172" y="127"/>
                  <a:pt x="175" y="119"/>
                  <a:pt x="177" y="111"/>
                </a:cubicBezTo>
                <a:cubicBezTo>
                  <a:pt x="167" y="108"/>
                  <a:pt x="161" y="99"/>
                  <a:pt x="161" y="88"/>
                </a:cubicBezTo>
                <a:moveTo>
                  <a:pt x="89" y="132"/>
                </a:moveTo>
                <a:cubicBezTo>
                  <a:pt x="64" y="132"/>
                  <a:pt x="45" y="112"/>
                  <a:pt x="45" y="88"/>
                </a:cubicBezTo>
                <a:cubicBezTo>
                  <a:pt x="45" y="64"/>
                  <a:pt x="64" y="44"/>
                  <a:pt x="89" y="44"/>
                </a:cubicBezTo>
                <a:cubicBezTo>
                  <a:pt x="113" y="44"/>
                  <a:pt x="133" y="64"/>
                  <a:pt x="133" y="88"/>
                </a:cubicBezTo>
                <a:cubicBezTo>
                  <a:pt x="133" y="112"/>
                  <a:pt x="113" y="132"/>
                  <a:pt x="89" y="132"/>
                </a:cubicBezTo>
                <a:moveTo>
                  <a:pt x="89" y="48"/>
                </a:moveTo>
                <a:cubicBezTo>
                  <a:pt x="67" y="48"/>
                  <a:pt x="49" y="66"/>
                  <a:pt x="49" y="88"/>
                </a:cubicBezTo>
                <a:cubicBezTo>
                  <a:pt x="49" y="110"/>
                  <a:pt x="67" y="128"/>
                  <a:pt x="89" y="128"/>
                </a:cubicBezTo>
                <a:cubicBezTo>
                  <a:pt x="111" y="128"/>
                  <a:pt x="128" y="110"/>
                  <a:pt x="128" y="88"/>
                </a:cubicBezTo>
                <a:cubicBezTo>
                  <a:pt x="128" y="66"/>
                  <a:pt x="111" y="48"/>
                  <a:pt x="89" y="48"/>
                </a:cubicBezTo>
                <a:moveTo>
                  <a:pt x="89" y="115"/>
                </a:moveTo>
                <a:cubicBezTo>
                  <a:pt x="74" y="115"/>
                  <a:pt x="62" y="103"/>
                  <a:pt x="62" y="88"/>
                </a:cubicBezTo>
                <a:cubicBezTo>
                  <a:pt x="62" y="73"/>
                  <a:pt x="74" y="61"/>
                  <a:pt x="89" y="61"/>
                </a:cubicBezTo>
                <a:cubicBezTo>
                  <a:pt x="103" y="61"/>
                  <a:pt x="115" y="73"/>
                  <a:pt x="115" y="88"/>
                </a:cubicBezTo>
                <a:cubicBezTo>
                  <a:pt x="115" y="103"/>
                  <a:pt x="103" y="115"/>
                  <a:pt x="89" y="115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7886352" y="3225574"/>
            <a:ext cx="535732" cy="591108"/>
          </a:xfrm>
          <a:custGeom>
            <a:avLst/>
            <a:gdLst>
              <a:gd name="T0" fmla="*/ 137 w 176"/>
              <a:gd name="T1" fmla="*/ 77 h 194"/>
              <a:gd name="T2" fmla="*/ 118 w 176"/>
              <a:gd name="T3" fmla="*/ 58 h 194"/>
              <a:gd name="T4" fmla="*/ 99 w 176"/>
              <a:gd name="T5" fmla="*/ 39 h 194"/>
              <a:gd name="T6" fmla="*/ 99 w 176"/>
              <a:gd name="T7" fmla="*/ 20 h 194"/>
              <a:gd name="T8" fmla="*/ 131 w 176"/>
              <a:gd name="T9" fmla="*/ 45 h 194"/>
              <a:gd name="T10" fmla="*/ 156 w 176"/>
              <a:gd name="T11" fmla="*/ 77 h 194"/>
              <a:gd name="T12" fmla="*/ 99 w 176"/>
              <a:gd name="T13" fmla="*/ 20 h 194"/>
              <a:gd name="T14" fmla="*/ 99 w 176"/>
              <a:gd name="T15" fmla="*/ 0 h 194"/>
              <a:gd name="T16" fmla="*/ 145 w 176"/>
              <a:gd name="T17" fmla="*/ 31 h 194"/>
              <a:gd name="T18" fmla="*/ 176 w 176"/>
              <a:gd name="T19" fmla="*/ 77 h 194"/>
              <a:gd name="T20" fmla="*/ 2 w 176"/>
              <a:gd name="T21" fmla="*/ 148 h 194"/>
              <a:gd name="T22" fmla="*/ 19 w 176"/>
              <a:gd name="T23" fmla="*/ 172 h 194"/>
              <a:gd name="T24" fmla="*/ 31 w 176"/>
              <a:gd name="T25" fmla="*/ 168 h 194"/>
              <a:gd name="T26" fmla="*/ 2 w 176"/>
              <a:gd name="T27" fmla="*/ 148 h 194"/>
              <a:gd name="T28" fmla="*/ 36 w 176"/>
              <a:gd name="T29" fmla="*/ 166 h 194"/>
              <a:gd name="T30" fmla="*/ 39 w 176"/>
              <a:gd name="T31" fmla="*/ 109 h 194"/>
              <a:gd name="T32" fmla="*/ 37 w 176"/>
              <a:gd name="T33" fmla="*/ 127 h 194"/>
              <a:gd name="T34" fmla="*/ 19 w 176"/>
              <a:gd name="T35" fmla="*/ 136 h 194"/>
              <a:gd name="T36" fmla="*/ 37 w 176"/>
              <a:gd name="T37" fmla="*/ 127 h 194"/>
              <a:gd name="T38" fmla="*/ 131 w 176"/>
              <a:gd name="T39" fmla="*/ 113 h 194"/>
              <a:gd name="T40" fmla="*/ 67 w 176"/>
              <a:gd name="T41" fmla="*/ 39 h 194"/>
              <a:gd name="T42" fmla="*/ 42 w 176"/>
              <a:gd name="T43" fmla="*/ 106 h 194"/>
              <a:gd name="T44" fmla="*/ 127 w 176"/>
              <a:gd name="T45" fmla="*/ 117 h 194"/>
              <a:gd name="T46" fmla="*/ 42 w 176"/>
              <a:gd name="T47" fmla="*/ 106 h 194"/>
              <a:gd name="T48" fmla="*/ 87 w 176"/>
              <a:gd name="T49" fmla="*/ 173 h 194"/>
              <a:gd name="T50" fmla="*/ 82 w 176"/>
              <a:gd name="T51" fmla="*/ 168 h 194"/>
              <a:gd name="T52" fmla="*/ 79 w 176"/>
              <a:gd name="T53" fmla="*/ 165 h 194"/>
              <a:gd name="T54" fmla="*/ 74 w 176"/>
              <a:gd name="T55" fmla="*/ 160 h 194"/>
              <a:gd name="T56" fmla="*/ 72 w 176"/>
              <a:gd name="T57" fmla="*/ 158 h 194"/>
              <a:gd name="T58" fmla="*/ 73 w 176"/>
              <a:gd name="T59" fmla="*/ 152 h 194"/>
              <a:gd name="T60" fmla="*/ 41 w 176"/>
              <a:gd name="T61" fmla="*/ 167 h 194"/>
              <a:gd name="T62" fmla="*/ 53 w 176"/>
              <a:gd name="T63" fmla="*/ 172 h 194"/>
              <a:gd name="T64" fmla="*/ 92 w 176"/>
              <a:gd name="T65" fmla="*/ 177 h 194"/>
              <a:gd name="T66" fmla="*/ 87 w 176"/>
              <a:gd name="T67" fmla="*/ 17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94">
                <a:moveTo>
                  <a:pt x="126" y="50"/>
                </a:moveTo>
                <a:cubicBezTo>
                  <a:pt x="133" y="57"/>
                  <a:pt x="137" y="67"/>
                  <a:pt x="137" y="77"/>
                </a:cubicBezTo>
                <a:cubicBezTo>
                  <a:pt x="125" y="77"/>
                  <a:pt x="125" y="77"/>
                  <a:pt x="125" y="77"/>
                </a:cubicBezTo>
                <a:cubicBezTo>
                  <a:pt x="125" y="70"/>
                  <a:pt x="123" y="63"/>
                  <a:pt x="118" y="58"/>
                </a:cubicBezTo>
                <a:cubicBezTo>
                  <a:pt x="113" y="53"/>
                  <a:pt x="106" y="51"/>
                  <a:pt x="99" y="51"/>
                </a:cubicBezTo>
                <a:cubicBezTo>
                  <a:pt x="99" y="39"/>
                  <a:pt x="99" y="39"/>
                  <a:pt x="99" y="39"/>
                </a:cubicBezTo>
                <a:cubicBezTo>
                  <a:pt x="109" y="39"/>
                  <a:pt x="119" y="43"/>
                  <a:pt x="126" y="50"/>
                </a:cubicBezTo>
                <a:moveTo>
                  <a:pt x="99" y="20"/>
                </a:moveTo>
                <a:cubicBezTo>
                  <a:pt x="99" y="31"/>
                  <a:pt x="99" y="31"/>
                  <a:pt x="99" y="31"/>
                </a:cubicBezTo>
                <a:cubicBezTo>
                  <a:pt x="111" y="31"/>
                  <a:pt x="123" y="36"/>
                  <a:pt x="131" y="45"/>
                </a:cubicBezTo>
                <a:cubicBezTo>
                  <a:pt x="140" y="53"/>
                  <a:pt x="145" y="65"/>
                  <a:pt x="145" y="77"/>
                </a:cubicBezTo>
                <a:cubicBezTo>
                  <a:pt x="156" y="77"/>
                  <a:pt x="156" y="77"/>
                  <a:pt x="156" y="77"/>
                </a:cubicBezTo>
                <a:cubicBezTo>
                  <a:pt x="156" y="61"/>
                  <a:pt x="150" y="47"/>
                  <a:pt x="140" y="36"/>
                </a:cubicBezTo>
                <a:cubicBezTo>
                  <a:pt x="129" y="26"/>
                  <a:pt x="114" y="20"/>
                  <a:pt x="99" y="20"/>
                </a:cubicBezTo>
                <a:moveTo>
                  <a:pt x="153" y="23"/>
                </a:moveTo>
                <a:cubicBezTo>
                  <a:pt x="139" y="8"/>
                  <a:pt x="120" y="0"/>
                  <a:pt x="99" y="0"/>
                </a:cubicBezTo>
                <a:cubicBezTo>
                  <a:pt x="99" y="12"/>
                  <a:pt x="99" y="12"/>
                  <a:pt x="99" y="12"/>
                </a:cubicBezTo>
                <a:cubicBezTo>
                  <a:pt x="117" y="12"/>
                  <a:pt x="133" y="19"/>
                  <a:pt x="145" y="31"/>
                </a:cubicBezTo>
                <a:cubicBezTo>
                  <a:pt x="157" y="43"/>
                  <a:pt x="164" y="59"/>
                  <a:pt x="164" y="77"/>
                </a:cubicBezTo>
                <a:cubicBezTo>
                  <a:pt x="176" y="77"/>
                  <a:pt x="176" y="77"/>
                  <a:pt x="176" y="77"/>
                </a:cubicBezTo>
                <a:cubicBezTo>
                  <a:pt x="176" y="56"/>
                  <a:pt x="168" y="37"/>
                  <a:pt x="153" y="23"/>
                </a:cubicBezTo>
                <a:moveTo>
                  <a:pt x="2" y="148"/>
                </a:moveTo>
                <a:cubicBezTo>
                  <a:pt x="0" y="150"/>
                  <a:pt x="0" y="154"/>
                  <a:pt x="2" y="156"/>
                </a:cubicBezTo>
                <a:cubicBezTo>
                  <a:pt x="19" y="172"/>
                  <a:pt x="19" y="172"/>
                  <a:pt x="19" y="172"/>
                </a:cubicBezTo>
                <a:cubicBezTo>
                  <a:pt x="21" y="174"/>
                  <a:pt x="25" y="174"/>
                  <a:pt x="27" y="172"/>
                </a:cubicBezTo>
                <a:cubicBezTo>
                  <a:pt x="31" y="168"/>
                  <a:pt x="31" y="168"/>
                  <a:pt x="31" y="168"/>
                </a:cubicBezTo>
                <a:cubicBezTo>
                  <a:pt x="7" y="144"/>
                  <a:pt x="7" y="144"/>
                  <a:pt x="7" y="144"/>
                </a:cubicBezTo>
                <a:lnTo>
                  <a:pt x="2" y="148"/>
                </a:lnTo>
                <a:close/>
                <a:moveTo>
                  <a:pt x="66" y="135"/>
                </a:moveTo>
                <a:cubicBezTo>
                  <a:pt x="36" y="166"/>
                  <a:pt x="36" y="166"/>
                  <a:pt x="36" y="166"/>
                </a:cubicBezTo>
                <a:cubicBezTo>
                  <a:pt x="9" y="139"/>
                  <a:pt x="9" y="139"/>
                  <a:pt x="9" y="139"/>
                </a:cubicBezTo>
                <a:cubicBezTo>
                  <a:pt x="39" y="109"/>
                  <a:pt x="39" y="109"/>
                  <a:pt x="39" y="109"/>
                </a:cubicBezTo>
                <a:lnTo>
                  <a:pt x="66" y="135"/>
                </a:lnTo>
                <a:close/>
                <a:moveTo>
                  <a:pt x="37" y="127"/>
                </a:moveTo>
                <a:cubicBezTo>
                  <a:pt x="32" y="123"/>
                  <a:pt x="32" y="123"/>
                  <a:pt x="32" y="123"/>
                </a:cubicBezTo>
                <a:cubicBezTo>
                  <a:pt x="19" y="136"/>
                  <a:pt x="19" y="136"/>
                  <a:pt x="19" y="136"/>
                </a:cubicBezTo>
                <a:cubicBezTo>
                  <a:pt x="24" y="140"/>
                  <a:pt x="24" y="140"/>
                  <a:pt x="24" y="140"/>
                </a:cubicBezTo>
                <a:lnTo>
                  <a:pt x="37" y="127"/>
                </a:lnTo>
                <a:close/>
                <a:moveTo>
                  <a:pt x="62" y="44"/>
                </a:moveTo>
                <a:cubicBezTo>
                  <a:pt x="131" y="113"/>
                  <a:pt x="131" y="113"/>
                  <a:pt x="131" y="113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67" y="39"/>
                  <a:pt x="67" y="39"/>
                  <a:pt x="67" y="39"/>
                </a:cubicBezTo>
                <a:lnTo>
                  <a:pt x="62" y="44"/>
                </a:lnTo>
                <a:close/>
                <a:moveTo>
                  <a:pt x="42" y="106"/>
                </a:moveTo>
                <a:cubicBezTo>
                  <a:pt x="69" y="133"/>
                  <a:pt x="69" y="133"/>
                  <a:pt x="69" y="133"/>
                </a:cubicBezTo>
                <a:cubicBezTo>
                  <a:pt x="127" y="117"/>
                  <a:pt x="127" y="117"/>
                  <a:pt x="127" y="117"/>
                </a:cubicBezTo>
                <a:cubicBezTo>
                  <a:pt x="58" y="48"/>
                  <a:pt x="58" y="48"/>
                  <a:pt x="58" y="48"/>
                </a:cubicBezTo>
                <a:lnTo>
                  <a:pt x="42" y="106"/>
                </a:lnTo>
                <a:close/>
                <a:moveTo>
                  <a:pt x="87" y="174"/>
                </a:moveTo>
                <a:cubicBezTo>
                  <a:pt x="87" y="174"/>
                  <a:pt x="87" y="173"/>
                  <a:pt x="87" y="173"/>
                </a:cubicBezTo>
                <a:cubicBezTo>
                  <a:pt x="86" y="172"/>
                  <a:pt x="86" y="171"/>
                  <a:pt x="85" y="169"/>
                </a:cubicBezTo>
                <a:cubicBezTo>
                  <a:pt x="84" y="168"/>
                  <a:pt x="83" y="168"/>
                  <a:pt x="82" y="168"/>
                </a:cubicBezTo>
                <a:cubicBezTo>
                  <a:pt x="81" y="168"/>
                  <a:pt x="80" y="168"/>
                  <a:pt x="80" y="167"/>
                </a:cubicBezTo>
                <a:cubicBezTo>
                  <a:pt x="79" y="167"/>
                  <a:pt x="79" y="166"/>
                  <a:pt x="79" y="165"/>
                </a:cubicBezTo>
                <a:cubicBezTo>
                  <a:pt x="79" y="164"/>
                  <a:pt x="79" y="163"/>
                  <a:pt x="78" y="162"/>
                </a:cubicBezTo>
                <a:cubicBezTo>
                  <a:pt x="76" y="161"/>
                  <a:pt x="75" y="161"/>
                  <a:pt x="74" y="160"/>
                </a:cubicBezTo>
                <a:cubicBezTo>
                  <a:pt x="74" y="160"/>
                  <a:pt x="73" y="160"/>
                  <a:pt x="72" y="160"/>
                </a:cubicBezTo>
                <a:cubicBezTo>
                  <a:pt x="72" y="159"/>
                  <a:pt x="72" y="159"/>
                  <a:pt x="72" y="158"/>
                </a:cubicBezTo>
                <a:cubicBezTo>
                  <a:pt x="72" y="157"/>
                  <a:pt x="72" y="156"/>
                  <a:pt x="70" y="155"/>
                </a:cubicBezTo>
                <a:cubicBezTo>
                  <a:pt x="73" y="152"/>
                  <a:pt x="73" y="152"/>
                  <a:pt x="73" y="15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1" y="167"/>
                  <a:pt x="41" y="167"/>
                  <a:pt x="41" y="167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53" y="172"/>
                  <a:pt x="53" y="172"/>
                  <a:pt x="53" y="172"/>
                </a:cubicBezTo>
                <a:cubicBezTo>
                  <a:pt x="75" y="194"/>
                  <a:pt x="75" y="194"/>
                  <a:pt x="75" y="194"/>
                </a:cubicBezTo>
                <a:cubicBezTo>
                  <a:pt x="92" y="177"/>
                  <a:pt x="92" y="177"/>
                  <a:pt x="92" y="177"/>
                </a:cubicBezTo>
                <a:cubicBezTo>
                  <a:pt x="91" y="175"/>
                  <a:pt x="90" y="175"/>
                  <a:pt x="89" y="175"/>
                </a:cubicBezTo>
                <a:cubicBezTo>
                  <a:pt x="88" y="175"/>
                  <a:pt x="88" y="175"/>
                  <a:pt x="87" y="174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5831449" y="3238653"/>
            <a:ext cx="529100" cy="564951"/>
          </a:xfrm>
          <a:custGeom>
            <a:avLst/>
            <a:gdLst>
              <a:gd name="T0" fmla="*/ 178 w 181"/>
              <a:gd name="T1" fmla="*/ 20 h 193"/>
              <a:gd name="T2" fmla="*/ 161 w 181"/>
              <a:gd name="T3" fmla="*/ 2 h 193"/>
              <a:gd name="T4" fmla="*/ 153 w 181"/>
              <a:gd name="T5" fmla="*/ 2 h 193"/>
              <a:gd name="T6" fmla="*/ 55 w 181"/>
              <a:gd name="T7" fmla="*/ 83 h 193"/>
              <a:gd name="T8" fmla="*/ 27 w 181"/>
              <a:gd name="T9" fmla="*/ 125 h 193"/>
              <a:gd name="T10" fmla="*/ 27 w 181"/>
              <a:gd name="T11" fmla="*/ 127 h 193"/>
              <a:gd name="T12" fmla="*/ 10 w 181"/>
              <a:gd name="T13" fmla="*/ 135 h 193"/>
              <a:gd name="T14" fmla="*/ 16 w 181"/>
              <a:gd name="T15" fmla="*/ 174 h 193"/>
              <a:gd name="T16" fmla="*/ 19 w 181"/>
              <a:gd name="T17" fmla="*/ 181 h 193"/>
              <a:gd name="T18" fmla="*/ 18 w 181"/>
              <a:gd name="T19" fmla="*/ 186 h 193"/>
              <a:gd name="T20" fmla="*/ 23 w 181"/>
              <a:gd name="T21" fmla="*/ 183 h 193"/>
              <a:gd name="T22" fmla="*/ 20 w 181"/>
              <a:gd name="T23" fmla="*/ 162 h 193"/>
              <a:gd name="T24" fmla="*/ 26 w 181"/>
              <a:gd name="T25" fmla="*/ 151 h 193"/>
              <a:gd name="T26" fmla="*/ 23 w 181"/>
              <a:gd name="T27" fmla="*/ 163 h 193"/>
              <a:gd name="T28" fmla="*/ 25 w 181"/>
              <a:gd name="T29" fmla="*/ 187 h 193"/>
              <a:gd name="T30" fmla="*/ 14 w 181"/>
              <a:gd name="T31" fmla="*/ 190 h 193"/>
              <a:gd name="T32" fmla="*/ 17 w 181"/>
              <a:gd name="T33" fmla="*/ 191 h 193"/>
              <a:gd name="T34" fmla="*/ 34 w 181"/>
              <a:gd name="T35" fmla="*/ 184 h 193"/>
              <a:gd name="T36" fmla="*/ 35 w 181"/>
              <a:gd name="T37" fmla="*/ 175 h 193"/>
              <a:gd name="T38" fmla="*/ 38 w 181"/>
              <a:gd name="T39" fmla="*/ 168 h 193"/>
              <a:gd name="T40" fmla="*/ 41 w 181"/>
              <a:gd name="T41" fmla="*/ 166 h 193"/>
              <a:gd name="T42" fmla="*/ 52 w 181"/>
              <a:gd name="T43" fmla="*/ 155 h 193"/>
              <a:gd name="T44" fmla="*/ 52 w 181"/>
              <a:gd name="T45" fmla="*/ 154 h 193"/>
              <a:gd name="T46" fmla="*/ 54 w 181"/>
              <a:gd name="T47" fmla="*/ 154 h 193"/>
              <a:gd name="T48" fmla="*/ 56 w 181"/>
              <a:gd name="T49" fmla="*/ 153 h 193"/>
              <a:gd name="T50" fmla="*/ 97 w 181"/>
              <a:gd name="T51" fmla="*/ 126 h 193"/>
              <a:gd name="T52" fmla="*/ 179 w 181"/>
              <a:gd name="T53" fmla="*/ 28 h 193"/>
              <a:gd name="T54" fmla="*/ 178 w 181"/>
              <a:gd name="T55" fmla="*/ 20 h 193"/>
              <a:gd name="T56" fmla="*/ 34 w 181"/>
              <a:gd name="T57" fmla="*/ 157 h 193"/>
              <a:gd name="T58" fmla="*/ 30 w 181"/>
              <a:gd name="T59" fmla="*/ 170 h 193"/>
              <a:gd name="T60" fmla="*/ 30 w 181"/>
              <a:gd name="T61" fmla="*/ 157 h 193"/>
              <a:gd name="T62" fmla="*/ 40 w 181"/>
              <a:gd name="T63" fmla="*/ 150 h 193"/>
              <a:gd name="T64" fmla="*/ 42 w 181"/>
              <a:gd name="T65" fmla="*/ 144 h 193"/>
              <a:gd name="T66" fmla="*/ 46 w 181"/>
              <a:gd name="T67" fmla="*/ 148 h 193"/>
              <a:gd name="T68" fmla="*/ 45 w 181"/>
              <a:gd name="T69" fmla="*/ 150 h 193"/>
              <a:gd name="T70" fmla="*/ 34 w 181"/>
              <a:gd name="T71" fmla="*/ 157 h 193"/>
              <a:gd name="T72" fmla="*/ 54 w 181"/>
              <a:gd name="T73" fmla="*/ 145 h 193"/>
              <a:gd name="T74" fmla="*/ 50 w 181"/>
              <a:gd name="T75" fmla="*/ 141 h 193"/>
              <a:gd name="T76" fmla="*/ 75 w 181"/>
              <a:gd name="T77" fmla="*/ 121 h 193"/>
              <a:gd name="T78" fmla="*/ 76 w 181"/>
              <a:gd name="T79" fmla="*/ 118 h 193"/>
              <a:gd name="T80" fmla="*/ 73 w 181"/>
              <a:gd name="T81" fmla="*/ 118 h 193"/>
              <a:gd name="T82" fmla="*/ 48 w 181"/>
              <a:gd name="T83" fmla="*/ 138 h 193"/>
              <a:gd name="T84" fmla="*/ 36 w 181"/>
              <a:gd name="T85" fmla="*/ 127 h 193"/>
              <a:gd name="T86" fmla="*/ 58 w 181"/>
              <a:gd name="T87" fmla="*/ 96 h 193"/>
              <a:gd name="T88" fmla="*/ 85 w 181"/>
              <a:gd name="T89" fmla="*/ 123 h 193"/>
              <a:gd name="T90" fmla="*/ 54 w 181"/>
              <a:gd name="T91" fmla="*/ 145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" h="193">
                <a:moveTo>
                  <a:pt x="178" y="20"/>
                </a:moveTo>
                <a:cubicBezTo>
                  <a:pt x="161" y="2"/>
                  <a:pt x="161" y="2"/>
                  <a:pt x="161" y="2"/>
                </a:cubicBezTo>
                <a:cubicBezTo>
                  <a:pt x="159" y="0"/>
                  <a:pt x="155" y="0"/>
                  <a:pt x="153" y="2"/>
                </a:cubicBezTo>
                <a:cubicBezTo>
                  <a:pt x="55" y="83"/>
                  <a:pt x="55" y="83"/>
                  <a:pt x="55" y="83"/>
                </a:cubicBezTo>
                <a:cubicBezTo>
                  <a:pt x="53" y="84"/>
                  <a:pt x="27" y="125"/>
                  <a:pt x="27" y="125"/>
                </a:cubicBezTo>
                <a:cubicBezTo>
                  <a:pt x="27" y="125"/>
                  <a:pt x="27" y="127"/>
                  <a:pt x="27" y="127"/>
                </a:cubicBezTo>
                <a:cubicBezTo>
                  <a:pt x="22" y="128"/>
                  <a:pt x="15" y="130"/>
                  <a:pt x="10" y="135"/>
                </a:cubicBezTo>
                <a:cubicBezTo>
                  <a:pt x="0" y="145"/>
                  <a:pt x="10" y="164"/>
                  <a:pt x="16" y="174"/>
                </a:cubicBezTo>
                <a:cubicBezTo>
                  <a:pt x="17" y="177"/>
                  <a:pt x="19" y="180"/>
                  <a:pt x="19" y="181"/>
                </a:cubicBezTo>
                <a:cubicBezTo>
                  <a:pt x="20" y="184"/>
                  <a:pt x="19" y="185"/>
                  <a:pt x="18" y="186"/>
                </a:cubicBezTo>
                <a:cubicBezTo>
                  <a:pt x="21" y="186"/>
                  <a:pt x="23" y="185"/>
                  <a:pt x="23" y="183"/>
                </a:cubicBezTo>
                <a:cubicBezTo>
                  <a:pt x="24" y="178"/>
                  <a:pt x="20" y="171"/>
                  <a:pt x="20" y="162"/>
                </a:cubicBezTo>
                <a:cubicBezTo>
                  <a:pt x="21" y="154"/>
                  <a:pt x="26" y="151"/>
                  <a:pt x="26" y="151"/>
                </a:cubicBezTo>
                <a:cubicBezTo>
                  <a:pt x="26" y="151"/>
                  <a:pt x="23" y="154"/>
                  <a:pt x="23" y="163"/>
                </a:cubicBezTo>
                <a:cubicBezTo>
                  <a:pt x="23" y="173"/>
                  <a:pt x="30" y="182"/>
                  <a:pt x="25" y="187"/>
                </a:cubicBezTo>
                <a:cubicBezTo>
                  <a:pt x="21" y="190"/>
                  <a:pt x="17" y="190"/>
                  <a:pt x="14" y="190"/>
                </a:cubicBezTo>
                <a:cubicBezTo>
                  <a:pt x="17" y="191"/>
                  <a:pt x="17" y="191"/>
                  <a:pt x="17" y="191"/>
                </a:cubicBezTo>
                <a:cubicBezTo>
                  <a:pt x="22" y="192"/>
                  <a:pt x="32" y="193"/>
                  <a:pt x="34" y="184"/>
                </a:cubicBezTo>
                <a:cubicBezTo>
                  <a:pt x="35" y="181"/>
                  <a:pt x="35" y="178"/>
                  <a:pt x="35" y="175"/>
                </a:cubicBezTo>
                <a:cubicBezTo>
                  <a:pt x="36" y="172"/>
                  <a:pt x="36" y="170"/>
                  <a:pt x="38" y="168"/>
                </a:cubicBezTo>
                <a:cubicBezTo>
                  <a:pt x="38" y="167"/>
                  <a:pt x="40" y="167"/>
                  <a:pt x="41" y="166"/>
                </a:cubicBezTo>
                <a:cubicBezTo>
                  <a:pt x="45" y="165"/>
                  <a:pt x="50" y="164"/>
                  <a:pt x="52" y="155"/>
                </a:cubicBezTo>
                <a:cubicBezTo>
                  <a:pt x="52" y="155"/>
                  <a:pt x="52" y="154"/>
                  <a:pt x="52" y="154"/>
                </a:cubicBezTo>
                <a:cubicBezTo>
                  <a:pt x="52" y="154"/>
                  <a:pt x="53" y="154"/>
                  <a:pt x="54" y="154"/>
                </a:cubicBezTo>
                <a:cubicBezTo>
                  <a:pt x="54" y="154"/>
                  <a:pt x="55" y="154"/>
                  <a:pt x="56" y="153"/>
                </a:cubicBezTo>
                <a:cubicBezTo>
                  <a:pt x="56" y="153"/>
                  <a:pt x="96" y="127"/>
                  <a:pt x="97" y="126"/>
                </a:cubicBezTo>
                <a:cubicBezTo>
                  <a:pt x="179" y="28"/>
                  <a:pt x="179" y="28"/>
                  <a:pt x="179" y="28"/>
                </a:cubicBezTo>
                <a:cubicBezTo>
                  <a:pt x="181" y="25"/>
                  <a:pt x="181" y="22"/>
                  <a:pt x="178" y="20"/>
                </a:cubicBezTo>
                <a:close/>
                <a:moveTo>
                  <a:pt x="34" y="157"/>
                </a:moveTo>
                <a:cubicBezTo>
                  <a:pt x="30" y="159"/>
                  <a:pt x="30" y="170"/>
                  <a:pt x="30" y="170"/>
                </a:cubicBezTo>
                <a:cubicBezTo>
                  <a:pt x="30" y="170"/>
                  <a:pt x="28" y="162"/>
                  <a:pt x="30" y="157"/>
                </a:cubicBezTo>
                <a:cubicBezTo>
                  <a:pt x="32" y="153"/>
                  <a:pt x="37" y="154"/>
                  <a:pt x="40" y="150"/>
                </a:cubicBezTo>
                <a:cubicBezTo>
                  <a:pt x="41" y="149"/>
                  <a:pt x="41" y="146"/>
                  <a:pt x="42" y="144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46" y="149"/>
                  <a:pt x="45" y="150"/>
                  <a:pt x="45" y="150"/>
                </a:cubicBezTo>
                <a:cubicBezTo>
                  <a:pt x="42" y="157"/>
                  <a:pt x="38" y="155"/>
                  <a:pt x="34" y="157"/>
                </a:cubicBezTo>
                <a:close/>
                <a:moveTo>
                  <a:pt x="54" y="145"/>
                </a:moveTo>
                <a:cubicBezTo>
                  <a:pt x="50" y="141"/>
                  <a:pt x="50" y="141"/>
                  <a:pt x="50" y="141"/>
                </a:cubicBezTo>
                <a:cubicBezTo>
                  <a:pt x="75" y="121"/>
                  <a:pt x="75" y="121"/>
                  <a:pt x="75" y="121"/>
                </a:cubicBezTo>
                <a:cubicBezTo>
                  <a:pt x="76" y="120"/>
                  <a:pt x="76" y="119"/>
                  <a:pt x="76" y="118"/>
                </a:cubicBezTo>
                <a:cubicBezTo>
                  <a:pt x="75" y="117"/>
                  <a:pt x="74" y="117"/>
                  <a:pt x="73" y="118"/>
                </a:cubicBezTo>
                <a:cubicBezTo>
                  <a:pt x="48" y="138"/>
                  <a:pt x="48" y="138"/>
                  <a:pt x="48" y="138"/>
                </a:cubicBezTo>
                <a:cubicBezTo>
                  <a:pt x="36" y="127"/>
                  <a:pt x="36" y="127"/>
                  <a:pt x="36" y="127"/>
                </a:cubicBezTo>
                <a:cubicBezTo>
                  <a:pt x="58" y="96"/>
                  <a:pt x="58" y="96"/>
                  <a:pt x="58" y="96"/>
                </a:cubicBezTo>
                <a:cubicBezTo>
                  <a:pt x="85" y="123"/>
                  <a:pt x="85" y="123"/>
                  <a:pt x="85" y="123"/>
                </a:cubicBezTo>
                <a:lnTo>
                  <a:pt x="54" y="14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14"/>
          <p:cNvSpPr>
            <a:spLocks noEditPoints="1"/>
          </p:cNvSpPr>
          <p:nvPr/>
        </p:nvSpPr>
        <p:spPr bwMode="auto">
          <a:xfrm>
            <a:off x="9797174" y="3312573"/>
            <a:ext cx="593483" cy="417111"/>
          </a:xfrm>
          <a:custGeom>
            <a:avLst/>
            <a:gdLst>
              <a:gd name="T0" fmla="*/ 195 w 195"/>
              <a:gd name="T1" fmla="*/ 0 h 137"/>
              <a:gd name="T2" fmla="*/ 186 w 195"/>
              <a:gd name="T3" fmla="*/ 35 h 137"/>
              <a:gd name="T4" fmla="*/ 177 w 195"/>
              <a:gd name="T5" fmla="*/ 27 h 137"/>
              <a:gd name="T6" fmla="*/ 127 w 195"/>
              <a:gd name="T7" fmla="*/ 77 h 137"/>
              <a:gd name="T8" fmla="*/ 106 w 195"/>
              <a:gd name="T9" fmla="*/ 57 h 137"/>
              <a:gd name="T10" fmla="*/ 73 w 195"/>
              <a:gd name="T11" fmla="*/ 90 h 137"/>
              <a:gd name="T12" fmla="*/ 64 w 195"/>
              <a:gd name="T13" fmla="*/ 82 h 137"/>
              <a:gd name="T14" fmla="*/ 106 w 195"/>
              <a:gd name="T15" fmla="*/ 40 h 137"/>
              <a:gd name="T16" fmla="*/ 127 w 195"/>
              <a:gd name="T17" fmla="*/ 60 h 137"/>
              <a:gd name="T18" fmla="*/ 169 w 195"/>
              <a:gd name="T19" fmla="*/ 18 h 137"/>
              <a:gd name="T20" fmla="*/ 161 w 195"/>
              <a:gd name="T21" fmla="*/ 10 h 137"/>
              <a:gd name="T22" fmla="*/ 195 w 195"/>
              <a:gd name="T23" fmla="*/ 0 h 137"/>
              <a:gd name="T24" fmla="*/ 177 w 195"/>
              <a:gd name="T25" fmla="*/ 38 h 137"/>
              <a:gd name="T26" fmla="*/ 181 w 195"/>
              <a:gd name="T27" fmla="*/ 41 h 137"/>
              <a:gd name="T28" fmla="*/ 181 w 195"/>
              <a:gd name="T29" fmla="*/ 122 h 137"/>
              <a:gd name="T30" fmla="*/ 166 w 195"/>
              <a:gd name="T31" fmla="*/ 137 h 137"/>
              <a:gd name="T32" fmla="*/ 15 w 195"/>
              <a:gd name="T33" fmla="*/ 137 h 137"/>
              <a:gd name="T34" fmla="*/ 0 w 195"/>
              <a:gd name="T35" fmla="*/ 122 h 137"/>
              <a:gd name="T36" fmla="*/ 0 w 195"/>
              <a:gd name="T37" fmla="*/ 25 h 137"/>
              <a:gd name="T38" fmla="*/ 15 w 195"/>
              <a:gd name="T39" fmla="*/ 10 h 137"/>
              <a:gd name="T40" fmla="*/ 150 w 195"/>
              <a:gd name="T41" fmla="*/ 10 h 137"/>
              <a:gd name="T42" fmla="*/ 158 w 195"/>
              <a:gd name="T43" fmla="*/ 18 h 137"/>
              <a:gd name="T44" fmla="*/ 145 w 195"/>
              <a:gd name="T45" fmla="*/ 31 h 137"/>
              <a:gd name="T46" fmla="*/ 13 w 195"/>
              <a:gd name="T47" fmla="*/ 31 h 137"/>
              <a:gd name="T48" fmla="*/ 13 w 195"/>
              <a:gd name="T49" fmla="*/ 115 h 137"/>
              <a:gd name="T50" fmla="*/ 168 w 195"/>
              <a:gd name="T51" fmla="*/ 115 h 137"/>
              <a:gd name="T52" fmla="*/ 168 w 195"/>
              <a:gd name="T53" fmla="*/ 47 h 137"/>
              <a:gd name="T54" fmla="*/ 177 w 195"/>
              <a:gd name="T55" fmla="*/ 38 h 137"/>
              <a:gd name="T56" fmla="*/ 49 w 195"/>
              <a:gd name="T57" fmla="*/ 22 h 137"/>
              <a:gd name="T58" fmla="*/ 54 w 195"/>
              <a:gd name="T59" fmla="*/ 27 h 137"/>
              <a:gd name="T60" fmla="*/ 59 w 195"/>
              <a:gd name="T61" fmla="*/ 22 h 137"/>
              <a:gd name="T62" fmla="*/ 54 w 195"/>
              <a:gd name="T63" fmla="*/ 18 h 137"/>
              <a:gd name="T64" fmla="*/ 49 w 195"/>
              <a:gd name="T65" fmla="*/ 22 h 137"/>
              <a:gd name="T66" fmla="*/ 34 w 195"/>
              <a:gd name="T67" fmla="*/ 22 h 137"/>
              <a:gd name="T68" fmla="*/ 38 w 195"/>
              <a:gd name="T69" fmla="*/ 27 h 137"/>
              <a:gd name="T70" fmla="*/ 43 w 195"/>
              <a:gd name="T71" fmla="*/ 22 h 137"/>
              <a:gd name="T72" fmla="*/ 38 w 195"/>
              <a:gd name="T73" fmla="*/ 18 h 137"/>
              <a:gd name="T74" fmla="*/ 34 w 195"/>
              <a:gd name="T75" fmla="*/ 22 h 137"/>
              <a:gd name="T76" fmla="*/ 18 w 195"/>
              <a:gd name="T77" fmla="*/ 22 h 137"/>
              <a:gd name="T78" fmla="*/ 23 w 195"/>
              <a:gd name="T79" fmla="*/ 27 h 137"/>
              <a:gd name="T80" fmla="*/ 27 w 195"/>
              <a:gd name="T81" fmla="*/ 22 h 137"/>
              <a:gd name="T82" fmla="*/ 23 w 195"/>
              <a:gd name="T83" fmla="*/ 18 h 137"/>
              <a:gd name="T84" fmla="*/ 18 w 195"/>
              <a:gd name="T85" fmla="*/ 2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5" h="137">
                <a:moveTo>
                  <a:pt x="195" y="0"/>
                </a:moveTo>
                <a:cubicBezTo>
                  <a:pt x="186" y="35"/>
                  <a:pt x="186" y="35"/>
                  <a:pt x="186" y="35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73" y="90"/>
                  <a:pt x="73" y="90"/>
                  <a:pt x="73" y="90"/>
                </a:cubicBezTo>
                <a:cubicBezTo>
                  <a:pt x="64" y="82"/>
                  <a:pt x="64" y="82"/>
                  <a:pt x="64" y="82"/>
                </a:cubicBezTo>
                <a:cubicBezTo>
                  <a:pt x="106" y="40"/>
                  <a:pt x="106" y="40"/>
                  <a:pt x="106" y="40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69" y="18"/>
                  <a:pt x="169" y="18"/>
                  <a:pt x="169" y="18"/>
                </a:cubicBezTo>
                <a:cubicBezTo>
                  <a:pt x="161" y="10"/>
                  <a:pt x="161" y="10"/>
                  <a:pt x="161" y="10"/>
                </a:cubicBezTo>
                <a:lnTo>
                  <a:pt x="195" y="0"/>
                </a:lnTo>
                <a:close/>
                <a:moveTo>
                  <a:pt x="177" y="38"/>
                </a:moveTo>
                <a:cubicBezTo>
                  <a:pt x="181" y="41"/>
                  <a:pt x="181" y="41"/>
                  <a:pt x="181" y="41"/>
                </a:cubicBezTo>
                <a:cubicBezTo>
                  <a:pt x="181" y="122"/>
                  <a:pt x="181" y="122"/>
                  <a:pt x="181" y="122"/>
                </a:cubicBezTo>
                <a:cubicBezTo>
                  <a:pt x="181" y="130"/>
                  <a:pt x="174" y="137"/>
                  <a:pt x="166" y="137"/>
                </a:cubicBezTo>
                <a:cubicBezTo>
                  <a:pt x="15" y="137"/>
                  <a:pt x="15" y="137"/>
                  <a:pt x="15" y="137"/>
                </a:cubicBezTo>
                <a:cubicBezTo>
                  <a:pt x="7" y="137"/>
                  <a:pt x="0" y="130"/>
                  <a:pt x="0" y="122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7"/>
                  <a:pt x="7" y="10"/>
                  <a:pt x="15" y="10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8" y="18"/>
                  <a:pt x="158" y="18"/>
                  <a:pt x="158" y="18"/>
                </a:cubicBezTo>
                <a:cubicBezTo>
                  <a:pt x="145" y="31"/>
                  <a:pt x="145" y="31"/>
                  <a:pt x="145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115"/>
                  <a:pt x="13" y="115"/>
                  <a:pt x="13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47"/>
                  <a:pt x="168" y="47"/>
                  <a:pt x="168" y="47"/>
                </a:cubicBezTo>
                <a:lnTo>
                  <a:pt x="177" y="38"/>
                </a:lnTo>
                <a:close/>
                <a:moveTo>
                  <a:pt x="49" y="22"/>
                </a:moveTo>
                <a:cubicBezTo>
                  <a:pt x="49" y="25"/>
                  <a:pt x="51" y="27"/>
                  <a:pt x="54" y="27"/>
                </a:cubicBezTo>
                <a:cubicBezTo>
                  <a:pt x="57" y="27"/>
                  <a:pt x="59" y="25"/>
                  <a:pt x="59" y="22"/>
                </a:cubicBezTo>
                <a:cubicBezTo>
                  <a:pt x="59" y="20"/>
                  <a:pt x="57" y="18"/>
                  <a:pt x="54" y="18"/>
                </a:cubicBezTo>
                <a:cubicBezTo>
                  <a:pt x="51" y="18"/>
                  <a:pt x="49" y="20"/>
                  <a:pt x="49" y="22"/>
                </a:cubicBezTo>
                <a:close/>
                <a:moveTo>
                  <a:pt x="34" y="22"/>
                </a:moveTo>
                <a:cubicBezTo>
                  <a:pt x="34" y="25"/>
                  <a:pt x="36" y="27"/>
                  <a:pt x="38" y="27"/>
                </a:cubicBezTo>
                <a:cubicBezTo>
                  <a:pt x="41" y="27"/>
                  <a:pt x="43" y="25"/>
                  <a:pt x="43" y="22"/>
                </a:cubicBezTo>
                <a:cubicBezTo>
                  <a:pt x="43" y="20"/>
                  <a:pt x="41" y="18"/>
                  <a:pt x="38" y="18"/>
                </a:cubicBezTo>
                <a:cubicBezTo>
                  <a:pt x="36" y="18"/>
                  <a:pt x="34" y="20"/>
                  <a:pt x="34" y="22"/>
                </a:cubicBezTo>
                <a:close/>
                <a:moveTo>
                  <a:pt x="18" y="22"/>
                </a:moveTo>
                <a:cubicBezTo>
                  <a:pt x="18" y="25"/>
                  <a:pt x="20" y="27"/>
                  <a:pt x="23" y="27"/>
                </a:cubicBezTo>
                <a:cubicBezTo>
                  <a:pt x="25" y="27"/>
                  <a:pt x="27" y="25"/>
                  <a:pt x="27" y="22"/>
                </a:cubicBezTo>
                <a:cubicBezTo>
                  <a:pt x="27" y="20"/>
                  <a:pt x="25" y="18"/>
                  <a:pt x="23" y="18"/>
                </a:cubicBezTo>
                <a:cubicBezTo>
                  <a:pt x="20" y="18"/>
                  <a:pt x="18" y="20"/>
                  <a:pt x="18" y="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15112" y="3898697"/>
            <a:ext cx="15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Step 02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1272" y="3898697"/>
            <a:ext cx="15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Step 03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99491" y="3898697"/>
            <a:ext cx="15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Step 04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39188" y="3898697"/>
            <a:ext cx="15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Step 05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990600" y="4830987"/>
            <a:ext cx="19974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Suitable for all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type, Lorem Ipsum is not simply random text.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960651" y="2129598"/>
            <a:ext cx="19974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Suitable for all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type, Lorem Ipsum is not simply random text.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953583" y="4830987"/>
            <a:ext cx="19974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Suitable for all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type, Lorem Ipsum is not simply random text.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923634" y="2129598"/>
            <a:ext cx="19974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Suitable for all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type, Lorem Ipsum is not simply random text.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873535" y="4830987"/>
            <a:ext cx="19974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Suitable for all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type, Lorem Ipsum is not simply random text.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904999" y="4397043"/>
            <a:ext cx="361309" cy="361309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Isosceles Triangle 38"/>
          <p:cNvSpPr/>
          <p:nvPr/>
        </p:nvSpPr>
        <p:spPr>
          <a:xfrm rot="10800000">
            <a:off x="2010262" y="4532159"/>
            <a:ext cx="150783" cy="1299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849877" y="4397043"/>
            <a:ext cx="361309" cy="361309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Isosceles Triangle 40"/>
          <p:cNvSpPr/>
          <p:nvPr/>
        </p:nvSpPr>
        <p:spPr>
          <a:xfrm rot="10800000">
            <a:off x="5955140" y="4532159"/>
            <a:ext cx="150783" cy="1299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9753836" y="4397043"/>
            <a:ext cx="361309" cy="361309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Isosceles Triangle 42"/>
          <p:cNvSpPr/>
          <p:nvPr/>
        </p:nvSpPr>
        <p:spPr>
          <a:xfrm rot="10800000">
            <a:off x="9859099" y="4532159"/>
            <a:ext cx="150783" cy="1299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798106" y="2813514"/>
            <a:ext cx="361309" cy="361309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Isosceles Triangle 44"/>
          <p:cNvSpPr/>
          <p:nvPr/>
        </p:nvSpPr>
        <p:spPr>
          <a:xfrm>
            <a:off x="3903369" y="2918150"/>
            <a:ext cx="150783" cy="1299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742984" y="2813514"/>
            <a:ext cx="361309" cy="361309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Isosceles Triangle 46"/>
          <p:cNvSpPr/>
          <p:nvPr/>
        </p:nvSpPr>
        <p:spPr>
          <a:xfrm>
            <a:off x="7848247" y="2918150"/>
            <a:ext cx="150783" cy="1299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5822271" y="1552959"/>
            <a:ext cx="5474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2"/>
          <p:cNvSpPr txBox="1"/>
          <p:nvPr/>
        </p:nvSpPr>
        <p:spPr>
          <a:xfrm>
            <a:off x="4629092" y="491703"/>
            <a:ext cx="2933816" cy="420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0" i="0" u="none" strike="noStrike" kern="1200" cap="none" spc="400" normalizeH="0" baseline="0" noProof="0" dirty="0">
                <a:ln>
                  <a:noFill/>
                </a:ln>
                <a:solidFill>
                  <a:srgbClr val="313C41"/>
                </a:solidFill>
                <a:effectLst/>
                <a:uLnTx/>
                <a:uFillTx/>
                <a:cs typeface="+mn-ea"/>
                <a:sym typeface="+mn-lt"/>
              </a:rPr>
              <a:t>请输入你的标题</a:t>
            </a:r>
            <a:endParaRPr kumimoji="0" lang="en-US" sz="2665" b="0" i="0" u="none" strike="noStrike" kern="1200" cap="none" spc="400" normalizeH="0" baseline="0" noProof="0" dirty="0">
              <a:ln>
                <a:noFill/>
              </a:ln>
              <a:solidFill>
                <a:srgbClr val="313C4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矩形 1"/>
          <p:cNvSpPr>
            <a:spLocks noChangeArrowheads="1"/>
          </p:cNvSpPr>
          <p:nvPr/>
        </p:nvSpPr>
        <p:spPr bwMode="auto">
          <a:xfrm>
            <a:off x="3695700" y="834079"/>
            <a:ext cx="4800603" cy="54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consectetuer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Aenean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ligula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eget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Aenean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massa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0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0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14000"/>
                                </p:stCondLst>
                                <p:childTnLst>
                                  <p:par>
                                    <p:cTn id="1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5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15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5" grpId="0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/>
          <p:bldP spid="22" grpId="0"/>
          <p:bldP spid="23" grpId="0"/>
          <p:bldP spid="24" grpId="0"/>
          <p:bldP spid="27" grpId="0"/>
          <p:bldP spid="34" grpId="0"/>
          <p:bldP spid="35" grpId="0"/>
          <p:bldP spid="36" grpId="0"/>
          <p:bldP spid="37" grpId="0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0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0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14000"/>
                                </p:stCondLst>
                                <p:childTnLst>
                                  <p:par>
                                    <p:cTn id="1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5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15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5" grpId="0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/>
          <p:bldP spid="22" grpId="0"/>
          <p:bldP spid="23" grpId="0"/>
          <p:bldP spid="24" grpId="0"/>
          <p:bldP spid="27" grpId="0"/>
          <p:bldP spid="34" grpId="0"/>
          <p:bldP spid="35" grpId="0"/>
          <p:bldP spid="36" grpId="0"/>
          <p:bldP spid="37" grpId="0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127149"/>
            <a:ext cx="6248400" cy="3383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Freeform 101"/>
          <p:cNvSpPr>
            <a:spLocks noEditPoints="1"/>
          </p:cNvSpPr>
          <p:nvPr/>
        </p:nvSpPr>
        <p:spPr bwMode="auto">
          <a:xfrm>
            <a:off x="1150777" y="4682049"/>
            <a:ext cx="445376" cy="442692"/>
          </a:xfrm>
          <a:custGeom>
            <a:avLst/>
            <a:gdLst>
              <a:gd name="T0" fmla="*/ 39 w 70"/>
              <a:gd name="T1" fmla="*/ 22 h 67"/>
              <a:gd name="T2" fmla="*/ 45 w 70"/>
              <a:gd name="T3" fmla="*/ 28 h 67"/>
              <a:gd name="T4" fmla="*/ 48 w 70"/>
              <a:gd name="T5" fmla="*/ 18 h 67"/>
              <a:gd name="T6" fmla="*/ 46 w 70"/>
              <a:gd name="T7" fmla="*/ 24 h 67"/>
              <a:gd name="T8" fmla="*/ 42 w 70"/>
              <a:gd name="T9" fmla="*/ 22 h 67"/>
              <a:gd name="T10" fmla="*/ 45 w 70"/>
              <a:gd name="T11" fmla="*/ 20 h 67"/>
              <a:gd name="T12" fmla="*/ 46 w 70"/>
              <a:gd name="T13" fmla="*/ 24 h 67"/>
              <a:gd name="T14" fmla="*/ 66 w 70"/>
              <a:gd name="T15" fmla="*/ 0 h 67"/>
              <a:gd name="T16" fmla="*/ 35 w 70"/>
              <a:gd name="T17" fmla="*/ 9 h 67"/>
              <a:gd name="T18" fmla="*/ 12 w 70"/>
              <a:gd name="T19" fmla="*/ 28 h 67"/>
              <a:gd name="T20" fmla="*/ 0 w 70"/>
              <a:gd name="T21" fmla="*/ 37 h 67"/>
              <a:gd name="T22" fmla="*/ 1 w 70"/>
              <a:gd name="T23" fmla="*/ 40 h 67"/>
              <a:gd name="T24" fmla="*/ 16 w 70"/>
              <a:gd name="T25" fmla="*/ 43 h 67"/>
              <a:gd name="T26" fmla="*/ 17 w 70"/>
              <a:gd name="T27" fmla="*/ 43 h 67"/>
              <a:gd name="T28" fmla="*/ 24 w 70"/>
              <a:gd name="T29" fmla="*/ 51 h 67"/>
              <a:gd name="T30" fmla="*/ 27 w 70"/>
              <a:gd name="T31" fmla="*/ 65 h 67"/>
              <a:gd name="T32" fmla="*/ 28 w 70"/>
              <a:gd name="T33" fmla="*/ 67 h 67"/>
              <a:gd name="T34" fmla="*/ 36 w 70"/>
              <a:gd name="T35" fmla="*/ 60 h 67"/>
              <a:gd name="T36" fmla="*/ 40 w 70"/>
              <a:gd name="T37" fmla="*/ 46 h 67"/>
              <a:gd name="T38" fmla="*/ 67 w 70"/>
              <a:gd name="T39" fmla="*/ 1 h 67"/>
              <a:gd name="T40" fmla="*/ 9 w 70"/>
              <a:gd name="T41" fmla="*/ 33 h 67"/>
              <a:gd name="T42" fmla="*/ 19 w 70"/>
              <a:gd name="T43" fmla="*/ 30 h 67"/>
              <a:gd name="T44" fmla="*/ 10 w 70"/>
              <a:gd name="T45" fmla="*/ 37 h 67"/>
              <a:gd name="T46" fmla="*/ 36 w 70"/>
              <a:gd name="T47" fmla="*/ 54 h 67"/>
              <a:gd name="T48" fmla="*/ 30 w 70"/>
              <a:gd name="T49" fmla="*/ 62 h 67"/>
              <a:gd name="T50" fmla="*/ 27 w 70"/>
              <a:gd name="T51" fmla="*/ 51 h 67"/>
              <a:gd name="T52" fmla="*/ 36 w 70"/>
              <a:gd name="T53" fmla="*/ 54 h 67"/>
              <a:gd name="T54" fmla="*/ 21 w 70"/>
              <a:gd name="T55" fmla="*/ 34 h 67"/>
              <a:gd name="T56" fmla="*/ 47 w 70"/>
              <a:gd name="T57" fmla="*/ 5 h 67"/>
              <a:gd name="T58" fmla="*/ 56 w 70"/>
              <a:gd name="T59" fmla="*/ 30 h 67"/>
              <a:gd name="T60" fmla="*/ 21 w 70"/>
              <a:gd name="T61" fmla="*/ 54 h 67"/>
              <a:gd name="T62" fmla="*/ 17 w 70"/>
              <a:gd name="T63" fmla="*/ 62 h 67"/>
              <a:gd name="T64" fmla="*/ 4 w 70"/>
              <a:gd name="T65" fmla="*/ 64 h 67"/>
              <a:gd name="T66" fmla="*/ 4 w 70"/>
              <a:gd name="T67" fmla="*/ 50 h 67"/>
              <a:gd name="T68" fmla="*/ 12 w 70"/>
              <a:gd name="T69" fmla="*/ 46 h 67"/>
              <a:gd name="T70" fmla="*/ 14 w 70"/>
              <a:gd name="T71" fmla="*/ 49 h 67"/>
              <a:gd name="T72" fmla="*/ 5 w 70"/>
              <a:gd name="T73" fmla="*/ 62 h 67"/>
              <a:gd name="T74" fmla="*/ 18 w 70"/>
              <a:gd name="T75" fmla="*/ 53 h 67"/>
              <a:gd name="T76" fmla="*/ 21 w 70"/>
              <a:gd name="T77" fmla="*/ 5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0" h="67">
                <a:moveTo>
                  <a:pt x="41" y="18"/>
                </a:moveTo>
                <a:cubicBezTo>
                  <a:pt x="40" y="19"/>
                  <a:pt x="39" y="21"/>
                  <a:pt x="39" y="22"/>
                </a:cubicBezTo>
                <a:cubicBezTo>
                  <a:pt x="39" y="24"/>
                  <a:pt x="40" y="25"/>
                  <a:pt x="41" y="26"/>
                </a:cubicBezTo>
                <a:cubicBezTo>
                  <a:pt x="42" y="27"/>
                  <a:pt x="43" y="28"/>
                  <a:pt x="45" y="28"/>
                </a:cubicBezTo>
                <a:cubicBezTo>
                  <a:pt x="46" y="28"/>
                  <a:pt x="47" y="27"/>
                  <a:pt x="48" y="26"/>
                </a:cubicBezTo>
                <a:cubicBezTo>
                  <a:pt x="50" y="24"/>
                  <a:pt x="50" y="21"/>
                  <a:pt x="48" y="18"/>
                </a:cubicBezTo>
                <a:cubicBezTo>
                  <a:pt x="46" y="16"/>
                  <a:pt x="43" y="16"/>
                  <a:pt x="41" y="18"/>
                </a:cubicBezTo>
                <a:close/>
                <a:moveTo>
                  <a:pt x="46" y="24"/>
                </a:moveTo>
                <a:cubicBezTo>
                  <a:pt x="45" y="25"/>
                  <a:pt x="44" y="25"/>
                  <a:pt x="43" y="24"/>
                </a:cubicBezTo>
                <a:cubicBezTo>
                  <a:pt x="42" y="23"/>
                  <a:pt x="42" y="23"/>
                  <a:pt x="42" y="22"/>
                </a:cubicBezTo>
                <a:cubicBezTo>
                  <a:pt x="42" y="22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5" y="20"/>
                  <a:pt x="46" y="20"/>
                  <a:pt x="46" y="21"/>
                </a:cubicBezTo>
                <a:cubicBezTo>
                  <a:pt x="47" y="22"/>
                  <a:pt x="47" y="23"/>
                  <a:pt x="46" y="24"/>
                </a:cubicBezTo>
                <a:close/>
                <a:moveTo>
                  <a:pt x="67" y="1"/>
                </a:moveTo>
                <a:cubicBezTo>
                  <a:pt x="67" y="1"/>
                  <a:pt x="66" y="0"/>
                  <a:pt x="66" y="0"/>
                </a:cubicBezTo>
                <a:cubicBezTo>
                  <a:pt x="65" y="0"/>
                  <a:pt x="63" y="0"/>
                  <a:pt x="60" y="0"/>
                </a:cubicBezTo>
                <a:cubicBezTo>
                  <a:pt x="54" y="0"/>
                  <a:pt x="43" y="1"/>
                  <a:pt x="35" y="9"/>
                </a:cubicBezTo>
                <a:cubicBezTo>
                  <a:pt x="28" y="15"/>
                  <a:pt x="24" y="21"/>
                  <a:pt x="21" y="27"/>
                </a:cubicBezTo>
                <a:cubicBezTo>
                  <a:pt x="19" y="27"/>
                  <a:pt x="14" y="28"/>
                  <a:pt x="12" y="28"/>
                </a:cubicBezTo>
                <a:cubicBezTo>
                  <a:pt x="10" y="28"/>
                  <a:pt x="8" y="29"/>
                  <a:pt x="7" y="31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8"/>
                  <a:pt x="0" y="38"/>
                  <a:pt x="0" y="39"/>
                </a:cubicBezTo>
                <a:cubicBezTo>
                  <a:pt x="0" y="39"/>
                  <a:pt x="1" y="40"/>
                  <a:pt x="1" y="40"/>
                </a:cubicBezTo>
                <a:cubicBezTo>
                  <a:pt x="1" y="40"/>
                  <a:pt x="7" y="40"/>
                  <a:pt x="9" y="40"/>
                </a:cubicBezTo>
                <a:cubicBezTo>
                  <a:pt x="11" y="40"/>
                  <a:pt x="15" y="42"/>
                  <a:pt x="16" y="43"/>
                </a:cubicBezTo>
                <a:cubicBezTo>
                  <a:pt x="16" y="43"/>
                  <a:pt x="16" y="43"/>
                  <a:pt x="17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1"/>
                  <a:pt x="24" y="51"/>
                </a:cubicBezTo>
                <a:cubicBezTo>
                  <a:pt x="25" y="52"/>
                  <a:pt x="26" y="56"/>
                  <a:pt x="27" y="58"/>
                </a:cubicBezTo>
                <a:cubicBezTo>
                  <a:pt x="27" y="60"/>
                  <a:pt x="27" y="65"/>
                  <a:pt x="27" y="65"/>
                </a:cubicBezTo>
                <a:cubicBezTo>
                  <a:pt x="27" y="66"/>
                  <a:pt x="27" y="66"/>
                  <a:pt x="28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9" y="67"/>
                  <a:pt x="29" y="67"/>
                  <a:pt x="30" y="66"/>
                </a:cubicBezTo>
                <a:cubicBezTo>
                  <a:pt x="36" y="60"/>
                  <a:pt x="36" y="60"/>
                  <a:pt x="36" y="60"/>
                </a:cubicBezTo>
                <a:cubicBezTo>
                  <a:pt x="37" y="58"/>
                  <a:pt x="39" y="57"/>
                  <a:pt x="39" y="54"/>
                </a:cubicBezTo>
                <a:cubicBezTo>
                  <a:pt x="39" y="53"/>
                  <a:pt x="40" y="48"/>
                  <a:pt x="40" y="46"/>
                </a:cubicBezTo>
                <a:cubicBezTo>
                  <a:pt x="45" y="43"/>
                  <a:pt x="51" y="38"/>
                  <a:pt x="58" y="32"/>
                </a:cubicBezTo>
                <a:cubicBezTo>
                  <a:pt x="70" y="20"/>
                  <a:pt x="67" y="2"/>
                  <a:pt x="67" y="1"/>
                </a:cubicBezTo>
                <a:close/>
                <a:moveTo>
                  <a:pt x="5" y="37"/>
                </a:moveTo>
                <a:cubicBezTo>
                  <a:pt x="9" y="33"/>
                  <a:pt x="9" y="33"/>
                  <a:pt x="9" y="33"/>
                </a:cubicBezTo>
                <a:cubicBezTo>
                  <a:pt x="10" y="32"/>
                  <a:pt x="11" y="31"/>
                  <a:pt x="13" y="31"/>
                </a:cubicBezTo>
                <a:cubicBezTo>
                  <a:pt x="14" y="31"/>
                  <a:pt x="17" y="30"/>
                  <a:pt x="19" y="30"/>
                </a:cubicBezTo>
                <a:cubicBezTo>
                  <a:pt x="17" y="34"/>
                  <a:pt x="16" y="38"/>
                  <a:pt x="16" y="39"/>
                </a:cubicBezTo>
                <a:cubicBezTo>
                  <a:pt x="14" y="39"/>
                  <a:pt x="11" y="37"/>
                  <a:pt x="10" y="37"/>
                </a:cubicBezTo>
                <a:cubicBezTo>
                  <a:pt x="9" y="37"/>
                  <a:pt x="7" y="37"/>
                  <a:pt x="5" y="37"/>
                </a:cubicBezTo>
                <a:close/>
                <a:moveTo>
                  <a:pt x="36" y="54"/>
                </a:moveTo>
                <a:cubicBezTo>
                  <a:pt x="36" y="56"/>
                  <a:pt x="35" y="56"/>
                  <a:pt x="34" y="58"/>
                </a:cubicBezTo>
                <a:cubicBezTo>
                  <a:pt x="30" y="62"/>
                  <a:pt x="30" y="62"/>
                  <a:pt x="30" y="62"/>
                </a:cubicBezTo>
                <a:cubicBezTo>
                  <a:pt x="30" y="60"/>
                  <a:pt x="30" y="58"/>
                  <a:pt x="30" y="57"/>
                </a:cubicBezTo>
                <a:cubicBezTo>
                  <a:pt x="29" y="55"/>
                  <a:pt x="28" y="53"/>
                  <a:pt x="27" y="51"/>
                </a:cubicBezTo>
                <a:cubicBezTo>
                  <a:pt x="29" y="51"/>
                  <a:pt x="32" y="50"/>
                  <a:pt x="37" y="47"/>
                </a:cubicBezTo>
                <a:cubicBezTo>
                  <a:pt x="37" y="50"/>
                  <a:pt x="36" y="53"/>
                  <a:pt x="36" y="54"/>
                </a:cubicBezTo>
                <a:close/>
                <a:moveTo>
                  <a:pt x="33" y="46"/>
                </a:moveTo>
                <a:cubicBezTo>
                  <a:pt x="21" y="34"/>
                  <a:pt x="21" y="34"/>
                  <a:pt x="21" y="34"/>
                </a:cubicBezTo>
                <a:cubicBezTo>
                  <a:pt x="23" y="29"/>
                  <a:pt x="28" y="20"/>
                  <a:pt x="37" y="11"/>
                </a:cubicBezTo>
                <a:cubicBezTo>
                  <a:pt x="40" y="8"/>
                  <a:pt x="43" y="6"/>
                  <a:pt x="47" y="5"/>
                </a:cubicBezTo>
                <a:cubicBezTo>
                  <a:pt x="62" y="20"/>
                  <a:pt x="62" y="20"/>
                  <a:pt x="62" y="20"/>
                </a:cubicBezTo>
                <a:cubicBezTo>
                  <a:pt x="61" y="23"/>
                  <a:pt x="59" y="27"/>
                  <a:pt x="56" y="30"/>
                </a:cubicBezTo>
                <a:cubicBezTo>
                  <a:pt x="47" y="39"/>
                  <a:pt x="38" y="44"/>
                  <a:pt x="33" y="46"/>
                </a:cubicBezTo>
                <a:close/>
                <a:moveTo>
                  <a:pt x="21" y="54"/>
                </a:move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5" y="64"/>
                  <a:pt x="11" y="65"/>
                  <a:pt x="8" y="65"/>
                </a:cubicBezTo>
                <a:cubicBezTo>
                  <a:pt x="6" y="65"/>
                  <a:pt x="4" y="64"/>
                  <a:pt x="4" y="64"/>
                </a:cubicBezTo>
                <a:cubicBezTo>
                  <a:pt x="3" y="64"/>
                  <a:pt x="3" y="64"/>
                  <a:pt x="2" y="63"/>
                </a:cubicBezTo>
                <a:cubicBezTo>
                  <a:pt x="2" y="62"/>
                  <a:pt x="1" y="53"/>
                  <a:pt x="4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12" y="46"/>
                  <a:pt x="12" y="46"/>
                  <a:pt x="12" y="46"/>
                </a:cubicBezTo>
                <a:cubicBezTo>
                  <a:pt x="13" y="46"/>
                  <a:pt x="14" y="46"/>
                  <a:pt x="14" y="47"/>
                </a:cubicBezTo>
                <a:cubicBezTo>
                  <a:pt x="15" y="48"/>
                  <a:pt x="14" y="49"/>
                  <a:pt x="14" y="49"/>
                </a:cubicBezTo>
                <a:cubicBezTo>
                  <a:pt x="6" y="52"/>
                  <a:pt x="6" y="52"/>
                  <a:pt x="6" y="52"/>
                </a:cubicBezTo>
                <a:cubicBezTo>
                  <a:pt x="5" y="54"/>
                  <a:pt x="5" y="58"/>
                  <a:pt x="5" y="62"/>
                </a:cubicBezTo>
                <a:cubicBezTo>
                  <a:pt x="8" y="62"/>
                  <a:pt x="13" y="62"/>
                  <a:pt x="14" y="60"/>
                </a:cubicBezTo>
                <a:cubicBezTo>
                  <a:pt x="18" y="53"/>
                  <a:pt x="18" y="53"/>
                  <a:pt x="18" y="53"/>
                </a:cubicBezTo>
                <a:cubicBezTo>
                  <a:pt x="18" y="52"/>
                  <a:pt x="19" y="52"/>
                  <a:pt x="20" y="52"/>
                </a:cubicBezTo>
                <a:cubicBezTo>
                  <a:pt x="21" y="53"/>
                  <a:pt x="21" y="54"/>
                  <a:pt x="21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 154"/>
          <p:cNvSpPr>
            <a:spLocks noEditPoints="1"/>
          </p:cNvSpPr>
          <p:nvPr/>
        </p:nvSpPr>
        <p:spPr bwMode="auto">
          <a:xfrm>
            <a:off x="1131996" y="2555407"/>
            <a:ext cx="482938" cy="426593"/>
          </a:xfrm>
          <a:custGeom>
            <a:avLst/>
            <a:gdLst>
              <a:gd name="T0" fmla="*/ 30 w 76"/>
              <a:gd name="T1" fmla="*/ 46 h 65"/>
              <a:gd name="T2" fmla="*/ 43 w 76"/>
              <a:gd name="T3" fmla="*/ 37 h 65"/>
              <a:gd name="T4" fmla="*/ 51 w 76"/>
              <a:gd name="T5" fmla="*/ 15 h 65"/>
              <a:gd name="T6" fmla="*/ 18 w 76"/>
              <a:gd name="T7" fmla="*/ 17 h 65"/>
              <a:gd name="T8" fmla="*/ 51 w 76"/>
              <a:gd name="T9" fmla="*/ 18 h 65"/>
              <a:gd name="T10" fmla="*/ 48 w 76"/>
              <a:gd name="T11" fmla="*/ 29 h 65"/>
              <a:gd name="T12" fmla="*/ 39 w 76"/>
              <a:gd name="T13" fmla="*/ 40 h 65"/>
              <a:gd name="T14" fmla="*/ 29 w 76"/>
              <a:gd name="T15" fmla="*/ 18 h 65"/>
              <a:gd name="T16" fmla="*/ 28 w 76"/>
              <a:gd name="T17" fmla="*/ 29 h 65"/>
              <a:gd name="T18" fmla="*/ 36 w 76"/>
              <a:gd name="T19" fmla="*/ 19 h 65"/>
              <a:gd name="T20" fmla="*/ 37 w 76"/>
              <a:gd name="T21" fmla="*/ 29 h 65"/>
              <a:gd name="T22" fmla="*/ 26 w 76"/>
              <a:gd name="T23" fmla="*/ 51 h 65"/>
              <a:gd name="T24" fmla="*/ 16 w 76"/>
              <a:gd name="T25" fmla="*/ 53 h 65"/>
              <a:gd name="T26" fmla="*/ 20 w 76"/>
              <a:gd name="T27" fmla="*/ 51 h 65"/>
              <a:gd name="T28" fmla="*/ 15 w 76"/>
              <a:gd name="T29" fmla="*/ 47 h 65"/>
              <a:gd name="T30" fmla="*/ 8 w 76"/>
              <a:gd name="T31" fmla="*/ 42 h 65"/>
              <a:gd name="T32" fmla="*/ 3 w 76"/>
              <a:gd name="T33" fmla="*/ 35 h 65"/>
              <a:gd name="T34" fmla="*/ 12 w 76"/>
              <a:gd name="T35" fmla="*/ 41 h 65"/>
              <a:gd name="T36" fmla="*/ 0 w 76"/>
              <a:gd name="T37" fmla="*/ 24 h 65"/>
              <a:gd name="T38" fmla="*/ 3 w 76"/>
              <a:gd name="T39" fmla="*/ 22 h 65"/>
              <a:gd name="T40" fmla="*/ 7 w 76"/>
              <a:gd name="T41" fmla="*/ 29 h 65"/>
              <a:gd name="T42" fmla="*/ 6 w 76"/>
              <a:gd name="T43" fmla="*/ 8 h 65"/>
              <a:gd name="T44" fmla="*/ 8 w 76"/>
              <a:gd name="T45" fmla="*/ 17 h 65"/>
              <a:gd name="T46" fmla="*/ 1 w 76"/>
              <a:gd name="T47" fmla="*/ 16 h 65"/>
              <a:gd name="T48" fmla="*/ 12 w 76"/>
              <a:gd name="T49" fmla="*/ 8 h 65"/>
              <a:gd name="T50" fmla="*/ 47 w 76"/>
              <a:gd name="T51" fmla="*/ 65 h 65"/>
              <a:gd name="T52" fmla="*/ 34 w 76"/>
              <a:gd name="T53" fmla="*/ 61 h 65"/>
              <a:gd name="T54" fmla="*/ 21 w 76"/>
              <a:gd name="T55" fmla="*/ 56 h 65"/>
              <a:gd name="T56" fmla="*/ 12 w 76"/>
              <a:gd name="T57" fmla="*/ 43 h 65"/>
              <a:gd name="T58" fmla="*/ 7 w 76"/>
              <a:gd name="T59" fmla="*/ 14 h 65"/>
              <a:gd name="T60" fmla="*/ 11 w 76"/>
              <a:gd name="T61" fmla="*/ 7 h 65"/>
              <a:gd name="T62" fmla="*/ 8 w 76"/>
              <a:gd name="T63" fmla="*/ 17 h 65"/>
              <a:gd name="T64" fmla="*/ 8 w 76"/>
              <a:gd name="T65" fmla="*/ 20 h 65"/>
              <a:gd name="T66" fmla="*/ 7 w 76"/>
              <a:gd name="T67" fmla="*/ 23 h 65"/>
              <a:gd name="T68" fmla="*/ 9 w 76"/>
              <a:gd name="T69" fmla="*/ 35 h 65"/>
              <a:gd name="T70" fmla="*/ 9 w 76"/>
              <a:gd name="T71" fmla="*/ 36 h 65"/>
              <a:gd name="T72" fmla="*/ 15 w 76"/>
              <a:gd name="T73" fmla="*/ 46 h 65"/>
              <a:gd name="T74" fmla="*/ 18 w 76"/>
              <a:gd name="T75" fmla="*/ 43 h 65"/>
              <a:gd name="T76" fmla="*/ 23 w 76"/>
              <a:gd name="T77" fmla="*/ 53 h 65"/>
              <a:gd name="T78" fmla="*/ 50 w 76"/>
              <a:gd name="T79" fmla="*/ 51 h 65"/>
              <a:gd name="T80" fmla="*/ 53 w 76"/>
              <a:gd name="T81" fmla="*/ 53 h 65"/>
              <a:gd name="T82" fmla="*/ 56 w 76"/>
              <a:gd name="T83" fmla="*/ 51 h 65"/>
              <a:gd name="T84" fmla="*/ 61 w 76"/>
              <a:gd name="T85" fmla="*/ 43 h 65"/>
              <a:gd name="T86" fmla="*/ 62 w 76"/>
              <a:gd name="T87" fmla="*/ 39 h 65"/>
              <a:gd name="T88" fmla="*/ 63 w 76"/>
              <a:gd name="T89" fmla="*/ 32 h 65"/>
              <a:gd name="T90" fmla="*/ 67 w 76"/>
              <a:gd name="T91" fmla="*/ 35 h 65"/>
              <a:gd name="T92" fmla="*/ 69 w 76"/>
              <a:gd name="T93" fmla="*/ 27 h 65"/>
              <a:gd name="T94" fmla="*/ 68 w 76"/>
              <a:gd name="T95" fmla="*/ 20 h 65"/>
              <a:gd name="T96" fmla="*/ 65 w 76"/>
              <a:gd name="T97" fmla="*/ 16 h 65"/>
              <a:gd name="T98" fmla="*/ 62 w 76"/>
              <a:gd name="T99" fmla="*/ 10 h 65"/>
              <a:gd name="T100" fmla="*/ 63 w 76"/>
              <a:gd name="T101" fmla="*/ 1 h 65"/>
              <a:gd name="T102" fmla="*/ 69 w 76"/>
              <a:gd name="T103" fmla="*/ 31 h 65"/>
              <a:gd name="T104" fmla="*/ 55 w 76"/>
              <a:gd name="T105" fmla="*/ 53 h 65"/>
              <a:gd name="T106" fmla="*/ 56 w 76"/>
              <a:gd name="T107" fmla="*/ 52 h 65"/>
              <a:gd name="T108" fmla="*/ 52 w 76"/>
              <a:gd name="T109" fmla="*/ 55 h 65"/>
              <a:gd name="T110" fmla="*/ 68 w 76"/>
              <a:gd name="T111" fmla="*/ 42 h 65"/>
              <a:gd name="T112" fmla="*/ 61 w 76"/>
              <a:gd name="T113" fmla="*/ 47 h 65"/>
              <a:gd name="T114" fmla="*/ 73 w 76"/>
              <a:gd name="T115" fmla="*/ 29 h 65"/>
              <a:gd name="T116" fmla="*/ 68 w 76"/>
              <a:gd name="T117" fmla="*/ 36 h 65"/>
              <a:gd name="T118" fmla="*/ 73 w 76"/>
              <a:gd name="T119" fmla="*/ 22 h 65"/>
              <a:gd name="T120" fmla="*/ 71 w 76"/>
              <a:gd name="T121" fmla="*/ 20 h 65"/>
              <a:gd name="T122" fmla="*/ 69 w 76"/>
              <a:gd name="T123" fmla="*/ 6 h 65"/>
              <a:gd name="T124" fmla="*/ 70 w 76"/>
              <a:gd name="T125" fmla="*/ 1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" h="65">
                <a:moveTo>
                  <a:pt x="25" y="33"/>
                </a:moveTo>
                <a:cubicBezTo>
                  <a:pt x="26" y="34"/>
                  <a:pt x="26" y="34"/>
                  <a:pt x="26" y="34"/>
                </a:cubicBezTo>
                <a:cubicBezTo>
                  <a:pt x="27" y="34"/>
                  <a:pt x="28" y="33"/>
                  <a:pt x="30" y="32"/>
                </a:cubicBezTo>
                <a:cubicBezTo>
                  <a:pt x="31" y="33"/>
                  <a:pt x="33" y="34"/>
                  <a:pt x="34" y="35"/>
                </a:cubicBezTo>
                <a:cubicBezTo>
                  <a:pt x="35" y="36"/>
                  <a:pt x="35" y="36"/>
                  <a:pt x="36" y="37"/>
                </a:cubicBezTo>
                <a:cubicBezTo>
                  <a:pt x="36" y="37"/>
                  <a:pt x="37" y="39"/>
                  <a:pt x="37" y="40"/>
                </a:cubicBezTo>
                <a:cubicBezTo>
                  <a:pt x="37" y="43"/>
                  <a:pt x="36" y="44"/>
                  <a:pt x="35" y="45"/>
                </a:cubicBezTo>
                <a:cubicBezTo>
                  <a:pt x="34" y="45"/>
                  <a:pt x="32" y="46"/>
                  <a:pt x="30" y="46"/>
                </a:cubicBezTo>
                <a:cubicBezTo>
                  <a:pt x="30" y="46"/>
                  <a:pt x="29" y="47"/>
                  <a:pt x="29" y="47"/>
                </a:cubicBezTo>
                <a:cubicBezTo>
                  <a:pt x="30" y="48"/>
                  <a:pt x="30" y="48"/>
                  <a:pt x="30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9" y="48"/>
                  <a:pt x="49" y="48"/>
                  <a:pt x="49" y="47"/>
                </a:cubicBezTo>
                <a:cubicBezTo>
                  <a:pt x="49" y="47"/>
                  <a:pt x="49" y="46"/>
                  <a:pt x="49" y="46"/>
                </a:cubicBezTo>
                <a:cubicBezTo>
                  <a:pt x="47" y="46"/>
                  <a:pt x="45" y="45"/>
                  <a:pt x="44" y="45"/>
                </a:cubicBezTo>
                <a:cubicBezTo>
                  <a:pt x="43" y="44"/>
                  <a:pt x="42" y="43"/>
                  <a:pt x="42" y="40"/>
                </a:cubicBezTo>
                <a:cubicBezTo>
                  <a:pt x="42" y="39"/>
                  <a:pt x="42" y="37"/>
                  <a:pt x="43" y="37"/>
                </a:cubicBezTo>
                <a:cubicBezTo>
                  <a:pt x="43" y="36"/>
                  <a:pt x="44" y="36"/>
                  <a:pt x="44" y="35"/>
                </a:cubicBezTo>
                <a:cubicBezTo>
                  <a:pt x="46" y="34"/>
                  <a:pt x="48" y="33"/>
                  <a:pt x="49" y="32"/>
                </a:cubicBezTo>
                <a:cubicBezTo>
                  <a:pt x="50" y="33"/>
                  <a:pt x="51" y="34"/>
                  <a:pt x="52" y="34"/>
                </a:cubicBezTo>
                <a:cubicBezTo>
                  <a:pt x="52" y="34"/>
                  <a:pt x="53" y="34"/>
                  <a:pt x="53" y="33"/>
                </a:cubicBezTo>
                <a:cubicBezTo>
                  <a:pt x="56" y="31"/>
                  <a:pt x="60" y="28"/>
                  <a:pt x="60" y="25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6"/>
                  <a:pt x="59" y="15"/>
                  <a:pt x="59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3"/>
                  <a:pt x="51" y="13"/>
                  <a:pt x="51" y="13"/>
                </a:cubicBezTo>
                <a:cubicBezTo>
                  <a:pt x="51" y="13"/>
                  <a:pt x="51" y="12"/>
                  <a:pt x="50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2"/>
                  <a:pt x="27" y="12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5"/>
                  <a:pt x="27" y="15"/>
                  <a:pt x="27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19" y="15"/>
                  <a:pt x="18" y="16"/>
                  <a:pt x="18" y="17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8"/>
                  <a:pt x="22" y="31"/>
                  <a:pt x="25" y="33"/>
                </a:cubicBezTo>
                <a:close/>
                <a:moveTo>
                  <a:pt x="57" y="18"/>
                </a:moveTo>
                <a:cubicBezTo>
                  <a:pt x="57" y="25"/>
                  <a:pt x="57" y="25"/>
                  <a:pt x="57" y="25"/>
                </a:cubicBezTo>
                <a:cubicBezTo>
                  <a:pt x="57" y="26"/>
                  <a:pt x="57" y="27"/>
                  <a:pt x="52" y="31"/>
                </a:cubicBezTo>
                <a:cubicBezTo>
                  <a:pt x="52" y="30"/>
                  <a:pt x="51" y="30"/>
                  <a:pt x="51" y="29"/>
                </a:cubicBezTo>
                <a:cubicBezTo>
                  <a:pt x="51" y="29"/>
                  <a:pt x="51" y="28"/>
                  <a:pt x="51" y="27"/>
                </a:cubicBezTo>
                <a:cubicBezTo>
                  <a:pt x="51" y="18"/>
                  <a:pt x="51" y="18"/>
                  <a:pt x="51" y="18"/>
                </a:cubicBezTo>
                <a:lnTo>
                  <a:pt x="57" y="18"/>
                </a:lnTo>
                <a:close/>
                <a:moveTo>
                  <a:pt x="49" y="14"/>
                </a:move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7"/>
                </a:cubicBezTo>
                <a:cubicBezTo>
                  <a:pt x="49" y="17"/>
                  <a:pt x="49" y="18"/>
                  <a:pt x="49" y="18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8"/>
                  <a:pt x="49" y="28"/>
                  <a:pt x="49" y="29"/>
                </a:cubicBezTo>
                <a:cubicBezTo>
                  <a:pt x="49" y="29"/>
                  <a:pt x="48" y="29"/>
                  <a:pt x="48" y="29"/>
                </a:cubicBezTo>
                <a:cubicBezTo>
                  <a:pt x="48" y="29"/>
                  <a:pt x="48" y="30"/>
                  <a:pt x="48" y="30"/>
                </a:cubicBezTo>
                <a:cubicBezTo>
                  <a:pt x="47" y="31"/>
                  <a:pt x="45" y="33"/>
                  <a:pt x="43" y="34"/>
                </a:cubicBezTo>
                <a:cubicBezTo>
                  <a:pt x="43" y="34"/>
                  <a:pt x="42" y="35"/>
                  <a:pt x="41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41" y="36"/>
                  <a:pt x="40" y="38"/>
                  <a:pt x="40" y="40"/>
                </a:cubicBezTo>
                <a:cubicBezTo>
                  <a:pt x="40" y="43"/>
                  <a:pt x="41" y="45"/>
                  <a:pt x="43" y="46"/>
                </a:cubicBezTo>
                <a:cubicBezTo>
                  <a:pt x="36" y="46"/>
                  <a:pt x="36" y="46"/>
                  <a:pt x="36" y="46"/>
                </a:cubicBezTo>
                <a:cubicBezTo>
                  <a:pt x="37" y="45"/>
                  <a:pt x="39" y="43"/>
                  <a:pt x="39" y="40"/>
                </a:cubicBezTo>
                <a:cubicBezTo>
                  <a:pt x="39" y="38"/>
                  <a:pt x="38" y="37"/>
                  <a:pt x="38" y="36"/>
                </a:cubicBezTo>
                <a:cubicBezTo>
                  <a:pt x="38" y="35"/>
                  <a:pt x="37" y="35"/>
                  <a:pt x="37" y="35"/>
                </a:cubicBezTo>
                <a:cubicBezTo>
                  <a:pt x="37" y="35"/>
                  <a:pt x="36" y="34"/>
                  <a:pt x="35" y="34"/>
                </a:cubicBezTo>
                <a:cubicBezTo>
                  <a:pt x="34" y="33"/>
                  <a:pt x="31" y="31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29" y="28"/>
                  <a:pt x="29" y="27"/>
                  <a:pt x="29" y="2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7"/>
                  <a:pt x="29" y="17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4"/>
                  <a:pt x="29" y="14"/>
                  <a:pt x="29" y="14"/>
                </a:cubicBezTo>
                <a:lnTo>
                  <a:pt x="49" y="14"/>
                </a:lnTo>
                <a:close/>
                <a:moveTo>
                  <a:pt x="21" y="18"/>
                </a:moveTo>
                <a:cubicBezTo>
                  <a:pt x="27" y="18"/>
                  <a:pt x="27" y="18"/>
                  <a:pt x="27" y="18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8"/>
                  <a:pt x="27" y="29"/>
                  <a:pt x="28" y="29"/>
                </a:cubicBezTo>
                <a:cubicBezTo>
                  <a:pt x="27" y="30"/>
                  <a:pt x="27" y="30"/>
                  <a:pt x="27" y="31"/>
                </a:cubicBezTo>
                <a:cubicBezTo>
                  <a:pt x="22" y="27"/>
                  <a:pt x="21" y="26"/>
                  <a:pt x="21" y="25"/>
                </a:cubicBezTo>
                <a:lnTo>
                  <a:pt x="21" y="18"/>
                </a:lnTo>
                <a:close/>
                <a:moveTo>
                  <a:pt x="38" y="27"/>
                </a:moveTo>
                <a:cubicBezTo>
                  <a:pt x="38" y="19"/>
                  <a:pt x="38" y="19"/>
                  <a:pt x="38" y="19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21"/>
                  <a:pt x="36" y="21"/>
                  <a:pt x="36" y="20"/>
                </a:cubicBezTo>
                <a:cubicBezTo>
                  <a:pt x="35" y="20"/>
                  <a:pt x="36" y="19"/>
                  <a:pt x="36" y="19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6"/>
                  <a:pt x="39" y="16"/>
                  <a:pt x="40" y="16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27"/>
                  <a:pt x="40" y="27"/>
                  <a:pt x="40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3" y="28"/>
                  <a:pt x="43" y="28"/>
                </a:cubicBezTo>
                <a:cubicBezTo>
                  <a:pt x="43" y="29"/>
                  <a:pt x="42" y="29"/>
                  <a:pt x="42" y="29"/>
                </a:cubicBezTo>
                <a:cubicBezTo>
                  <a:pt x="37" y="29"/>
                  <a:pt x="37" y="29"/>
                  <a:pt x="37" y="29"/>
                </a:cubicBezTo>
                <a:cubicBezTo>
                  <a:pt x="36" y="29"/>
                  <a:pt x="36" y="29"/>
                  <a:pt x="36" y="28"/>
                </a:cubicBezTo>
                <a:cubicBezTo>
                  <a:pt x="36" y="28"/>
                  <a:pt x="36" y="27"/>
                  <a:pt x="37" y="27"/>
                </a:cubicBezTo>
                <a:lnTo>
                  <a:pt x="38" y="27"/>
                </a:lnTo>
                <a:close/>
                <a:moveTo>
                  <a:pt x="26" y="55"/>
                </a:moveTo>
                <a:cubicBezTo>
                  <a:pt x="25" y="55"/>
                  <a:pt x="25" y="55"/>
                  <a:pt x="25" y="54"/>
                </a:cubicBezTo>
                <a:cubicBezTo>
                  <a:pt x="25" y="54"/>
                  <a:pt x="24" y="53"/>
                  <a:pt x="24" y="52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1"/>
                  <a:pt x="26" y="51"/>
                </a:cubicBezTo>
                <a:cubicBezTo>
                  <a:pt x="27" y="53"/>
                  <a:pt x="26" y="55"/>
                  <a:pt x="26" y="55"/>
                </a:cubicBezTo>
                <a:close/>
                <a:moveTo>
                  <a:pt x="16" y="53"/>
                </a:moveTo>
                <a:cubicBezTo>
                  <a:pt x="15" y="53"/>
                  <a:pt x="14" y="53"/>
                  <a:pt x="13" y="52"/>
                </a:cubicBezTo>
                <a:cubicBezTo>
                  <a:pt x="12" y="52"/>
                  <a:pt x="11" y="51"/>
                  <a:pt x="11" y="51"/>
                </a:cubicBezTo>
                <a:cubicBezTo>
                  <a:pt x="11" y="51"/>
                  <a:pt x="14" y="50"/>
                  <a:pt x="16" y="50"/>
                </a:cubicBezTo>
                <a:cubicBezTo>
                  <a:pt x="17" y="50"/>
                  <a:pt x="18" y="51"/>
                  <a:pt x="19" y="51"/>
                </a:cubicBezTo>
                <a:cubicBezTo>
                  <a:pt x="19" y="51"/>
                  <a:pt x="20" y="52"/>
                  <a:pt x="20" y="52"/>
                </a:cubicBezTo>
                <a:cubicBezTo>
                  <a:pt x="20" y="52"/>
                  <a:pt x="19" y="53"/>
                  <a:pt x="16" y="53"/>
                </a:cubicBezTo>
                <a:close/>
                <a:moveTo>
                  <a:pt x="20" y="51"/>
                </a:moveTo>
                <a:cubicBezTo>
                  <a:pt x="20" y="51"/>
                  <a:pt x="20" y="51"/>
                  <a:pt x="20" y="51"/>
                </a:cubicBezTo>
                <a:cubicBezTo>
                  <a:pt x="20" y="51"/>
                  <a:pt x="20" y="50"/>
                  <a:pt x="20" y="50"/>
                </a:cubicBezTo>
                <a:cubicBezTo>
                  <a:pt x="19" y="50"/>
                  <a:pt x="19" y="49"/>
                  <a:pt x="19" y="48"/>
                </a:cubicBezTo>
                <a:cubicBezTo>
                  <a:pt x="19" y="46"/>
                  <a:pt x="21" y="43"/>
                  <a:pt x="21" y="43"/>
                </a:cubicBezTo>
                <a:cubicBezTo>
                  <a:pt x="21" y="43"/>
                  <a:pt x="21" y="44"/>
                  <a:pt x="21" y="45"/>
                </a:cubicBezTo>
                <a:cubicBezTo>
                  <a:pt x="21" y="46"/>
                  <a:pt x="22" y="47"/>
                  <a:pt x="22" y="48"/>
                </a:cubicBezTo>
                <a:cubicBezTo>
                  <a:pt x="22" y="50"/>
                  <a:pt x="20" y="51"/>
                  <a:pt x="20" y="51"/>
                </a:cubicBezTo>
                <a:close/>
                <a:moveTo>
                  <a:pt x="10" y="47"/>
                </a:moveTo>
                <a:cubicBezTo>
                  <a:pt x="10" y="47"/>
                  <a:pt x="10" y="47"/>
                  <a:pt x="10" y="47"/>
                </a:cubicBezTo>
                <a:cubicBezTo>
                  <a:pt x="8" y="47"/>
                  <a:pt x="7" y="45"/>
                  <a:pt x="7" y="45"/>
                </a:cubicBezTo>
                <a:cubicBezTo>
                  <a:pt x="7" y="45"/>
                  <a:pt x="10" y="45"/>
                  <a:pt x="12" y="45"/>
                </a:cubicBezTo>
                <a:cubicBezTo>
                  <a:pt x="12" y="45"/>
                  <a:pt x="12" y="45"/>
                  <a:pt x="13" y="45"/>
                </a:cubicBezTo>
                <a:cubicBezTo>
                  <a:pt x="11" y="46"/>
                  <a:pt x="11" y="46"/>
                  <a:pt x="11" y="46"/>
                </a:cubicBezTo>
                <a:cubicBezTo>
                  <a:pt x="12" y="45"/>
                  <a:pt x="12" y="45"/>
                  <a:pt x="12" y="45"/>
                </a:cubicBezTo>
                <a:cubicBezTo>
                  <a:pt x="14" y="46"/>
                  <a:pt x="15" y="47"/>
                  <a:pt x="15" y="47"/>
                </a:cubicBezTo>
                <a:cubicBezTo>
                  <a:pt x="15" y="47"/>
                  <a:pt x="14" y="49"/>
                  <a:pt x="12" y="48"/>
                </a:cubicBezTo>
                <a:cubicBezTo>
                  <a:pt x="11" y="48"/>
                  <a:pt x="10" y="48"/>
                  <a:pt x="10" y="47"/>
                </a:cubicBezTo>
                <a:close/>
                <a:moveTo>
                  <a:pt x="24" y="47"/>
                </a:moveTo>
                <a:cubicBezTo>
                  <a:pt x="24" y="47"/>
                  <a:pt x="25" y="48"/>
                  <a:pt x="26" y="50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0"/>
                  <a:pt x="24" y="47"/>
                  <a:pt x="24" y="47"/>
                </a:cubicBezTo>
                <a:close/>
                <a:moveTo>
                  <a:pt x="8" y="42"/>
                </a:moveTo>
                <a:cubicBezTo>
                  <a:pt x="7" y="42"/>
                  <a:pt x="6" y="41"/>
                  <a:pt x="5" y="40"/>
                </a:cubicBezTo>
                <a:cubicBezTo>
                  <a:pt x="4" y="40"/>
                  <a:pt x="3" y="39"/>
                  <a:pt x="3" y="39"/>
                </a:cubicBezTo>
                <a:cubicBezTo>
                  <a:pt x="3" y="39"/>
                  <a:pt x="6" y="39"/>
                  <a:pt x="8" y="39"/>
                </a:cubicBezTo>
                <a:cubicBezTo>
                  <a:pt x="10" y="40"/>
                  <a:pt x="11" y="42"/>
                  <a:pt x="11" y="42"/>
                </a:cubicBezTo>
                <a:cubicBezTo>
                  <a:pt x="11" y="42"/>
                  <a:pt x="10" y="43"/>
                  <a:pt x="8" y="42"/>
                </a:cubicBezTo>
                <a:close/>
                <a:moveTo>
                  <a:pt x="3" y="35"/>
                </a:moveTo>
                <a:cubicBezTo>
                  <a:pt x="5" y="34"/>
                  <a:pt x="5" y="34"/>
                  <a:pt x="5" y="34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3"/>
                  <a:pt x="1" y="32"/>
                  <a:pt x="1" y="32"/>
                </a:cubicBezTo>
                <a:cubicBezTo>
                  <a:pt x="1" y="32"/>
                  <a:pt x="4" y="32"/>
                  <a:pt x="6" y="33"/>
                </a:cubicBezTo>
                <a:cubicBezTo>
                  <a:pt x="6" y="33"/>
                  <a:pt x="6" y="33"/>
                  <a:pt x="7" y="33"/>
                </a:cubicBezTo>
                <a:cubicBezTo>
                  <a:pt x="6" y="34"/>
                  <a:pt x="6" y="34"/>
                  <a:pt x="6" y="34"/>
                </a:cubicBezTo>
                <a:cubicBezTo>
                  <a:pt x="8" y="35"/>
                  <a:pt x="8" y="36"/>
                  <a:pt x="8" y="36"/>
                </a:cubicBezTo>
                <a:cubicBezTo>
                  <a:pt x="8" y="36"/>
                  <a:pt x="7" y="37"/>
                  <a:pt x="5" y="36"/>
                </a:cubicBezTo>
                <a:cubicBezTo>
                  <a:pt x="4" y="36"/>
                  <a:pt x="4" y="35"/>
                  <a:pt x="3" y="35"/>
                </a:cubicBezTo>
                <a:close/>
                <a:moveTo>
                  <a:pt x="12" y="41"/>
                </a:moveTo>
                <a:cubicBezTo>
                  <a:pt x="12" y="41"/>
                  <a:pt x="12" y="41"/>
                  <a:pt x="12" y="41"/>
                </a:cubicBezTo>
                <a:cubicBezTo>
                  <a:pt x="12" y="40"/>
                  <a:pt x="11" y="39"/>
                  <a:pt x="12" y="38"/>
                </a:cubicBezTo>
                <a:cubicBezTo>
                  <a:pt x="12" y="36"/>
                  <a:pt x="15" y="34"/>
                  <a:pt x="15" y="34"/>
                </a:cubicBezTo>
                <a:cubicBezTo>
                  <a:pt x="15" y="34"/>
                  <a:pt x="15" y="37"/>
                  <a:pt x="14" y="39"/>
                </a:cubicBezTo>
                <a:cubicBezTo>
                  <a:pt x="14" y="40"/>
                  <a:pt x="12" y="41"/>
                  <a:pt x="12" y="41"/>
                </a:cubicBezTo>
                <a:close/>
                <a:moveTo>
                  <a:pt x="3" y="29"/>
                </a:moveTo>
                <a:cubicBezTo>
                  <a:pt x="2" y="28"/>
                  <a:pt x="1" y="27"/>
                  <a:pt x="1" y="26"/>
                </a:cubicBezTo>
                <a:cubicBezTo>
                  <a:pt x="0" y="25"/>
                  <a:pt x="0" y="24"/>
                  <a:pt x="0" y="24"/>
                </a:cubicBezTo>
                <a:cubicBezTo>
                  <a:pt x="0" y="24"/>
                  <a:pt x="3" y="25"/>
                  <a:pt x="5" y="26"/>
                </a:cubicBezTo>
                <a:cubicBezTo>
                  <a:pt x="6" y="28"/>
                  <a:pt x="6" y="30"/>
                  <a:pt x="6" y="30"/>
                </a:cubicBezTo>
                <a:cubicBezTo>
                  <a:pt x="6" y="30"/>
                  <a:pt x="5" y="30"/>
                  <a:pt x="3" y="29"/>
                </a:cubicBezTo>
                <a:close/>
                <a:moveTo>
                  <a:pt x="5" y="20"/>
                </a:moveTo>
                <a:cubicBezTo>
                  <a:pt x="5" y="21"/>
                  <a:pt x="6" y="22"/>
                  <a:pt x="6" y="22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5" y="23"/>
                  <a:pt x="5" y="23"/>
                </a:cubicBezTo>
                <a:cubicBezTo>
                  <a:pt x="4" y="23"/>
                  <a:pt x="3" y="23"/>
                  <a:pt x="3" y="22"/>
                </a:cubicBezTo>
                <a:cubicBezTo>
                  <a:pt x="2" y="21"/>
                  <a:pt x="2" y="21"/>
                  <a:pt x="2" y="20"/>
                </a:cubicBezTo>
                <a:lnTo>
                  <a:pt x="5" y="20"/>
                </a:lnTo>
                <a:close/>
                <a:moveTo>
                  <a:pt x="7" y="29"/>
                </a:move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7"/>
                  <a:pt x="8" y="26"/>
                </a:cubicBezTo>
                <a:cubicBezTo>
                  <a:pt x="10" y="25"/>
                  <a:pt x="13" y="24"/>
                  <a:pt x="13" y="24"/>
                </a:cubicBezTo>
                <a:cubicBezTo>
                  <a:pt x="13" y="24"/>
                  <a:pt x="12" y="26"/>
                  <a:pt x="11" y="28"/>
                </a:cubicBezTo>
                <a:cubicBezTo>
                  <a:pt x="9" y="29"/>
                  <a:pt x="8" y="29"/>
                  <a:pt x="7" y="29"/>
                </a:cubicBezTo>
                <a:close/>
                <a:moveTo>
                  <a:pt x="6" y="6"/>
                </a:moveTo>
                <a:cubicBezTo>
                  <a:pt x="6" y="6"/>
                  <a:pt x="6" y="6"/>
                  <a:pt x="6" y="6"/>
                </a:cubicBezTo>
                <a:cubicBezTo>
                  <a:pt x="6" y="4"/>
                  <a:pt x="6" y="2"/>
                  <a:pt x="6" y="2"/>
                </a:cubicBezTo>
                <a:cubicBezTo>
                  <a:pt x="6" y="2"/>
                  <a:pt x="8" y="5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9"/>
                  <a:pt x="8" y="10"/>
                  <a:pt x="8" y="10"/>
                </a:cubicBezTo>
                <a:cubicBezTo>
                  <a:pt x="8" y="10"/>
                  <a:pt x="7" y="10"/>
                  <a:pt x="6" y="8"/>
                </a:cubicBezTo>
                <a:cubicBezTo>
                  <a:pt x="6" y="7"/>
                  <a:pt x="6" y="7"/>
                  <a:pt x="6" y="6"/>
                </a:cubicBezTo>
                <a:close/>
                <a:moveTo>
                  <a:pt x="4" y="15"/>
                </a:moveTo>
                <a:cubicBezTo>
                  <a:pt x="3" y="13"/>
                  <a:pt x="3" y="9"/>
                  <a:pt x="3" y="9"/>
                </a:cubicBezTo>
                <a:cubicBezTo>
                  <a:pt x="3" y="9"/>
                  <a:pt x="5" y="11"/>
                  <a:pt x="6" y="13"/>
                </a:cubicBezTo>
                <a:cubicBezTo>
                  <a:pt x="7" y="14"/>
                  <a:pt x="7" y="15"/>
                  <a:pt x="7" y="16"/>
                </a:cubicBezTo>
                <a:cubicBezTo>
                  <a:pt x="7" y="16"/>
                  <a:pt x="7" y="17"/>
                  <a:pt x="7" y="17"/>
                </a:cubicBezTo>
                <a:cubicBezTo>
                  <a:pt x="7" y="17"/>
                  <a:pt x="5" y="16"/>
                  <a:pt x="4" y="15"/>
                </a:cubicBezTo>
                <a:close/>
                <a:moveTo>
                  <a:pt x="8" y="17"/>
                </a:moveTo>
                <a:cubicBezTo>
                  <a:pt x="8" y="17"/>
                  <a:pt x="8" y="17"/>
                  <a:pt x="8" y="17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5"/>
                  <a:pt x="9" y="15"/>
                  <a:pt x="10" y="14"/>
                </a:cubicBezTo>
                <a:cubicBezTo>
                  <a:pt x="11" y="13"/>
                  <a:pt x="14" y="14"/>
                  <a:pt x="14" y="14"/>
                </a:cubicBezTo>
                <a:cubicBezTo>
                  <a:pt x="14" y="14"/>
                  <a:pt x="13" y="15"/>
                  <a:pt x="11" y="16"/>
                </a:cubicBezTo>
                <a:cubicBezTo>
                  <a:pt x="9" y="17"/>
                  <a:pt x="8" y="17"/>
                  <a:pt x="8" y="17"/>
                </a:cubicBezTo>
                <a:close/>
                <a:moveTo>
                  <a:pt x="1" y="17"/>
                </a:moveTo>
                <a:cubicBezTo>
                  <a:pt x="1" y="17"/>
                  <a:pt x="1" y="16"/>
                  <a:pt x="1" y="16"/>
                </a:cubicBezTo>
                <a:cubicBezTo>
                  <a:pt x="1" y="16"/>
                  <a:pt x="4" y="18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19"/>
                  <a:pt x="1" y="18"/>
                  <a:pt x="1" y="17"/>
                </a:cubicBezTo>
                <a:close/>
                <a:moveTo>
                  <a:pt x="17" y="9"/>
                </a:moveTo>
                <a:cubicBezTo>
                  <a:pt x="17" y="9"/>
                  <a:pt x="16" y="9"/>
                  <a:pt x="14" y="10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4" y="8"/>
                  <a:pt x="17" y="9"/>
                  <a:pt x="17" y="9"/>
                </a:cubicBezTo>
                <a:close/>
                <a:moveTo>
                  <a:pt x="51" y="56"/>
                </a:moveTo>
                <a:cubicBezTo>
                  <a:pt x="51" y="56"/>
                  <a:pt x="51" y="56"/>
                  <a:pt x="51" y="56"/>
                </a:cubicBezTo>
                <a:cubicBezTo>
                  <a:pt x="49" y="57"/>
                  <a:pt x="46" y="59"/>
                  <a:pt x="42" y="61"/>
                </a:cubicBezTo>
                <a:cubicBezTo>
                  <a:pt x="42" y="61"/>
                  <a:pt x="41" y="61"/>
                  <a:pt x="41" y="61"/>
                </a:cubicBezTo>
                <a:cubicBezTo>
                  <a:pt x="42" y="61"/>
                  <a:pt x="42" y="62"/>
                  <a:pt x="43" y="62"/>
                </a:cubicBezTo>
                <a:cubicBezTo>
                  <a:pt x="45" y="62"/>
                  <a:pt x="47" y="63"/>
                  <a:pt x="47" y="63"/>
                </a:cubicBezTo>
                <a:cubicBezTo>
                  <a:pt x="47" y="65"/>
                  <a:pt x="47" y="65"/>
                  <a:pt x="47" y="65"/>
                </a:cubicBezTo>
                <a:cubicBezTo>
                  <a:pt x="47" y="65"/>
                  <a:pt x="45" y="64"/>
                  <a:pt x="42" y="64"/>
                </a:cubicBezTo>
                <a:cubicBezTo>
                  <a:pt x="41" y="63"/>
                  <a:pt x="40" y="63"/>
                  <a:pt x="38" y="62"/>
                </a:cubicBezTo>
                <a:cubicBezTo>
                  <a:pt x="36" y="63"/>
                  <a:pt x="35" y="63"/>
                  <a:pt x="34" y="64"/>
                </a:cubicBezTo>
                <a:cubicBezTo>
                  <a:pt x="31" y="64"/>
                  <a:pt x="30" y="65"/>
                  <a:pt x="30" y="65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63"/>
                  <a:pt x="31" y="62"/>
                  <a:pt x="33" y="62"/>
                </a:cubicBezTo>
                <a:cubicBezTo>
                  <a:pt x="34" y="62"/>
                  <a:pt x="34" y="61"/>
                  <a:pt x="35" y="61"/>
                </a:cubicBezTo>
                <a:cubicBezTo>
                  <a:pt x="35" y="61"/>
                  <a:pt x="34" y="61"/>
                  <a:pt x="34" y="61"/>
                </a:cubicBezTo>
                <a:cubicBezTo>
                  <a:pt x="30" y="59"/>
                  <a:pt x="27" y="57"/>
                  <a:pt x="25" y="56"/>
                </a:cubicBezTo>
                <a:cubicBezTo>
                  <a:pt x="25" y="56"/>
                  <a:pt x="24" y="57"/>
                  <a:pt x="22" y="58"/>
                </a:cubicBezTo>
                <a:cubicBezTo>
                  <a:pt x="21" y="58"/>
                  <a:pt x="21" y="58"/>
                  <a:pt x="20" y="58"/>
                </a:cubicBezTo>
                <a:cubicBezTo>
                  <a:pt x="20" y="58"/>
                  <a:pt x="20" y="58"/>
                  <a:pt x="20" y="58"/>
                </a:cubicBezTo>
                <a:cubicBezTo>
                  <a:pt x="18" y="57"/>
                  <a:pt x="17" y="57"/>
                  <a:pt x="17" y="57"/>
                </a:cubicBezTo>
                <a:cubicBezTo>
                  <a:pt x="17" y="57"/>
                  <a:pt x="19" y="55"/>
                  <a:pt x="21" y="55"/>
                </a:cubicBezTo>
                <a:cubicBezTo>
                  <a:pt x="22" y="55"/>
                  <a:pt x="22" y="55"/>
                  <a:pt x="22" y="55"/>
                </a:cubicBezTo>
                <a:cubicBezTo>
                  <a:pt x="21" y="56"/>
                  <a:pt x="21" y="56"/>
                  <a:pt x="21" y="56"/>
                </a:cubicBezTo>
                <a:cubicBezTo>
                  <a:pt x="22" y="55"/>
                  <a:pt x="22" y="55"/>
                  <a:pt x="22" y="55"/>
                </a:cubicBezTo>
                <a:cubicBezTo>
                  <a:pt x="23" y="55"/>
                  <a:pt x="24" y="55"/>
                  <a:pt x="24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2" y="54"/>
                  <a:pt x="22" y="54"/>
                  <a:pt x="21" y="53"/>
                </a:cubicBezTo>
                <a:cubicBezTo>
                  <a:pt x="20" y="52"/>
                  <a:pt x="19" y="51"/>
                  <a:pt x="18" y="50"/>
                </a:cubicBezTo>
                <a:cubicBezTo>
                  <a:pt x="16" y="49"/>
                  <a:pt x="15" y="47"/>
                  <a:pt x="15" y="46"/>
                </a:cubicBezTo>
                <a:cubicBezTo>
                  <a:pt x="14" y="46"/>
                  <a:pt x="13" y="45"/>
                  <a:pt x="13" y="45"/>
                </a:cubicBezTo>
                <a:cubicBezTo>
                  <a:pt x="13" y="45"/>
                  <a:pt x="13" y="44"/>
                  <a:pt x="12" y="43"/>
                </a:cubicBezTo>
                <a:cubicBezTo>
                  <a:pt x="11" y="42"/>
                  <a:pt x="11" y="41"/>
                  <a:pt x="10" y="39"/>
                </a:cubicBezTo>
                <a:cubicBezTo>
                  <a:pt x="9" y="38"/>
                  <a:pt x="8" y="36"/>
                  <a:pt x="8" y="35"/>
                </a:cubicBezTo>
                <a:cubicBezTo>
                  <a:pt x="8" y="34"/>
                  <a:pt x="7" y="33"/>
                  <a:pt x="7" y="33"/>
                </a:cubicBezTo>
                <a:cubicBezTo>
                  <a:pt x="7" y="33"/>
                  <a:pt x="7" y="32"/>
                  <a:pt x="7" y="31"/>
                </a:cubicBezTo>
                <a:cubicBezTo>
                  <a:pt x="6" y="30"/>
                  <a:pt x="6" y="28"/>
                  <a:pt x="6" y="27"/>
                </a:cubicBezTo>
                <a:cubicBezTo>
                  <a:pt x="6" y="25"/>
                  <a:pt x="6" y="24"/>
                  <a:pt x="6" y="22"/>
                </a:cubicBezTo>
                <a:cubicBezTo>
                  <a:pt x="6" y="21"/>
                  <a:pt x="6" y="20"/>
                  <a:pt x="6" y="20"/>
                </a:cubicBezTo>
                <a:cubicBezTo>
                  <a:pt x="6" y="20"/>
                  <a:pt x="6" y="17"/>
                  <a:pt x="7" y="14"/>
                </a:cubicBezTo>
                <a:cubicBezTo>
                  <a:pt x="8" y="11"/>
                  <a:pt x="10" y="8"/>
                  <a:pt x="10" y="8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4"/>
                  <a:pt x="11" y="3"/>
                </a:cubicBezTo>
                <a:cubicBezTo>
                  <a:pt x="11" y="2"/>
                  <a:pt x="12" y="1"/>
                  <a:pt x="13" y="1"/>
                </a:cubicBezTo>
                <a:cubicBezTo>
                  <a:pt x="14" y="0"/>
                  <a:pt x="15" y="0"/>
                  <a:pt x="15" y="0"/>
                </a:cubicBezTo>
                <a:cubicBezTo>
                  <a:pt x="15" y="0"/>
                  <a:pt x="15" y="1"/>
                  <a:pt x="15" y="2"/>
                </a:cubicBezTo>
                <a:cubicBezTo>
                  <a:pt x="15" y="3"/>
                  <a:pt x="15" y="4"/>
                  <a:pt x="14" y="5"/>
                </a:cubicBezTo>
                <a:cubicBezTo>
                  <a:pt x="14" y="6"/>
                  <a:pt x="12" y="7"/>
                  <a:pt x="11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10" y="10"/>
                </a:cubicBezTo>
                <a:cubicBezTo>
                  <a:pt x="10" y="10"/>
                  <a:pt x="10" y="9"/>
                  <a:pt x="11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11"/>
                  <a:pt x="13" y="11"/>
                  <a:pt x="13" y="11"/>
                </a:cubicBezTo>
                <a:cubicBezTo>
                  <a:pt x="11" y="12"/>
                  <a:pt x="9" y="11"/>
                  <a:pt x="9" y="11"/>
                </a:cubicBezTo>
                <a:cubicBezTo>
                  <a:pt x="9" y="12"/>
                  <a:pt x="9" y="13"/>
                  <a:pt x="8" y="14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9"/>
                  <a:pt x="7" y="20"/>
                  <a:pt x="7" y="20"/>
                </a:cubicBezTo>
                <a:cubicBezTo>
                  <a:pt x="7" y="20"/>
                  <a:pt x="7" y="21"/>
                  <a:pt x="7" y="22"/>
                </a:cubicBezTo>
                <a:cubicBezTo>
                  <a:pt x="7" y="22"/>
                  <a:pt x="7" y="23"/>
                  <a:pt x="7" y="23"/>
                </a:cubicBezTo>
                <a:cubicBezTo>
                  <a:pt x="7" y="23"/>
                  <a:pt x="7" y="23"/>
                  <a:pt x="7" y="22"/>
                </a:cubicBezTo>
                <a:cubicBezTo>
                  <a:pt x="7" y="22"/>
                  <a:pt x="7" y="21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10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2" y="20"/>
                  <a:pt x="12" y="20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2"/>
                  <a:pt x="10" y="22"/>
                </a:cubicBezTo>
                <a:cubicBezTo>
                  <a:pt x="9" y="23"/>
                  <a:pt x="9" y="23"/>
                  <a:pt x="8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4"/>
                  <a:pt x="7" y="25"/>
                  <a:pt x="7" y="27"/>
                </a:cubicBezTo>
                <a:cubicBezTo>
                  <a:pt x="7" y="28"/>
                  <a:pt x="7" y="28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8" y="30"/>
                  <a:pt x="8" y="31"/>
                  <a:pt x="8" y="31"/>
                </a:cubicBezTo>
                <a:cubicBezTo>
                  <a:pt x="8" y="32"/>
                  <a:pt x="8" y="33"/>
                  <a:pt x="8" y="33"/>
                </a:cubicBezTo>
                <a:cubicBezTo>
                  <a:pt x="8" y="33"/>
                  <a:pt x="9" y="34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4"/>
                  <a:pt x="9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2"/>
                  <a:pt x="9" y="32"/>
                  <a:pt x="9" y="32"/>
                </a:cubicBezTo>
                <a:cubicBezTo>
                  <a:pt x="10" y="30"/>
                  <a:pt x="13" y="29"/>
                  <a:pt x="13" y="29"/>
                </a:cubicBezTo>
                <a:cubicBezTo>
                  <a:pt x="13" y="29"/>
                  <a:pt x="13" y="30"/>
                  <a:pt x="12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2" y="32"/>
                  <a:pt x="12" y="33"/>
                  <a:pt x="12" y="33"/>
                </a:cubicBezTo>
                <a:cubicBezTo>
                  <a:pt x="11" y="35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10" y="37"/>
                  <a:pt x="10" y="38"/>
                  <a:pt x="11" y="39"/>
                </a:cubicBezTo>
                <a:cubicBezTo>
                  <a:pt x="11" y="40"/>
                  <a:pt x="12" y="40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2"/>
                  <a:pt x="13" y="42"/>
                  <a:pt x="13" y="43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5"/>
                  <a:pt x="15" y="46"/>
                </a:cubicBezTo>
                <a:cubicBezTo>
                  <a:pt x="15" y="46"/>
                  <a:pt x="16" y="46"/>
                  <a:pt x="16" y="46"/>
                </a:cubicBezTo>
                <a:cubicBezTo>
                  <a:pt x="15" y="46"/>
                  <a:pt x="15" y="45"/>
                  <a:pt x="15" y="44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5" y="43"/>
                  <a:pt x="15" y="43"/>
                </a:cubicBezTo>
                <a:cubicBezTo>
                  <a:pt x="15" y="41"/>
                  <a:pt x="17" y="39"/>
                  <a:pt x="17" y="39"/>
                </a:cubicBezTo>
                <a:cubicBezTo>
                  <a:pt x="17" y="39"/>
                  <a:pt x="18" y="40"/>
                  <a:pt x="18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42"/>
                  <a:pt x="18" y="43"/>
                  <a:pt x="18" y="43"/>
                </a:cubicBezTo>
                <a:cubicBezTo>
                  <a:pt x="17" y="45"/>
                  <a:pt x="16" y="47"/>
                  <a:pt x="16" y="47"/>
                </a:cubicBezTo>
                <a:cubicBezTo>
                  <a:pt x="16" y="47"/>
                  <a:pt x="16" y="46"/>
                  <a:pt x="16" y="46"/>
                </a:cubicBezTo>
                <a:cubicBezTo>
                  <a:pt x="16" y="47"/>
                  <a:pt x="17" y="48"/>
                  <a:pt x="18" y="49"/>
                </a:cubicBezTo>
                <a:cubicBezTo>
                  <a:pt x="19" y="50"/>
                  <a:pt x="19" y="50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1" y="51"/>
                  <a:pt x="21" y="52"/>
                  <a:pt x="22" y="52"/>
                </a:cubicBezTo>
                <a:cubicBezTo>
                  <a:pt x="22" y="53"/>
                  <a:pt x="23" y="53"/>
                  <a:pt x="23" y="53"/>
                </a:cubicBezTo>
                <a:cubicBezTo>
                  <a:pt x="23" y="53"/>
                  <a:pt x="24" y="54"/>
                  <a:pt x="25" y="54"/>
                </a:cubicBezTo>
                <a:cubicBezTo>
                  <a:pt x="25" y="55"/>
                  <a:pt x="26" y="55"/>
                  <a:pt x="26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8" y="56"/>
                  <a:pt x="31" y="58"/>
                  <a:pt x="34" y="59"/>
                </a:cubicBezTo>
                <a:cubicBezTo>
                  <a:pt x="36" y="60"/>
                  <a:pt x="37" y="60"/>
                  <a:pt x="38" y="60"/>
                </a:cubicBezTo>
                <a:cubicBezTo>
                  <a:pt x="39" y="60"/>
                  <a:pt x="40" y="60"/>
                  <a:pt x="42" y="59"/>
                </a:cubicBezTo>
                <a:cubicBezTo>
                  <a:pt x="45" y="58"/>
                  <a:pt x="48" y="56"/>
                  <a:pt x="51" y="55"/>
                </a:cubicBezTo>
                <a:cubicBezTo>
                  <a:pt x="50" y="55"/>
                  <a:pt x="50" y="53"/>
                  <a:pt x="50" y="51"/>
                </a:cubicBezTo>
                <a:cubicBezTo>
                  <a:pt x="50" y="51"/>
                  <a:pt x="50" y="50"/>
                  <a:pt x="50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1" y="48"/>
                  <a:pt x="52" y="47"/>
                  <a:pt x="52" y="47"/>
                </a:cubicBezTo>
                <a:cubicBezTo>
                  <a:pt x="52" y="47"/>
                  <a:pt x="53" y="50"/>
                  <a:pt x="53" y="52"/>
                </a:cubicBezTo>
                <a:cubicBezTo>
                  <a:pt x="53" y="52"/>
                  <a:pt x="53" y="52"/>
                  <a:pt x="53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1" y="54"/>
                  <a:pt x="51" y="54"/>
                </a:cubicBezTo>
                <a:cubicBezTo>
                  <a:pt x="52" y="54"/>
                  <a:pt x="53" y="53"/>
                  <a:pt x="53" y="53"/>
                </a:cubicBezTo>
                <a:cubicBezTo>
                  <a:pt x="53" y="53"/>
                  <a:pt x="54" y="53"/>
                  <a:pt x="55" y="52"/>
                </a:cubicBezTo>
                <a:cubicBezTo>
                  <a:pt x="55" y="52"/>
                  <a:pt x="55" y="51"/>
                  <a:pt x="56" y="51"/>
                </a:cubicBezTo>
                <a:cubicBezTo>
                  <a:pt x="56" y="51"/>
                  <a:pt x="55" y="50"/>
                  <a:pt x="55" y="48"/>
                </a:cubicBezTo>
                <a:cubicBezTo>
                  <a:pt x="55" y="47"/>
                  <a:pt x="55" y="46"/>
                  <a:pt x="55" y="45"/>
                </a:cubicBezTo>
                <a:cubicBezTo>
                  <a:pt x="55" y="44"/>
                  <a:pt x="56" y="43"/>
                  <a:pt x="56" y="43"/>
                </a:cubicBezTo>
                <a:cubicBezTo>
                  <a:pt x="56" y="43"/>
                  <a:pt x="57" y="46"/>
                  <a:pt x="57" y="48"/>
                </a:cubicBezTo>
                <a:cubicBezTo>
                  <a:pt x="57" y="49"/>
                  <a:pt x="57" y="50"/>
                  <a:pt x="57" y="50"/>
                </a:cubicBezTo>
                <a:cubicBezTo>
                  <a:pt x="56" y="50"/>
                  <a:pt x="56" y="51"/>
                  <a:pt x="56" y="51"/>
                </a:cubicBezTo>
                <a:cubicBezTo>
                  <a:pt x="57" y="50"/>
                  <a:pt x="57" y="50"/>
                  <a:pt x="58" y="49"/>
                </a:cubicBezTo>
                <a:cubicBezTo>
                  <a:pt x="59" y="48"/>
                  <a:pt x="60" y="47"/>
                  <a:pt x="60" y="46"/>
                </a:cubicBezTo>
                <a:cubicBezTo>
                  <a:pt x="60" y="46"/>
                  <a:pt x="60" y="47"/>
                  <a:pt x="60" y="47"/>
                </a:cubicBezTo>
                <a:cubicBezTo>
                  <a:pt x="60" y="47"/>
                  <a:pt x="59" y="45"/>
                  <a:pt x="58" y="43"/>
                </a:cubicBezTo>
                <a:cubicBezTo>
                  <a:pt x="58" y="43"/>
                  <a:pt x="58" y="42"/>
                  <a:pt x="58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0"/>
                  <a:pt x="59" y="39"/>
                  <a:pt x="59" y="39"/>
                </a:cubicBezTo>
                <a:cubicBezTo>
                  <a:pt x="59" y="39"/>
                  <a:pt x="61" y="41"/>
                  <a:pt x="61" y="43"/>
                </a:cubicBezTo>
                <a:cubicBezTo>
                  <a:pt x="61" y="43"/>
                  <a:pt x="61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5"/>
                  <a:pt x="61" y="46"/>
                  <a:pt x="60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5"/>
                  <a:pt x="62" y="44"/>
                  <a:pt x="62" y="44"/>
                </a:cubicBezTo>
                <a:cubicBezTo>
                  <a:pt x="62" y="44"/>
                  <a:pt x="62" y="44"/>
                  <a:pt x="63" y="43"/>
                </a:cubicBezTo>
                <a:cubicBezTo>
                  <a:pt x="63" y="42"/>
                  <a:pt x="64" y="42"/>
                  <a:pt x="64" y="41"/>
                </a:cubicBezTo>
                <a:cubicBezTo>
                  <a:pt x="64" y="41"/>
                  <a:pt x="62" y="40"/>
                  <a:pt x="62" y="39"/>
                </a:cubicBezTo>
                <a:cubicBezTo>
                  <a:pt x="61" y="37"/>
                  <a:pt x="61" y="34"/>
                  <a:pt x="61" y="34"/>
                </a:cubicBezTo>
                <a:cubicBezTo>
                  <a:pt x="61" y="34"/>
                  <a:pt x="64" y="36"/>
                  <a:pt x="64" y="38"/>
                </a:cubicBezTo>
                <a:cubicBezTo>
                  <a:pt x="65" y="39"/>
                  <a:pt x="64" y="40"/>
                  <a:pt x="64" y="41"/>
                </a:cubicBezTo>
                <a:cubicBezTo>
                  <a:pt x="65" y="40"/>
                  <a:pt x="65" y="40"/>
                  <a:pt x="65" y="39"/>
                </a:cubicBezTo>
                <a:cubicBezTo>
                  <a:pt x="66" y="38"/>
                  <a:pt x="66" y="37"/>
                  <a:pt x="67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7" y="36"/>
                  <a:pt x="65" y="35"/>
                  <a:pt x="64" y="33"/>
                </a:cubicBezTo>
                <a:cubicBezTo>
                  <a:pt x="64" y="33"/>
                  <a:pt x="64" y="32"/>
                  <a:pt x="63" y="32"/>
                </a:cubicBezTo>
                <a:cubicBezTo>
                  <a:pt x="66" y="32"/>
                  <a:pt x="66" y="32"/>
                  <a:pt x="66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3" y="30"/>
                  <a:pt x="63" y="29"/>
                  <a:pt x="63" y="29"/>
                </a:cubicBezTo>
                <a:cubicBezTo>
                  <a:pt x="63" y="29"/>
                  <a:pt x="66" y="30"/>
                  <a:pt x="67" y="32"/>
                </a:cubicBezTo>
                <a:cubicBezTo>
                  <a:pt x="67" y="32"/>
                  <a:pt x="67" y="32"/>
                  <a:pt x="67" y="33"/>
                </a:cubicBezTo>
                <a:cubicBezTo>
                  <a:pt x="67" y="33"/>
                  <a:pt x="67" y="33"/>
                  <a:pt x="67" y="33"/>
                </a:cubicBezTo>
                <a:cubicBezTo>
                  <a:pt x="67" y="34"/>
                  <a:pt x="67" y="35"/>
                  <a:pt x="67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8" y="34"/>
                  <a:pt x="68" y="33"/>
                  <a:pt x="68" y="33"/>
                </a:cubicBezTo>
                <a:cubicBezTo>
                  <a:pt x="68" y="33"/>
                  <a:pt x="68" y="32"/>
                  <a:pt x="68" y="31"/>
                </a:cubicBezTo>
                <a:cubicBezTo>
                  <a:pt x="68" y="31"/>
                  <a:pt x="69" y="30"/>
                  <a:pt x="69" y="29"/>
                </a:cubicBezTo>
                <a:cubicBezTo>
                  <a:pt x="69" y="29"/>
                  <a:pt x="67" y="29"/>
                  <a:pt x="66" y="28"/>
                </a:cubicBezTo>
                <a:cubicBezTo>
                  <a:pt x="64" y="26"/>
                  <a:pt x="64" y="24"/>
                  <a:pt x="64" y="24"/>
                </a:cubicBezTo>
                <a:cubicBezTo>
                  <a:pt x="64" y="24"/>
                  <a:pt x="66" y="25"/>
                  <a:pt x="68" y="26"/>
                </a:cubicBezTo>
                <a:cubicBezTo>
                  <a:pt x="69" y="27"/>
                  <a:pt x="69" y="29"/>
                  <a:pt x="69" y="29"/>
                </a:cubicBezTo>
                <a:cubicBezTo>
                  <a:pt x="69" y="28"/>
                  <a:pt x="69" y="28"/>
                  <a:pt x="69" y="27"/>
                </a:cubicBezTo>
                <a:cubicBezTo>
                  <a:pt x="69" y="25"/>
                  <a:pt x="69" y="24"/>
                  <a:pt x="69" y="23"/>
                </a:cubicBezTo>
                <a:cubicBezTo>
                  <a:pt x="69" y="23"/>
                  <a:pt x="69" y="23"/>
                  <a:pt x="68" y="23"/>
                </a:cubicBezTo>
                <a:cubicBezTo>
                  <a:pt x="67" y="23"/>
                  <a:pt x="67" y="23"/>
                  <a:pt x="66" y="22"/>
                </a:cubicBezTo>
                <a:cubicBezTo>
                  <a:pt x="65" y="22"/>
                  <a:pt x="65" y="21"/>
                  <a:pt x="65" y="21"/>
                </a:cubicBezTo>
                <a:cubicBezTo>
                  <a:pt x="65" y="21"/>
                  <a:pt x="65" y="21"/>
                  <a:pt x="65" y="21"/>
                </a:cubicBezTo>
                <a:cubicBezTo>
                  <a:pt x="64" y="20"/>
                  <a:pt x="64" y="20"/>
                  <a:pt x="64" y="19"/>
                </a:cubicBezTo>
                <a:cubicBezTo>
                  <a:pt x="63" y="19"/>
                  <a:pt x="63" y="19"/>
                  <a:pt x="63" y="19"/>
                </a:cubicBezTo>
                <a:cubicBezTo>
                  <a:pt x="63" y="19"/>
                  <a:pt x="66" y="19"/>
                  <a:pt x="68" y="20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0"/>
                  <a:pt x="68" y="20"/>
                  <a:pt x="68" y="20"/>
                </a:cubicBezTo>
                <a:cubicBezTo>
                  <a:pt x="69" y="21"/>
                  <a:pt x="69" y="22"/>
                  <a:pt x="69" y="22"/>
                </a:cubicBezTo>
                <a:cubicBezTo>
                  <a:pt x="69" y="23"/>
                  <a:pt x="69" y="23"/>
                  <a:pt x="69" y="23"/>
                </a:cubicBezTo>
                <a:cubicBezTo>
                  <a:pt x="69" y="23"/>
                  <a:pt x="69" y="22"/>
                  <a:pt x="69" y="22"/>
                </a:cubicBezTo>
                <a:cubicBezTo>
                  <a:pt x="69" y="21"/>
                  <a:pt x="69" y="20"/>
                  <a:pt x="69" y="20"/>
                </a:cubicBezTo>
                <a:cubicBezTo>
                  <a:pt x="69" y="20"/>
                  <a:pt x="69" y="19"/>
                  <a:pt x="69" y="17"/>
                </a:cubicBezTo>
                <a:cubicBezTo>
                  <a:pt x="69" y="17"/>
                  <a:pt x="67" y="17"/>
                  <a:pt x="65" y="16"/>
                </a:cubicBezTo>
                <a:cubicBezTo>
                  <a:pt x="63" y="15"/>
                  <a:pt x="62" y="14"/>
                  <a:pt x="62" y="14"/>
                </a:cubicBezTo>
                <a:cubicBezTo>
                  <a:pt x="62" y="14"/>
                  <a:pt x="65" y="13"/>
                  <a:pt x="66" y="14"/>
                </a:cubicBezTo>
                <a:cubicBezTo>
                  <a:pt x="67" y="15"/>
                  <a:pt x="68" y="15"/>
                  <a:pt x="68" y="16"/>
                </a:cubicBezTo>
                <a:cubicBezTo>
                  <a:pt x="68" y="16"/>
                  <a:pt x="68" y="16"/>
                  <a:pt x="68" y="17"/>
                </a:cubicBezTo>
                <a:cubicBezTo>
                  <a:pt x="68" y="16"/>
                  <a:pt x="68" y="15"/>
                  <a:pt x="68" y="14"/>
                </a:cubicBezTo>
                <a:cubicBezTo>
                  <a:pt x="68" y="13"/>
                  <a:pt x="67" y="12"/>
                  <a:pt x="67" y="11"/>
                </a:cubicBezTo>
                <a:cubicBezTo>
                  <a:pt x="67" y="11"/>
                  <a:pt x="65" y="12"/>
                  <a:pt x="63" y="11"/>
                </a:cubicBezTo>
                <a:cubicBezTo>
                  <a:pt x="63" y="11"/>
                  <a:pt x="62" y="11"/>
                  <a:pt x="62" y="10"/>
                </a:cubicBezTo>
                <a:cubicBezTo>
                  <a:pt x="65" y="9"/>
                  <a:pt x="65" y="9"/>
                  <a:pt x="65" y="9"/>
                </a:cubicBezTo>
                <a:cubicBezTo>
                  <a:pt x="66" y="9"/>
                  <a:pt x="66" y="10"/>
                  <a:pt x="67" y="10"/>
                </a:cubicBezTo>
                <a:cubicBezTo>
                  <a:pt x="66" y="9"/>
                  <a:pt x="66" y="8"/>
                  <a:pt x="66" y="8"/>
                </a:cubicBezTo>
                <a:cubicBezTo>
                  <a:pt x="65" y="7"/>
                  <a:pt x="65" y="7"/>
                  <a:pt x="65" y="7"/>
                </a:cubicBezTo>
                <a:cubicBezTo>
                  <a:pt x="64" y="7"/>
                  <a:pt x="62" y="6"/>
                  <a:pt x="62" y="5"/>
                </a:cubicBezTo>
                <a:cubicBezTo>
                  <a:pt x="61" y="4"/>
                  <a:pt x="61" y="3"/>
                  <a:pt x="61" y="2"/>
                </a:cubicBezTo>
                <a:cubicBezTo>
                  <a:pt x="61" y="1"/>
                  <a:pt x="61" y="0"/>
                  <a:pt x="61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64" y="1"/>
                  <a:pt x="65" y="2"/>
                  <a:pt x="65" y="3"/>
                </a:cubicBezTo>
                <a:cubicBezTo>
                  <a:pt x="66" y="4"/>
                  <a:pt x="66" y="5"/>
                  <a:pt x="66" y="6"/>
                </a:cubicBezTo>
                <a:cubicBezTo>
                  <a:pt x="66" y="8"/>
                  <a:pt x="66" y="8"/>
                  <a:pt x="66" y="8"/>
                </a:cubicBezTo>
                <a:cubicBezTo>
                  <a:pt x="66" y="8"/>
                  <a:pt x="68" y="11"/>
                  <a:pt x="69" y="14"/>
                </a:cubicBezTo>
                <a:cubicBezTo>
                  <a:pt x="70" y="17"/>
                  <a:pt x="70" y="20"/>
                  <a:pt x="70" y="20"/>
                </a:cubicBezTo>
                <a:cubicBezTo>
                  <a:pt x="70" y="20"/>
                  <a:pt x="70" y="21"/>
                  <a:pt x="70" y="22"/>
                </a:cubicBezTo>
                <a:cubicBezTo>
                  <a:pt x="70" y="24"/>
                  <a:pt x="70" y="25"/>
                  <a:pt x="70" y="27"/>
                </a:cubicBezTo>
                <a:cubicBezTo>
                  <a:pt x="70" y="28"/>
                  <a:pt x="70" y="30"/>
                  <a:pt x="69" y="31"/>
                </a:cubicBezTo>
                <a:cubicBezTo>
                  <a:pt x="69" y="32"/>
                  <a:pt x="69" y="33"/>
                  <a:pt x="69" y="33"/>
                </a:cubicBezTo>
                <a:cubicBezTo>
                  <a:pt x="69" y="33"/>
                  <a:pt x="69" y="34"/>
                  <a:pt x="68" y="35"/>
                </a:cubicBezTo>
                <a:cubicBezTo>
                  <a:pt x="68" y="36"/>
                  <a:pt x="67" y="38"/>
                  <a:pt x="66" y="39"/>
                </a:cubicBezTo>
                <a:cubicBezTo>
                  <a:pt x="65" y="41"/>
                  <a:pt x="65" y="42"/>
                  <a:pt x="64" y="43"/>
                </a:cubicBezTo>
                <a:cubicBezTo>
                  <a:pt x="63" y="44"/>
                  <a:pt x="63" y="45"/>
                  <a:pt x="63" y="45"/>
                </a:cubicBezTo>
                <a:cubicBezTo>
                  <a:pt x="63" y="45"/>
                  <a:pt x="62" y="46"/>
                  <a:pt x="62" y="46"/>
                </a:cubicBezTo>
                <a:cubicBezTo>
                  <a:pt x="61" y="47"/>
                  <a:pt x="60" y="49"/>
                  <a:pt x="59" y="50"/>
                </a:cubicBezTo>
                <a:cubicBezTo>
                  <a:pt x="57" y="51"/>
                  <a:pt x="56" y="52"/>
                  <a:pt x="55" y="53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54"/>
                  <a:pt x="53" y="55"/>
                  <a:pt x="52" y="55"/>
                </a:cubicBezTo>
                <a:cubicBezTo>
                  <a:pt x="51" y="56"/>
                  <a:pt x="51" y="56"/>
                  <a:pt x="51" y="56"/>
                </a:cubicBezTo>
                <a:close/>
                <a:moveTo>
                  <a:pt x="60" y="50"/>
                </a:moveTo>
                <a:cubicBezTo>
                  <a:pt x="62" y="50"/>
                  <a:pt x="65" y="51"/>
                  <a:pt x="65" y="51"/>
                </a:cubicBezTo>
                <a:cubicBezTo>
                  <a:pt x="65" y="51"/>
                  <a:pt x="64" y="52"/>
                  <a:pt x="63" y="52"/>
                </a:cubicBezTo>
                <a:cubicBezTo>
                  <a:pt x="62" y="53"/>
                  <a:pt x="61" y="53"/>
                  <a:pt x="60" y="53"/>
                </a:cubicBezTo>
                <a:cubicBezTo>
                  <a:pt x="58" y="53"/>
                  <a:pt x="56" y="52"/>
                  <a:pt x="56" y="52"/>
                </a:cubicBezTo>
                <a:cubicBezTo>
                  <a:pt x="56" y="52"/>
                  <a:pt x="57" y="51"/>
                  <a:pt x="57" y="51"/>
                </a:cubicBezTo>
                <a:cubicBezTo>
                  <a:pt x="58" y="51"/>
                  <a:pt x="59" y="50"/>
                  <a:pt x="60" y="50"/>
                </a:cubicBezTo>
                <a:close/>
                <a:moveTo>
                  <a:pt x="56" y="58"/>
                </a:moveTo>
                <a:cubicBezTo>
                  <a:pt x="55" y="56"/>
                  <a:pt x="55" y="56"/>
                  <a:pt x="55" y="56"/>
                </a:cubicBezTo>
                <a:cubicBezTo>
                  <a:pt x="56" y="58"/>
                  <a:pt x="56" y="58"/>
                  <a:pt x="56" y="58"/>
                </a:cubicBezTo>
                <a:cubicBezTo>
                  <a:pt x="55" y="58"/>
                  <a:pt x="55" y="58"/>
                  <a:pt x="54" y="58"/>
                </a:cubicBezTo>
                <a:cubicBezTo>
                  <a:pt x="52" y="57"/>
                  <a:pt x="51" y="56"/>
                  <a:pt x="51" y="56"/>
                </a:cubicBezTo>
                <a:cubicBezTo>
                  <a:pt x="51" y="56"/>
                  <a:pt x="52" y="55"/>
                  <a:pt x="52" y="55"/>
                </a:cubicBezTo>
                <a:cubicBezTo>
                  <a:pt x="52" y="55"/>
                  <a:pt x="53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5" y="55"/>
                  <a:pt x="55" y="55"/>
                </a:cubicBezTo>
                <a:cubicBezTo>
                  <a:pt x="57" y="55"/>
                  <a:pt x="60" y="57"/>
                  <a:pt x="60" y="57"/>
                </a:cubicBezTo>
                <a:cubicBezTo>
                  <a:pt x="60" y="57"/>
                  <a:pt x="58" y="57"/>
                  <a:pt x="56" y="58"/>
                </a:cubicBezTo>
                <a:close/>
                <a:moveTo>
                  <a:pt x="73" y="39"/>
                </a:moveTo>
                <a:cubicBezTo>
                  <a:pt x="73" y="39"/>
                  <a:pt x="72" y="40"/>
                  <a:pt x="71" y="40"/>
                </a:cubicBezTo>
                <a:cubicBezTo>
                  <a:pt x="70" y="41"/>
                  <a:pt x="69" y="42"/>
                  <a:pt x="68" y="42"/>
                </a:cubicBezTo>
                <a:cubicBezTo>
                  <a:pt x="66" y="43"/>
                  <a:pt x="65" y="42"/>
                  <a:pt x="65" y="42"/>
                </a:cubicBezTo>
                <a:cubicBezTo>
                  <a:pt x="65" y="42"/>
                  <a:pt x="66" y="40"/>
                  <a:pt x="68" y="39"/>
                </a:cubicBezTo>
                <a:cubicBezTo>
                  <a:pt x="70" y="39"/>
                  <a:pt x="73" y="39"/>
                  <a:pt x="73" y="39"/>
                </a:cubicBezTo>
                <a:close/>
                <a:moveTo>
                  <a:pt x="69" y="45"/>
                </a:moveTo>
                <a:cubicBezTo>
                  <a:pt x="69" y="45"/>
                  <a:pt x="68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8"/>
                  <a:pt x="65" y="48"/>
                  <a:pt x="64" y="48"/>
                </a:cubicBezTo>
                <a:cubicBezTo>
                  <a:pt x="62" y="49"/>
                  <a:pt x="61" y="47"/>
                  <a:pt x="61" y="47"/>
                </a:cubicBezTo>
                <a:cubicBezTo>
                  <a:pt x="61" y="47"/>
                  <a:pt x="62" y="46"/>
                  <a:pt x="64" y="45"/>
                </a:cubicBezTo>
                <a:cubicBezTo>
                  <a:pt x="65" y="46"/>
                  <a:pt x="65" y="46"/>
                  <a:pt x="65" y="46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5"/>
                  <a:pt x="64" y="45"/>
                  <a:pt x="64" y="45"/>
                </a:cubicBezTo>
                <a:cubicBezTo>
                  <a:pt x="66" y="45"/>
                  <a:pt x="69" y="45"/>
                  <a:pt x="69" y="45"/>
                </a:cubicBezTo>
                <a:close/>
                <a:moveTo>
                  <a:pt x="76" y="24"/>
                </a:moveTo>
                <a:cubicBezTo>
                  <a:pt x="76" y="24"/>
                  <a:pt x="76" y="25"/>
                  <a:pt x="75" y="26"/>
                </a:cubicBezTo>
                <a:cubicBezTo>
                  <a:pt x="75" y="27"/>
                  <a:pt x="74" y="28"/>
                  <a:pt x="73" y="29"/>
                </a:cubicBezTo>
                <a:cubicBezTo>
                  <a:pt x="71" y="30"/>
                  <a:pt x="70" y="30"/>
                  <a:pt x="70" y="30"/>
                </a:cubicBezTo>
                <a:cubicBezTo>
                  <a:pt x="70" y="30"/>
                  <a:pt x="70" y="28"/>
                  <a:pt x="71" y="26"/>
                </a:cubicBezTo>
                <a:cubicBezTo>
                  <a:pt x="73" y="25"/>
                  <a:pt x="76" y="24"/>
                  <a:pt x="76" y="24"/>
                </a:cubicBezTo>
                <a:close/>
                <a:moveTo>
                  <a:pt x="73" y="35"/>
                </a:moveTo>
                <a:cubicBezTo>
                  <a:pt x="71" y="34"/>
                  <a:pt x="71" y="34"/>
                  <a:pt x="71" y="34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2" y="36"/>
                  <a:pt x="71" y="36"/>
                </a:cubicBezTo>
                <a:cubicBezTo>
                  <a:pt x="69" y="37"/>
                  <a:pt x="68" y="36"/>
                  <a:pt x="68" y="36"/>
                </a:cubicBezTo>
                <a:cubicBezTo>
                  <a:pt x="68" y="36"/>
                  <a:pt x="68" y="35"/>
                  <a:pt x="70" y="34"/>
                </a:cubicBezTo>
                <a:cubicBezTo>
                  <a:pt x="70" y="33"/>
                  <a:pt x="70" y="33"/>
                  <a:pt x="70" y="33"/>
                </a:cubicBezTo>
                <a:cubicBezTo>
                  <a:pt x="70" y="33"/>
                  <a:pt x="70" y="33"/>
                  <a:pt x="70" y="33"/>
                </a:cubicBezTo>
                <a:cubicBezTo>
                  <a:pt x="72" y="32"/>
                  <a:pt x="75" y="32"/>
                  <a:pt x="75" y="32"/>
                </a:cubicBezTo>
                <a:cubicBezTo>
                  <a:pt x="75" y="32"/>
                  <a:pt x="74" y="33"/>
                  <a:pt x="73" y="35"/>
                </a:cubicBezTo>
                <a:close/>
                <a:moveTo>
                  <a:pt x="71" y="20"/>
                </a:moveTo>
                <a:cubicBezTo>
                  <a:pt x="75" y="20"/>
                  <a:pt x="75" y="20"/>
                  <a:pt x="75" y="20"/>
                </a:cubicBezTo>
                <a:cubicBezTo>
                  <a:pt x="74" y="21"/>
                  <a:pt x="74" y="21"/>
                  <a:pt x="73" y="22"/>
                </a:cubicBezTo>
                <a:cubicBezTo>
                  <a:pt x="73" y="23"/>
                  <a:pt x="72" y="23"/>
                  <a:pt x="71" y="23"/>
                </a:cubicBezTo>
                <a:cubicBezTo>
                  <a:pt x="71" y="23"/>
                  <a:pt x="70" y="23"/>
                  <a:pt x="70" y="23"/>
                </a:cubicBezTo>
                <a:cubicBezTo>
                  <a:pt x="70" y="23"/>
                  <a:pt x="70" y="23"/>
                  <a:pt x="70" y="22"/>
                </a:cubicBezTo>
                <a:cubicBezTo>
                  <a:pt x="70" y="22"/>
                  <a:pt x="71" y="21"/>
                  <a:pt x="71" y="20"/>
                </a:cubicBezTo>
                <a:close/>
                <a:moveTo>
                  <a:pt x="75" y="17"/>
                </a:moveTo>
                <a:cubicBezTo>
                  <a:pt x="75" y="18"/>
                  <a:pt x="75" y="19"/>
                  <a:pt x="74" y="20"/>
                </a:cubicBezTo>
                <a:cubicBezTo>
                  <a:pt x="71" y="20"/>
                  <a:pt x="71" y="20"/>
                  <a:pt x="71" y="20"/>
                </a:cubicBezTo>
                <a:cubicBezTo>
                  <a:pt x="71" y="20"/>
                  <a:pt x="71" y="20"/>
                  <a:pt x="71" y="20"/>
                </a:cubicBezTo>
                <a:cubicBezTo>
                  <a:pt x="73" y="18"/>
                  <a:pt x="75" y="16"/>
                  <a:pt x="75" y="16"/>
                </a:cubicBezTo>
                <a:cubicBezTo>
                  <a:pt x="75" y="16"/>
                  <a:pt x="75" y="17"/>
                  <a:pt x="75" y="17"/>
                </a:cubicBezTo>
                <a:close/>
                <a:moveTo>
                  <a:pt x="67" y="7"/>
                </a:moveTo>
                <a:cubicBezTo>
                  <a:pt x="67" y="7"/>
                  <a:pt x="67" y="7"/>
                  <a:pt x="67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8" y="5"/>
                  <a:pt x="70" y="2"/>
                  <a:pt x="70" y="2"/>
                </a:cubicBezTo>
                <a:cubicBezTo>
                  <a:pt x="70" y="2"/>
                  <a:pt x="70" y="4"/>
                  <a:pt x="70" y="6"/>
                </a:cubicBezTo>
                <a:cubicBezTo>
                  <a:pt x="69" y="6"/>
                  <a:pt x="69" y="6"/>
                  <a:pt x="69" y="6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7"/>
                  <a:pt x="70" y="7"/>
                  <a:pt x="70" y="8"/>
                </a:cubicBezTo>
                <a:cubicBezTo>
                  <a:pt x="69" y="10"/>
                  <a:pt x="68" y="10"/>
                  <a:pt x="68" y="10"/>
                </a:cubicBezTo>
                <a:cubicBezTo>
                  <a:pt x="68" y="10"/>
                  <a:pt x="67" y="9"/>
                  <a:pt x="67" y="7"/>
                </a:cubicBezTo>
                <a:close/>
                <a:moveTo>
                  <a:pt x="70" y="13"/>
                </a:moveTo>
                <a:cubicBezTo>
                  <a:pt x="71" y="11"/>
                  <a:pt x="73" y="9"/>
                  <a:pt x="73" y="9"/>
                </a:cubicBezTo>
                <a:cubicBezTo>
                  <a:pt x="73" y="9"/>
                  <a:pt x="73" y="13"/>
                  <a:pt x="72" y="15"/>
                </a:cubicBezTo>
                <a:cubicBezTo>
                  <a:pt x="71" y="16"/>
                  <a:pt x="70" y="17"/>
                  <a:pt x="70" y="17"/>
                </a:cubicBezTo>
                <a:cubicBezTo>
                  <a:pt x="70" y="17"/>
                  <a:pt x="69" y="16"/>
                  <a:pt x="69" y="16"/>
                </a:cubicBezTo>
                <a:cubicBezTo>
                  <a:pt x="69" y="15"/>
                  <a:pt x="69" y="14"/>
                  <a:pt x="70" y="13"/>
                </a:cubicBezTo>
                <a:close/>
                <a:moveTo>
                  <a:pt x="62" y="10"/>
                </a:moveTo>
                <a:cubicBezTo>
                  <a:pt x="60" y="9"/>
                  <a:pt x="59" y="9"/>
                  <a:pt x="59" y="9"/>
                </a:cubicBezTo>
                <a:cubicBezTo>
                  <a:pt x="59" y="9"/>
                  <a:pt x="62" y="8"/>
                  <a:pt x="64" y="8"/>
                </a:cubicBezTo>
                <a:cubicBezTo>
                  <a:pt x="64" y="8"/>
                  <a:pt x="65" y="8"/>
                  <a:pt x="65" y="9"/>
                </a:cubicBezTo>
                <a:lnTo>
                  <a:pt x="62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160"/>
          <p:cNvSpPr>
            <a:spLocks noEditPoints="1"/>
          </p:cNvSpPr>
          <p:nvPr/>
        </p:nvSpPr>
        <p:spPr bwMode="auto">
          <a:xfrm>
            <a:off x="1136021" y="3617672"/>
            <a:ext cx="474889" cy="466838"/>
          </a:xfrm>
          <a:custGeom>
            <a:avLst/>
            <a:gdLst>
              <a:gd name="T0" fmla="*/ 56 w 75"/>
              <a:gd name="T1" fmla="*/ 70 h 71"/>
              <a:gd name="T2" fmla="*/ 20 w 75"/>
              <a:gd name="T3" fmla="*/ 71 h 71"/>
              <a:gd name="T4" fmla="*/ 18 w 75"/>
              <a:gd name="T5" fmla="*/ 67 h 71"/>
              <a:gd name="T6" fmla="*/ 55 w 75"/>
              <a:gd name="T7" fmla="*/ 66 h 71"/>
              <a:gd name="T8" fmla="*/ 32 w 75"/>
              <a:gd name="T9" fmla="*/ 36 h 71"/>
              <a:gd name="T10" fmla="*/ 28 w 75"/>
              <a:gd name="T11" fmla="*/ 36 h 71"/>
              <a:gd name="T12" fmla="*/ 31 w 75"/>
              <a:gd name="T13" fmla="*/ 38 h 71"/>
              <a:gd name="T14" fmla="*/ 34 w 75"/>
              <a:gd name="T15" fmla="*/ 39 h 71"/>
              <a:gd name="T16" fmla="*/ 34 w 75"/>
              <a:gd name="T17" fmla="*/ 37 h 71"/>
              <a:gd name="T18" fmla="*/ 75 w 75"/>
              <a:gd name="T19" fmla="*/ 6 h 71"/>
              <a:gd name="T20" fmla="*/ 60 w 75"/>
              <a:gd name="T21" fmla="*/ 26 h 71"/>
              <a:gd name="T22" fmla="*/ 48 w 75"/>
              <a:gd name="T23" fmla="*/ 41 h 71"/>
              <a:gd name="T24" fmla="*/ 40 w 75"/>
              <a:gd name="T25" fmla="*/ 47 h 71"/>
              <a:gd name="T26" fmla="*/ 50 w 75"/>
              <a:gd name="T27" fmla="*/ 59 h 71"/>
              <a:gd name="T28" fmla="*/ 52 w 75"/>
              <a:gd name="T29" fmla="*/ 62 h 71"/>
              <a:gd name="T30" fmla="*/ 25 w 75"/>
              <a:gd name="T31" fmla="*/ 64 h 71"/>
              <a:gd name="T32" fmla="*/ 23 w 75"/>
              <a:gd name="T33" fmla="*/ 60 h 71"/>
              <a:gd name="T34" fmla="*/ 34 w 75"/>
              <a:gd name="T35" fmla="*/ 59 h 71"/>
              <a:gd name="T36" fmla="*/ 30 w 75"/>
              <a:gd name="T37" fmla="*/ 43 h 71"/>
              <a:gd name="T38" fmla="*/ 15 w 75"/>
              <a:gd name="T39" fmla="*/ 26 h 71"/>
              <a:gd name="T40" fmla="*/ 0 w 75"/>
              <a:gd name="T41" fmla="*/ 14 h 71"/>
              <a:gd name="T42" fmla="*/ 2 w 75"/>
              <a:gd name="T43" fmla="*/ 4 h 71"/>
              <a:gd name="T44" fmla="*/ 15 w 75"/>
              <a:gd name="T45" fmla="*/ 1 h 71"/>
              <a:gd name="T46" fmla="*/ 58 w 75"/>
              <a:gd name="T47" fmla="*/ 0 h 71"/>
              <a:gd name="T48" fmla="*/ 60 w 75"/>
              <a:gd name="T49" fmla="*/ 4 h 71"/>
              <a:gd name="T50" fmla="*/ 75 w 75"/>
              <a:gd name="T51" fmla="*/ 6 h 71"/>
              <a:gd name="T52" fmla="*/ 47 w 75"/>
              <a:gd name="T53" fmla="*/ 39 h 71"/>
              <a:gd name="T54" fmla="*/ 57 w 75"/>
              <a:gd name="T55" fmla="*/ 12 h 71"/>
              <a:gd name="T56" fmla="*/ 22 w 75"/>
              <a:gd name="T57" fmla="*/ 26 h 71"/>
              <a:gd name="T58" fmla="*/ 27 w 75"/>
              <a:gd name="T59" fmla="*/ 35 h 71"/>
              <a:gd name="T60" fmla="*/ 26 w 75"/>
              <a:gd name="T61" fmla="*/ 35 h 71"/>
              <a:gd name="T62" fmla="*/ 20 w 75"/>
              <a:gd name="T63" fmla="*/ 12 h 71"/>
              <a:gd name="T64" fmla="*/ 18 w 75"/>
              <a:gd name="T65" fmla="*/ 26 h 71"/>
              <a:gd name="T66" fmla="*/ 31 w 75"/>
              <a:gd name="T67" fmla="*/ 40 h 71"/>
              <a:gd name="T68" fmla="*/ 37 w 75"/>
              <a:gd name="T69" fmla="*/ 59 h 71"/>
              <a:gd name="T70" fmla="*/ 37 w 75"/>
              <a:gd name="T71" fmla="*/ 47 h 71"/>
              <a:gd name="T72" fmla="*/ 22 w 75"/>
              <a:gd name="T73" fmla="*/ 5 h 71"/>
              <a:gd name="T74" fmla="*/ 57 w 75"/>
              <a:gd name="T75" fmla="*/ 10 h 71"/>
              <a:gd name="T76" fmla="*/ 18 w 75"/>
              <a:gd name="T77" fmla="*/ 3 h 71"/>
              <a:gd name="T78" fmla="*/ 20 w 75"/>
              <a:gd name="T79" fmla="*/ 10 h 71"/>
              <a:gd name="T80" fmla="*/ 21 w 75"/>
              <a:gd name="T81" fmla="*/ 4 h 71"/>
              <a:gd name="T82" fmla="*/ 15 w 75"/>
              <a:gd name="T83" fmla="*/ 23 h 71"/>
              <a:gd name="T84" fmla="*/ 3 w 75"/>
              <a:gd name="T85" fmla="*/ 7 h 71"/>
              <a:gd name="T86" fmla="*/ 15 w 75"/>
              <a:gd name="T87" fmla="*/ 23 h 71"/>
              <a:gd name="T88" fmla="*/ 60 w 75"/>
              <a:gd name="T89" fmla="*/ 7 h 71"/>
              <a:gd name="T90" fmla="*/ 72 w 75"/>
              <a:gd name="T91" fmla="*/ 1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5" h="71">
                <a:moveTo>
                  <a:pt x="56" y="67"/>
                </a:moveTo>
                <a:cubicBezTo>
                  <a:pt x="56" y="70"/>
                  <a:pt x="56" y="70"/>
                  <a:pt x="56" y="70"/>
                </a:cubicBezTo>
                <a:cubicBezTo>
                  <a:pt x="56" y="71"/>
                  <a:pt x="56" y="71"/>
                  <a:pt x="55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1"/>
                  <a:pt x="18" y="71"/>
                  <a:pt x="18" y="70"/>
                </a:cubicBezTo>
                <a:cubicBezTo>
                  <a:pt x="18" y="67"/>
                  <a:pt x="18" y="67"/>
                  <a:pt x="18" y="67"/>
                </a:cubicBezTo>
                <a:cubicBezTo>
                  <a:pt x="18" y="66"/>
                  <a:pt x="19" y="66"/>
                  <a:pt x="20" y="66"/>
                </a:cubicBezTo>
                <a:cubicBezTo>
                  <a:pt x="55" y="66"/>
                  <a:pt x="55" y="66"/>
                  <a:pt x="55" y="66"/>
                </a:cubicBezTo>
                <a:cubicBezTo>
                  <a:pt x="56" y="66"/>
                  <a:pt x="56" y="66"/>
                  <a:pt x="56" y="67"/>
                </a:cubicBezTo>
                <a:close/>
                <a:moveTo>
                  <a:pt x="32" y="36"/>
                </a:moveTo>
                <a:cubicBezTo>
                  <a:pt x="31" y="36"/>
                  <a:pt x="30" y="36"/>
                  <a:pt x="30" y="35"/>
                </a:cubicBezTo>
                <a:cubicBezTo>
                  <a:pt x="29" y="35"/>
                  <a:pt x="28" y="35"/>
                  <a:pt x="28" y="36"/>
                </a:cubicBezTo>
                <a:cubicBezTo>
                  <a:pt x="28" y="36"/>
                  <a:pt x="28" y="37"/>
                  <a:pt x="29" y="37"/>
                </a:cubicBezTo>
                <a:cubicBezTo>
                  <a:pt x="30" y="38"/>
                  <a:pt x="30" y="38"/>
                  <a:pt x="31" y="38"/>
                </a:cubicBezTo>
                <a:cubicBezTo>
                  <a:pt x="32" y="39"/>
                  <a:pt x="33" y="39"/>
                  <a:pt x="33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5" y="39"/>
                  <a:pt x="35" y="39"/>
                </a:cubicBezTo>
                <a:cubicBezTo>
                  <a:pt x="35" y="38"/>
                  <a:pt x="35" y="38"/>
                  <a:pt x="34" y="37"/>
                </a:cubicBezTo>
                <a:cubicBezTo>
                  <a:pt x="34" y="37"/>
                  <a:pt x="33" y="37"/>
                  <a:pt x="32" y="36"/>
                </a:cubicBezTo>
                <a:close/>
                <a:moveTo>
                  <a:pt x="75" y="6"/>
                </a:moveTo>
                <a:cubicBezTo>
                  <a:pt x="75" y="14"/>
                  <a:pt x="75" y="14"/>
                  <a:pt x="75" y="14"/>
                </a:cubicBezTo>
                <a:cubicBezTo>
                  <a:pt x="75" y="22"/>
                  <a:pt x="64" y="25"/>
                  <a:pt x="60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0" y="33"/>
                  <a:pt x="56" y="37"/>
                  <a:pt x="48" y="41"/>
                </a:cubicBezTo>
                <a:cubicBezTo>
                  <a:pt x="47" y="42"/>
                  <a:pt x="46" y="42"/>
                  <a:pt x="45" y="43"/>
                </a:cubicBezTo>
                <a:cubicBezTo>
                  <a:pt x="42" y="44"/>
                  <a:pt x="40" y="45"/>
                  <a:pt x="40" y="47"/>
                </a:cubicBezTo>
                <a:cubicBezTo>
                  <a:pt x="40" y="59"/>
                  <a:pt x="40" y="59"/>
                  <a:pt x="4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1" y="59"/>
                  <a:pt x="52" y="59"/>
                  <a:pt x="52" y="60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3"/>
                  <a:pt x="51" y="64"/>
                  <a:pt x="50" y="64"/>
                </a:cubicBezTo>
                <a:cubicBezTo>
                  <a:pt x="25" y="64"/>
                  <a:pt x="25" y="64"/>
                  <a:pt x="25" y="64"/>
                </a:cubicBezTo>
                <a:cubicBezTo>
                  <a:pt x="24" y="64"/>
                  <a:pt x="23" y="63"/>
                  <a:pt x="23" y="62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59"/>
                  <a:pt x="24" y="59"/>
                  <a:pt x="25" y="59"/>
                </a:cubicBezTo>
                <a:cubicBezTo>
                  <a:pt x="34" y="59"/>
                  <a:pt x="34" y="59"/>
                  <a:pt x="34" y="59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5"/>
                  <a:pt x="33" y="44"/>
                  <a:pt x="30" y="43"/>
                </a:cubicBezTo>
                <a:cubicBezTo>
                  <a:pt x="29" y="42"/>
                  <a:pt x="28" y="42"/>
                  <a:pt x="27" y="41"/>
                </a:cubicBezTo>
                <a:cubicBezTo>
                  <a:pt x="18" y="37"/>
                  <a:pt x="15" y="33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1" y="25"/>
                  <a:pt x="0" y="22"/>
                  <a:pt x="0" y="14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1" y="4"/>
                  <a:pt x="2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6" y="0"/>
                  <a:pt x="16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9" y="0"/>
                  <a:pt x="60" y="0"/>
                  <a:pt x="60" y="1"/>
                </a:cubicBezTo>
                <a:cubicBezTo>
                  <a:pt x="60" y="4"/>
                  <a:pt x="60" y="4"/>
                  <a:pt x="60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4" y="4"/>
                  <a:pt x="75" y="5"/>
                  <a:pt x="75" y="6"/>
                </a:cubicBezTo>
                <a:close/>
                <a:moveTo>
                  <a:pt x="44" y="40"/>
                </a:moveTo>
                <a:cubicBezTo>
                  <a:pt x="45" y="39"/>
                  <a:pt x="46" y="39"/>
                  <a:pt x="47" y="39"/>
                </a:cubicBezTo>
                <a:cubicBezTo>
                  <a:pt x="54" y="35"/>
                  <a:pt x="57" y="31"/>
                  <a:pt x="57" y="26"/>
                </a:cubicBezTo>
                <a:cubicBezTo>
                  <a:pt x="57" y="12"/>
                  <a:pt x="57" y="12"/>
                  <a:pt x="57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9"/>
                  <a:pt x="22" y="31"/>
                  <a:pt x="27" y="34"/>
                </a:cubicBezTo>
                <a:cubicBezTo>
                  <a:pt x="27" y="34"/>
                  <a:pt x="27" y="35"/>
                  <a:pt x="27" y="35"/>
                </a:cubicBezTo>
                <a:cubicBezTo>
                  <a:pt x="27" y="35"/>
                  <a:pt x="26" y="36"/>
                  <a:pt x="26" y="36"/>
                </a:cubicBezTo>
                <a:cubicBezTo>
                  <a:pt x="26" y="36"/>
                  <a:pt x="26" y="35"/>
                  <a:pt x="26" y="35"/>
                </a:cubicBezTo>
                <a:cubicBezTo>
                  <a:pt x="21" y="32"/>
                  <a:pt x="20" y="29"/>
                  <a:pt x="20" y="26"/>
                </a:cubicBezTo>
                <a:cubicBezTo>
                  <a:pt x="20" y="12"/>
                  <a:pt x="20" y="12"/>
                  <a:pt x="20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1"/>
                  <a:pt x="21" y="35"/>
                  <a:pt x="28" y="39"/>
                </a:cubicBezTo>
                <a:cubicBezTo>
                  <a:pt x="29" y="39"/>
                  <a:pt x="30" y="39"/>
                  <a:pt x="31" y="40"/>
                </a:cubicBezTo>
                <a:cubicBezTo>
                  <a:pt x="34" y="41"/>
                  <a:pt x="37" y="42"/>
                  <a:pt x="37" y="47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2"/>
                  <a:pt x="41" y="41"/>
                  <a:pt x="44" y="40"/>
                </a:cubicBezTo>
                <a:close/>
                <a:moveTo>
                  <a:pt x="22" y="5"/>
                </a:moveTo>
                <a:cubicBezTo>
                  <a:pt x="22" y="10"/>
                  <a:pt x="22" y="10"/>
                  <a:pt x="22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3"/>
                  <a:pt x="57" y="3"/>
                  <a:pt x="5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10"/>
                  <a:pt x="18" y="10"/>
                  <a:pt x="18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4"/>
                  <a:pt x="21" y="4"/>
                </a:cubicBezTo>
                <a:cubicBezTo>
                  <a:pt x="21" y="4"/>
                  <a:pt x="22" y="5"/>
                  <a:pt x="22" y="5"/>
                </a:cubicBezTo>
                <a:close/>
                <a:moveTo>
                  <a:pt x="15" y="23"/>
                </a:moveTo>
                <a:cubicBezTo>
                  <a:pt x="15" y="7"/>
                  <a:pt x="15" y="7"/>
                  <a:pt x="15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20"/>
                  <a:pt x="11" y="22"/>
                  <a:pt x="15" y="23"/>
                </a:cubicBezTo>
                <a:close/>
                <a:moveTo>
                  <a:pt x="72" y="7"/>
                </a:moveTo>
                <a:cubicBezTo>
                  <a:pt x="60" y="7"/>
                  <a:pt x="60" y="7"/>
                  <a:pt x="60" y="7"/>
                </a:cubicBezTo>
                <a:cubicBezTo>
                  <a:pt x="60" y="23"/>
                  <a:pt x="60" y="23"/>
                  <a:pt x="60" y="23"/>
                </a:cubicBezTo>
                <a:cubicBezTo>
                  <a:pt x="63" y="22"/>
                  <a:pt x="72" y="20"/>
                  <a:pt x="72" y="14"/>
                </a:cubicBezTo>
                <a:lnTo>
                  <a:pt x="72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52242" y="2343233"/>
            <a:ext cx="16722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Be Number #1</a:t>
            </a:r>
            <a:endParaRPr kumimoji="0" lang="id-ID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52242" y="2648958"/>
            <a:ext cx="3965653" cy="58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This Template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 are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great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for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presentation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business and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s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uitable for all categories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.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52242" y="3428420"/>
            <a:ext cx="1685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Be Successful</a:t>
            </a:r>
            <a:endParaRPr kumimoji="0" lang="id-ID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52242" y="3734145"/>
            <a:ext cx="3965653" cy="58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This Template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 are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great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for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presentation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business and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s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uitable for all categories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.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52242" y="4427158"/>
            <a:ext cx="11294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Visionary</a:t>
            </a:r>
            <a:endParaRPr kumimoji="0" lang="id-ID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52242" y="4732883"/>
            <a:ext cx="3965653" cy="58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This Template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 are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great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for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presentation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business and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s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uitable for all categories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.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4"/>
          </p:nvPr>
        </p:nvPicPr>
        <p:blipFill>
          <a:blip r:embed="rId1" cstate="screen"/>
          <a:srcRect/>
          <a:stretch>
            <a:fillRect/>
          </a:stretch>
        </p:blipFill>
        <p:spPr/>
      </p:pic>
      <p:cxnSp>
        <p:nvCxnSpPr>
          <p:cNvPr id="21" name="直接连接符 20"/>
          <p:cNvCxnSpPr/>
          <p:nvPr/>
        </p:nvCxnSpPr>
        <p:spPr>
          <a:xfrm>
            <a:off x="5822271" y="1552959"/>
            <a:ext cx="5474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2"/>
          <p:cNvSpPr txBox="1"/>
          <p:nvPr/>
        </p:nvSpPr>
        <p:spPr>
          <a:xfrm>
            <a:off x="4629092" y="491703"/>
            <a:ext cx="2933816" cy="420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0" i="0" u="none" strike="noStrike" kern="1200" cap="none" spc="400" normalizeH="0" baseline="0" noProof="0" dirty="0">
                <a:ln>
                  <a:noFill/>
                </a:ln>
                <a:solidFill>
                  <a:srgbClr val="313C41"/>
                </a:solidFill>
                <a:effectLst/>
                <a:uLnTx/>
                <a:uFillTx/>
                <a:cs typeface="+mn-ea"/>
                <a:sym typeface="+mn-lt"/>
              </a:rPr>
              <a:t>请输入你的标题</a:t>
            </a:r>
            <a:endParaRPr kumimoji="0" lang="en-US" sz="2665" b="0" i="0" u="none" strike="noStrike" kern="1200" cap="none" spc="400" normalizeH="0" baseline="0" noProof="0" dirty="0">
              <a:ln>
                <a:noFill/>
              </a:ln>
              <a:solidFill>
                <a:srgbClr val="313C4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1"/>
          <p:cNvSpPr>
            <a:spLocks noChangeArrowheads="1"/>
          </p:cNvSpPr>
          <p:nvPr/>
        </p:nvSpPr>
        <p:spPr bwMode="auto">
          <a:xfrm>
            <a:off x="3695700" y="834079"/>
            <a:ext cx="4800603" cy="54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consectetuer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Aenean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ligula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eget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Aenean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massa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8" grpId="0" animBg="1"/>
          <p:bldP spid="19" grpId="0" animBg="1"/>
          <p:bldP spid="20" grpId="0" animBg="1"/>
          <p:bldP spid="10" grpId="0"/>
          <p:bldP spid="11" grpId="0"/>
          <p:bldP spid="12" grpId="0"/>
          <p:bldP spid="13" grpId="0"/>
          <p:bldP spid="14" grpId="0"/>
          <p:bldP spid="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8" grpId="0" animBg="1"/>
          <p:bldP spid="19" grpId="0" animBg="1"/>
          <p:bldP spid="20" grpId="0" animBg="1"/>
          <p:bldP spid="10" grpId="0"/>
          <p:bldP spid="11" grpId="0"/>
          <p:bldP spid="12" grpId="0"/>
          <p:bldP spid="13" grpId="0"/>
          <p:bldP spid="14" grpId="0"/>
          <p:bldP spid="15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371635" y="4543885"/>
            <a:ext cx="135165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Maria Carrera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75360" y="4889602"/>
            <a:ext cx="21441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Jobtitle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 here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864577" y="4876292"/>
            <a:ext cx="365760" cy="0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814982" y="2505712"/>
            <a:ext cx="110959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Jullie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Easy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297680" y="2851429"/>
            <a:ext cx="21441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Jobtitle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 here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186897" y="2838119"/>
            <a:ext cx="365760" cy="0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52297" y="4618001"/>
            <a:ext cx="138050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Gerry Heather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770446" y="4950562"/>
            <a:ext cx="21441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Jobtitle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 here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6659663" y="4937252"/>
            <a:ext cx="365760" cy="0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469141" y="2607748"/>
            <a:ext cx="128753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Briand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Lenot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9040804" y="2940309"/>
            <a:ext cx="21441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Jobtitle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 here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9930021" y="2926999"/>
            <a:ext cx="365760" cy="0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占位符 10"/>
          <p:cNvPicPr>
            <a:picLocks noGrp="1" noChangeAspect="1"/>
          </p:cNvPicPr>
          <p:nvPr>
            <p:ph type="pic" sz="quarter" idx="18"/>
          </p:nvPr>
        </p:nvPicPr>
        <p:blipFill>
          <a:blip r:embed="rId1" cstate="screen"/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/>
          <a:srcRect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20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21"/>
          </p:nvPr>
        </p:nvPicPr>
        <p:blipFill>
          <a:blip r:embed="rId4" cstate="screen"/>
          <a:srcRect/>
          <a:stretch>
            <a:fillRect/>
          </a:stretch>
        </p:blipFill>
        <p:spPr/>
      </p:pic>
      <p:cxnSp>
        <p:nvCxnSpPr>
          <p:cNvPr id="30" name="直接连接符 29"/>
          <p:cNvCxnSpPr/>
          <p:nvPr/>
        </p:nvCxnSpPr>
        <p:spPr>
          <a:xfrm>
            <a:off x="5822271" y="1552959"/>
            <a:ext cx="5474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2"/>
          <p:cNvSpPr txBox="1"/>
          <p:nvPr/>
        </p:nvSpPr>
        <p:spPr>
          <a:xfrm>
            <a:off x="4629092" y="491703"/>
            <a:ext cx="2933816" cy="420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0" i="0" u="none" strike="noStrike" kern="1200" cap="none" spc="400" normalizeH="0" baseline="0" noProof="0" dirty="0">
                <a:ln>
                  <a:noFill/>
                </a:ln>
                <a:solidFill>
                  <a:srgbClr val="313C41"/>
                </a:solidFill>
                <a:effectLst/>
                <a:uLnTx/>
                <a:uFillTx/>
                <a:cs typeface="+mn-ea"/>
                <a:sym typeface="+mn-lt"/>
              </a:rPr>
              <a:t>请输入你的标题</a:t>
            </a:r>
            <a:endParaRPr kumimoji="0" lang="en-US" sz="2665" b="0" i="0" u="none" strike="noStrike" kern="1200" cap="none" spc="400" normalizeH="0" baseline="0" noProof="0" dirty="0">
              <a:ln>
                <a:noFill/>
              </a:ln>
              <a:solidFill>
                <a:srgbClr val="313C4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1"/>
          <p:cNvSpPr>
            <a:spLocks noChangeArrowheads="1"/>
          </p:cNvSpPr>
          <p:nvPr/>
        </p:nvSpPr>
        <p:spPr bwMode="auto">
          <a:xfrm>
            <a:off x="3695700" y="834079"/>
            <a:ext cx="4800603" cy="54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consectetuer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Aenean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ligula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eget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Aenean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massa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5" grpId="0"/>
      <p:bldP spid="36" grpId="0"/>
      <p:bldP spid="38" grpId="0"/>
      <p:bldP spid="39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文本框 6"/>
          <p:cNvSpPr txBox="1">
            <a:spLocks noChangeArrowheads="1"/>
          </p:cNvSpPr>
          <p:nvPr/>
        </p:nvSpPr>
        <p:spPr bwMode="auto">
          <a:xfrm>
            <a:off x="4106129" y="2941545"/>
            <a:ext cx="3979744" cy="57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6858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6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ADD YOUR TEXT HERE</a:t>
            </a:r>
            <a:endParaRPr lang="en-US" altLang="zh-CN" sz="2665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0" name="文本框 6"/>
          <p:cNvSpPr txBox="1">
            <a:spLocks noChangeArrowheads="1"/>
          </p:cNvSpPr>
          <p:nvPr/>
        </p:nvSpPr>
        <p:spPr bwMode="auto">
          <a:xfrm>
            <a:off x="4958080" y="2293434"/>
            <a:ext cx="2275840" cy="57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 defTabSz="6858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65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/ </a:t>
            </a:r>
            <a:r>
              <a:rPr lang="zh-CN" altLang="en-US" sz="2665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第</a:t>
            </a:r>
            <a:r>
              <a:rPr lang="en-US" altLang="zh-CN" sz="2665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665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章 </a:t>
            </a:r>
            <a:r>
              <a:rPr lang="en-US" altLang="zh-CN" sz="2665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endParaRPr lang="zh-CN" altLang="en-US" sz="2665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1" name="文本框 6"/>
          <p:cNvSpPr txBox="1">
            <a:spLocks noChangeArrowheads="1"/>
          </p:cNvSpPr>
          <p:nvPr/>
        </p:nvSpPr>
        <p:spPr bwMode="auto">
          <a:xfrm>
            <a:off x="3491322" y="3555046"/>
            <a:ext cx="5209356" cy="59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Lorem ipsum dolor sit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amet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consectetur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adipiscing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elit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.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Donec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luctus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nibh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sit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amet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sem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vulputate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venenatis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bibendum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335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12160" y="4291657"/>
            <a:ext cx="1367682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665" spc="800" dirty="0">
                <a:solidFill>
                  <a:schemeClr val="accent1"/>
                </a:solidFill>
                <a:cs typeface="+mn-ea"/>
                <a:sym typeface="+mn-lt"/>
              </a:rPr>
              <a:t>//////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105"/>
          <p:cNvSpPr/>
          <p:nvPr/>
        </p:nvSpPr>
        <p:spPr>
          <a:xfrm>
            <a:off x="5556796" y="2151155"/>
            <a:ext cx="1111427" cy="1111427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7" name="Freeform 106"/>
          <p:cNvSpPr/>
          <p:nvPr/>
        </p:nvSpPr>
        <p:spPr>
          <a:xfrm rot="2160000">
            <a:off x="6633334" y="3005407"/>
            <a:ext cx="296441" cy="375106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3361" rIns="75111" bIns="63362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8" name="Freeform 107"/>
          <p:cNvSpPr/>
          <p:nvPr/>
        </p:nvSpPr>
        <p:spPr>
          <a:xfrm>
            <a:off x="6908462" y="3133198"/>
            <a:ext cx="1111427" cy="1111427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9" name="Freeform 108"/>
          <p:cNvSpPr/>
          <p:nvPr/>
        </p:nvSpPr>
        <p:spPr>
          <a:xfrm rot="17280000">
            <a:off x="7060403" y="4287870"/>
            <a:ext cx="296443" cy="375106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1" tIns="63361" rIns="1" bIns="63362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6392172" y="4722178"/>
            <a:ext cx="1111427" cy="1111427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5972678" y="5090337"/>
            <a:ext cx="296443" cy="375107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2" name="Freeform 111"/>
          <p:cNvSpPr/>
          <p:nvPr/>
        </p:nvSpPr>
        <p:spPr>
          <a:xfrm>
            <a:off x="4721420" y="4722178"/>
            <a:ext cx="1111427" cy="1111427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3" name="Freeform 112"/>
          <p:cNvSpPr/>
          <p:nvPr/>
        </p:nvSpPr>
        <p:spPr>
          <a:xfrm rot="4320000">
            <a:off x="4873360" y="4303828"/>
            <a:ext cx="296443" cy="375106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2" rIns="0" bIns="63361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4" name="Freeform 113"/>
          <p:cNvSpPr/>
          <p:nvPr/>
        </p:nvSpPr>
        <p:spPr>
          <a:xfrm>
            <a:off x="4205129" y="3133198"/>
            <a:ext cx="1111427" cy="1111427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5" name="Freeform 114"/>
          <p:cNvSpPr/>
          <p:nvPr/>
        </p:nvSpPr>
        <p:spPr>
          <a:xfrm rot="19440000">
            <a:off x="5281668" y="3015269"/>
            <a:ext cx="296441" cy="375106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3362" rIns="75112" bIns="63361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6" name="Title 1"/>
          <p:cNvSpPr txBox="1"/>
          <p:nvPr/>
        </p:nvSpPr>
        <p:spPr>
          <a:xfrm>
            <a:off x="6833391" y="1910112"/>
            <a:ext cx="2372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Description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7" name="Details 1"/>
          <p:cNvSpPr txBox="1"/>
          <p:nvPr/>
        </p:nvSpPr>
        <p:spPr>
          <a:xfrm>
            <a:off x="6833391" y="2157646"/>
            <a:ext cx="3166255" cy="57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This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Great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Paragraph line is a sample Lorem ipsum dolor sit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8" name="Title 1"/>
          <p:cNvSpPr txBox="1"/>
          <p:nvPr/>
        </p:nvSpPr>
        <p:spPr>
          <a:xfrm>
            <a:off x="8129064" y="3240381"/>
            <a:ext cx="2372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Description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9" name="Details 1"/>
          <p:cNvSpPr txBox="1"/>
          <p:nvPr/>
        </p:nvSpPr>
        <p:spPr>
          <a:xfrm>
            <a:off x="8129064" y="3487916"/>
            <a:ext cx="3167827" cy="57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This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Great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Paragraph line is a sample Lorem ipsum dolor sit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0" name="Title 1"/>
          <p:cNvSpPr txBox="1"/>
          <p:nvPr/>
        </p:nvSpPr>
        <p:spPr>
          <a:xfrm>
            <a:off x="7626651" y="4842803"/>
            <a:ext cx="2372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Description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1" name="Details 1"/>
          <p:cNvSpPr txBox="1"/>
          <p:nvPr/>
        </p:nvSpPr>
        <p:spPr>
          <a:xfrm>
            <a:off x="7626651" y="5090337"/>
            <a:ext cx="3207253" cy="57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This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Great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Paragraph line is a sample Lorem ipsum dolor sit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2" name="Title 1"/>
          <p:cNvSpPr txBox="1"/>
          <p:nvPr/>
        </p:nvSpPr>
        <p:spPr>
          <a:xfrm>
            <a:off x="1689941" y="3245595"/>
            <a:ext cx="2372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Description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3" name="Details 1"/>
          <p:cNvSpPr txBox="1"/>
          <p:nvPr/>
        </p:nvSpPr>
        <p:spPr>
          <a:xfrm>
            <a:off x="879676" y="3493129"/>
            <a:ext cx="3183259" cy="57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This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Great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Paragraph line is a sample Lorem ipsum dolor sit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4" name="Title 1"/>
          <p:cNvSpPr txBox="1"/>
          <p:nvPr/>
        </p:nvSpPr>
        <p:spPr>
          <a:xfrm>
            <a:off x="2186756" y="4855263"/>
            <a:ext cx="2372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Description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5" name="Details 1"/>
          <p:cNvSpPr txBox="1"/>
          <p:nvPr/>
        </p:nvSpPr>
        <p:spPr>
          <a:xfrm>
            <a:off x="1331527" y="5102797"/>
            <a:ext cx="3228224" cy="57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This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Great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Paragraph line is a sample Lorem ipsum dolor sit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7292347" y="3496610"/>
            <a:ext cx="400483" cy="384604"/>
            <a:chOff x="2659063" y="4224338"/>
            <a:chExt cx="360363" cy="346075"/>
          </a:xfrm>
          <a:solidFill>
            <a:schemeClr val="bg2"/>
          </a:solidFill>
        </p:grpSpPr>
        <p:sp>
          <p:nvSpPr>
            <p:cNvPr id="127" name="Freeform 10"/>
            <p:cNvSpPr>
              <a:spLocks noEditPoints="1"/>
            </p:cNvSpPr>
            <p:nvPr/>
          </p:nvSpPr>
          <p:spPr bwMode="auto">
            <a:xfrm>
              <a:off x="2659063" y="4405313"/>
              <a:ext cx="150813" cy="165100"/>
            </a:xfrm>
            <a:custGeom>
              <a:avLst/>
              <a:gdLst>
                <a:gd name="T0" fmla="*/ 31 w 40"/>
                <a:gd name="T1" fmla="*/ 27 h 44"/>
                <a:gd name="T2" fmla="*/ 36 w 40"/>
                <a:gd name="T3" fmla="*/ 16 h 44"/>
                <a:gd name="T4" fmla="*/ 20 w 40"/>
                <a:gd name="T5" fmla="*/ 0 h 44"/>
                <a:gd name="T6" fmla="*/ 4 w 40"/>
                <a:gd name="T7" fmla="*/ 16 h 44"/>
                <a:gd name="T8" fmla="*/ 9 w 40"/>
                <a:gd name="T9" fmla="*/ 27 h 44"/>
                <a:gd name="T10" fmla="*/ 0 w 40"/>
                <a:gd name="T11" fmla="*/ 44 h 44"/>
                <a:gd name="T12" fmla="*/ 8 w 40"/>
                <a:gd name="T13" fmla="*/ 44 h 44"/>
                <a:gd name="T14" fmla="*/ 20 w 40"/>
                <a:gd name="T15" fmla="*/ 32 h 44"/>
                <a:gd name="T16" fmla="*/ 32 w 40"/>
                <a:gd name="T17" fmla="*/ 44 h 44"/>
                <a:gd name="T18" fmla="*/ 40 w 40"/>
                <a:gd name="T19" fmla="*/ 44 h 44"/>
                <a:gd name="T20" fmla="*/ 31 w 40"/>
                <a:gd name="T21" fmla="*/ 27 h 44"/>
                <a:gd name="T22" fmla="*/ 12 w 40"/>
                <a:gd name="T23" fmla="*/ 16 h 44"/>
                <a:gd name="T24" fmla="*/ 20 w 40"/>
                <a:gd name="T25" fmla="*/ 8 h 44"/>
                <a:gd name="T26" fmla="*/ 28 w 40"/>
                <a:gd name="T27" fmla="*/ 16 h 44"/>
                <a:gd name="T28" fmla="*/ 20 w 40"/>
                <a:gd name="T29" fmla="*/ 24 h 44"/>
                <a:gd name="T30" fmla="*/ 12 w 40"/>
                <a:gd name="T3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4">
                  <a:moveTo>
                    <a:pt x="31" y="27"/>
                  </a:moveTo>
                  <a:cubicBezTo>
                    <a:pt x="34" y="24"/>
                    <a:pt x="36" y="20"/>
                    <a:pt x="36" y="16"/>
                  </a:cubicBezTo>
                  <a:cubicBezTo>
                    <a:pt x="36" y="7"/>
                    <a:pt x="29" y="0"/>
                    <a:pt x="20" y="0"/>
                  </a:cubicBezTo>
                  <a:cubicBezTo>
                    <a:pt x="11" y="0"/>
                    <a:pt x="4" y="7"/>
                    <a:pt x="4" y="16"/>
                  </a:cubicBezTo>
                  <a:cubicBezTo>
                    <a:pt x="4" y="20"/>
                    <a:pt x="6" y="24"/>
                    <a:pt x="9" y="27"/>
                  </a:cubicBezTo>
                  <a:cubicBezTo>
                    <a:pt x="4" y="31"/>
                    <a:pt x="0" y="37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37"/>
                    <a:pt x="13" y="32"/>
                    <a:pt x="20" y="32"/>
                  </a:cubicBezTo>
                  <a:cubicBezTo>
                    <a:pt x="27" y="32"/>
                    <a:pt x="32" y="37"/>
                    <a:pt x="32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7"/>
                    <a:pt x="37" y="31"/>
                    <a:pt x="31" y="27"/>
                  </a:cubicBezTo>
                  <a:close/>
                  <a:moveTo>
                    <a:pt x="12" y="16"/>
                  </a:moveTo>
                  <a:cubicBezTo>
                    <a:pt x="12" y="12"/>
                    <a:pt x="16" y="8"/>
                    <a:pt x="20" y="8"/>
                  </a:cubicBezTo>
                  <a:cubicBezTo>
                    <a:pt x="25" y="8"/>
                    <a:pt x="28" y="12"/>
                    <a:pt x="28" y="16"/>
                  </a:cubicBezTo>
                  <a:cubicBezTo>
                    <a:pt x="28" y="20"/>
                    <a:pt x="25" y="24"/>
                    <a:pt x="20" y="24"/>
                  </a:cubicBezTo>
                  <a:cubicBezTo>
                    <a:pt x="16" y="24"/>
                    <a:pt x="12" y="20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8" name="Freeform 11"/>
            <p:cNvSpPr>
              <a:spLocks noEditPoints="1"/>
            </p:cNvSpPr>
            <p:nvPr/>
          </p:nvSpPr>
          <p:spPr bwMode="auto">
            <a:xfrm>
              <a:off x="2659063" y="4224338"/>
              <a:ext cx="360363" cy="346075"/>
            </a:xfrm>
            <a:custGeom>
              <a:avLst/>
              <a:gdLst>
                <a:gd name="T0" fmla="*/ 96 w 96"/>
                <a:gd name="T1" fmla="*/ 44 h 92"/>
                <a:gd name="T2" fmla="*/ 96 w 96"/>
                <a:gd name="T3" fmla="*/ 8 h 92"/>
                <a:gd name="T4" fmla="*/ 60 w 96"/>
                <a:gd name="T5" fmla="*/ 8 h 92"/>
                <a:gd name="T6" fmla="*/ 60 w 96"/>
                <a:gd name="T7" fmla="*/ 0 h 92"/>
                <a:gd name="T8" fmla="*/ 0 w 96"/>
                <a:gd name="T9" fmla="*/ 0 h 92"/>
                <a:gd name="T10" fmla="*/ 0 w 96"/>
                <a:gd name="T11" fmla="*/ 32 h 92"/>
                <a:gd name="T12" fmla="*/ 8 w 96"/>
                <a:gd name="T13" fmla="*/ 32 h 92"/>
                <a:gd name="T14" fmla="*/ 8 w 96"/>
                <a:gd name="T15" fmla="*/ 43 h 92"/>
                <a:gd name="T16" fmla="*/ 25 w 96"/>
                <a:gd name="T17" fmla="*/ 32 h 92"/>
                <a:gd name="T18" fmla="*/ 40 w 96"/>
                <a:gd name="T19" fmla="*/ 32 h 92"/>
                <a:gd name="T20" fmla="*/ 40 w 96"/>
                <a:gd name="T21" fmla="*/ 44 h 92"/>
                <a:gd name="T22" fmla="*/ 70 w 96"/>
                <a:gd name="T23" fmla="*/ 44 h 92"/>
                <a:gd name="T24" fmla="*/ 75 w 96"/>
                <a:gd name="T25" fmla="*/ 48 h 92"/>
                <a:gd name="T26" fmla="*/ 60 w 96"/>
                <a:gd name="T27" fmla="*/ 64 h 92"/>
                <a:gd name="T28" fmla="*/ 65 w 96"/>
                <a:gd name="T29" fmla="*/ 75 h 92"/>
                <a:gd name="T30" fmla="*/ 56 w 96"/>
                <a:gd name="T31" fmla="*/ 92 h 92"/>
                <a:gd name="T32" fmla="*/ 64 w 96"/>
                <a:gd name="T33" fmla="*/ 92 h 92"/>
                <a:gd name="T34" fmla="*/ 76 w 96"/>
                <a:gd name="T35" fmla="*/ 80 h 92"/>
                <a:gd name="T36" fmla="*/ 88 w 96"/>
                <a:gd name="T37" fmla="*/ 92 h 92"/>
                <a:gd name="T38" fmla="*/ 96 w 96"/>
                <a:gd name="T39" fmla="*/ 92 h 92"/>
                <a:gd name="T40" fmla="*/ 87 w 96"/>
                <a:gd name="T41" fmla="*/ 75 h 92"/>
                <a:gd name="T42" fmla="*/ 92 w 96"/>
                <a:gd name="T43" fmla="*/ 64 h 92"/>
                <a:gd name="T44" fmla="*/ 88 w 96"/>
                <a:gd name="T45" fmla="*/ 53 h 92"/>
                <a:gd name="T46" fmla="*/ 88 w 96"/>
                <a:gd name="T47" fmla="*/ 44 h 92"/>
                <a:gd name="T48" fmla="*/ 96 w 96"/>
                <a:gd name="T49" fmla="*/ 44 h 92"/>
                <a:gd name="T50" fmla="*/ 23 w 96"/>
                <a:gd name="T51" fmla="*/ 24 h 92"/>
                <a:gd name="T52" fmla="*/ 16 w 96"/>
                <a:gd name="T53" fmla="*/ 28 h 92"/>
                <a:gd name="T54" fmla="*/ 16 w 96"/>
                <a:gd name="T55" fmla="*/ 24 h 92"/>
                <a:gd name="T56" fmla="*/ 8 w 96"/>
                <a:gd name="T57" fmla="*/ 24 h 92"/>
                <a:gd name="T58" fmla="*/ 8 w 96"/>
                <a:gd name="T59" fmla="*/ 8 h 92"/>
                <a:gd name="T60" fmla="*/ 52 w 96"/>
                <a:gd name="T61" fmla="*/ 8 h 92"/>
                <a:gd name="T62" fmla="*/ 52 w 96"/>
                <a:gd name="T63" fmla="*/ 24 h 92"/>
                <a:gd name="T64" fmla="*/ 23 w 96"/>
                <a:gd name="T65" fmla="*/ 24 h 92"/>
                <a:gd name="T66" fmla="*/ 48 w 96"/>
                <a:gd name="T67" fmla="*/ 36 h 92"/>
                <a:gd name="T68" fmla="*/ 48 w 96"/>
                <a:gd name="T69" fmla="*/ 32 h 92"/>
                <a:gd name="T70" fmla="*/ 60 w 96"/>
                <a:gd name="T71" fmla="*/ 32 h 92"/>
                <a:gd name="T72" fmla="*/ 60 w 96"/>
                <a:gd name="T73" fmla="*/ 16 h 92"/>
                <a:gd name="T74" fmla="*/ 88 w 96"/>
                <a:gd name="T75" fmla="*/ 16 h 92"/>
                <a:gd name="T76" fmla="*/ 88 w 96"/>
                <a:gd name="T77" fmla="*/ 36 h 92"/>
                <a:gd name="T78" fmla="*/ 80 w 96"/>
                <a:gd name="T79" fmla="*/ 36 h 92"/>
                <a:gd name="T80" fmla="*/ 80 w 96"/>
                <a:gd name="T81" fmla="*/ 42 h 92"/>
                <a:gd name="T82" fmla="*/ 74 w 96"/>
                <a:gd name="T83" fmla="*/ 36 h 92"/>
                <a:gd name="T84" fmla="*/ 48 w 96"/>
                <a:gd name="T85" fmla="*/ 36 h 92"/>
                <a:gd name="T86" fmla="*/ 68 w 96"/>
                <a:gd name="T87" fmla="*/ 64 h 92"/>
                <a:gd name="T88" fmla="*/ 76 w 96"/>
                <a:gd name="T89" fmla="*/ 56 h 92"/>
                <a:gd name="T90" fmla="*/ 84 w 96"/>
                <a:gd name="T91" fmla="*/ 64 h 92"/>
                <a:gd name="T92" fmla="*/ 76 w 96"/>
                <a:gd name="T93" fmla="*/ 72 h 92"/>
                <a:gd name="T94" fmla="*/ 68 w 96"/>
                <a:gd name="T95" fmla="*/ 6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92">
                  <a:moveTo>
                    <a:pt x="96" y="44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66" y="49"/>
                    <a:pt x="60" y="56"/>
                    <a:pt x="60" y="64"/>
                  </a:cubicBezTo>
                  <a:cubicBezTo>
                    <a:pt x="60" y="68"/>
                    <a:pt x="62" y="72"/>
                    <a:pt x="65" y="75"/>
                  </a:cubicBezTo>
                  <a:cubicBezTo>
                    <a:pt x="60" y="79"/>
                    <a:pt x="56" y="85"/>
                    <a:pt x="56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85"/>
                    <a:pt x="69" y="80"/>
                    <a:pt x="76" y="80"/>
                  </a:cubicBezTo>
                  <a:cubicBezTo>
                    <a:pt x="83" y="80"/>
                    <a:pt x="88" y="85"/>
                    <a:pt x="88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85"/>
                    <a:pt x="93" y="79"/>
                    <a:pt x="87" y="75"/>
                  </a:cubicBezTo>
                  <a:cubicBezTo>
                    <a:pt x="90" y="72"/>
                    <a:pt x="92" y="68"/>
                    <a:pt x="92" y="64"/>
                  </a:cubicBezTo>
                  <a:cubicBezTo>
                    <a:pt x="92" y="60"/>
                    <a:pt x="91" y="56"/>
                    <a:pt x="88" y="53"/>
                  </a:cubicBezTo>
                  <a:cubicBezTo>
                    <a:pt x="88" y="44"/>
                    <a:pt x="88" y="44"/>
                    <a:pt x="88" y="44"/>
                  </a:cubicBezTo>
                  <a:lnTo>
                    <a:pt x="96" y="44"/>
                  </a:lnTo>
                  <a:close/>
                  <a:moveTo>
                    <a:pt x="23" y="24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24"/>
                    <a:pt x="52" y="24"/>
                    <a:pt x="52" y="24"/>
                  </a:cubicBezTo>
                  <a:lnTo>
                    <a:pt x="23" y="24"/>
                  </a:lnTo>
                  <a:close/>
                  <a:moveTo>
                    <a:pt x="48" y="36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4" y="36"/>
                    <a:pt x="74" y="36"/>
                    <a:pt x="74" y="36"/>
                  </a:cubicBezTo>
                  <a:lnTo>
                    <a:pt x="48" y="36"/>
                  </a:lnTo>
                  <a:close/>
                  <a:moveTo>
                    <a:pt x="68" y="64"/>
                  </a:moveTo>
                  <a:cubicBezTo>
                    <a:pt x="68" y="60"/>
                    <a:pt x="72" y="56"/>
                    <a:pt x="76" y="56"/>
                  </a:cubicBezTo>
                  <a:cubicBezTo>
                    <a:pt x="81" y="56"/>
                    <a:pt x="84" y="60"/>
                    <a:pt x="84" y="64"/>
                  </a:cubicBezTo>
                  <a:cubicBezTo>
                    <a:pt x="84" y="68"/>
                    <a:pt x="81" y="72"/>
                    <a:pt x="76" y="72"/>
                  </a:cubicBezTo>
                  <a:cubicBezTo>
                    <a:pt x="72" y="72"/>
                    <a:pt x="68" y="68"/>
                    <a:pt x="6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6723307" y="5040348"/>
            <a:ext cx="467523" cy="442824"/>
            <a:chOff x="11353801" y="3154363"/>
            <a:chExt cx="420688" cy="398463"/>
          </a:xfrm>
          <a:solidFill>
            <a:schemeClr val="bg2"/>
          </a:solidFill>
        </p:grpSpPr>
        <p:sp>
          <p:nvSpPr>
            <p:cNvPr id="130" name="Freeform 31"/>
            <p:cNvSpPr>
              <a:spLocks noEditPoints="1"/>
            </p:cNvSpPr>
            <p:nvPr/>
          </p:nvSpPr>
          <p:spPr bwMode="auto">
            <a:xfrm>
              <a:off x="11420476" y="3154363"/>
              <a:ext cx="277813" cy="398463"/>
            </a:xfrm>
            <a:custGeom>
              <a:avLst/>
              <a:gdLst>
                <a:gd name="T0" fmla="*/ 33 w 74"/>
                <a:gd name="T1" fmla="*/ 2 h 106"/>
                <a:gd name="T2" fmla="*/ 2 w 74"/>
                <a:gd name="T3" fmla="*/ 33 h 106"/>
                <a:gd name="T4" fmla="*/ 14 w 74"/>
                <a:gd name="T5" fmla="*/ 66 h 106"/>
                <a:gd name="T6" fmla="*/ 22 w 74"/>
                <a:gd name="T7" fmla="*/ 81 h 106"/>
                <a:gd name="T8" fmla="*/ 22 w 74"/>
                <a:gd name="T9" fmla="*/ 86 h 106"/>
                <a:gd name="T10" fmla="*/ 22 w 74"/>
                <a:gd name="T11" fmla="*/ 102 h 106"/>
                <a:gd name="T12" fmla="*/ 31 w 74"/>
                <a:gd name="T13" fmla="*/ 102 h 106"/>
                <a:gd name="T14" fmla="*/ 38 w 74"/>
                <a:gd name="T15" fmla="*/ 106 h 106"/>
                <a:gd name="T16" fmla="*/ 45 w 74"/>
                <a:gd name="T17" fmla="*/ 102 h 106"/>
                <a:gd name="T18" fmla="*/ 54 w 74"/>
                <a:gd name="T19" fmla="*/ 102 h 106"/>
                <a:gd name="T20" fmla="*/ 54 w 74"/>
                <a:gd name="T21" fmla="*/ 86 h 106"/>
                <a:gd name="T22" fmla="*/ 54 w 74"/>
                <a:gd name="T23" fmla="*/ 81 h 106"/>
                <a:gd name="T24" fmla="*/ 61 w 74"/>
                <a:gd name="T25" fmla="*/ 65 h 106"/>
                <a:gd name="T26" fmla="*/ 74 w 74"/>
                <a:gd name="T27" fmla="*/ 38 h 106"/>
                <a:gd name="T28" fmla="*/ 33 w 74"/>
                <a:gd name="T29" fmla="*/ 2 h 106"/>
                <a:gd name="T30" fmla="*/ 46 w 74"/>
                <a:gd name="T31" fmla="*/ 94 h 106"/>
                <a:gd name="T32" fmla="*/ 30 w 74"/>
                <a:gd name="T33" fmla="*/ 94 h 106"/>
                <a:gd name="T34" fmla="*/ 30 w 74"/>
                <a:gd name="T35" fmla="*/ 86 h 106"/>
                <a:gd name="T36" fmla="*/ 46 w 74"/>
                <a:gd name="T37" fmla="*/ 86 h 106"/>
                <a:gd name="T38" fmla="*/ 46 w 74"/>
                <a:gd name="T39" fmla="*/ 94 h 106"/>
                <a:gd name="T40" fmla="*/ 56 w 74"/>
                <a:gd name="T41" fmla="*/ 59 h 106"/>
                <a:gd name="T42" fmla="*/ 46 w 74"/>
                <a:gd name="T43" fmla="*/ 78 h 106"/>
                <a:gd name="T44" fmla="*/ 29 w 74"/>
                <a:gd name="T45" fmla="*/ 78 h 106"/>
                <a:gd name="T46" fmla="*/ 20 w 74"/>
                <a:gd name="T47" fmla="*/ 60 h 106"/>
                <a:gd name="T48" fmla="*/ 10 w 74"/>
                <a:gd name="T49" fmla="*/ 34 h 106"/>
                <a:gd name="T50" fmla="*/ 34 w 74"/>
                <a:gd name="T51" fmla="*/ 10 h 106"/>
                <a:gd name="T52" fmla="*/ 66 w 74"/>
                <a:gd name="T53" fmla="*/ 38 h 106"/>
                <a:gd name="T54" fmla="*/ 56 w 74"/>
                <a:gd name="T55" fmla="*/ 5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106">
                  <a:moveTo>
                    <a:pt x="33" y="2"/>
                  </a:moveTo>
                  <a:cubicBezTo>
                    <a:pt x="17" y="4"/>
                    <a:pt x="4" y="17"/>
                    <a:pt x="2" y="33"/>
                  </a:cubicBezTo>
                  <a:cubicBezTo>
                    <a:pt x="0" y="46"/>
                    <a:pt x="5" y="58"/>
                    <a:pt x="14" y="66"/>
                  </a:cubicBezTo>
                  <a:cubicBezTo>
                    <a:pt x="19" y="70"/>
                    <a:pt x="22" y="75"/>
                    <a:pt x="22" y="81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32" y="105"/>
                    <a:pt x="35" y="106"/>
                    <a:pt x="38" y="106"/>
                  </a:cubicBezTo>
                  <a:cubicBezTo>
                    <a:pt x="41" y="106"/>
                    <a:pt x="43" y="105"/>
                    <a:pt x="45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75"/>
                    <a:pt x="56" y="70"/>
                    <a:pt x="61" y="65"/>
                  </a:cubicBezTo>
                  <a:cubicBezTo>
                    <a:pt x="69" y="58"/>
                    <a:pt x="74" y="48"/>
                    <a:pt x="74" y="38"/>
                  </a:cubicBezTo>
                  <a:cubicBezTo>
                    <a:pt x="74" y="17"/>
                    <a:pt x="55" y="0"/>
                    <a:pt x="33" y="2"/>
                  </a:cubicBezTo>
                  <a:close/>
                  <a:moveTo>
                    <a:pt x="46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6" y="94"/>
                  </a:lnTo>
                  <a:close/>
                  <a:moveTo>
                    <a:pt x="56" y="59"/>
                  </a:moveTo>
                  <a:cubicBezTo>
                    <a:pt x="50" y="64"/>
                    <a:pt x="47" y="71"/>
                    <a:pt x="46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1"/>
                    <a:pt x="25" y="64"/>
                    <a:pt x="20" y="60"/>
                  </a:cubicBezTo>
                  <a:cubicBezTo>
                    <a:pt x="12" y="53"/>
                    <a:pt x="9" y="44"/>
                    <a:pt x="10" y="34"/>
                  </a:cubicBezTo>
                  <a:cubicBezTo>
                    <a:pt x="11" y="22"/>
                    <a:pt x="22" y="12"/>
                    <a:pt x="34" y="10"/>
                  </a:cubicBezTo>
                  <a:cubicBezTo>
                    <a:pt x="51" y="8"/>
                    <a:pt x="66" y="22"/>
                    <a:pt x="66" y="38"/>
                  </a:cubicBezTo>
                  <a:cubicBezTo>
                    <a:pt x="66" y="46"/>
                    <a:pt x="62" y="54"/>
                    <a:pt x="56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1" name="Rectangle 32"/>
            <p:cNvSpPr>
              <a:spLocks noChangeArrowheads="1"/>
            </p:cNvSpPr>
            <p:nvPr/>
          </p:nvSpPr>
          <p:spPr bwMode="auto">
            <a:xfrm>
              <a:off x="11728451" y="3297238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2" name="Rectangle 33"/>
            <p:cNvSpPr>
              <a:spLocks noChangeArrowheads="1"/>
            </p:cNvSpPr>
            <p:nvPr/>
          </p:nvSpPr>
          <p:spPr bwMode="auto">
            <a:xfrm>
              <a:off x="11353801" y="3297238"/>
              <a:ext cx="44450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3" name="Freeform 34"/>
            <p:cNvSpPr/>
            <p:nvPr/>
          </p:nvSpPr>
          <p:spPr bwMode="auto">
            <a:xfrm>
              <a:off x="11668126" y="3417888"/>
              <a:ext cx="52388" cy="55563"/>
            </a:xfrm>
            <a:custGeom>
              <a:avLst/>
              <a:gdLst>
                <a:gd name="T0" fmla="*/ 0 w 33"/>
                <a:gd name="T1" fmla="*/ 14 h 35"/>
                <a:gd name="T2" fmla="*/ 19 w 33"/>
                <a:gd name="T3" fmla="*/ 35 h 35"/>
                <a:gd name="T4" fmla="*/ 33 w 33"/>
                <a:gd name="T5" fmla="*/ 21 h 35"/>
                <a:gd name="T6" fmla="*/ 15 w 33"/>
                <a:gd name="T7" fmla="*/ 0 h 35"/>
                <a:gd name="T8" fmla="*/ 0 w 33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0" y="14"/>
                  </a:moveTo>
                  <a:lnTo>
                    <a:pt x="19" y="35"/>
                  </a:lnTo>
                  <a:lnTo>
                    <a:pt x="33" y="21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4" name="Freeform 35"/>
            <p:cNvSpPr/>
            <p:nvPr/>
          </p:nvSpPr>
          <p:spPr bwMode="auto">
            <a:xfrm>
              <a:off x="11401426" y="3154363"/>
              <a:ext cx="53975" cy="52388"/>
            </a:xfrm>
            <a:custGeom>
              <a:avLst/>
              <a:gdLst>
                <a:gd name="T0" fmla="*/ 34 w 34"/>
                <a:gd name="T1" fmla="*/ 19 h 33"/>
                <a:gd name="T2" fmla="*/ 15 w 34"/>
                <a:gd name="T3" fmla="*/ 0 h 33"/>
                <a:gd name="T4" fmla="*/ 0 w 34"/>
                <a:gd name="T5" fmla="*/ 11 h 33"/>
                <a:gd name="T6" fmla="*/ 22 w 34"/>
                <a:gd name="T7" fmla="*/ 33 h 33"/>
                <a:gd name="T8" fmla="*/ 34 w 34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9"/>
                  </a:moveTo>
                  <a:lnTo>
                    <a:pt x="15" y="0"/>
                  </a:lnTo>
                  <a:lnTo>
                    <a:pt x="0" y="11"/>
                  </a:lnTo>
                  <a:lnTo>
                    <a:pt x="22" y="33"/>
                  </a:lnTo>
                  <a:lnTo>
                    <a:pt x="3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5" name="Freeform 36"/>
            <p:cNvSpPr/>
            <p:nvPr/>
          </p:nvSpPr>
          <p:spPr bwMode="auto">
            <a:xfrm>
              <a:off x="11401426" y="3417888"/>
              <a:ext cx="53975" cy="55563"/>
            </a:xfrm>
            <a:custGeom>
              <a:avLst/>
              <a:gdLst>
                <a:gd name="T0" fmla="*/ 0 w 34"/>
                <a:gd name="T1" fmla="*/ 21 h 35"/>
                <a:gd name="T2" fmla="*/ 15 w 34"/>
                <a:gd name="T3" fmla="*/ 35 h 35"/>
                <a:gd name="T4" fmla="*/ 34 w 34"/>
                <a:gd name="T5" fmla="*/ 14 h 35"/>
                <a:gd name="T6" fmla="*/ 22 w 34"/>
                <a:gd name="T7" fmla="*/ 0 h 35"/>
                <a:gd name="T8" fmla="*/ 0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0" y="21"/>
                  </a:moveTo>
                  <a:lnTo>
                    <a:pt x="15" y="35"/>
                  </a:lnTo>
                  <a:lnTo>
                    <a:pt x="34" y="14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6" name="Freeform 37"/>
            <p:cNvSpPr/>
            <p:nvPr/>
          </p:nvSpPr>
          <p:spPr bwMode="auto">
            <a:xfrm>
              <a:off x="11668126" y="3154363"/>
              <a:ext cx="52388" cy="52388"/>
            </a:xfrm>
            <a:custGeom>
              <a:avLst/>
              <a:gdLst>
                <a:gd name="T0" fmla="*/ 0 w 33"/>
                <a:gd name="T1" fmla="*/ 19 h 33"/>
                <a:gd name="T2" fmla="*/ 15 w 33"/>
                <a:gd name="T3" fmla="*/ 33 h 33"/>
                <a:gd name="T4" fmla="*/ 33 w 33"/>
                <a:gd name="T5" fmla="*/ 11 h 33"/>
                <a:gd name="T6" fmla="*/ 19 w 33"/>
                <a:gd name="T7" fmla="*/ 0 h 33"/>
                <a:gd name="T8" fmla="*/ 0 w 33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0" y="19"/>
                  </a:moveTo>
                  <a:lnTo>
                    <a:pt x="15" y="33"/>
                  </a:lnTo>
                  <a:lnTo>
                    <a:pt x="33" y="11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7" name="Freeform 41"/>
          <p:cNvSpPr>
            <a:spLocks noEditPoints="1"/>
          </p:cNvSpPr>
          <p:nvPr/>
        </p:nvSpPr>
        <p:spPr bwMode="auto">
          <a:xfrm>
            <a:off x="4543853" y="3455015"/>
            <a:ext cx="437531" cy="439295"/>
          </a:xfrm>
          <a:custGeom>
            <a:avLst/>
            <a:gdLst>
              <a:gd name="T0" fmla="*/ 79 w 105"/>
              <a:gd name="T1" fmla="*/ 57 h 105"/>
              <a:gd name="T2" fmla="*/ 105 w 105"/>
              <a:gd name="T3" fmla="*/ 29 h 105"/>
              <a:gd name="T4" fmla="*/ 102 w 105"/>
              <a:gd name="T5" fmla="*/ 17 h 105"/>
              <a:gd name="T6" fmla="*/ 99 w 105"/>
              <a:gd name="T7" fmla="*/ 12 h 105"/>
              <a:gd name="T8" fmla="*/ 80 w 105"/>
              <a:gd name="T9" fmla="*/ 31 h 105"/>
              <a:gd name="T10" fmla="*/ 74 w 105"/>
              <a:gd name="T11" fmla="*/ 25 h 105"/>
              <a:gd name="T12" fmla="*/ 93 w 105"/>
              <a:gd name="T13" fmla="*/ 6 h 105"/>
              <a:gd name="T14" fmla="*/ 88 w 105"/>
              <a:gd name="T15" fmla="*/ 4 h 105"/>
              <a:gd name="T16" fmla="*/ 77 w 105"/>
              <a:gd name="T17" fmla="*/ 1 h 105"/>
              <a:gd name="T18" fmla="*/ 49 w 105"/>
              <a:gd name="T19" fmla="*/ 29 h 105"/>
              <a:gd name="T20" fmla="*/ 49 w 105"/>
              <a:gd name="T21" fmla="*/ 34 h 105"/>
              <a:gd name="T22" fmla="*/ 44 w 105"/>
              <a:gd name="T23" fmla="*/ 39 h 105"/>
              <a:gd name="T24" fmla="*/ 28 w 105"/>
              <a:gd name="T25" fmla="*/ 23 h 105"/>
              <a:gd name="T26" fmla="*/ 29 w 105"/>
              <a:gd name="T27" fmla="*/ 12 h 105"/>
              <a:gd name="T28" fmla="*/ 10 w 105"/>
              <a:gd name="T29" fmla="*/ 0 h 105"/>
              <a:gd name="T30" fmla="*/ 0 w 105"/>
              <a:gd name="T31" fmla="*/ 10 h 105"/>
              <a:gd name="T32" fmla="*/ 11 w 105"/>
              <a:gd name="T33" fmla="*/ 29 h 105"/>
              <a:gd name="T34" fmla="*/ 22 w 105"/>
              <a:gd name="T35" fmla="*/ 29 h 105"/>
              <a:gd name="T36" fmla="*/ 38 w 105"/>
              <a:gd name="T37" fmla="*/ 45 h 105"/>
              <a:gd name="T38" fmla="*/ 5 w 105"/>
              <a:gd name="T39" fmla="*/ 78 h 105"/>
              <a:gd name="T40" fmla="*/ 1 w 105"/>
              <a:gd name="T41" fmla="*/ 89 h 105"/>
              <a:gd name="T42" fmla="*/ 5 w 105"/>
              <a:gd name="T43" fmla="*/ 101 h 105"/>
              <a:gd name="T44" fmla="*/ 17 w 105"/>
              <a:gd name="T45" fmla="*/ 105 h 105"/>
              <a:gd name="T46" fmla="*/ 28 w 105"/>
              <a:gd name="T47" fmla="*/ 101 h 105"/>
              <a:gd name="T48" fmla="*/ 53 w 105"/>
              <a:gd name="T49" fmla="*/ 76 h 105"/>
              <a:gd name="T50" fmla="*/ 77 w 105"/>
              <a:gd name="T51" fmla="*/ 101 h 105"/>
              <a:gd name="T52" fmla="*/ 89 w 105"/>
              <a:gd name="T53" fmla="*/ 105 h 105"/>
              <a:gd name="T54" fmla="*/ 100 w 105"/>
              <a:gd name="T55" fmla="*/ 101 h 105"/>
              <a:gd name="T56" fmla="*/ 105 w 105"/>
              <a:gd name="T57" fmla="*/ 89 h 105"/>
              <a:gd name="T58" fmla="*/ 100 w 105"/>
              <a:gd name="T59" fmla="*/ 78 h 105"/>
              <a:gd name="T60" fmla="*/ 79 w 105"/>
              <a:gd name="T61" fmla="*/ 57 h 105"/>
              <a:gd name="T62" fmla="*/ 15 w 105"/>
              <a:gd name="T63" fmla="*/ 21 h 105"/>
              <a:gd name="T64" fmla="*/ 10 w 105"/>
              <a:gd name="T65" fmla="*/ 12 h 105"/>
              <a:gd name="T66" fmla="*/ 11 w 105"/>
              <a:gd name="T67" fmla="*/ 10 h 105"/>
              <a:gd name="T68" fmla="*/ 20 w 105"/>
              <a:gd name="T69" fmla="*/ 16 h 105"/>
              <a:gd name="T70" fmla="*/ 20 w 105"/>
              <a:gd name="T71" fmla="*/ 20 h 105"/>
              <a:gd name="T72" fmla="*/ 19 w 105"/>
              <a:gd name="T73" fmla="*/ 21 h 105"/>
              <a:gd name="T74" fmla="*/ 15 w 105"/>
              <a:gd name="T75" fmla="*/ 21 h 105"/>
              <a:gd name="T76" fmla="*/ 22 w 105"/>
              <a:gd name="T77" fmla="*/ 95 h 105"/>
              <a:gd name="T78" fmla="*/ 11 w 105"/>
              <a:gd name="T79" fmla="*/ 95 h 105"/>
              <a:gd name="T80" fmla="*/ 9 w 105"/>
              <a:gd name="T81" fmla="*/ 89 h 105"/>
              <a:gd name="T82" fmla="*/ 11 w 105"/>
              <a:gd name="T83" fmla="*/ 84 h 105"/>
              <a:gd name="T84" fmla="*/ 58 w 105"/>
              <a:gd name="T85" fmla="*/ 37 h 105"/>
              <a:gd name="T86" fmla="*/ 57 w 105"/>
              <a:gd name="T87" fmla="*/ 35 h 105"/>
              <a:gd name="T88" fmla="*/ 57 w 105"/>
              <a:gd name="T89" fmla="*/ 29 h 105"/>
              <a:gd name="T90" fmla="*/ 77 w 105"/>
              <a:gd name="T91" fmla="*/ 9 h 105"/>
              <a:gd name="T92" fmla="*/ 79 w 105"/>
              <a:gd name="T93" fmla="*/ 10 h 105"/>
              <a:gd name="T94" fmla="*/ 63 w 105"/>
              <a:gd name="T95" fmla="*/ 25 h 105"/>
              <a:gd name="T96" fmla="*/ 80 w 105"/>
              <a:gd name="T97" fmla="*/ 42 h 105"/>
              <a:gd name="T98" fmla="*/ 96 w 105"/>
              <a:gd name="T99" fmla="*/ 26 h 105"/>
              <a:gd name="T100" fmla="*/ 97 w 105"/>
              <a:gd name="T101" fmla="*/ 29 h 105"/>
              <a:gd name="T102" fmla="*/ 71 w 105"/>
              <a:gd name="T103" fmla="*/ 49 h 105"/>
              <a:gd name="T104" fmla="*/ 69 w 105"/>
              <a:gd name="T105" fmla="*/ 48 h 105"/>
              <a:gd name="T106" fmla="*/ 22 w 105"/>
              <a:gd name="T107" fmla="*/ 95 h 105"/>
              <a:gd name="T108" fmla="*/ 94 w 105"/>
              <a:gd name="T109" fmla="*/ 95 h 105"/>
              <a:gd name="T110" fmla="*/ 83 w 105"/>
              <a:gd name="T111" fmla="*/ 95 h 105"/>
              <a:gd name="T112" fmla="*/ 58 w 105"/>
              <a:gd name="T113" fmla="*/ 70 h 105"/>
              <a:gd name="T114" fmla="*/ 70 w 105"/>
              <a:gd name="T115" fmla="*/ 59 h 105"/>
              <a:gd name="T116" fmla="*/ 94 w 105"/>
              <a:gd name="T117" fmla="*/ 84 h 105"/>
              <a:gd name="T118" fmla="*/ 97 w 105"/>
              <a:gd name="T119" fmla="*/ 89 h 105"/>
              <a:gd name="T120" fmla="*/ 94 w 105"/>
              <a:gd name="T121" fmla="*/ 9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105">
                <a:moveTo>
                  <a:pt x="79" y="57"/>
                </a:moveTo>
                <a:cubicBezTo>
                  <a:pt x="93" y="56"/>
                  <a:pt x="105" y="44"/>
                  <a:pt x="105" y="29"/>
                </a:cubicBezTo>
                <a:cubicBezTo>
                  <a:pt x="105" y="25"/>
                  <a:pt x="104" y="21"/>
                  <a:pt x="102" y="17"/>
                </a:cubicBezTo>
                <a:cubicBezTo>
                  <a:pt x="99" y="12"/>
                  <a:pt x="99" y="12"/>
                  <a:pt x="99" y="12"/>
                </a:cubicBezTo>
                <a:cubicBezTo>
                  <a:pt x="80" y="31"/>
                  <a:pt x="80" y="31"/>
                  <a:pt x="80" y="31"/>
                </a:cubicBezTo>
                <a:cubicBezTo>
                  <a:pt x="74" y="25"/>
                  <a:pt x="74" y="25"/>
                  <a:pt x="74" y="25"/>
                </a:cubicBezTo>
                <a:cubicBezTo>
                  <a:pt x="93" y="6"/>
                  <a:pt x="93" y="6"/>
                  <a:pt x="93" y="6"/>
                </a:cubicBezTo>
                <a:cubicBezTo>
                  <a:pt x="88" y="4"/>
                  <a:pt x="88" y="4"/>
                  <a:pt x="88" y="4"/>
                </a:cubicBezTo>
                <a:cubicBezTo>
                  <a:pt x="84" y="2"/>
                  <a:pt x="81" y="1"/>
                  <a:pt x="77" y="1"/>
                </a:cubicBezTo>
                <a:cubicBezTo>
                  <a:pt x="61" y="1"/>
                  <a:pt x="49" y="14"/>
                  <a:pt x="49" y="29"/>
                </a:cubicBezTo>
                <a:cubicBezTo>
                  <a:pt x="49" y="31"/>
                  <a:pt x="49" y="33"/>
                  <a:pt x="49" y="34"/>
                </a:cubicBezTo>
                <a:cubicBezTo>
                  <a:pt x="44" y="39"/>
                  <a:pt x="44" y="39"/>
                  <a:pt x="44" y="39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12"/>
                  <a:pt x="29" y="12"/>
                  <a:pt x="29" y="12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1" y="29"/>
                  <a:pt x="11" y="29"/>
                  <a:pt x="11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38" y="45"/>
                  <a:pt x="38" y="45"/>
                  <a:pt x="38" y="45"/>
                </a:cubicBezTo>
                <a:cubicBezTo>
                  <a:pt x="5" y="78"/>
                  <a:pt x="5" y="78"/>
                  <a:pt x="5" y="78"/>
                </a:cubicBezTo>
                <a:cubicBezTo>
                  <a:pt x="2" y="81"/>
                  <a:pt x="1" y="85"/>
                  <a:pt x="1" y="89"/>
                </a:cubicBezTo>
                <a:cubicBezTo>
                  <a:pt x="1" y="94"/>
                  <a:pt x="2" y="98"/>
                  <a:pt x="5" y="101"/>
                </a:cubicBezTo>
                <a:cubicBezTo>
                  <a:pt x="8" y="104"/>
                  <a:pt x="12" y="105"/>
                  <a:pt x="17" y="105"/>
                </a:cubicBezTo>
                <a:cubicBezTo>
                  <a:pt x="21" y="105"/>
                  <a:pt x="25" y="104"/>
                  <a:pt x="28" y="101"/>
                </a:cubicBezTo>
                <a:cubicBezTo>
                  <a:pt x="53" y="76"/>
                  <a:pt x="53" y="76"/>
                  <a:pt x="53" y="76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80" y="104"/>
                  <a:pt x="84" y="105"/>
                  <a:pt x="89" y="105"/>
                </a:cubicBezTo>
                <a:cubicBezTo>
                  <a:pt x="93" y="105"/>
                  <a:pt x="97" y="104"/>
                  <a:pt x="100" y="101"/>
                </a:cubicBezTo>
                <a:cubicBezTo>
                  <a:pt x="103" y="98"/>
                  <a:pt x="105" y="94"/>
                  <a:pt x="105" y="89"/>
                </a:cubicBezTo>
                <a:cubicBezTo>
                  <a:pt x="105" y="85"/>
                  <a:pt x="103" y="81"/>
                  <a:pt x="100" y="78"/>
                </a:cubicBezTo>
                <a:cubicBezTo>
                  <a:pt x="99" y="77"/>
                  <a:pt x="87" y="65"/>
                  <a:pt x="79" y="57"/>
                </a:cubicBezTo>
                <a:close/>
                <a:moveTo>
                  <a:pt x="15" y="21"/>
                </a:moveTo>
                <a:cubicBezTo>
                  <a:pt x="10" y="12"/>
                  <a:pt x="10" y="12"/>
                  <a:pt x="10" y="12"/>
                </a:cubicBezTo>
                <a:cubicBezTo>
                  <a:pt x="11" y="10"/>
                  <a:pt x="11" y="10"/>
                  <a:pt x="11" y="1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1"/>
                  <a:pt x="19" y="21"/>
                  <a:pt x="19" y="21"/>
                </a:cubicBezTo>
                <a:lnTo>
                  <a:pt x="15" y="21"/>
                </a:lnTo>
                <a:close/>
                <a:moveTo>
                  <a:pt x="22" y="95"/>
                </a:moveTo>
                <a:cubicBezTo>
                  <a:pt x="19" y="98"/>
                  <a:pt x="14" y="98"/>
                  <a:pt x="11" y="95"/>
                </a:cubicBezTo>
                <a:cubicBezTo>
                  <a:pt x="9" y="94"/>
                  <a:pt x="9" y="92"/>
                  <a:pt x="9" y="89"/>
                </a:cubicBezTo>
                <a:cubicBezTo>
                  <a:pt x="9" y="87"/>
                  <a:pt x="9" y="85"/>
                  <a:pt x="11" y="84"/>
                </a:cubicBezTo>
                <a:cubicBezTo>
                  <a:pt x="58" y="37"/>
                  <a:pt x="58" y="37"/>
                  <a:pt x="58" y="37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3"/>
                  <a:pt x="57" y="31"/>
                  <a:pt x="57" y="29"/>
                </a:cubicBezTo>
                <a:cubicBezTo>
                  <a:pt x="57" y="18"/>
                  <a:pt x="66" y="9"/>
                  <a:pt x="77" y="9"/>
                </a:cubicBezTo>
                <a:cubicBezTo>
                  <a:pt x="77" y="9"/>
                  <a:pt x="78" y="9"/>
                  <a:pt x="79" y="10"/>
                </a:cubicBezTo>
                <a:cubicBezTo>
                  <a:pt x="63" y="25"/>
                  <a:pt x="63" y="25"/>
                  <a:pt x="63" y="25"/>
                </a:cubicBezTo>
                <a:cubicBezTo>
                  <a:pt x="80" y="42"/>
                  <a:pt x="80" y="42"/>
                  <a:pt x="80" y="42"/>
                </a:cubicBezTo>
                <a:cubicBezTo>
                  <a:pt x="96" y="26"/>
                  <a:pt x="96" y="26"/>
                  <a:pt x="96" y="26"/>
                </a:cubicBezTo>
                <a:cubicBezTo>
                  <a:pt x="97" y="27"/>
                  <a:pt x="97" y="28"/>
                  <a:pt x="97" y="29"/>
                </a:cubicBezTo>
                <a:cubicBezTo>
                  <a:pt x="97" y="42"/>
                  <a:pt x="85" y="52"/>
                  <a:pt x="71" y="49"/>
                </a:cubicBezTo>
                <a:cubicBezTo>
                  <a:pt x="69" y="48"/>
                  <a:pt x="69" y="48"/>
                  <a:pt x="69" y="48"/>
                </a:cubicBezTo>
                <a:lnTo>
                  <a:pt x="22" y="95"/>
                </a:lnTo>
                <a:close/>
                <a:moveTo>
                  <a:pt x="94" y="95"/>
                </a:moveTo>
                <a:cubicBezTo>
                  <a:pt x="91" y="98"/>
                  <a:pt x="86" y="98"/>
                  <a:pt x="83" y="95"/>
                </a:cubicBezTo>
                <a:cubicBezTo>
                  <a:pt x="58" y="70"/>
                  <a:pt x="58" y="70"/>
                  <a:pt x="58" y="70"/>
                </a:cubicBezTo>
                <a:cubicBezTo>
                  <a:pt x="70" y="59"/>
                  <a:pt x="70" y="59"/>
                  <a:pt x="70" y="59"/>
                </a:cubicBezTo>
                <a:cubicBezTo>
                  <a:pt x="76" y="66"/>
                  <a:pt x="93" y="83"/>
                  <a:pt x="94" y="84"/>
                </a:cubicBezTo>
                <a:cubicBezTo>
                  <a:pt x="96" y="85"/>
                  <a:pt x="97" y="87"/>
                  <a:pt x="97" y="89"/>
                </a:cubicBezTo>
                <a:cubicBezTo>
                  <a:pt x="97" y="92"/>
                  <a:pt x="96" y="94"/>
                  <a:pt x="94" y="9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8" name="Freeform 46"/>
          <p:cNvSpPr>
            <a:spLocks noEditPoints="1"/>
          </p:cNvSpPr>
          <p:nvPr/>
        </p:nvSpPr>
        <p:spPr bwMode="auto">
          <a:xfrm>
            <a:off x="5030764" y="5040348"/>
            <a:ext cx="467523" cy="368726"/>
          </a:xfrm>
          <a:custGeom>
            <a:avLst/>
            <a:gdLst>
              <a:gd name="T0" fmla="*/ 237 w 265"/>
              <a:gd name="T1" fmla="*/ 133 h 209"/>
              <a:gd name="T2" fmla="*/ 237 w 265"/>
              <a:gd name="T3" fmla="*/ 95 h 209"/>
              <a:gd name="T4" fmla="*/ 142 w 265"/>
              <a:gd name="T5" fmla="*/ 95 h 209"/>
              <a:gd name="T6" fmla="*/ 142 w 265"/>
              <a:gd name="T7" fmla="*/ 76 h 209"/>
              <a:gd name="T8" fmla="*/ 171 w 265"/>
              <a:gd name="T9" fmla="*/ 76 h 209"/>
              <a:gd name="T10" fmla="*/ 171 w 265"/>
              <a:gd name="T11" fmla="*/ 0 h 209"/>
              <a:gd name="T12" fmla="*/ 95 w 265"/>
              <a:gd name="T13" fmla="*/ 0 h 209"/>
              <a:gd name="T14" fmla="*/ 95 w 265"/>
              <a:gd name="T15" fmla="*/ 76 h 209"/>
              <a:gd name="T16" fmla="*/ 123 w 265"/>
              <a:gd name="T17" fmla="*/ 76 h 209"/>
              <a:gd name="T18" fmla="*/ 123 w 265"/>
              <a:gd name="T19" fmla="*/ 95 h 209"/>
              <a:gd name="T20" fmla="*/ 29 w 265"/>
              <a:gd name="T21" fmla="*/ 95 h 209"/>
              <a:gd name="T22" fmla="*/ 29 w 265"/>
              <a:gd name="T23" fmla="*/ 133 h 209"/>
              <a:gd name="T24" fmla="*/ 0 w 265"/>
              <a:gd name="T25" fmla="*/ 133 h 209"/>
              <a:gd name="T26" fmla="*/ 0 w 265"/>
              <a:gd name="T27" fmla="*/ 209 h 209"/>
              <a:gd name="T28" fmla="*/ 76 w 265"/>
              <a:gd name="T29" fmla="*/ 209 h 209"/>
              <a:gd name="T30" fmla="*/ 76 w 265"/>
              <a:gd name="T31" fmla="*/ 133 h 209"/>
              <a:gd name="T32" fmla="*/ 48 w 265"/>
              <a:gd name="T33" fmla="*/ 133 h 209"/>
              <a:gd name="T34" fmla="*/ 48 w 265"/>
              <a:gd name="T35" fmla="*/ 114 h 209"/>
              <a:gd name="T36" fmla="*/ 123 w 265"/>
              <a:gd name="T37" fmla="*/ 114 h 209"/>
              <a:gd name="T38" fmla="*/ 123 w 265"/>
              <a:gd name="T39" fmla="*/ 133 h 209"/>
              <a:gd name="T40" fmla="*/ 95 w 265"/>
              <a:gd name="T41" fmla="*/ 133 h 209"/>
              <a:gd name="T42" fmla="*/ 95 w 265"/>
              <a:gd name="T43" fmla="*/ 209 h 209"/>
              <a:gd name="T44" fmla="*/ 171 w 265"/>
              <a:gd name="T45" fmla="*/ 209 h 209"/>
              <a:gd name="T46" fmla="*/ 171 w 265"/>
              <a:gd name="T47" fmla="*/ 133 h 209"/>
              <a:gd name="T48" fmla="*/ 142 w 265"/>
              <a:gd name="T49" fmla="*/ 133 h 209"/>
              <a:gd name="T50" fmla="*/ 142 w 265"/>
              <a:gd name="T51" fmla="*/ 114 h 209"/>
              <a:gd name="T52" fmla="*/ 218 w 265"/>
              <a:gd name="T53" fmla="*/ 114 h 209"/>
              <a:gd name="T54" fmla="*/ 218 w 265"/>
              <a:gd name="T55" fmla="*/ 133 h 209"/>
              <a:gd name="T56" fmla="*/ 190 w 265"/>
              <a:gd name="T57" fmla="*/ 133 h 209"/>
              <a:gd name="T58" fmla="*/ 190 w 265"/>
              <a:gd name="T59" fmla="*/ 209 h 209"/>
              <a:gd name="T60" fmla="*/ 265 w 265"/>
              <a:gd name="T61" fmla="*/ 209 h 209"/>
              <a:gd name="T62" fmla="*/ 265 w 265"/>
              <a:gd name="T63" fmla="*/ 133 h 209"/>
              <a:gd name="T64" fmla="*/ 237 w 265"/>
              <a:gd name="T65" fmla="*/ 133 h 209"/>
              <a:gd name="T66" fmla="*/ 114 w 265"/>
              <a:gd name="T67" fmla="*/ 19 h 209"/>
              <a:gd name="T68" fmla="*/ 152 w 265"/>
              <a:gd name="T69" fmla="*/ 19 h 209"/>
              <a:gd name="T70" fmla="*/ 152 w 265"/>
              <a:gd name="T71" fmla="*/ 57 h 209"/>
              <a:gd name="T72" fmla="*/ 114 w 265"/>
              <a:gd name="T73" fmla="*/ 57 h 209"/>
              <a:gd name="T74" fmla="*/ 114 w 265"/>
              <a:gd name="T75" fmla="*/ 19 h 209"/>
              <a:gd name="T76" fmla="*/ 57 w 265"/>
              <a:gd name="T77" fmla="*/ 190 h 209"/>
              <a:gd name="T78" fmla="*/ 19 w 265"/>
              <a:gd name="T79" fmla="*/ 190 h 209"/>
              <a:gd name="T80" fmla="*/ 19 w 265"/>
              <a:gd name="T81" fmla="*/ 152 h 209"/>
              <a:gd name="T82" fmla="*/ 57 w 265"/>
              <a:gd name="T83" fmla="*/ 152 h 209"/>
              <a:gd name="T84" fmla="*/ 57 w 265"/>
              <a:gd name="T85" fmla="*/ 190 h 209"/>
              <a:gd name="T86" fmla="*/ 152 w 265"/>
              <a:gd name="T87" fmla="*/ 190 h 209"/>
              <a:gd name="T88" fmla="*/ 114 w 265"/>
              <a:gd name="T89" fmla="*/ 190 h 209"/>
              <a:gd name="T90" fmla="*/ 114 w 265"/>
              <a:gd name="T91" fmla="*/ 152 h 209"/>
              <a:gd name="T92" fmla="*/ 152 w 265"/>
              <a:gd name="T93" fmla="*/ 152 h 209"/>
              <a:gd name="T94" fmla="*/ 152 w 265"/>
              <a:gd name="T95" fmla="*/ 190 h 209"/>
              <a:gd name="T96" fmla="*/ 246 w 265"/>
              <a:gd name="T97" fmla="*/ 190 h 209"/>
              <a:gd name="T98" fmla="*/ 208 w 265"/>
              <a:gd name="T99" fmla="*/ 190 h 209"/>
              <a:gd name="T100" fmla="*/ 208 w 265"/>
              <a:gd name="T101" fmla="*/ 152 h 209"/>
              <a:gd name="T102" fmla="*/ 246 w 265"/>
              <a:gd name="T103" fmla="*/ 152 h 209"/>
              <a:gd name="T104" fmla="*/ 246 w 265"/>
              <a:gd name="T105" fmla="*/ 19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5" h="209">
                <a:moveTo>
                  <a:pt x="237" y="133"/>
                </a:moveTo>
                <a:lnTo>
                  <a:pt x="237" y="95"/>
                </a:lnTo>
                <a:lnTo>
                  <a:pt x="142" y="95"/>
                </a:lnTo>
                <a:lnTo>
                  <a:pt x="142" y="76"/>
                </a:lnTo>
                <a:lnTo>
                  <a:pt x="171" y="76"/>
                </a:lnTo>
                <a:lnTo>
                  <a:pt x="171" y="0"/>
                </a:lnTo>
                <a:lnTo>
                  <a:pt x="95" y="0"/>
                </a:lnTo>
                <a:lnTo>
                  <a:pt x="95" y="76"/>
                </a:lnTo>
                <a:lnTo>
                  <a:pt x="123" y="76"/>
                </a:lnTo>
                <a:lnTo>
                  <a:pt x="123" y="95"/>
                </a:lnTo>
                <a:lnTo>
                  <a:pt x="29" y="95"/>
                </a:lnTo>
                <a:lnTo>
                  <a:pt x="29" y="133"/>
                </a:lnTo>
                <a:lnTo>
                  <a:pt x="0" y="133"/>
                </a:lnTo>
                <a:lnTo>
                  <a:pt x="0" y="209"/>
                </a:lnTo>
                <a:lnTo>
                  <a:pt x="76" y="209"/>
                </a:lnTo>
                <a:lnTo>
                  <a:pt x="76" y="133"/>
                </a:lnTo>
                <a:lnTo>
                  <a:pt x="48" y="133"/>
                </a:lnTo>
                <a:lnTo>
                  <a:pt x="48" y="114"/>
                </a:lnTo>
                <a:lnTo>
                  <a:pt x="123" y="114"/>
                </a:lnTo>
                <a:lnTo>
                  <a:pt x="123" y="133"/>
                </a:lnTo>
                <a:lnTo>
                  <a:pt x="95" y="133"/>
                </a:lnTo>
                <a:lnTo>
                  <a:pt x="95" y="209"/>
                </a:lnTo>
                <a:lnTo>
                  <a:pt x="171" y="209"/>
                </a:lnTo>
                <a:lnTo>
                  <a:pt x="171" y="133"/>
                </a:lnTo>
                <a:lnTo>
                  <a:pt x="142" y="133"/>
                </a:lnTo>
                <a:lnTo>
                  <a:pt x="142" y="114"/>
                </a:lnTo>
                <a:lnTo>
                  <a:pt x="218" y="114"/>
                </a:lnTo>
                <a:lnTo>
                  <a:pt x="218" y="133"/>
                </a:lnTo>
                <a:lnTo>
                  <a:pt x="190" y="133"/>
                </a:lnTo>
                <a:lnTo>
                  <a:pt x="190" y="209"/>
                </a:lnTo>
                <a:lnTo>
                  <a:pt x="265" y="209"/>
                </a:lnTo>
                <a:lnTo>
                  <a:pt x="265" y="133"/>
                </a:lnTo>
                <a:lnTo>
                  <a:pt x="237" y="133"/>
                </a:lnTo>
                <a:close/>
                <a:moveTo>
                  <a:pt x="114" y="19"/>
                </a:moveTo>
                <a:lnTo>
                  <a:pt x="152" y="19"/>
                </a:lnTo>
                <a:lnTo>
                  <a:pt x="152" y="57"/>
                </a:lnTo>
                <a:lnTo>
                  <a:pt x="114" y="57"/>
                </a:lnTo>
                <a:lnTo>
                  <a:pt x="114" y="19"/>
                </a:lnTo>
                <a:close/>
                <a:moveTo>
                  <a:pt x="57" y="190"/>
                </a:moveTo>
                <a:lnTo>
                  <a:pt x="19" y="190"/>
                </a:lnTo>
                <a:lnTo>
                  <a:pt x="19" y="152"/>
                </a:lnTo>
                <a:lnTo>
                  <a:pt x="57" y="152"/>
                </a:lnTo>
                <a:lnTo>
                  <a:pt x="57" y="190"/>
                </a:lnTo>
                <a:close/>
                <a:moveTo>
                  <a:pt x="152" y="190"/>
                </a:moveTo>
                <a:lnTo>
                  <a:pt x="114" y="190"/>
                </a:lnTo>
                <a:lnTo>
                  <a:pt x="114" y="152"/>
                </a:lnTo>
                <a:lnTo>
                  <a:pt x="152" y="152"/>
                </a:lnTo>
                <a:lnTo>
                  <a:pt x="152" y="190"/>
                </a:lnTo>
                <a:close/>
                <a:moveTo>
                  <a:pt x="246" y="190"/>
                </a:moveTo>
                <a:lnTo>
                  <a:pt x="208" y="190"/>
                </a:lnTo>
                <a:lnTo>
                  <a:pt x="208" y="152"/>
                </a:lnTo>
                <a:lnTo>
                  <a:pt x="246" y="152"/>
                </a:lnTo>
                <a:lnTo>
                  <a:pt x="246" y="1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5845228" y="2457733"/>
            <a:ext cx="534564" cy="368726"/>
            <a:chOff x="2598738" y="2279650"/>
            <a:chExt cx="481013" cy="331788"/>
          </a:xfrm>
          <a:solidFill>
            <a:schemeClr val="bg2"/>
          </a:solidFill>
        </p:grpSpPr>
        <p:sp>
          <p:nvSpPr>
            <p:cNvPr id="140" name="Freeform 56"/>
            <p:cNvSpPr>
              <a:spLocks noEditPoints="1"/>
            </p:cNvSpPr>
            <p:nvPr/>
          </p:nvSpPr>
          <p:spPr bwMode="auto">
            <a:xfrm>
              <a:off x="2598738" y="2279650"/>
              <a:ext cx="481013" cy="331788"/>
            </a:xfrm>
            <a:custGeom>
              <a:avLst/>
              <a:gdLst>
                <a:gd name="T0" fmla="*/ 120 w 128"/>
                <a:gd name="T1" fmla="*/ 47 h 88"/>
                <a:gd name="T2" fmla="*/ 94 w 128"/>
                <a:gd name="T3" fmla="*/ 20 h 88"/>
                <a:gd name="T4" fmla="*/ 64 w 128"/>
                <a:gd name="T5" fmla="*/ 0 h 88"/>
                <a:gd name="T6" fmla="*/ 32 w 128"/>
                <a:gd name="T7" fmla="*/ 29 h 88"/>
                <a:gd name="T8" fmla="*/ 17 w 128"/>
                <a:gd name="T9" fmla="*/ 41 h 88"/>
                <a:gd name="T10" fmla="*/ 0 w 128"/>
                <a:gd name="T11" fmla="*/ 64 h 88"/>
                <a:gd name="T12" fmla="*/ 24 w 128"/>
                <a:gd name="T13" fmla="*/ 88 h 88"/>
                <a:gd name="T14" fmla="*/ 104 w 128"/>
                <a:gd name="T15" fmla="*/ 88 h 88"/>
                <a:gd name="T16" fmla="*/ 128 w 128"/>
                <a:gd name="T17" fmla="*/ 64 h 88"/>
                <a:gd name="T18" fmla="*/ 120 w 128"/>
                <a:gd name="T19" fmla="*/ 47 h 88"/>
                <a:gd name="T20" fmla="*/ 104 w 128"/>
                <a:gd name="T21" fmla="*/ 80 h 88"/>
                <a:gd name="T22" fmla="*/ 24 w 128"/>
                <a:gd name="T23" fmla="*/ 80 h 88"/>
                <a:gd name="T24" fmla="*/ 8 w 128"/>
                <a:gd name="T25" fmla="*/ 64 h 88"/>
                <a:gd name="T26" fmla="*/ 21 w 128"/>
                <a:gd name="T27" fmla="*/ 49 h 88"/>
                <a:gd name="T28" fmla="*/ 24 w 128"/>
                <a:gd name="T29" fmla="*/ 48 h 88"/>
                <a:gd name="T30" fmla="*/ 24 w 128"/>
                <a:gd name="T31" fmla="*/ 46 h 88"/>
                <a:gd name="T32" fmla="*/ 36 w 128"/>
                <a:gd name="T33" fmla="*/ 36 h 88"/>
                <a:gd name="T34" fmla="*/ 40 w 128"/>
                <a:gd name="T35" fmla="*/ 36 h 88"/>
                <a:gd name="T36" fmla="*/ 40 w 128"/>
                <a:gd name="T37" fmla="*/ 32 h 88"/>
                <a:gd name="T38" fmla="*/ 64 w 128"/>
                <a:gd name="T39" fmla="*/ 8 h 88"/>
                <a:gd name="T40" fmla="*/ 87 w 128"/>
                <a:gd name="T41" fmla="*/ 26 h 88"/>
                <a:gd name="T42" fmla="*/ 88 w 128"/>
                <a:gd name="T43" fmla="*/ 29 h 88"/>
                <a:gd name="T44" fmla="*/ 92 w 128"/>
                <a:gd name="T45" fmla="*/ 28 h 88"/>
                <a:gd name="T46" fmla="*/ 112 w 128"/>
                <a:gd name="T47" fmla="*/ 48 h 88"/>
                <a:gd name="T48" fmla="*/ 112 w 128"/>
                <a:gd name="T49" fmla="*/ 50 h 88"/>
                <a:gd name="T50" fmla="*/ 114 w 128"/>
                <a:gd name="T51" fmla="*/ 52 h 88"/>
                <a:gd name="T52" fmla="*/ 120 w 128"/>
                <a:gd name="T53" fmla="*/ 64 h 88"/>
                <a:gd name="T54" fmla="*/ 104 w 128"/>
                <a:gd name="T55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88">
                  <a:moveTo>
                    <a:pt x="120" y="47"/>
                  </a:moveTo>
                  <a:cubicBezTo>
                    <a:pt x="119" y="33"/>
                    <a:pt x="108" y="21"/>
                    <a:pt x="94" y="20"/>
                  </a:cubicBezTo>
                  <a:cubicBezTo>
                    <a:pt x="89" y="9"/>
                    <a:pt x="77" y="0"/>
                    <a:pt x="64" y="0"/>
                  </a:cubicBezTo>
                  <a:cubicBezTo>
                    <a:pt x="48" y="0"/>
                    <a:pt x="34" y="13"/>
                    <a:pt x="32" y="29"/>
                  </a:cubicBezTo>
                  <a:cubicBezTo>
                    <a:pt x="26" y="30"/>
                    <a:pt x="20" y="35"/>
                    <a:pt x="17" y="41"/>
                  </a:cubicBezTo>
                  <a:cubicBezTo>
                    <a:pt x="7" y="44"/>
                    <a:pt x="0" y="54"/>
                    <a:pt x="0" y="64"/>
                  </a:cubicBezTo>
                  <a:cubicBezTo>
                    <a:pt x="0" y="78"/>
                    <a:pt x="11" y="88"/>
                    <a:pt x="2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17" y="88"/>
                    <a:pt x="128" y="78"/>
                    <a:pt x="128" y="64"/>
                  </a:cubicBezTo>
                  <a:cubicBezTo>
                    <a:pt x="128" y="58"/>
                    <a:pt x="125" y="51"/>
                    <a:pt x="120" y="47"/>
                  </a:cubicBezTo>
                  <a:close/>
                  <a:moveTo>
                    <a:pt x="10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15" y="80"/>
                    <a:pt x="8" y="73"/>
                    <a:pt x="8" y="64"/>
                  </a:cubicBezTo>
                  <a:cubicBezTo>
                    <a:pt x="8" y="57"/>
                    <a:pt x="14" y="50"/>
                    <a:pt x="21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6" y="40"/>
                    <a:pt x="31" y="36"/>
                    <a:pt x="36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9"/>
                    <a:pt x="51" y="8"/>
                    <a:pt x="64" y="8"/>
                  </a:cubicBezTo>
                  <a:cubicBezTo>
                    <a:pt x="75" y="8"/>
                    <a:pt x="84" y="15"/>
                    <a:pt x="87" y="2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103" y="28"/>
                    <a:pt x="112" y="37"/>
                    <a:pt x="112" y="4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8" y="55"/>
                    <a:pt x="120" y="59"/>
                    <a:pt x="120" y="64"/>
                  </a:cubicBezTo>
                  <a:cubicBezTo>
                    <a:pt x="120" y="73"/>
                    <a:pt x="113" y="80"/>
                    <a:pt x="10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1" name="Freeform 57"/>
            <p:cNvSpPr/>
            <p:nvPr/>
          </p:nvSpPr>
          <p:spPr bwMode="auto">
            <a:xfrm>
              <a:off x="2768601" y="2395538"/>
              <a:ext cx="142875" cy="155575"/>
            </a:xfrm>
            <a:custGeom>
              <a:avLst/>
              <a:gdLst>
                <a:gd name="T0" fmla="*/ 0 w 90"/>
                <a:gd name="T1" fmla="*/ 45 h 98"/>
                <a:gd name="T2" fmla="*/ 14 w 90"/>
                <a:gd name="T3" fmla="*/ 57 h 98"/>
                <a:gd name="T4" fmla="*/ 35 w 90"/>
                <a:gd name="T5" fmla="*/ 36 h 98"/>
                <a:gd name="T6" fmla="*/ 35 w 90"/>
                <a:gd name="T7" fmla="*/ 98 h 98"/>
                <a:gd name="T8" fmla="*/ 54 w 90"/>
                <a:gd name="T9" fmla="*/ 98 h 98"/>
                <a:gd name="T10" fmla="*/ 54 w 90"/>
                <a:gd name="T11" fmla="*/ 36 h 98"/>
                <a:gd name="T12" fmla="*/ 75 w 90"/>
                <a:gd name="T13" fmla="*/ 57 h 98"/>
                <a:gd name="T14" fmla="*/ 90 w 90"/>
                <a:gd name="T15" fmla="*/ 45 h 98"/>
                <a:gd name="T16" fmla="*/ 45 w 90"/>
                <a:gd name="T17" fmla="*/ 0 h 98"/>
                <a:gd name="T18" fmla="*/ 0 w 90"/>
                <a:gd name="T19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8">
                  <a:moveTo>
                    <a:pt x="0" y="45"/>
                  </a:moveTo>
                  <a:lnTo>
                    <a:pt x="14" y="57"/>
                  </a:lnTo>
                  <a:lnTo>
                    <a:pt x="35" y="36"/>
                  </a:lnTo>
                  <a:lnTo>
                    <a:pt x="35" y="98"/>
                  </a:lnTo>
                  <a:lnTo>
                    <a:pt x="54" y="98"/>
                  </a:lnTo>
                  <a:lnTo>
                    <a:pt x="54" y="36"/>
                  </a:lnTo>
                  <a:lnTo>
                    <a:pt x="75" y="57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42" name="直接连接符 41"/>
          <p:cNvCxnSpPr/>
          <p:nvPr/>
        </p:nvCxnSpPr>
        <p:spPr>
          <a:xfrm>
            <a:off x="5822271" y="1552959"/>
            <a:ext cx="5474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2"/>
          <p:cNvSpPr txBox="1"/>
          <p:nvPr/>
        </p:nvSpPr>
        <p:spPr>
          <a:xfrm>
            <a:off x="4629092" y="491703"/>
            <a:ext cx="2933816" cy="420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0" i="0" u="none" strike="noStrike" kern="1200" cap="none" spc="400" normalizeH="0" baseline="0" noProof="0" dirty="0">
                <a:ln>
                  <a:noFill/>
                </a:ln>
                <a:solidFill>
                  <a:srgbClr val="313C41"/>
                </a:solidFill>
                <a:effectLst/>
                <a:uLnTx/>
                <a:uFillTx/>
                <a:cs typeface="+mn-ea"/>
                <a:sym typeface="+mn-lt"/>
              </a:rPr>
              <a:t>请输入你的标题</a:t>
            </a:r>
            <a:endParaRPr kumimoji="0" lang="en-US" sz="2665" b="0" i="0" u="none" strike="noStrike" kern="1200" cap="none" spc="400" normalizeH="0" baseline="0" noProof="0" dirty="0">
              <a:ln>
                <a:noFill/>
              </a:ln>
              <a:solidFill>
                <a:srgbClr val="313C4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矩形 1"/>
          <p:cNvSpPr>
            <a:spLocks noChangeArrowheads="1"/>
          </p:cNvSpPr>
          <p:nvPr/>
        </p:nvSpPr>
        <p:spPr bwMode="auto">
          <a:xfrm>
            <a:off x="3695700" y="834079"/>
            <a:ext cx="4800603" cy="54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consectetuer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Aenean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ligula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eget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Aenean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massa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1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5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8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9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2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3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8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8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2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8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9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2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2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3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2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6" grpId="0" animBg="1"/>
          <p:bldP spid="107" grpId="0" animBg="1"/>
          <p:bldP spid="108" grpId="0" animBg="1"/>
          <p:bldP spid="109" grpId="0" animBg="1"/>
          <p:bldP spid="110" grpId="0" animBg="1"/>
          <p:bldP spid="111" grpId="0" animBg="1"/>
          <p:bldP spid="112" grpId="0" animBg="1"/>
          <p:bldP spid="113" grpId="0" animBg="1"/>
          <p:bldP spid="114" grpId="0" animBg="1"/>
          <p:bldP spid="115" grpId="0" animBg="1"/>
          <p:bldP spid="116" grpId="0"/>
          <p:bldP spid="117" grpId="0"/>
          <p:bldP spid="118" grpId="0"/>
          <p:bldP spid="119" grpId="0"/>
          <p:bldP spid="120" grpId="0"/>
          <p:bldP spid="121" grpId="0"/>
          <p:bldP spid="122" grpId="0"/>
          <p:bldP spid="123" grpId="0"/>
          <p:bldP spid="124" grpId="0"/>
          <p:bldP spid="125" grpId="0"/>
          <p:bldP spid="137" grpId="0" animBg="1"/>
          <p:bldP spid="13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6" grpId="0" animBg="1"/>
          <p:bldP spid="107" grpId="0" animBg="1"/>
          <p:bldP spid="108" grpId="0" animBg="1"/>
          <p:bldP spid="109" grpId="0" animBg="1"/>
          <p:bldP spid="110" grpId="0" animBg="1"/>
          <p:bldP spid="111" grpId="0" animBg="1"/>
          <p:bldP spid="112" grpId="0" animBg="1"/>
          <p:bldP spid="113" grpId="0" animBg="1"/>
          <p:bldP spid="114" grpId="0" animBg="1"/>
          <p:bldP spid="115" grpId="0" animBg="1"/>
          <p:bldP spid="116" grpId="0"/>
          <p:bldP spid="117" grpId="0"/>
          <p:bldP spid="118" grpId="0"/>
          <p:bldP spid="119" grpId="0"/>
          <p:bldP spid="120" grpId="0"/>
          <p:bldP spid="121" grpId="0"/>
          <p:bldP spid="122" grpId="0"/>
          <p:bldP spid="123" grpId="0"/>
          <p:bldP spid="124" grpId="0"/>
          <p:bldP spid="125" grpId="0"/>
          <p:bldP spid="137" grpId="0" animBg="1"/>
          <p:bldP spid="138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110718" y="2420030"/>
            <a:ext cx="2193701" cy="2879932"/>
          </a:xfrm>
          <a:prstGeom prst="roundRect">
            <a:avLst>
              <a:gd name="adj" fmla="val 4218"/>
            </a:avLst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1223919" y="3128268"/>
            <a:ext cx="1967299" cy="1848435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5,</a:t>
            </a:r>
            <a:r>
              <a:rPr kumimoji="0" lang="en-US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000 messages </a:t>
            </a:r>
            <a:br>
              <a:rPr kumimoji="0" lang="en-US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sz="1465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unlimited</a:t>
            </a:r>
            <a:r>
              <a:rPr kumimoji="0" lang="en-US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 data </a:t>
            </a:r>
            <a:br>
              <a:rPr kumimoji="0" lang="en-US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id-ID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en-US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 </a:t>
            </a:r>
            <a:endParaRPr kumimoji="0" lang="en-US" sz="1465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endParaRPr kumimoji="0" lang="en-US" sz="1465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itle 13"/>
          <p:cNvSpPr txBox="1"/>
          <p:nvPr/>
        </p:nvSpPr>
        <p:spPr>
          <a:xfrm>
            <a:off x="1259455" y="2540348"/>
            <a:ext cx="1896227" cy="451342"/>
          </a:xfrm>
          <a:prstGeom prst="rect">
            <a:avLst/>
          </a:prstGeom>
        </p:spPr>
        <p:txBody>
          <a:bodyPr vert="horz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35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Starter</a:t>
            </a:r>
            <a:endParaRPr kumimoji="0" lang="en-US" sz="2135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391478" y="4688671"/>
            <a:ext cx="1632181" cy="38404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Get this Plan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703006" y="2420030"/>
            <a:ext cx="2193701" cy="2879932"/>
          </a:xfrm>
          <a:prstGeom prst="roundRect">
            <a:avLst>
              <a:gd name="adj" fmla="val 4218"/>
            </a:avLst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3816207" y="3128268"/>
            <a:ext cx="1967299" cy="1848435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r>
              <a:rPr kumimoji="0" lang="en-US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id-ID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en-US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00 messages </a:t>
            </a:r>
            <a:br>
              <a:rPr kumimoji="0" lang="en-US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sz="1465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unlimited</a:t>
            </a:r>
            <a:r>
              <a:rPr kumimoji="0" lang="en-US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 data </a:t>
            </a:r>
            <a:br>
              <a:rPr kumimoji="0" lang="en-US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sz="1465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unlimited</a:t>
            </a:r>
            <a:r>
              <a:rPr kumimoji="0" lang="en-US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 users </a:t>
            </a:r>
            <a:br>
              <a:rPr kumimoji="0" lang="en-US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id-ID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endParaRPr kumimoji="0" lang="en-US" sz="1465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itle 13"/>
          <p:cNvSpPr txBox="1"/>
          <p:nvPr/>
        </p:nvSpPr>
        <p:spPr>
          <a:xfrm>
            <a:off x="3851743" y="2540349"/>
            <a:ext cx="1896227" cy="451342"/>
          </a:xfrm>
          <a:prstGeom prst="rect">
            <a:avLst/>
          </a:prstGeom>
        </p:spPr>
        <p:txBody>
          <a:bodyPr vert="horz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35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Professional</a:t>
            </a:r>
            <a:endParaRPr kumimoji="0" lang="en-US" sz="2135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983766" y="4688671"/>
            <a:ext cx="1632181" cy="38404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Get this Plan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295294" y="2420030"/>
            <a:ext cx="2193701" cy="2879932"/>
          </a:xfrm>
          <a:prstGeom prst="roundRect">
            <a:avLst>
              <a:gd name="adj" fmla="val 4218"/>
            </a:avLst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6408495" y="3128268"/>
            <a:ext cx="1967299" cy="1848435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10,000 messages </a:t>
            </a:r>
            <a:br>
              <a:rPr kumimoji="0" lang="en-US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sz="1465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unlimited</a:t>
            </a:r>
            <a:r>
              <a:rPr kumimoji="0" lang="en-US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 data </a:t>
            </a:r>
            <a:br>
              <a:rPr kumimoji="0" lang="en-US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sz="1465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unlimited</a:t>
            </a:r>
            <a:r>
              <a:rPr kumimoji="0" lang="en-US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 users </a:t>
            </a:r>
            <a:br>
              <a:rPr kumimoji="0" lang="en-US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first 10 day free</a:t>
            </a:r>
            <a:endParaRPr kumimoji="0" lang="en-US" sz="1465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Title 13"/>
          <p:cNvSpPr txBox="1"/>
          <p:nvPr/>
        </p:nvSpPr>
        <p:spPr>
          <a:xfrm>
            <a:off x="6444031" y="2540348"/>
            <a:ext cx="1896227" cy="451342"/>
          </a:xfrm>
          <a:prstGeom prst="rect">
            <a:avLst/>
          </a:prstGeom>
        </p:spPr>
        <p:txBody>
          <a:bodyPr vert="horz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35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Business</a:t>
            </a:r>
            <a:endParaRPr kumimoji="0" lang="en-US" sz="2135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576054" y="4688671"/>
            <a:ext cx="1632181" cy="38404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Get this Plan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887582" y="2420030"/>
            <a:ext cx="2193701" cy="2879932"/>
          </a:xfrm>
          <a:prstGeom prst="roundRect">
            <a:avLst>
              <a:gd name="adj" fmla="val 4218"/>
            </a:avLst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Content Placeholder 2"/>
          <p:cNvSpPr txBox="1"/>
          <p:nvPr/>
        </p:nvSpPr>
        <p:spPr>
          <a:xfrm>
            <a:off x="9000783" y="3128268"/>
            <a:ext cx="1967299" cy="1848435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id-ID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en-US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,000 messages </a:t>
            </a:r>
            <a:br>
              <a:rPr kumimoji="0" lang="en-US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sz="1465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unlimited</a:t>
            </a:r>
            <a:r>
              <a:rPr kumimoji="0" lang="en-US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 data </a:t>
            </a:r>
            <a:br>
              <a:rPr kumimoji="0" lang="en-US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sz="1465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unlimited</a:t>
            </a:r>
            <a:r>
              <a:rPr kumimoji="0" lang="en-US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 users </a:t>
            </a:r>
            <a:br>
              <a:rPr kumimoji="0" lang="en-US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first </a:t>
            </a:r>
            <a:r>
              <a:rPr kumimoji="0" lang="id-ID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en-US" sz="1465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 day free</a:t>
            </a:r>
            <a:endParaRPr kumimoji="0" lang="en-US" sz="1465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Title 13"/>
          <p:cNvSpPr txBox="1"/>
          <p:nvPr/>
        </p:nvSpPr>
        <p:spPr>
          <a:xfrm>
            <a:off x="9036319" y="2540348"/>
            <a:ext cx="1896227" cy="451342"/>
          </a:xfrm>
          <a:prstGeom prst="rect">
            <a:avLst/>
          </a:prstGeom>
        </p:spPr>
        <p:txBody>
          <a:bodyPr vert="horz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35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Infinity</a:t>
            </a:r>
            <a:endParaRPr kumimoji="0" lang="en-US" sz="2135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168342" y="4688671"/>
            <a:ext cx="1632181" cy="38404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Get this Plan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1978968" y="3046925"/>
            <a:ext cx="457200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71256" y="3046925"/>
            <a:ext cx="457200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163544" y="3046925"/>
            <a:ext cx="457200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755832" y="3046925"/>
            <a:ext cx="457200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822271" y="1552959"/>
            <a:ext cx="5474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2"/>
          <p:cNvSpPr txBox="1"/>
          <p:nvPr/>
        </p:nvSpPr>
        <p:spPr>
          <a:xfrm>
            <a:off x="4629092" y="491703"/>
            <a:ext cx="2933816" cy="420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0" i="0" u="none" strike="noStrike" kern="1200" cap="none" spc="400" normalizeH="0" baseline="0" noProof="0" dirty="0">
                <a:ln>
                  <a:noFill/>
                </a:ln>
                <a:solidFill>
                  <a:srgbClr val="313C41"/>
                </a:solidFill>
                <a:effectLst/>
                <a:uLnTx/>
                <a:uFillTx/>
                <a:cs typeface="+mn-ea"/>
                <a:sym typeface="+mn-lt"/>
              </a:rPr>
              <a:t>请输入你的标题</a:t>
            </a:r>
            <a:endParaRPr kumimoji="0" lang="en-US" sz="2665" b="0" i="0" u="none" strike="noStrike" kern="1200" cap="none" spc="400" normalizeH="0" baseline="0" noProof="0" dirty="0">
              <a:ln>
                <a:noFill/>
              </a:ln>
              <a:solidFill>
                <a:srgbClr val="313C4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矩形 1"/>
          <p:cNvSpPr>
            <a:spLocks noChangeArrowheads="1"/>
          </p:cNvSpPr>
          <p:nvPr/>
        </p:nvSpPr>
        <p:spPr bwMode="auto">
          <a:xfrm>
            <a:off x="3695700" y="834079"/>
            <a:ext cx="4800603" cy="54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consectetuer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Aenean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ligula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eget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Aenean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massa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 animBg="1"/>
      <p:bldP spid="24" grpId="0" animBg="1"/>
      <p:bldP spid="25" grpId="0"/>
      <p:bldP spid="26" grpId="0"/>
      <p:bldP spid="27" grpId="0" animBg="1"/>
      <p:bldP spid="30" grpId="0" animBg="1"/>
      <p:bldP spid="31" grpId="0"/>
      <p:bldP spid="32" grpId="0"/>
      <p:bldP spid="33" grpId="0" animBg="1"/>
      <p:bldP spid="36" grpId="0" animBg="1"/>
      <p:bldP spid="37" grpId="0"/>
      <p:bldP spid="38" grpId="0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991023" y="4365089"/>
            <a:ext cx="143283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/month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7744" y="3286762"/>
            <a:ext cx="2179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$19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387399" y="3198664"/>
            <a:ext cx="640080" cy="0"/>
          </a:xfrm>
          <a:prstGeom prst="line">
            <a:avLst/>
          </a:prstGeom>
          <a:ln w="3492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77638" y="2573331"/>
            <a:ext cx="2259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Personal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66161" y="4365089"/>
            <a:ext cx="143283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/month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92882" y="3286762"/>
            <a:ext cx="2179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$29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862537" y="3198664"/>
            <a:ext cx="640080" cy="0"/>
          </a:xfrm>
          <a:prstGeom prst="line">
            <a:avLst/>
          </a:prstGeom>
          <a:ln w="3492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52776" y="2573331"/>
            <a:ext cx="2259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Business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98411" y="4365089"/>
            <a:ext cx="143283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/month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25132" y="3286762"/>
            <a:ext cx="2179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$39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9194787" y="3198664"/>
            <a:ext cx="640080" cy="0"/>
          </a:xfrm>
          <a:prstGeom prst="line">
            <a:avLst/>
          </a:prstGeom>
          <a:ln w="3492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153400" y="2573331"/>
            <a:ext cx="2722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Professional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822271" y="1552959"/>
            <a:ext cx="5474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2"/>
          <p:cNvSpPr txBox="1"/>
          <p:nvPr/>
        </p:nvSpPr>
        <p:spPr>
          <a:xfrm>
            <a:off x="4629092" y="491703"/>
            <a:ext cx="2933816" cy="420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0" i="0" u="none" strike="noStrike" kern="1200" cap="none" spc="400" normalizeH="0" baseline="0" noProof="0" dirty="0">
                <a:ln>
                  <a:noFill/>
                </a:ln>
                <a:solidFill>
                  <a:srgbClr val="313C41"/>
                </a:solidFill>
                <a:effectLst/>
                <a:uLnTx/>
                <a:uFillTx/>
                <a:cs typeface="+mn-ea"/>
                <a:sym typeface="+mn-lt"/>
              </a:rPr>
              <a:t>请输入你的标题</a:t>
            </a:r>
            <a:endParaRPr kumimoji="0" lang="en-US" sz="2665" b="0" i="0" u="none" strike="noStrike" kern="1200" cap="none" spc="400" normalizeH="0" baseline="0" noProof="0" dirty="0">
              <a:ln>
                <a:noFill/>
              </a:ln>
              <a:solidFill>
                <a:srgbClr val="313C4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1"/>
          <p:cNvSpPr>
            <a:spLocks noChangeArrowheads="1"/>
          </p:cNvSpPr>
          <p:nvPr/>
        </p:nvSpPr>
        <p:spPr bwMode="auto">
          <a:xfrm>
            <a:off x="3695700" y="834079"/>
            <a:ext cx="4800603" cy="54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consectetuer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Aenean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ligula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eget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Aenean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massa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8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8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8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8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 p14:presetBounceEnd="8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8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 p14:presetBounceEnd="8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 p14:presetBounceEnd="8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 p14:presetBounceEnd="8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/>
          <p:bldP spid="22" grpId="0"/>
          <p:bldP spid="23" grpId="0"/>
          <p:bldP spid="24" grpId="0"/>
          <p:bldP spid="26" grpId="0"/>
          <p:bldP spid="27" grpId="0"/>
          <p:bldP spid="28" grpId="0"/>
          <p:bldP spid="3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/>
          <p:bldP spid="22" grpId="0"/>
          <p:bldP spid="23" grpId="0"/>
          <p:bldP spid="24" grpId="0"/>
          <p:bldP spid="26" grpId="0"/>
          <p:bldP spid="27" grpId="0"/>
          <p:bldP spid="28" grpId="0"/>
          <p:bldP spid="30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3"/>
          <p:cNvSpPr txBox="1"/>
          <p:nvPr/>
        </p:nvSpPr>
        <p:spPr>
          <a:xfrm>
            <a:off x="1263403" y="1988696"/>
            <a:ext cx="570670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D7AB5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D7AB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087904" y="2330333"/>
            <a:ext cx="2166115" cy="0"/>
          </a:xfrm>
          <a:prstGeom prst="line">
            <a:avLst/>
          </a:prstGeom>
          <a:ln w="19050" cap="rnd">
            <a:solidFill>
              <a:schemeClr val="tx1">
                <a:lumMod val="40000"/>
                <a:lumOff val="6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3"/>
          <p:cNvSpPr txBox="1"/>
          <p:nvPr/>
        </p:nvSpPr>
        <p:spPr>
          <a:xfrm>
            <a:off x="4571729" y="1988696"/>
            <a:ext cx="570670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8ACA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E8AC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361570" y="2330333"/>
            <a:ext cx="2166115" cy="0"/>
          </a:xfrm>
          <a:prstGeom prst="line">
            <a:avLst/>
          </a:prstGeom>
          <a:ln w="19050" cap="rnd">
            <a:solidFill>
              <a:schemeClr val="tx1">
                <a:lumMod val="40000"/>
                <a:lumOff val="6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"/>
          <p:cNvSpPr txBox="1"/>
          <p:nvPr/>
        </p:nvSpPr>
        <p:spPr>
          <a:xfrm>
            <a:off x="7796963" y="1988696"/>
            <a:ext cx="570670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09BD3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09BD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8609911" y="2330333"/>
            <a:ext cx="2166115" cy="0"/>
          </a:xfrm>
          <a:prstGeom prst="line">
            <a:avLst/>
          </a:prstGeom>
          <a:ln w="19050" cap="rnd">
            <a:solidFill>
              <a:schemeClr val="tx1">
                <a:lumMod val="40000"/>
                <a:lumOff val="6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0800000" flipV="1">
            <a:off x="8542581" y="2330331"/>
            <a:ext cx="2233448" cy="1946891"/>
          </a:xfrm>
          <a:prstGeom prst="bentConnector3">
            <a:avLst>
              <a:gd name="adj1" fmla="val -6040"/>
            </a:avLst>
          </a:prstGeom>
          <a:ln w="1905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"/>
          <p:cNvSpPr txBox="1"/>
          <p:nvPr/>
        </p:nvSpPr>
        <p:spPr>
          <a:xfrm>
            <a:off x="1263403" y="3936108"/>
            <a:ext cx="570670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9C2F2"/>
                </a:solidFill>
                <a:effectLst/>
                <a:uLnTx/>
                <a:uFillTx/>
                <a:cs typeface="+mn-ea"/>
                <a:sym typeface="+mn-lt"/>
              </a:rPr>
              <a:t>06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9C2F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Text Placeholder 3"/>
          <p:cNvSpPr txBox="1"/>
          <p:nvPr/>
        </p:nvSpPr>
        <p:spPr>
          <a:xfrm>
            <a:off x="4571729" y="3936108"/>
            <a:ext cx="570670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FB5E8"/>
                </a:solidFill>
                <a:effectLst/>
                <a:uLnTx/>
                <a:uFillTx/>
                <a:cs typeface="+mn-ea"/>
                <a:sym typeface="+mn-lt"/>
              </a:rPr>
              <a:t>05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FB5E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Text Placeholder 3"/>
          <p:cNvSpPr txBox="1"/>
          <p:nvPr/>
        </p:nvSpPr>
        <p:spPr>
          <a:xfrm>
            <a:off x="7796963" y="3936108"/>
            <a:ext cx="570670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EA2DB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EA2D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5315356" y="4277223"/>
            <a:ext cx="2166115" cy="0"/>
          </a:xfrm>
          <a:prstGeom prst="line">
            <a:avLst/>
          </a:prstGeom>
          <a:ln w="19050" cap="rnd">
            <a:solidFill>
              <a:schemeClr val="tx1">
                <a:lumMod val="40000"/>
                <a:lumOff val="6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2041691" y="4277223"/>
            <a:ext cx="2166115" cy="0"/>
          </a:xfrm>
          <a:prstGeom prst="line">
            <a:avLst/>
          </a:prstGeom>
          <a:ln w="19050" cap="rnd">
            <a:solidFill>
              <a:schemeClr val="tx1">
                <a:lumMod val="40000"/>
                <a:lumOff val="6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190171" y="2580032"/>
            <a:ext cx="108234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Start Here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190171" y="2899437"/>
            <a:ext cx="2939870" cy="82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This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Great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 Paragraph line is a sample Lorem ipsum dolor sit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. Feel free to edit it, Happy Design guys!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1352296" y="2886127"/>
            <a:ext cx="365760" cy="0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502258" y="2580032"/>
            <a:ext cx="101021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Next Step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4502258" y="2899437"/>
            <a:ext cx="2939870" cy="82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This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Great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 Paragraph line is a sample Lorem ipsum dolor sit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. Feel free to edit it, Happy Design guys!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4664383" y="2886127"/>
            <a:ext cx="365760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741364" y="2580032"/>
            <a:ext cx="129715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Keep Moving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7741364" y="2899437"/>
            <a:ext cx="2939870" cy="82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This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Great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 Paragraph line is a sample Lorem ipsum dolor sit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. Feel free to edit it, Happy Design guys!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7903489" y="2886127"/>
            <a:ext cx="365760" cy="0"/>
          </a:xfrm>
          <a:prstGeom prst="line">
            <a:avLst/>
          </a:prstGeom>
          <a:ln w="254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190171" y="4518863"/>
            <a:ext cx="72327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Finish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1190171" y="4838268"/>
            <a:ext cx="2939870" cy="82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This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Great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 Paragraph line is a sample Lorem ipsum dolor sit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. Feel free to edit it, Happy Design guys!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1352296" y="4824958"/>
            <a:ext cx="365760" cy="0"/>
          </a:xfrm>
          <a:prstGeom prst="line">
            <a:avLst/>
          </a:prstGeom>
          <a:ln w="25400" cap="rnd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502258" y="4518863"/>
            <a:ext cx="132921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Almost There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4502258" y="4838268"/>
            <a:ext cx="2939870" cy="82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This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Great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 Paragraph line is a sample Lorem ipsum dolor sit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. Feel free to edit it, Happy Design guys!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4664383" y="4824958"/>
            <a:ext cx="365760" cy="0"/>
          </a:xfrm>
          <a:prstGeom prst="line">
            <a:avLst/>
          </a:prstGeom>
          <a:ln w="2540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7741364" y="4518863"/>
            <a:ext cx="142859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Need a Break?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7741364" y="4838268"/>
            <a:ext cx="2939870" cy="82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This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Great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 Paragraph line is a sample Lorem ipsum dolor sit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. Feel free to edit it, Happy Design guys!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7903489" y="4824958"/>
            <a:ext cx="365760" cy="0"/>
          </a:xfrm>
          <a:prstGeom prst="line">
            <a:avLst/>
          </a:prstGeom>
          <a:ln w="254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822271" y="1552959"/>
            <a:ext cx="5474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2"/>
          <p:cNvSpPr txBox="1"/>
          <p:nvPr/>
        </p:nvSpPr>
        <p:spPr>
          <a:xfrm>
            <a:off x="4629092" y="491703"/>
            <a:ext cx="2933816" cy="420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0" i="0" u="none" strike="noStrike" kern="1200" cap="none" spc="400" normalizeH="0" baseline="0" noProof="0" dirty="0">
                <a:ln>
                  <a:noFill/>
                </a:ln>
                <a:solidFill>
                  <a:srgbClr val="313C41"/>
                </a:solidFill>
                <a:effectLst/>
                <a:uLnTx/>
                <a:uFillTx/>
                <a:cs typeface="+mn-ea"/>
                <a:sym typeface="+mn-lt"/>
              </a:rPr>
              <a:t>请输入你的标题</a:t>
            </a:r>
            <a:endParaRPr kumimoji="0" lang="en-US" sz="2665" b="0" i="0" u="none" strike="noStrike" kern="1200" cap="none" spc="400" normalizeH="0" baseline="0" noProof="0" dirty="0">
              <a:ln>
                <a:noFill/>
              </a:ln>
              <a:solidFill>
                <a:srgbClr val="313C4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矩形 1"/>
          <p:cNvSpPr>
            <a:spLocks noChangeArrowheads="1"/>
          </p:cNvSpPr>
          <p:nvPr/>
        </p:nvSpPr>
        <p:spPr bwMode="auto">
          <a:xfrm>
            <a:off x="3695700" y="834079"/>
            <a:ext cx="4800603" cy="54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consectetuer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Aenean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ligula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eget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Aenean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massa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1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6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1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0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2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7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00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2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3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0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0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1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20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2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3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40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14000"/>
                                </p:stCondLst>
                                <p:childTnLst>
                                  <p:par>
                                    <p:cTn id="14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150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32" grpId="0"/>
          <p:bldP spid="37" grpId="0"/>
          <p:bldP spid="43" grpId="0"/>
          <p:bldP spid="47" grpId="0"/>
          <p:bldP spid="51" grpId="0"/>
          <p:bldP spid="58" grpId="0"/>
          <p:bldP spid="59" grpId="0"/>
          <p:bldP spid="64" grpId="0"/>
          <p:bldP spid="65" grpId="0"/>
          <p:bldP spid="67" grpId="0"/>
          <p:bldP spid="68" grpId="0"/>
          <p:bldP spid="86" grpId="0"/>
          <p:bldP spid="87" grpId="0"/>
          <p:bldP spid="89" grpId="0"/>
          <p:bldP spid="90" grpId="0"/>
          <p:bldP spid="92" grpId="0"/>
          <p:bldP spid="9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0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0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0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2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3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4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14000"/>
                                </p:stCondLst>
                                <p:childTnLst>
                                  <p:par>
                                    <p:cTn id="1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15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32" grpId="0"/>
          <p:bldP spid="37" grpId="0"/>
          <p:bldP spid="43" grpId="0"/>
          <p:bldP spid="47" grpId="0"/>
          <p:bldP spid="51" grpId="0"/>
          <p:bldP spid="58" grpId="0"/>
          <p:bldP spid="59" grpId="0"/>
          <p:bldP spid="64" grpId="0"/>
          <p:bldP spid="65" grpId="0"/>
          <p:bldP spid="67" grpId="0"/>
          <p:bldP spid="68" grpId="0"/>
          <p:bldP spid="86" grpId="0"/>
          <p:bldP spid="87" grpId="0"/>
          <p:bldP spid="89" grpId="0"/>
          <p:bldP spid="90" grpId="0"/>
          <p:bldP spid="92" grpId="0"/>
          <p:bldP spid="93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文本框 6"/>
          <p:cNvSpPr txBox="1">
            <a:spLocks noChangeArrowheads="1"/>
          </p:cNvSpPr>
          <p:nvPr/>
        </p:nvSpPr>
        <p:spPr bwMode="auto">
          <a:xfrm>
            <a:off x="4106129" y="2941545"/>
            <a:ext cx="3979744" cy="57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6858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6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ADD YOUR TEXT HERE</a:t>
            </a:r>
            <a:endParaRPr lang="en-US" altLang="zh-CN" sz="2665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0" name="文本框 6"/>
          <p:cNvSpPr txBox="1">
            <a:spLocks noChangeArrowheads="1"/>
          </p:cNvSpPr>
          <p:nvPr/>
        </p:nvSpPr>
        <p:spPr bwMode="auto">
          <a:xfrm>
            <a:off x="4958080" y="2293434"/>
            <a:ext cx="2275840" cy="57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 defTabSz="6858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65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/ </a:t>
            </a:r>
            <a:r>
              <a:rPr lang="zh-CN" altLang="en-US" sz="2665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第</a:t>
            </a:r>
            <a:r>
              <a:rPr lang="en-US" altLang="zh-CN" sz="2665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665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章 </a:t>
            </a:r>
            <a:r>
              <a:rPr lang="en-US" altLang="zh-CN" sz="2665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endParaRPr lang="zh-CN" altLang="en-US" sz="2665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1" name="文本框 6"/>
          <p:cNvSpPr txBox="1">
            <a:spLocks noChangeArrowheads="1"/>
          </p:cNvSpPr>
          <p:nvPr/>
        </p:nvSpPr>
        <p:spPr bwMode="auto">
          <a:xfrm>
            <a:off x="3491322" y="3555046"/>
            <a:ext cx="5209356" cy="59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Lorem ipsum dolor sit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amet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consectetur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adipiscing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elit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.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Donec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luctus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nibh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sit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amet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sem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vulputate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venenatis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bibendum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335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12160" y="4291657"/>
            <a:ext cx="1367682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665" spc="800" dirty="0">
                <a:solidFill>
                  <a:schemeClr val="accent1"/>
                </a:solidFill>
                <a:cs typeface="+mn-ea"/>
                <a:sym typeface="+mn-lt"/>
              </a:rPr>
              <a:t>//////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42506" y="3011090"/>
            <a:ext cx="8690760" cy="1055646"/>
            <a:chOff x="1490106" y="3451708"/>
            <a:chExt cx="8690760" cy="105564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490106" y="3451708"/>
              <a:ext cx="869076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490106" y="3803590"/>
              <a:ext cx="869076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490106" y="4155471"/>
              <a:ext cx="869076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490106" y="4507354"/>
              <a:ext cx="869076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61"/>
          <p:cNvGrpSpPr/>
          <p:nvPr/>
        </p:nvGrpSpPr>
        <p:grpSpPr>
          <a:xfrm>
            <a:off x="1642238" y="2404758"/>
            <a:ext cx="8684347" cy="2155848"/>
            <a:chOff x="856234" y="1246789"/>
            <a:chExt cx="7425819" cy="218906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856234" y="1246789"/>
              <a:ext cx="0" cy="218906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531308" y="1246789"/>
              <a:ext cx="0" cy="218906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206382" y="1246789"/>
              <a:ext cx="0" cy="218906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881456" y="1246789"/>
              <a:ext cx="0" cy="218906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556530" y="1246789"/>
              <a:ext cx="0" cy="218906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231604" y="1246789"/>
              <a:ext cx="0" cy="218906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906678" y="1246789"/>
              <a:ext cx="0" cy="218906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581752" y="1246789"/>
              <a:ext cx="0" cy="218906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256826" y="1246789"/>
              <a:ext cx="0" cy="218906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931900" y="1246789"/>
              <a:ext cx="0" cy="218906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606974" y="1246789"/>
              <a:ext cx="0" cy="218906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282053" y="1246789"/>
              <a:ext cx="0" cy="218906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138"/>
          <p:cNvGrpSpPr/>
          <p:nvPr/>
        </p:nvGrpSpPr>
        <p:grpSpPr>
          <a:xfrm>
            <a:off x="1537546" y="4683069"/>
            <a:ext cx="8946440" cy="169277"/>
            <a:chOff x="766715" y="3435855"/>
            <a:chExt cx="7649930" cy="144746"/>
          </a:xfrm>
        </p:grpSpPr>
        <p:sp>
          <p:nvSpPr>
            <p:cNvPr id="25" name="TextBox 24"/>
            <p:cNvSpPr txBox="1"/>
            <p:nvPr/>
          </p:nvSpPr>
          <p:spPr>
            <a:xfrm>
              <a:off x="766715" y="3435855"/>
              <a:ext cx="208346" cy="144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F3F3F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Jan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46949" y="3435855"/>
              <a:ext cx="215200" cy="144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F3F3F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Feb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19506" y="3435855"/>
              <a:ext cx="213829" cy="144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F3F3F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Mar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98124" y="3435855"/>
              <a:ext cx="208346" cy="144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Abr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56168" y="3435855"/>
              <a:ext cx="234390" cy="144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F3F3F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May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36828" y="3435855"/>
              <a:ext cx="215200" cy="144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F3F3F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Jun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31440" y="3435855"/>
              <a:ext cx="180933" cy="144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F3F3F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Jul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90321" y="3435855"/>
              <a:ext cx="235761" cy="144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F3F3F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Aug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65036" y="3435855"/>
              <a:ext cx="222053" cy="144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F3F3F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Sep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55130" y="3435855"/>
              <a:ext cx="194639" cy="144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F3F3F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Act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512558" y="3435855"/>
              <a:ext cx="228907" cy="144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F3F3F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Nov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194592" y="3435855"/>
              <a:ext cx="222053" cy="144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F3F3F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Dec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 flipV="1">
            <a:off x="1636670" y="2943720"/>
            <a:ext cx="2127865" cy="1347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Rounded Rectangle 37"/>
          <p:cNvSpPr/>
          <p:nvPr/>
        </p:nvSpPr>
        <p:spPr>
          <a:xfrm flipV="1">
            <a:off x="3289818" y="3295601"/>
            <a:ext cx="1828800" cy="1347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Rounded Rectangle 38"/>
          <p:cNvSpPr/>
          <p:nvPr/>
        </p:nvSpPr>
        <p:spPr>
          <a:xfrm flipV="1">
            <a:off x="5586534" y="3647483"/>
            <a:ext cx="1578971" cy="13474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Rounded Rectangle 39"/>
          <p:cNvSpPr/>
          <p:nvPr/>
        </p:nvSpPr>
        <p:spPr>
          <a:xfrm flipV="1">
            <a:off x="5935647" y="2943720"/>
            <a:ext cx="1736362" cy="13474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Rounded Rectangle 40"/>
          <p:cNvSpPr/>
          <p:nvPr/>
        </p:nvSpPr>
        <p:spPr>
          <a:xfrm flipV="1">
            <a:off x="7995063" y="3295601"/>
            <a:ext cx="1588580" cy="13474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Rounded Rectangle 41"/>
          <p:cNvSpPr/>
          <p:nvPr/>
        </p:nvSpPr>
        <p:spPr>
          <a:xfrm flipV="1">
            <a:off x="3166259" y="3999365"/>
            <a:ext cx="6966367" cy="13474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3368912" y="2472128"/>
            <a:ext cx="486186" cy="325745"/>
          </a:xfrm>
          <a:prstGeom prst="wedgeRoundRectCallout">
            <a:avLst>
              <a:gd name="adj1" fmla="val -22666"/>
              <a:gd name="adj2" fmla="val 92593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Rounded Rectangular Callout 43"/>
          <p:cNvSpPr/>
          <p:nvPr/>
        </p:nvSpPr>
        <p:spPr>
          <a:xfrm>
            <a:off x="7036398" y="3200099"/>
            <a:ext cx="486186" cy="325745"/>
          </a:xfrm>
          <a:prstGeom prst="wedgeRoundRectCallout">
            <a:avLst>
              <a:gd name="adj1" fmla="val -22666"/>
              <a:gd name="adj2" fmla="val 92593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Rounded Rectangular Callout 44"/>
          <p:cNvSpPr/>
          <p:nvPr/>
        </p:nvSpPr>
        <p:spPr>
          <a:xfrm>
            <a:off x="7337696" y="2472128"/>
            <a:ext cx="486186" cy="325745"/>
          </a:xfrm>
          <a:prstGeom prst="wedgeRoundRectCallout">
            <a:avLst>
              <a:gd name="adj1" fmla="val -22666"/>
              <a:gd name="adj2" fmla="val 92593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9646439" y="3551980"/>
            <a:ext cx="486186" cy="325745"/>
          </a:xfrm>
          <a:prstGeom prst="wedgeRoundRectCallout">
            <a:avLst>
              <a:gd name="adj1" fmla="val -22666"/>
              <a:gd name="adj2" fmla="val 92593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4944569" y="2808979"/>
            <a:ext cx="486186" cy="325745"/>
          </a:xfrm>
          <a:prstGeom prst="wedgeRoundRectCallout">
            <a:avLst>
              <a:gd name="adj1" fmla="val -22666"/>
              <a:gd name="adj2" fmla="val 9259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Rounded Rectangular Callout 47"/>
          <p:cNvSpPr/>
          <p:nvPr/>
        </p:nvSpPr>
        <p:spPr>
          <a:xfrm>
            <a:off x="9281815" y="2848218"/>
            <a:ext cx="486186" cy="325745"/>
          </a:xfrm>
          <a:prstGeom prst="wedgeRoundRectCallout">
            <a:avLst>
              <a:gd name="adj1" fmla="val -22666"/>
              <a:gd name="adj2" fmla="val 92593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14128" y="5383139"/>
            <a:ext cx="63959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Description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2259738" y="5368643"/>
            <a:ext cx="18827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13668" y="5383139"/>
            <a:ext cx="63959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Description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3672972" y="5368643"/>
            <a:ext cx="18827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77958" y="5383139"/>
            <a:ext cx="63959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Description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4919119" y="5368643"/>
            <a:ext cx="188270" cy="1828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93359" y="5383139"/>
            <a:ext cx="63959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Description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6427528" y="5368643"/>
            <a:ext cx="188270" cy="1828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266051" y="5383139"/>
            <a:ext cx="63959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Description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027939" y="5368643"/>
            <a:ext cx="188270" cy="1828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619906" y="5383139"/>
            <a:ext cx="63959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Description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9364908" y="5368643"/>
            <a:ext cx="188270" cy="1828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358899" y="2509142"/>
            <a:ext cx="510076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100%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966379" y="2843840"/>
            <a:ext cx="43954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80%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365744" y="2509599"/>
            <a:ext cx="43954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90%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57559" y="3225521"/>
            <a:ext cx="43954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50%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682075" y="3583247"/>
            <a:ext cx="43954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25%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303605" y="2874418"/>
            <a:ext cx="43954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10%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5822271" y="1552959"/>
            <a:ext cx="5474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12"/>
          <p:cNvSpPr txBox="1"/>
          <p:nvPr/>
        </p:nvSpPr>
        <p:spPr>
          <a:xfrm>
            <a:off x="4629092" y="491703"/>
            <a:ext cx="2933816" cy="420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0" i="0" u="none" strike="noStrike" kern="1200" cap="none" spc="400" normalizeH="0" baseline="0" noProof="0" dirty="0">
                <a:ln>
                  <a:noFill/>
                </a:ln>
                <a:solidFill>
                  <a:srgbClr val="313C41"/>
                </a:solidFill>
                <a:effectLst/>
                <a:uLnTx/>
                <a:uFillTx/>
                <a:cs typeface="+mn-ea"/>
                <a:sym typeface="+mn-lt"/>
              </a:rPr>
              <a:t>请输入你的标题</a:t>
            </a:r>
            <a:endParaRPr kumimoji="0" lang="en-US" sz="2665" b="0" i="0" u="none" strike="noStrike" kern="1200" cap="none" spc="400" normalizeH="0" baseline="0" noProof="0" dirty="0">
              <a:ln>
                <a:noFill/>
              </a:ln>
              <a:solidFill>
                <a:srgbClr val="313C4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矩形 1"/>
          <p:cNvSpPr>
            <a:spLocks noChangeArrowheads="1"/>
          </p:cNvSpPr>
          <p:nvPr/>
        </p:nvSpPr>
        <p:spPr bwMode="auto">
          <a:xfrm>
            <a:off x="3695700" y="834079"/>
            <a:ext cx="4800603" cy="54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consectetuer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Aenean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ligula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eget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Aenean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massa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0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0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/>
          <p:bldP spid="50" grpId="0" animBg="1"/>
          <p:bldP spid="51" grpId="0"/>
          <p:bldP spid="52" grpId="0" animBg="1"/>
          <p:bldP spid="53" grpId="0"/>
          <p:bldP spid="54" grpId="0" animBg="1"/>
          <p:bldP spid="55" grpId="0"/>
          <p:bldP spid="56" grpId="0" animBg="1"/>
          <p:bldP spid="57" grpId="0"/>
          <p:bldP spid="58" grpId="0" animBg="1"/>
          <p:bldP spid="59" grpId="0"/>
          <p:bldP spid="60" grpId="0" animBg="1"/>
          <p:bldP spid="61" grpId="0"/>
          <p:bldP spid="62" grpId="0"/>
          <p:bldP spid="63" grpId="0"/>
          <p:bldP spid="64" grpId="0"/>
          <p:bldP spid="65" grpId="0"/>
          <p:bldP spid="6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0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0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/>
          <p:bldP spid="50" grpId="0" animBg="1"/>
          <p:bldP spid="51" grpId="0"/>
          <p:bldP spid="52" grpId="0" animBg="1"/>
          <p:bldP spid="53" grpId="0"/>
          <p:bldP spid="54" grpId="0" animBg="1"/>
          <p:bldP spid="55" grpId="0"/>
          <p:bldP spid="56" grpId="0" animBg="1"/>
          <p:bldP spid="57" grpId="0"/>
          <p:bldP spid="58" grpId="0" animBg="1"/>
          <p:bldP spid="59" grpId="0"/>
          <p:bldP spid="60" grpId="0" animBg="1"/>
          <p:bldP spid="61" grpId="0"/>
          <p:bldP spid="62" grpId="0"/>
          <p:bldP spid="63" grpId="0"/>
          <p:bldP spid="64" grpId="0"/>
          <p:bldP spid="65" grpId="0"/>
          <p:bldP spid="6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5"/>
          <p:cNvSpPr txBox="1">
            <a:spLocks noChangeArrowheads="1"/>
          </p:cNvSpPr>
          <p:nvPr/>
        </p:nvSpPr>
        <p:spPr bwMode="auto">
          <a:xfrm>
            <a:off x="854815" y="719549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演示目录</a:t>
            </a:r>
            <a:endParaRPr lang="zh-CN" altLang="en-US" sz="32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54815" y="1204764"/>
            <a:ext cx="5062584" cy="66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amet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,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consectetuer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adipiscing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elit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.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Aenean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commodo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 ligula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eget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 dolor</a:t>
            </a:r>
            <a:endParaRPr lang="en-US" altLang="zh-CN" sz="1335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970344" y="2044349"/>
            <a:ext cx="50781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1798663" y="3174068"/>
            <a:ext cx="3982920" cy="66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Success Always Belongs For Those Who Prepared</a:t>
            </a:r>
            <a:endParaRPr lang="en-US" altLang="zh-CN" sz="13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782535" y="2641665"/>
            <a:ext cx="2377574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输入你的章节标题</a:t>
            </a:r>
            <a:endParaRPr lang="zh-CN" altLang="en-US" sz="21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1798663" y="4874518"/>
            <a:ext cx="3982920" cy="66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Success Always Belongs For Those Who Prepared</a:t>
            </a:r>
            <a:endParaRPr lang="en-US" altLang="zh-CN" sz="13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1782535" y="4342115"/>
            <a:ext cx="2377574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输入你的章节标题</a:t>
            </a:r>
            <a:endParaRPr lang="zh-CN" altLang="en-US" sz="21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7748008" y="3174067"/>
            <a:ext cx="3982920" cy="66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Success Always Belongs For Those Who Prepared</a:t>
            </a:r>
            <a:endParaRPr lang="en-US" altLang="zh-CN" sz="13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7731880" y="2641664"/>
            <a:ext cx="2377574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输入你的章节标题</a:t>
            </a:r>
            <a:endParaRPr lang="zh-CN" altLang="en-US" sz="21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7748008" y="4874518"/>
            <a:ext cx="3982920" cy="66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Success Always Belongs For Those Who Prepared</a:t>
            </a:r>
            <a:endParaRPr lang="en-US" altLang="zh-CN" sz="13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7731880" y="4342115"/>
            <a:ext cx="2377574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输入你的章节标题</a:t>
            </a:r>
            <a:endParaRPr lang="zh-CN" altLang="en-US" sz="21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927346" y="3155977"/>
            <a:ext cx="28575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927346" y="4856427"/>
            <a:ext cx="28575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876691" y="3155976"/>
            <a:ext cx="28575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876691" y="4856427"/>
            <a:ext cx="28575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菱形 24"/>
          <p:cNvSpPr/>
          <p:nvPr/>
        </p:nvSpPr>
        <p:spPr>
          <a:xfrm>
            <a:off x="824336" y="2633083"/>
            <a:ext cx="924696" cy="926392"/>
          </a:xfrm>
          <a:prstGeom prst="diamond">
            <a:avLst/>
          </a:prstGeom>
          <a:solidFill>
            <a:schemeClr val="accent1"/>
          </a:solidFill>
        </p:spPr>
        <p:txBody>
          <a:bodyPr wrap="none" anchor="ctr" anchorCtr="1">
            <a:noAutofit/>
          </a:bodyPr>
          <a:lstStyle/>
          <a:p>
            <a:pPr algn="ctr"/>
            <a:r>
              <a:rPr lang="en-US" altLang="zh-CN" sz="2665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1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菱形 25"/>
          <p:cNvSpPr/>
          <p:nvPr/>
        </p:nvSpPr>
        <p:spPr>
          <a:xfrm>
            <a:off x="824336" y="4333532"/>
            <a:ext cx="924696" cy="926392"/>
          </a:xfrm>
          <a:prstGeom prst="diamond">
            <a:avLst/>
          </a:prstGeom>
          <a:solidFill>
            <a:schemeClr val="accent1"/>
          </a:solidFill>
        </p:spPr>
        <p:txBody>
          <a:bodyPr wrap="none" anchor="ctr" anchorCtr="1">
            <a:noAutofit/>
          </a:bodyPr>
          <a:lstStyle/>
          <a:p>
            <a:pPr algn="ctr"/>
            <a:r>
              <a:rPr lang="en-US" altLang="zh-CN" sz="2665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1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菱形 26"/>
          <p:cNvSpPr/>
          <p:nvPr/>
        </p:nvSpPr>
        <p:spPr>
          <a:xfrm>
            <a:off x="6773681" y="2633081"/>
            <a:ext cx="924696" cy="926392"/>
          </a:xfrm>
          <a:prstGeom prst="diamond">
            <a:avLst/>
          </a:prstGeom>
          <a:solidFill>
            <a:schemeClr val="accent1"/>
          </a:solidFill>
        </p:spPr>
        <p:txBody>
          <a:bodyPr wrap="none" anchor="ctr" anchorCtr="1">
            <a:noAutofit/>
          </a:bodyPr>
          <a:lstStyle/>
          <a:p>
            <a:pPr algn="ctr"/>
            <a:r>
              <a:rPr lang="en-US" altLang="zh-CN" sz="2665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1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菱形 30"/>
          <p:cNvSpPr/>
          <p:nvPr/>
        </p:nvSpPr>
        <p:spPr>
          <a:xfrm>
            <a:off x="6773681" y="4333532"/>
            <a:ext cx="924696" cy="926392"/>
          </a:xfrm>
          <a:prstGeom prst="diamond">
            <a:avLst/>
          </a:prstGeom>
          <a:solidFill>
            <a:schemeClr val="accent1"/>
          </a:solidFill>
        </p:spPr>
        <p:txBody>
          <a:bodyPr wrap="none" anchor="ctr" anchorCtr="1">
            <a:noAutofit/>
          </a:bodyPr>
          <a:lstStyle/>
          <a:p>
            <a:pPr algn="ctr"/>
            <a:r>
              <a:rPr lang="en-US" altLang="zh-CN" sz="2665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135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"/>
          <p:cNvSpPr/>
          <p:nvPr/>
        </p:nvSpPr>
        <p:spPr bwMode="auto">
          <a:xfrm>
            <a:off x="4104632" y="4567258"/>
            <a:ext cx="3634229" cy="1242114"/>
          </a:xfrm>
          <a:custGeom>
            <a:avLst/>
            <a:gdLst>
              <a:gd name="T0" fmla="*/ 2243 w 2388"/>
              <a:gd name="T1" fmla="*/ 0 h 961"/>
              <a:gd name="T2" fmla="*/ 147 w 2388"/>
              <a:gd name="T3" fmla="*/ 590 h 961"/>
              <a:gd name="T4" fmla="*/ 0 w 2388"/>
              <a:gd name="T5" fmla="*/ 961 h 961"/>
              <a:gd name="T6" fmla="*/ 2388 w 2388"/>
              <a:gd name="T7" fmla="*/ 372 h 961"/>
              <a:gd name="T8" fmla="*/ 2243 w 2388"/>
              <a:gd name="T9" fmla="*/ 0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8" h="961">
                <a:moveTo>
                  <a:pt x="2243" y="0"/>
                </a:moveTo>
                <a:lnTo>
                  <a:pt x="147" y="590"/>
                </a:lnTo>
                <a:lnTo>
                  <a:pt x="0" y="961"/>
                </a:lnTo>
                <a:lnTo>
                  <a:pt x="2388" y="372"/>
                </a:lnTo>
                <a:lnTo>
                  <a:pt x="2243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Freeform 6"/>
          <p:cNvSpPr/>
          <p:nvPr/>
        </p:nvSpPr>
        <p:spPr bwMode="auto">
          <a:xfrm>
            <a:off x="4454662" y="3804670"/>
            <a:ext cx="2937212" cy="1243406"/>
          </a:xfrm>
          <a:custGeom>
            <a:avLst/>
            <a:gdLst>
              <a:gd name="T0" fmla="*/ 1783 w 1930"/>
              <a:gd name="T1" fmla="*/ 0 h 962"/>
              <a:gd name="T2" fmla="*/ 144 w 1930"/>
              <a:gd name="T3" fmla="*/ 590 h 962"/>
              <a:gd name="T4" fmla="*/ 0 w 1930"/>
              <a:gd name="T5" fmla="*/ 962 h 962"/>
              <a:gd name="T6" fmla="*/ 1930 w 1930"/>
              <a:gd name="T7" fmla="*/ 372 h 962"/>
              <a:gd name="T8" fmla="*/ 1783 w 1930"/>
              <a:gd name="T9" fmla="*/ 0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0" h="962">
                <a:moveTo>
                  <a:pt x="1783" y="0"/>
                </a:moveTo>
                <a:lnTo>
                  <a:pt x="144" y="590"/>
                </a:lnTo>
                <a:lnTo>
                  <a:pt x="0" y="962"/>
                </a:lnTo>
                <a:lnTo>
                  <a:pt x="1930" y="372"/>
                </a:lnTo>
                <a:lnTo>
                  <a:pt x="1783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Freeform 7"/>
          <p:cNvSpPr/>
          <p:nvPr/>
        </p:nvSpPr>
        <p:spPr bwMode="auto">
          <a:xfrm>
            <a:off x="4803170" y="3043375"/>
            <a:ext cx="2238672" cy="1242114"/>
          </a:xfrm>
          <a:custGeom>
            <a:avLst/>
            <a:gdLst>
              <a:gd name="T0" fmla="*/ 1327 w 1471"/>
              <a:gd name="T1" fmla="*/ 0 h 961"/>
              <a:gd name="T2" fmla="*/ 145 w 1471"/>
              <a:gd name="T3" fmla="*/ 589 h 961"/>
              <a:gd name="T4" fmla="*/ 0 w 1471"/>
              <a:gd name="T5" fmla="*/ 961 h 961"/>
              <a:gd name="T6" fmla="*/ 1471 w 1471"/>
              <a:gd name="T7" fmla="*/ 371 h 961"/>
              <a:gd name="T8" fmla="*/ 1327 w 1471"/>
              <a:gd name="T9" fmla="*/ 0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1" h="961">
                <a:moveTo>
                  <a:pt x="1327" y="0"/>
                </a:moveTo>
                <a:lnTo>
                  <a:pt x="145" y="589"/>
                </a:lnTo>
                <a:lnTo>
                  <a:pt x="0" y="961"/>
                </a:lnTo>
                <a:lnTo>
                  <a:pt x="1471" y="371"/>
                </a:lnTo>
                <a:lnTo>
                  <a:pt x="132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Freeform 8"/>
          <p:cNvSpPr/>
          <p:nvPr/>
        </p:nvSpPr>
        <p:spPr bwMode="auto">
          <a:xfrm>
            <a:off x="5153201" y="2274324"/>
            <a:ext cx="1540134" cy="1248576"/>
          </a:xfrm>
          <a:custGeom>
            <a:avLst/>
            <a:gdLst>
              <a:gd name="T0" fmla="*/ 865 w 1012"/>
              <a:gd name="T1" fmla="*/ 0 h 966"/>
              <a:gd name="T2" fmla="*/ 145 w 1012"/>
              <a:gd name="T3" fmla="*/ 595 h 966"/>
              <a:gd name="T4" fmla="*/ 0 w 1012"/>
              <a:gd name="T5" fmla="*/ 966 h 966"/>
              <a:gd name="T6" fmla="*/ 1012 w 1012"/>
              <a:gd name="T7" fmla="*/ 377 h 966"/>
              <a:gd name="T8" fmla="*/ 865 w 1012"/>
              <a:gd name="T9" fmla="*/ 0 h 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2" h="966">
                <a:moveTo>
                  <a:pt x="865" y="0"/>
                </a:moveTo>
                <a:lnTo>
                  <a:pt x="145" y="595"/>
                </a:lnTo>
                <a:lnTo>
                  <a:pt x="0" y="966"/>
                </a:lnTo>
                <a:lnTo>
                  <a:pt x="1012" y="377"/>
                </a:lnTo>
                <a:lnTo>
                  <a:pt x="86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Freeform 9"/>
          <p:cNvSpPr/>
          <p:nvPr/>
        </p:nvSpPr>
        <p:spPr bwMode="auto">
          <a:xfrm>
            <a:off x="4454662" y="4567258"/>
            <a:ext cx="3284199" cy="480819"/>
          </a:xfrm>
          <a:custGeom>
            <a:avLst/>
            <a:gdLst>
              <a:gd name="T0" fmla="*/ 2158 w 2158"/>
              <a:gd name="T1" fmla="*/ 372 h 372"/>
              <a:gd name="T2" fmla="*/ 2013 w 2158"/>
              <a:gd name="T3" fmla="*/ 0 h 372"/>
              <a:gd name="T4" fmla="*/ 144 w 2158"/>
              <a:gd name="T5" fmla="*/ 0 h 372"/>
              <a:gd name="T6" fmla="*/ 0 w 2158"/>
              <a:gd name="T7" fmla="*/ 372 h 372"/>
              <a:gd name="T8" fmla="*/ 2158 w 2158"/>
              <a:gd name="T9" fmla="*/ 372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8" h="372">
                <a:moveTo>
                  <a:pt x="2158" y="372"/>
                </a:moveTo>
                <a:lnTo>
                  <a:pt x="2013" y="0"/>
                </a:lnTo>
                <a:lnTo>
                  <a:pt x="144" y="0"/>
                </a:lnTo>
                <a:lnTo>
                  <a:pt x="0" y="372"/>
                </a:lnTo>
                <a:lnTo>
                  <a:pt x="2158" y="3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Freeform 10"/>
          <p:cNvSpPr/>
          <p:nvPr/>
        </p:nvSpPr>
        <p:spPr bwMode="auto">
          <a:xfrm>
            <a:off x="4803170" y="3804670"/>
            <a:ext cx="2588703" cy="480819"/>
          </a:xfrm>
          <a:custGeom>
            <a:avLst/>
            <a:gdLst>
              <a:gd name="T0" fmla="*/ 145 w 1701"/>
              <a:gd name="T1" fmla="*/ 0 h 372"/>
              <a:gd name="T2" fmla="*/ 0 w 1701"/>
              <a:gd name="T3" fmla="*/ 372 h 372"/>
              <a:gd name="T4" fmla="*/ 1701 w 1701"/>
              <a:gd name="T5" fmla="*/ 372 h 372"/>
              <a:gd name="T6" fmla="*/ 1554 w 1701"/>
              <a:gd name="T7" fmla="*/ 0 h 372"/>
              <a:gd name="T8" fmla="*/ 145 w 1701"/>
              <a:gd name="T9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1" h="372">
                <a:moveTo>
                  <a:pt x="145" y="0"/>
                </a:moveTo>
                <a:lnTo>
                  <a:pt x="0" y="372"/>
                </a:lnTo>
                <a:lnTo>
                  <a:pt x="1701" y="372"/>
                </a:lnTo>
                <a:lnTo>
                  <a:pt x="1554" y="0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Freeform 11"/>
          <p:cNvSpPr/>
          <p:nvPr/>
        </p:nvSpPr>
        <p:spPr bwMode="auto">
          <a:xfrm>
            <a:off x="5503231" y="2274324"/>
            <a:ext cx="1190103" cy="487281"/>
          </a:xfrm>
          <a:custGeom>
            <a:avLst/>
            <a:gdLst>
              <a:gd name="T0" fmla="*/ 782 w 782"/>
              <a:gd name="T1" fmla="*/ 377 h 377"/>
              <a:gd name="T2" fmla="*/ 635 w 782"/>
              <a:gd name="T3" fmla="*/ 0 h 377"/>
              <a:gd name="T4" fmla="*/ 147 w 782"/>
              <a:gd name="T5" fmla="*/ 0 h 377"/>
              <a:gd name="T6" fmla="*/ 0 w 782"/>
              <a:gd name="T7" fmla="*/ 377 h 377"/>
              <a:gd name="T8" fmla="*/ 782 w 782"/>
              <a:gd name="T9" fmla="*/ 377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2" h="377">
                <a:moveTo>
                  <a:pt x="782" y="377"/>
                </a:moveTo>
                <a:lnTo>
                  <a:pt x="635" y="0"/>
                </a:lnTo>
                <a:lnTo>
                  <a:pt x="147" y="0"/>
                </a:lnTo>
                <a:lnTo>
                  <a:pt x="0" y="377"/>
                </a:lnTo>
                <a:lnTo>
                  <a:pt x="782" y="37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Freeform 12"/>
          <p:cNvSpPr/>
          <p:nvPr/>
        </p:nvSpPr>
        <p:spPr bwMode="auto">
          <a:xfrm>
            <a:off x="5153201" y="3043375"/>
            <a:ext cx="1888642" cy="479526"/>
          </a:xfrm>
          <a:custGeom>
            <a:avLst/>
            <a:gdLst>
              <a:gd name="T0" fmla="*/ 145 w 1241"/>
              <a:gd name="T1" fmla="*/ 0 h 371"/>
              <a:gd name="T2" fmla="*/ 0 w 1241"/>
              <a:gd name="T3" fmla="*/ 371 h 371"/>
              <a:gd name="T4" fmla="*/ 1241 w 1241"/>
              <a:gd name="T5" fmla="*/ 371 h 371"/>
              <a:gd name="T6" fmla="*/ 1097 w 1241"/>
              <a:gd name="T7" fmla="*/ 0 h 371"/>
              <a:gd name="T8" fmla="*/ 145 w 1241"/>
              <a:gd name="T9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1" h="371">
                <a:moveTo>
                  <a:pt x="145" y="0"/>
                </a:moveTo>
                <a:lnTo>
                  <a:pt x="0" y="371"/>
                </a:lnTo>
                <a:lnTo>
                  <a:pt x="1241" y="371"/>
                </a:lnTo>
                <a:lnTo>
                  <a:pt x="1097" y="0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Freeform 13"/>
          <p:cNvSpPr/>
          <p:nvPr/>
        </p:nvSpPr>
        <p:spPr bwMode="auto">
          <a:xfrm>
            <a:off x="4104632" y="5329846"/>
            <a:ext cx="3982737" cy="479526"/>
          </a:xfrm>
          <a:custGeom>
            <a:avLst/>
            <a:gdLst>
              <a:gd name="T0" fmla="*/ 147 w 2617"/>
              <a:gd name="T1" fmla="*/ 0 h 371"/>
              <a:gd name="T2" fmla="*/ 0 w 2617"/>
              <a:gd name="T3" fmla="*/ 371 h 371"/>
              <a:gd name="T4" fmla="*/ 2617 w 2617"/>
              <a:gd name="T5" fmla="*/ 371 h 371"/>
              <a:gd name="T6" fmla="*/ 2473 w 2617"/>
              <a:gd name="T7" fmla="*/ 0 h 371"/>
              <a:gd name="T8" fmla="*/ 147 w 2617"/>
              <a:gd name="T9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7" h="371">
                <a:moveTo>
                  <a:pt x="147" y="0"/>
                </a:moveTo>
                <a:lnTo>
                  <a:pt x="0" y="371"/>
                </a:lnTo>
                <a:lnTo>
                  <a:pt x="2617" y="371"/>
                </a:lnTo>
                <a:lnTo>
                  <a:pt x="2473" y="0"/>
                </a:lnTo>
                <a:lnTo>
                  <a:pt x="1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653410" y="5353500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Root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53410" y="4593696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Root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653410" y="382566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Root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653410" y="306374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Root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11119" y="2330024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Core</a:t>
            </a:r>
            <a:endParaRPr kumimoji="0" lang="id-ID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6714332" y="2465491"/>
            <a:ext cx="288448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662642" y="2051894"/>
            <a:ext cx="1075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Insert Text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662641" y="2254359"/>
            <a:ext cx="2538676" cy="568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Suitable for all category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is not simply random text.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  <a:lumOff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Freeform 23"/>
          <p:cNvSpPr>
            <a:spLocks noEditPoints="1"/>
          </p:cNvSpPr>
          <p:nvPr/>
        </p:nvSpPr>
        <p:spPr bwMode="auto">
          <a:xfrm>
            <a:off x="7194433" y="2263097"/>
            <a:ext cx="341313" cy="427037"/>
          </a:xfrm>
          <a:custGeom>
            <a:avLst/>
            <a:gdLst>
              <a:gd name="T0" fmla="*/ 215 w 215"/>
              <a:gd name="T1" fmla="*/ 0 h 269"/>
              <a:gd name="T2" fmla="*/ 0 w 215"/>
              <a:gd name="T3" fmla="*/ 0 h 269"/>
              <a:gd name="T4" fmla="*/ 0 w 215"/>
              <a:gd name="T5" fmla="*/ 243 h 269"/>
              <a:gd name="T6" fmla="*/ 137 w 215"/>
              <a:gd name="T7" fmla="*/ 269 h 269"/>
              <a:gd name="T8" fmla="*/ 137 w 215"/>
              <a:gd name="T9" fmla="*/ 243 h 269"/>
              <a:gd name="T10" fmla="*/ 196 w 215"/>
              <a:gd name="T11" fmla="*/ 243 h 269"/>
              <a:gd name="T12" fmla="*/ 196 w 215"/>
              <a:gd name="T13" fmla="*/ 122 h 269"/>
              <a:gd name="T14" fmla="*/ 215 w 215"/>
              <a:gd name="T15" fmla="*/ 102 h 269"/>
              <a:gd name="T16" fmla="*/ 215 w 215"/>
              <a:gd name="T17" fmla="*/ 0 h 269"/>
              <a:gd name="T18" fmla="*/ 117 w 215"/>
              <a:gd name="T19" fmla="*/ 248 h 269"/>
              <a:gd name="T20" fmla="*/ 19 w 215"/>
              <a:gd name="T21" fmla="*/ 226 h 269"/>
              <a:gd name="T22" fmla="*/ 19 w 215"/>
              <a:gd name="T23" fmla="*/ 22 h 269"/>
              <a:gd name="T24" fmla="*/ 98 w 215"/>
              <a:gd name="T25" fmla="*/ 44 h 269"/>
              <a:gd name="T26" fmla="*/ 98 w 215"/>
              <a:gd name="T27" fmla="*/ 126 h 269"/>
              <a:gd name="T28" fmla="*/ 117 w 215"/>
              <a:gd name="T29" fmla="*/ 146 h 269"/>
              <a:gd name="T30" fmla="*/ 117 w 215"/>
              <a:gd name="T31" fmla="*/ 223 h 269"/>
              <a:gd name="T32" fmla="*/ 117 w 215"/>
              <a:gd name="T33" fmla="*/ 233 h 269"/>
              <a:gd name="T34" fmla="*/ 117 w 215"/>
              <a:gd name="T35" fmla="*/ 248 h 269"/>
              <a:gd name="T36" fmla="*/ 176 w 215"/>
              <a:gd name="T37" fmla="*/ 114 h 269"/>
              <a:gd name="T38" fmla="*/ 176 w 215"/>
              <a:gd name="T39" fmla="*/ 223 h 269"/>
              <a:gd name="T40" fmla="*/ 137 w 215"/>
              <a:gd name="T41" fmla="*/ 223 h 269"/>
              <a:gd name="T42" fmla="*/ 137 w 215"/>
              <a:gd name="T43" fmla="*/ 138 h 269"/>
              <a:gd name="T44" fmla="*/ 117 w 215"/>
              <a:gd name="T45" fmla="*/ 119 h 269"/>
              <a:gd name="T46" fmla="*/ 117 w 215"/>
              <a:gd name="T47" fmla="*/ 27 h 269"/>
              <a:gd name="T48" fmla="*/ 88 w 215"/>
              <a:gd name="T49" fmla="*/ 20 h 269"/>
              <a:gd name="T50" fmla="*/ 196 w 215"/>
              <a:gd name="T51" fmla="*/ 20 h 269"/>
              <a:gd name="T52" fmla="*/ 196 w 215"/>
              <a:gd name="T53" fmla="*/ 95 h 269"/>
              <a:gd name="T54" fmla="*/ 176 w 215"/>
              <a:gd name="T55" fmla="*/ 114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5" h="269">
                <a:moveTo>
                  <a:pt x="215" y="0"/>
                </a:moveTo>
                <a:lnTo>
                  <a:pt x="0" y="0"/>
                </a:lnTo>
                <a:lnTo>
                  <a:pt x="0" y="243"/>
                </a:lnTo>
                <a:lnTo>
                  <a:pt x="137" y="269"/>
                </a:lnTo>
                <a:lnTo>
                  <a:pt x="137" y="243"/>
                </a:lnTo>
                <a:lnTo>
                  <a:pt x="196" y="243"/>
                </a:lnTo>
                <a:lnTo>
                  <a:pt x="196" y="122"/>
                </a:lnTo>
                <a:lnTo>
                  <a:pt x="215" y="102"/>
                </a:lnTo>
                <a:lnTo>
                  <a:pt x="215" y="0"/>
                </a:lnTo>
                <a:close/>
                <a:moveTo>
                  <a:pt x="117" y="248"/>
                </a:moveTo>
                <a:lnTo>
                  <a:pt x="19" y="226"/>
                </a:lnTo>
                <a:lnTo>
                  <a:pt x="19" y="22"/>
                </a:lnTo>
                <a:lnTo>
                  <a:pt x="98" y="44"/>
                </a:lnTo>
                <a:lnTo>
                  <a:pt x="98" y="126"/>
                </a:lnTo>
                <a:lnTo>
                  <a:pt x="117" y="146"/>
                </a:lnTo>
                <a:lnTo>
                  <a:pt x="117" y="223"/>
                </a:lnTo>
                <a:lnTo>
                  <a:pt x="117" y="233"/>
                </a:lnTo>
                <a:lnTo>
                  <a:pt x="117" y="248"/>
                </a:lnTo>
                <a:close/>
                <a:moveTo>
                  <a:pt x="176" y="114"/>
                </a:moveTo>
                <a:lnTo>
                  <a:pt x="176" y="223"/>
                </a:lnTo>
                <a:lnTo>
                  <a:pt x="137" y="223"/>
                </a:lnTo>
                <a:lnTo>
                  <a:pt x="137" y="138"/>
                </a:lnTo>
                <a:lnTo>
                  <a:pt x="117" y="119"/>
                </a:lnTo>
                <a:lnTo>
                  <a:pt x="117" y="27"/>
                </a:lnTo>
                <a:lnTo>
                  <a:pt x="88" y="20"/>
                </a:lnTo>
                <a:lnTo>
                  <a:pt x="196" y="20"/>
                </a:lnTo>
                <a:lnTo>
                  <a:pt x="196" y="95"/>
                </a:lnTo>
                <a:lnTo>
                  <a:pt x="176" y="11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7444582" y="4003680"/>
            <a:ext cx="373271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4794948" y="3246216"/>
            <a:ext cx="393071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4159018" y="4796084"/>
            <a:ext cx="315964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006047" y="2795154"/>
            <a:ext cx="1075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Insert Text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473201" y="2997619"/>
            <a:ext cx="2608270" cy="568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Suitable for all category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is not simply random text.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  <a:lumOff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477890" y="3611755"/>
            <a:ext cx="1075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Insert Text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477889" y="3814220"/>
            <a:ext cx="2568244" cy="568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Suitable for all category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is not simply random text.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  <a:lumOff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619473" y="4439807"/>
            <a:ext cx="1075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Insert Text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148081" y="4642272"/>
            <a:ext cx="2546816" cy="568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Suitable for all category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is not simply random text.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  <a:lumOff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932513" y="5108776"/>
            <a:ext cx="1075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Insert Text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932513" y="5311241"/>
            <a:ext cx="2317184" cy="568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nice</a:t>
            </a:r>
            <a:r>
              <a: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for all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kind, Lorem Ipsum is not simply random text.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  <a:lumOff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7945162" y="3811661"/>
            <a:ext cx="481012" cy="352426"/>
            <a:chOff x="11534775" y="2641600"/>
            <a:chExt cx="481012" cy="352426"/>
          </a:xfrm>
          <a:solidFill>
            <a:schemeClr val="accent3"/>
          </a:solidFill>
        </p:grpSpPr>
        <p:sp>
          <p:nvSpPr>
            <p:cNvPr id="87" name="Freeform 5"/>
            <p:cNvSpPr>
              <a:spLocks noEditPoints="1"/>
            </p:cNvSpPr>
            <p:nvPr/>
          </p:nvSpPr>
          <p:spPr bwMode="auto">
            <a:xfrm>
              <a:off x="11534775" y="2779713"/>
              <a:ext cx="209550" cy="214313"/>
            </a:xfrm>
            <a:custGeom>
              <a:avLst/>
              <a:gdLst>
                <a:gd name="T0" fmla="*/ 28 w 56"/>
                <a:gd name="T1" fmla="*/ 56 h 56"/>
                <a:gd name="T2" fmla="*/ 0 w 56"/>
                <a:gd name="T3" fmla="*/ 28 h 56"/>
                <a:gd name="T4" fmla="*/ 28 w 56"/>
                <a:gd name="T5" fmla="*/ 0 h 56"/>
                <a:gd name="T6" fmla="*/ 56 w 56"/>
                <a:gd name="T7" fmla="*/ 28 h 56"/>
                <a:gd name="T8" fmla="*/ 28 w 56"/>
                <a:gd name="T9" fmla="*/ 56 h 56"/>
                <a:gd name="T10" fmla="*/ 28 w 56"/>
                <a:gd name="T11" fmla="*/ 8 h 56"/>
                <a:gd name="T12" fmla="*/ 8 w 56"/>
                <a:gd name="T13" fmla="*/ 28 h 56"/>
                <a:gd name="T14" fmla="*/ 28 w 56"/>
                <a:gd name="T15" fmla="*/ 48 h 56"/>
                <a:gd name="T16" fmla="*/ 48 w 56"/>
                <a:gd name="T17" fmla="*/ 28 h 56"/>
                <a:gd name="T18" fmla="*/ 28 w 56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13" y="56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6" y="13"/>
                    <a:pt x="56" y="28"/>
                  </a:cubicBezTo>
                  <a:cubicBezTo>
                    <a:pt x="56" y="44"/>
                    <a:pt x="43" y="56"/>
                    <a:pt x="28" y="56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9"/>
                    <a:pt x="17" y="48"/>
                    <a:pt x="28" y="48"/>
                  </a:cubicBezTo>
                  <a:cubicBezTo>
                    <a:pt x="39" y="48"/>
                    <a:pt x="48" y="39"/>
                    <a:pt x="48" y="28"/>
                  </a:cubicBezTo>
                  <a:cubicBezTo>
                    <a:pt x="48" y="17"/>
                    <a:pt x="39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Freeform 6"/>
            <p:cNvSpPr>
              <a:spLocks noEditPoints="1"/>
            </p:cNvSpPr>
            <p:nvPr/>
          </p:nvSpPr>
          <p:spPr bwMode="auto">
            <a:xfrm>
              <a:off x="11804650" y="2779713"/>
              <a:ext cx="211137" cy="214313"/>
            </a:xfrm>
            <a:custGeom>
              <a:avLst/>
              <a:gdLst>
                <a:gd name="T0" fmla="*/ 28 w 56"/>
                <a:gd name="T1" fmla="*/ 56 h 56"/>
                <a:gd name="T2" fmla="*/ 0 w 56"/>
                <a:gd name="T3" fmla="*/ 28 h 56"/>
                <a:gd name="T4" fmla="*/ 28 w 56"/>
                <a:gd name="T5" fmla="*/ 0 h 56"/>
                <a:gd name="T6" fmla="*/ 56 w 56"/>
                <a:gd name="T7" fmla="*/ 28 h 56"/>
                <a:gd name="T8" fmla="*/ 28 w 56"/>
                <a:gd name="T9" fmla="*/ 56 h 56"/>
                <a:gd name="T10" fmla="*/ 28 w 56"/>
                <a:gd name="T11" fmla="*/ 8 h 56"/>
                <a:gd name="T12" fmla="*/ 8 w 56"/>
                <a:gd name="T13" fmla="*/ 28 h 56"/>
                <a:gd name="T14" fmla="*/ 28 w 56"/>
                <a:gd name="T15" fmla="*/ 48 h 56"/>
                <a:gd name="T16" fmla="*/ 48 w 56"/>
                <a:gd name="T17" fmla="*/ 28 h 56"/>
                <a:gd name="T18" fmla="*/ 28 w 56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13" y="56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6" y="13"/>
                    <a:pt x="56" y="28"/>
                  </a:cubicBezTo>
                  <a:cubicBezTo>
                    <a:pt x="56" y="44"/>
                    <a:pt x="43" y="56"/>
                    <a:pt x="28" y="56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9"/>
                    <a:pt x="17" y="48"/>
                    <a:pt x="28" y="48"/>
                  </a:cubicBezTo>
                  <a:cubicBezTo>
                    <a:pt x="39" y="48"/>
                    <a:pt x="48" y="39"/>
                    <a:pt x="48" y="28"/>
                  </a:cubicBezTo>
                  <a:cubicBezTo>
                    <a:pt x="48" y="17"/>
                    <a:pt x="39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Freeform 7"/>
            <p:cNvSpPr>
              <a:spLocks noEditPoints="1"/>
            </p:cNvSpPr>
            <p:nvPr/>
          </p:nvSpPr>
          <p:spPr bwMode="auto">
            <a:xfrm>
              <a:off x="11730038" y="2825750"/>
              <a:ext cx="90487" cy="92075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8 w 24"/>
                <a:gd name="T13" fmla="*/ 12 h 24"/>
                <a:gd name="T14" fmla="*/ 12 w 24"/>
                <a:gd name="T15" fmla="*/ 16 h 24"/>
                <a:gd name="T16" fmla="*/ 16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6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Freeform 8"/>
            <p:cNvSpPr/>
            <p:nvPr/>
          </p:nvSpPr>
          <p:spPr bwMode="auto">
            <a:xfrm>
              <a:off x="11541125" y="2641600"/>
              <a:ext cx="466725" cy="214313"/>
            </a:xfrm>
            <a:custGeom>
              <a:avLst/>
              <a:gdLst>
                <a:gd name="T0" fmla="*/ 116 w 124"/>
                <a:gd name="T1" fmla="*/ 56 h 56"/>
                <a:gd name="T2" fmla="*/ 107 w 124"/>
                <a:gd name="T3" fmla="*/ 31 h 56"/>
                <a:gd name="T4" fmla="*/ 94 w 124"/>
                <a:gd name="T5" fmla="*/ 20 h 56"/>
                <a:gd name="T6" fmla="*/ 90 w 124"/>
                <a:gd name="T7" fmla="*/ 20 h 56"/>
                <a:gd name="T8" fmla="*/ 90 w 124"/>
                <a:gd name="T9" fmla="*/ 16 h 56"/>
                <a:gd name="T10" fmla="*/ 82 w 124"/>
                <a:gd name="T11" fmla="*/ 8 h 56"/>
                <a:gd name="T12" fmla="*/ 74 w 124"/>
                <a:gd name="T13" fmla="*/ 16 h 56"/>
                <a:gd name="T14" fmla="*/ 74 w 124"/>
                <a:gd name="T15" fmla="*/ 20 h 56"/>
                <a:gd name="T16" fmla="*/ 50 w 124"/>
                <a:gd name="T17" fmla="*/ 20 h 56"/>
                <a:gd name="T18" fmla="*/ 50 w 124"/>
                <a:gd name="T19" fmla="*/ 16 h 56"/>
                <a:gd name="T20" fmla="*/ 42 w 124"/>
                <a:gd name="T21" fmla="*/ 8 h 56"/>
                <a:gd name="T22" fmla="*/ 34 w 124"/>
                <a:gd name="T23" fmla="*/ 16 h 56"/>
                <a:gd name="T24" fmla="*/ 34 w 124"/>
                <a:gd name="T25" fmla="*/ 20 h 56"/>
                <a:gd name="T26" fmla="*/ 30 w 124"/>
                <a:gd name="T27" fmla="*/ 20 h 56"/>
                <a:gd name="T28" fmla="*/ 17 w 124"/>
                <a:gd name="T29" fmla="*/ 31 h 56"/>
                <a:gd name="T30" fmla="*/ 8 w 124"/>
                <a:gd name="T31" fmla="*/ 56 h 56"/>
                <a:gd name="T32" fmla="*/ 0 w 124"/>
                <a:gd name="T33" fmla="*/ 53 h 56"/>
                <a:gd name="T34" fmla="*/ 9 w 124"/>
                <a:gd name="T35" fmla="*/ 28 h 56"/>
                <a:gd name="T36" fmla="*/ 26 w 124"/>
                <a:gd name="T37" fmla="*/ 13 h 56"/>
                <a:gd name="T38" fmla="*/ 42 w 124"/>
                <a:gd name="T39" fmla="*/ 0 h 56"/>
                <a:gd name="T40" fmla="*/ 57 w 124"/>
                <a:gd name="T41" fmla="*/ 12 h 56"/>
                <a:gd name="T42" fmla="*/ 67 w 124"/>
                <a:gd name="T43" fmla="*/ 12 h 56"/>
                <a:gd name="T44" fmla="*/ 82 w 124"/>
                <a:gd name="T45" fmla="*/ 0 h 56"/>
                <a:gd name="T46" fmla="*/ 98 w 124"/>
                <a:gd name="T47" fmla="*/ 13 h 56"/>
                <a:gd name="T48" fmla="*/ 115 w 124"/>
                <a:gd name="T49" fmla="*/ 28 h 56"/>
                <a:gd name="T50" fmla="*/ 124 w 124"/>
                <a:gd name="T51" fmla="*/ 53 h 56"/>
                <a:gd name="T52" fmla="*/ 116 w 124"/>
                <a:gd name="T5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" h="56">
                  <a:moveTo>
                    <a:pt x="116" y="56"/>
                  </a:moveTo>
                  <a:cubicBezTo>
                    <a:pt x="107" y="31"/>
                    <a:pt x="107" y="31"/>
                    <a:pt x="107" y="31"/>
                  </a:cubicBezTo>
                  <a:cubicBezTo>
                    <a:pt x="105" y="25"/>
                    <a:pt x="100" y="21"/>
                    <a:pt x="94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2"/>
                    <a:pt x="86" y="8"/>
                    <a:pt x="82" y="8"/>
                  </a:cubicBezTo>
                  <a:cubicBezTo>
                    <a:pt x="78" y="8"/>
                    <a:pt x="74" y="12"/>
                    <a:pt x="74" y="16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2"/>
                    <a:pt x="46" y="8"/>
                    <a:pt x="42" y="8"/>
                  </a:cubicBezTo>
                  <a:cubicBezTo>
                    <a:pt x="38" y="8"/>
                    <a:pt x="34" y="12"/>
                    <a:pt x="34" y="16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4" y="21"/>
                    <a:pt x="19" y="25"/>
                    <a:pt x="17" y="31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1"/>
                    <a:pt x="19" y="15"/>
                    <a:pt x="26" y="13"/>
                  </a:cubicBezTo>
                  <a:cubicBezTo>
                    <a:pt x="28" y="6"/>
                    <a:pt x="34" y="0"/>
                    <a:pt x="42" y="0"/>
                  </a:cubicBezTo>
                  <a:cubicBezTo>
                    <a:pt x="49" y="0"/>
                    <a:pt x="56" y="5"/>
                    <a:pt x="5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8" y="5"/>
                    <a:pt x="75" y="0"/>
                    <a:pt x="82" y="0"/>
                  </a:cubicBezTo>
                  <a:cubicBezTo>
                    <a:pt x="90" y="0"/>
                    <a:pt x="96" y="6"/>
                    <a:pt x="98" y="13"/>
                  </a:cubicBezTo>
                  <a:cubicBezTo>
                    <a:pt x="105" y="15"/>
                    <a:pt x="112" y="21"/>
                    <a:pt x="115" y="28"/>
                  </a:cubicBezTo>
                  <a:cubicBezTo>
                    <a:pt x="124" y="53"/>
                    <a:pt x="124" y="53"/>
                    <a:pt x="124" y="53"/>
                  </a:cubicBezTo>
                  <a:lnTo>
                    <a:pt x="11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704946" y="4583992"/>
            <a:ext cx="338137" cy="425450"/>
            <a:chOff x="12339638" y="2679700"/>
            <a:chExt cx="338137" cy="425450"/>
          </a:xfrm>
          <a:solidFill>
            <a:schemeClr val="accent2"/>
          </a:solidFill>
        </p:grpSpPr>
        <p:sp>
          <p:nvSpPr>
            <p:cNvPr id="92" name="Freeform 9"/>
            <p:cNvSpPr>
              <a:spLocks noEditPoints="1"/>
            </p:cNvSpPr>
            <p:nvPr/>
          </p:nvSpPr>
          <p:spPr bwMode="auto">
            <a:xfrm>
              <a:off x="12380913" y="2736850"/>
              <a:ext cx="296862" cy="265113"/>
            </a:xfrm>
            <a:custGeom>
              <a:avLst/>
              <a:gdLst>
                <a:gd name="T0" fmla="*/ 15 w 79"/>
                <a:gd name="T1" fmla="*/ 69 h 69"/>
                <a:gd name="T2" fmla="*/ 1 w 79"/>
                <a:gd name="T3" fmla="*/ 57 h 69"/>
                <a:gd name="T4" fmla="*/ 8 w 79"/>
                <a:gd name="T5" fmla="*/ 42 h 69"/>
                <a:gd name="T6" fmla="*/ 8 w 79"/>
                <a:gd name="T7" fmla="*/ 41 h 69"/>
                <a:gd name="T8" fmla="*/ 7 w 79"/>
                <a:gd name="T9" fmla="*/ 39 h 69"/>
                <a:gd name="T10" fmla="*/ 5 w 79"/>
                <a:gd name="T11" fmla="*/ 33 h 69"/>
                <a:gd name="T12" fmla="*/ 5 w 79"/>
                <a:gd name="T13" fmla="*/ 29 h 69"/>
                <a:gd name="T14" fmla="*/ 8 w 79"/>
                <a:gd name="T15" fmla="*/ 26 h 69"/>
                <a:gd name="T16" fmla="*/ 16 w 79"/>
                <a:gd name="T17" fmla="*/ 18 h 69"/>
                <a:gd name="T18" fmla="*/ 19 w 79"/>
                <a:gd name="T19" fmla="*/ 16 h 69"/>
                <a:gd name="T20" fmla="*/ 23 w 79"/>
                <a:gd name="T21" fmla="*/ 17 h 69"/>
                <a:gd name="T22" fmla="*/ 36 w 79"/>
                <a:gd name="T23" fmla="*/ 18 h 69"/>
                <a:gd name="T24" fmla="*/ 41 w 79"/>
                <a:gd name="T25" fmla="*/ 20 h 69"/>
                <a:gd name="T26" fmla="*/ 40 w 79"/>
                <a:gd name="T27" fmla="*/ 25 h 69"/>
                <a:gd name="T28" fmla="*/ 29 w 79"/>
                <a:gd name="T29" fmla="*/ 39 h 69"/>
                <a:gd name="T30" fmla="*/ 27 w 79"/>
                <a:gd name="T31" fmla="*/ 40 h 69"/>
                <a:gd name="T32" fmla="*/ 9 w 79"/>
                <a:gd name="T33" fmla="*/ 56 h 69"/>
                <a:gd name="T34" fmla="*/ 15 w 79"/>
                <a:gd name="T35" fmla="*/ 61 h 69"/>
                <a:gd name="T36" fmla="*/ 28 w 79"/>
                <a:gd name="T37" fmla="*/ 53 h 69"/>
                <a:gd name="T38" fmla="*/ 31 w 79"/>
                <a:gd name="T39" fmla="*/ 50 h 69"/>
                <a:gd name="T40" fmla="*/ 38 w 79"/>
                <a:gd name="T41" fmla="*/ 47 h 69"/>
                <a:gd name="T42" fmla="*/ 55 w 79"/>
                <a:gd name="T43" fmla="*/ 37 h 69"/>
                <a:gd name="T44" fmla="*/ 63 w 79"/>
                <a:gd name="T45" fmla="*/ 20 h 69"/>
                <a:gd name="T46" fmla="*/ 74 w 79"/>
                <a:gd name="T47" fmla="*/ 0 h 69"/>
                <a:gd name="T48" fmla="*/ 79 w 79"/>
                <a:gd name="T49" fmla="*/ 7 h 69"/>
                <a:gd name="T50" fmla="*/ 70 w 79"/>
                <a:gd name="T51" fmla="*/ 23 h 69"/>
                <a:gd name="T52" fmla="*/ 61 w 79"/>
                <a:gd name="T53" fmla="*/ 42 h 69"/>
                <a:gd name="T54" fmla="*/ 41 w 79"/>
                <a:gd name="T55" fmla="*/ 54 h 69"/>
                <a:gd name="T56" fmla="*/ 36 w 79"/>
                <a:gd name="T57" fmla="*/ 57 h 69"/>
                <a:gd name="T58" fmla="*/ 33 w 79"/>
                <a:gd name="T59" fmla="*/ 59 h 69"/>
                <a:gd name="T60" fmla="*/ 15 w 79"/>
                <a:gd name="T61" fmla="*/ 69 h 69"/>
                <a:gd name="T62" fmla="*/ 15 w 79"/>
                <a:gd name="T63" fmla="*/ 37 h 69"/>
                <a:gd name="T64" fmla="*/ 15 w 79"/>
                <a:gd name="T65" fmla="*/ 37 h 69"/>
                <a:gd name="T66" fmla="*/ 23 w 79"/>
                <a:gd name="T67" fmla="*/ 33 h 69"/>
                <a:gd name="T68" fmla="*/ 28 w 79"/>
                <a:gd name="T69" fmla="*/ 27 h 69"/>
                <a:gd name="T70" fmla="*/ 21 w 79"/>
                <a:gd name="T71" fmla="*/ 26 h 69"/>
                <a:gd name="T72" fmla="*/ 14 w 79"/>
                <a:gd name="T73" fmla="*/ 32 h 69"/>
                <a:gd name="T74" fmla="*/ 15 w 79"/>
                <a:gd name="T75" fmla="*/ 3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69">
                  <a:moveTo>
                    <a:pt x="15" y="69"/>
                  </a:moveTo>
                  <a:cubicBezTo>
                    <a:pt x="8" y="69"/>
                    <a:pt x="2" y="63"/>
                    <a:pt x="1" y="57"/>
                  </a:cubicBezTo>
                  <a:cubicBezTo>
                    <a:pt x="0" y="51"/>
                    <a:pt x="4" y="45"/>
                    <a:pt x="8" y="42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0"/>
                    <a:pt x="7" y="40"/>
                    <a:pt x="7" y="39"/>
                  </a:cubicBezTo>
                  <a:cubicBezTo>
                    <a:pt x="7" y="35"/>
                    <a:pt x="5" y="33"/>
                    <a:pt x="5" y="33"/>
                  </a:cubicBezTo>
                  <a:cubicBezTo>
                    <a:pt x="4" y="31"/>
                    <a:pt x="4" y="30"/>
                    <a:pt x="5" y="29"/>
                  </a:cubicBezTo>
                  <a:cubicBezTo>
                    <a:pt x="5" y="27"/>
                    <a:pt x="6" y="27"/>
                    <a:pt x="8" y="26"/>
                  </a:cubicBezTo>
                  <a:cubicBezTo>
                    <a:pt x="12" y="25"/>
                    <a:pt x="15" y="20"/>
                    <a:pt x="16" y="18"/>
                  </a:cubicBezTo>
                  <a:cubicBezTo>
                    <a:pt x="17" y="17"/>
                    <a:pt x="18" y="16"/>
                    <a:pt x="19" y="16"/>
                  </a:cubicBezTo>
                  <a:cubicBezTo>
                    <a:pt x="20" y="16"/>
                    <a:pt x="22" y="16"/>
                    <a:pt x="23" y="17"/>
                  </a:cubicBezTo>
                  <a:cubicBezTo>
                    <a:pt x="25" y="20"/>
                    <a:pt x="33" y="19"/>
                    <a:pt x="36" y="18"/>
                  </a:cubicBezTo>
                  <a:cubicBezTo>
                    <a:pt x="38" y="18"/>
                    <a:pt x="40" y="18"/>
                    <a:pt x="41" y="20"/>
                  </a:cubicBezTo>
                  <a:cubicBezTo>
                    <a:pt x="42" y="22"/>
                    <a:pt x="41" y="24"/>
                    <a:pt x="40" y="25"/>
                  </a:cubicBezTo>
                  <a:cubicBezTo>
                    <a:pt x="38" y="26"/>
                    <a:pt x="33" y="33"/>
                    <a:pt x="29" y="39"/>
                  </a:cubicBezTo>
                  <a:cubicBezTo>
                    <a:pt x="28" y="39"/>
                    <a:pt x="28" y="40"/>
                    <a:pt x="27" y="40"/>
                  </a:cubicBezTo>
                  <a:cubicBezTo>
                    <a:pt x="22" y="42"/>
                    <a:pt x="8" y="49"/>
                    <a:pt x="9" y="56"/>
                  </a:cubicBezTo>
                  <a:cubicBezTo>
                    <a:pt x="9" y="58"/>
                    <a:pt x="12" y="61"/>
                    <a:pt x="15" y="61"/>
                  </a:cubicBezTo>
                  <a:cubicBezTo>
                    <a:pt x="19" y="61"/>
                    <a:pt x="24" y="56"/>
                    <a:pt x="28" y="53"/>
                  </a:cubicBezTo>
                  <a:cubicBezTo>
                    <a:pt x="29" y="52"/>
                    <a:pt x="30" y="51"/>
                    <a:pt x="31" y="50"/>
                  </a:cubicBezTo>
                  <a:cubicBezTo>
                    <a:pt x="33" y="49"/>
                    <a:pt x="35" y="48"/>
                    <a:pt x="38" y="47"/>
                  </a:cubicBezTo>
                  <a:cubicBezTo>
                    <a:pt x="43" y="45"/>
                    <a:pt x="49" y="43"/>
                    <a:pt x="55" y="37"/>
                  </a:cubicBezTo>
                  <a:cubicBezTo>
                    <a:pt x="59" y="33"/>
                    <a:pt x="61" y="27"/>
                    <a:pt x="63" y="20"/>
                  </a:cubicBezTo>
                  <a:cubicBezTo>
                    <a:pt x="66" y="13"/>
                    <a:pt x="68" y="4"/>
                    <a:pt x="74" y="0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5" y="9"/>
                    <a:pt x="73" y="16"/>
                    <a:pt x="70" y="23"/>
                  </a:cubicBezTo>
                  <a:cubicBezTo>
                    <a:pt x="68" y="30"/>
                    <a:pt x="66" y="37"/>
                    <a:pt x="61" y="42"/>
                  </a:cubicBezTo>
                  <a:cubicBezTo>
                    <a:pt x="54" y="49"/>
                    <a:pt x="46" y="52"/>
                    <a:pt x="41" y="54"/>
                  </a:cubicBezTo>
                  <a:cubicBezTo>
                    <a:pt x="39" y="55"/>
                    <a:pt x="37" y="56"/>
                    <a:pt x="36" y="57"/>
                  </a:cubicBezTo>
                  <a:cubicBezTo>
                    <a:pt x="35" y="57"/>
                    <a:pt x="34" y="58"/>
                    <a:pt x="33" y="59"/>
                  </a:cubicBezTo>
                  <a:cubicBezTo>
                    <a:pt x="29" y="63"/>
                    <a:pt x="22" y="69"/>
                    <a:pt x="15" y="69"/>
                  </a:cubicBezTo>
                  <a:close/>
                  <a:moveTo>
                    <a:pt x="15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8" y="35"/>
                    <a:pt x="21" y="34"/>
                    <a:pt x="23" y="33"/>
                  </a:cubicBezTo>
                  <a:cubicBezTo>
                    <a:pt x="24" y="31"/>
                    <a:pt x="26" y="29"/>
                    <a:pt x="28" y="27"/>
                  </a:cubicBezTo>
                  <a:cubicBezTo>
                    <a:pt x="25" y="27"/>
                    <a:pt x="23" y="26"/>
                    <a:pt x="21" y="26"/>
                  </a:cubicBezTo>
                  <a:cubicBezTo>
                    <a:pt x="20" y="28"/>
                    <a:pt x="17" y="30"/>
                    <a:pt x="14" y="32"/>
                  </a:cubicBezTo>
                  <a:cubicBezTo>
                    <a:pt x="14" y="34"/>
                    <a:pt x="15" y="35"/>
                    <a:pt x="1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Freeform 10"/>
            <p:cNvSpPr/>
            <p:nvPr/>
          </p:nvSpPr>
          <p:spPr bwMode="auto">
            <a:xfrm>
              <a:off x="12339638" y="2679700"/>
              <a:ext cx="219075" cy="276225"/>
            </a:xfrm>
            <a:custGeom>
              <a:avLst/>
              <a:gdLst>
                <a:gd name="T0" fmla="*/ 12 w 58"/>
                <a:gd name="T1" fmla="*/ 72 h 72"/>
                <a:gd name="T2" fmla="*/ 0 w 58"/>
                <a:gd name="T3" fmla="*/ 42 h 72"/>
                <a:gd name="T4" fmla="*/ 15 w 58"/>
                <a:gd name="T5" fmla="*/ 15 h 72"/>
                <a:gd name="T6" fmla="*/ 35 w 58"/>
                <a:gd name="T7" fmla="*/ 7 h 72"/>
                <a:gd name="T8" fmla="*/ 54 w 58"/>
                <a:gd name="T9" fmla="*/ 0 h 72"/>
                <a:gd name="T10" fmla="*/ 58 w 58"/>
                <a:gd name="T11" fmla="*/ 7 h 72"/>
                <a:gd name="T12" fmla="*/ 38 w 58"/>
                <a:gd name="T13" fmla="*/ 15 h 72"/>
                <a:gd name="T14" fmla="*/ 20 w 58"/>
                <a:gd name="T15" fmla="*/ 21 h 72"/>
                <a:gd name="T16" fmla="*/ 8 w 58"/>
                <a:gd name="T17" fmla="*/ 42 h 72"/>
                <a:gd name="T18" fmla="*/ 18 w 58"/>
                <a:gd name="T19" fmla="*/ 68 h 72"/>
                <a:gd name="T20" fmla="*/ 12 w 58"/>
                <a:gd name="T2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72">
                  <a:moveTo>
                    <a:pt x="12" y="72"/>
                  </a:moveTo>
                  <a:cubicBezTo>
                    <a:pt x="6" y="63"/>
                    <a:pt x="0" y="45"/>
                    <a:pt x="0" y="42"/>
                  </a:cubicBezTo>
                  <a:cubicBezTo>
                    <a:pt x="0" y="35"/>
                    <a:pt x="13" y="17"/>
                    <a:pt x="15" y="15"/>
                  </a:cubicBezTo>
                  <a:cubicBezTo>
                    <a:pt x="17" y="13"/>
                    <a:pt x="22" y="12"/>
                    <a:pt x="35" y="7"/>
                  </a:cubicBezTo>
                  <a:cubicBezTo>
                    <a:pt x="42" y="5"/>
                    <a:pt x="52" y="1"/>
                    <a:pt x="54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6" y="8"/>
                    <a:pt x="49" y="11"/>
                    <a:pt x="38" y="15"/>
                  </a:cubicBezTo>
                  <a:cubicBezTo>
                    <a:pt x="31" y="17"/>
                    <a:pt x="22" y="20"/>
                    <a:pt x="20" y="21"/>
                  </a:cubicBezTo>
                  <a:cubicBezTo>
                    <a:pt x="18" y="23"/>
                    <a:pt x="8" y="38"/>
                    <a:pt x="8" y="42"/>
                  </a:cubicBezTo>
                  <a:cubicBezTo>
                    <a:pt x="8" y="45"/>
                    <a:pt x="13" y="60"/>
                    <a:pt x="18" y="68"/>
                  </a:cubicBezTo>
                  <a:lnTo>
                    <a:pt x="1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Freeform 11"/>
            <p:cNvSpPr/>
            <p:nvPr/>
          </p:nvSpPr>
          <p:spPr bwMode="auto">
            <a:xfrm>
              <a:off x="12361863" y="2924175"/>
              <a:ext cx="196850" cy="180975"/>
            </a:xfrm>
            <a:custGeom>
              <a:avLst/>
              <a:gdLst>
                <a:gd name="T0" fmla="*/ 26 w 52"/>
                <a:gd name="T1" fmla="*/ 47 h 47"/>
                <a:gd name="T2" fmla="*/ 0 w 52"/>
                <a:gd name="T3" fmla="*/ 21 h 47"/>
                <a:gd name="T4" fmla="*/ 7 w 52"/>
                <a:gd name="T5" fmla="*/ 4 h 47"/>
                <a:gd name="T6" fmla="*/ 12 w 52"/>
                <a:gd name="T7" fmla="*/ 4 h 47"/>
                <a:gd name="T8" fmla="*/ 12 w 52"/>
                <a:gd name="T9" fmla="*/ 9 h 47"/>
                <a:gd name="T10" fmla="*/ 8 w 52"/>
                <a:gd name="T11" fmla="*/ 21 h 47"/>
                <a:gd name="T12" fmla="*/ 26 w 52"/>
                <a:gd name="T13" fmla="*/ 39 h 47"/>
                <a:gd name="T14" fmla="*/ 44 w 52"/>
                <a:gd name="T15" fmla="*/ 21 h 47"/>
                <a:gd name="T16" fmla="*/ 37 w 52"/>
                <a:gd name="T17" fmla="*/ 7 h 47"/>
                <a:gd name="T18" fmla="*/ 36 w 52"/>
                <a:gd name="T19" fmla="*/ 2 h 47"/>
                <a:gd name="T20" fmla="*/ 42 w 52"/>
                <a:gd name="T21" fmla="*/ 1 h 47"/>
                <a:gd name="T22" fmla="*/ 52 w 52"/>
                <a:gd name="T23" fmla="*/ 21 h 47"/>
                <a:gd name="T24" fmla="*/ 26 w 52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47">
                  <a:moveTo>
                    <a:pt x="26" y="47"/>
                  </a:moveTo>
                  <a:cubicBezTo>
                    <a:pt x="11" y="47"/>
                    <a:pt x="0" y="36"/>
                    <a:pt x="0" y="21"/>
                  </a:cubicBezTo>
                  <a:cubicBezTo>
                    <a:pt x="0" y="15"/>
                    <a:pt x="2" y="9"/>
                    <a:pt x="7" y="4"/>
                  </a:cubicBezTo>
                  <a:cubicBezTo>
                    <a:pt x="8" y="2"/>
                    <a:pt x="11" y="2"/>
                    <a:pt x="12" y="4"/>
                  </a:cubicBezTo>
                  <a:cubicBezTo>
                    <a:pt x="14" y="5"/>
                    <a:pt x="14" y="8"/>
                    <a:pt x="12" y="9"/>
                  </a:cubicBezTo>
                  <a:cubicBezTo>
                    <a:pt x="9" y="13"/>
                    <a:pt x="8" y="17"/>
                    <a:pt x="8" y="21"/>
                  </a:cubicBezTo>
                  <a:cubicBezTo>
                    <a:pt x="8" y="31"/>
                    <a:pt x="16" y="39"/>
                    <a:pt x="26" y="39"/>
                  </a:cubicBezTo>
                  <a:cubicBezTo>
                    <a:pt x="36" y="39"/>
                    <a:pt x="44" y="31"/>
                    <a:pt x="44" y="21"/>
                  </a:cubicBezTo>
                  <a:cubicBezTo>
                    <a:pt x="44" y="16"/>
                    <a:pt x="41" y="11"/>
                    <a:pt x="37" y="7"/>
                  </a:cubicBezTo>
                  <a:cubicBezTo>
                    <a:pt x="35" y="6"/>
                    <a:pt x="35" y="3"/>
                    <a:pt x="36" y="2"/>
                  </a:cubicBezTo>
                  <a:cubicBezTo>
                    <a:pt x="38" y="0"/>
                    <a:pt x="40" y="0"/>
                    <a:pt x="42" y="1"/>
                  </a:cubicBezTo>
                  <a:cubicBezTo>
                    <a:pt x="48" y="6"/>
                    <a:pt x="52" y="14"/>
                    <a:pt x="52" y="21"/>
                  </a:cubicBezTo>
                  <a:cubicBezTo>
                    <a:pt x="52" y="36"/>
                    <a:pt x="40" y="47"/>
                    <a:pt x="2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161162" y="3049814"/>
            <a:ext cx="481012" cy="336551"/>
            <a:chOff x="10450513" y="2787650"/>
            <a:chExt cx="481012" cy="336551"/>
          </a:xfrm>
          <a:solidFill>
            <a:schemeClr val="accent4"/>
          </a:solidFill>
        </p:grpSpPr>
        <p:sp>
          <p:nvSpPr>
            <p:cNvPr id="96" name="Freeform 12"/>
            <p:cNvSpPr/>
            <p:nvPr/>
          </p:nvSpPr>
          <p:spPr bwMode="auto">
            <a:xfrm>
              <a:off x="10736263" y="2847975"/>
              <a:ext cx="195262" cy="230188"/>
            </a:xfrm>
            <a:custGeom>
              <a:avLst/>
              <a:gdLst>
                <a:gd name="T0" fmla="*/ 123 w 123"/>
                <a:gd name="T1" fmla="*/ 145 h 145"/>
                <a:gd name="T2" fmla="*/ 85 w 123"/>
                <a:gd name="T3" fmla="*/ 145 h 145"/>
                <a:gd name="T4" fmla="*/ 85 w 123"/>
                <a:gd name="T5" fmla="*/ 125 h 145"/>
                <a:gd name="T6" fmla="*/ 104 w 123"/>
                <a:gd name="T7" fmla="*/ 125 h 145"/>
                <a:gd name="T8" fmla="*/ 104 w 123"/>
                <a:gd name="T9" fmla="*/ 70 h 145"/>
                <a:gd name="T10" fmla="*/ 88 w 123"/>
                <a:gd name="T11" fmla="*/ 19 h 145"/>
                <a:gd name="T12" fmla="*/ 19 w 123"/>
                <a:gd name="T13" fmla="*/ 19 h 145"/>
                <a:gd name="T14" fmla="*/ 19 w 123"/>
                <a:gd name="T15" fmla="*/ 125 h 145"/>
                <a:gd name="T16" fmla="*/ 29 w 123"/>
                <a:gd name="T17" fmla="*/ 125 h 145"/>
                <a:gd name="T18" fmla="*/ 29 w 123"/>
                <a:gd name="T19" fmla="*/ 145 h 145"/>
                <a:gd name="T20" fmla="*/ 0 w 123"/>
                <a:gd name="T21" fmla="*/ 145 h 145"/>
                <a:gd name="T22" fmla="*/ 0 w 123"/>
                <a:gd name="T23" fmla="*/ 0 h 145"/>
                <a:gd name="T24" fmla="*/ 102 w 123"/>
                <a:gd name="T25" fmla="*/ 0 h 145"/>
                <a:gd name="T26" fmla="*/ 123 w 123"/>
                <a:gd name="T27" fmla="*/ 68 h 145"/>
                <a:gd name="T28" fmla="*/ 123 w 123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45">
                  <a:moveTo>
                    <a:pt x="123" y="145"/>
                  </a:moveTo>
                  <a:lnTo>
                    <a:pt x="85" y="145"/>
                  </a:lnTo>
                  <a:lnTo>
                    <a:pt x="85" y="125"/>
                  </a:lnTo>
                  <a:lnTo>
                    <a:pt x="104" y="125"/>
                  </a:lnTo>
                  <a:lnTo>
                    <a:pt x="104" y="70"/>
                  </a:lnTo>
                  <a:lnTo>
                    <a:pt x="88" y="19"/>
                  </a:lnTo>
                  <a:lnTo>
                    <a:pt x="19" y="19"/>
                  </a:lnTo>
                  <a:lnTo>
                    <a:pt x="19" y="125"/>
                  </a:lnTo>
                  <a:lnTo>
                    <a:pt x="29" y="125"/>
                  </a:lnTo>
                  <a:lnTo>
                    <a:pt x="29" y="145"/>
                  </a:lnTo>
                  <a:lnTo>
                    <a:pt x="0" y="145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23" y="68"/>
                  </a:lnTo>
                  <a:lnTo>
                    <a:pt x="123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Freeform 13"/>
            <p:cNvSpPr>
              <a:spLocks noEditPoints="1"/>
            </p:cNvSpPr>
            <p:nvPr/>
          </p:nvSpPr>
          <p:spPr bwMode="auto">
            <a:xfrm>
              <a:off x="10766425" y="3001963"/>
              <a:ext cx="120650" cy="122238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1"/>
                    <a:pt x="12" y="24"/>
                    <a:pt x="16" y="24"/>
                  </a:cubicBezTo>
                  <a:cubicBezTo>
                    <a:pt x="20" y="24"/>
                    <a:pt x="24" y="21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Freeform 14"/>
            <p:cNvSpPr/>
            <p:nvPr/>
          </p:nvSpPr>
          <p:spPr bwMode="auto">
            <a:xfrm>
              <a:off x="10480675" y="2970213"/>
              <a:ext cx="60325" cy="107950"/>
            </a:xfrm>
            <a:custGeom>
              <a:avLst/>
              <a:gdLst>
                <a:gd name="T0" fmla="*/ 38 w 38"/>
                <a:gd name="T1" fmla="*/ 68 h 68"/>
                <a:gd name="T2" fmla="*/ 0 w 38"/>
                <a:gd name="T3" fmla="*/ 68 h 68"/>
                <a:gd name="T4" fmla="*/ 0 w 38"/>
                <a:gd name="T5" fmla="*/ 0 h 68"/>
                <a:gd name="T6" fmla="*/ 19 w 38"/>
                <a:gd name="T7" fmla="*/ 0 h 68"/>
                <a:gd name="T8" fmla="*/ 19 w 38"/>
                <a:gd name="T9" fmla="*/ 48 h 68"/>
                <a:gd name="T10" fmla="*/ 38 w 38"/>
                <a:gd name="T11" fmla="*/ 48 h 68"/>
                <a:gd name="T12" fmla="*/ 38 w 38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8">
                  <a:moveTo>
                    <a:pt x="38" y="68"/>
                  </a:moveTo>
                  <a:lnTo>
                    <a:pt x="0" y="68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8"/>
                  </a:lnTo>
                  <a:lnTo>
                    <a:pt x="38" y="48"/>
                  </a:lnTo>
                  <a:lnTo>
                    <a:pt x="38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Freeform 15"/>
            <p:cNvSpPr/>
            <p:nvPr/>
          </p:nvSpPr>
          <p:spPr bwMode="auto">
            <a:xfrm>
              <a:off x="10450513" y="2787650"/>
              <a:ext cx="315912" cy="290513"/>
            </a:xfrm>
            <a:custGeom>
              <a:avLst/>
              <a:gdLst>
                <a:gd name="T0" fmla="*/ 199 w 199"/>
                <a:gd name="T1" fmla="*/ 183 h 183"/>
                <a:gd name="T2" fmla="*/ 114 w 199"/>
                <a:gd name="T3" fmla="*/ 183 h 183"/>
                <a:gd name="T4" fmla="*/ 114 w 199"/>
                <a:gd name="T5" fmla="*/ 163 h 183"/>
                <a:gd name="T6" fmla="*/ 180 w 199"/>
                <a:gd name="T7" fmla="*/ 163 h 183"/>
                <a:gd name="T8" fmla="*/ 180 w 199"/>
                <a:gd name="T9" fmla="*/ 19 h 183"/>
                <a:gd name="T10" fmla="*/ 0 w 199"/>
                <a:gd name="T11" fmla="*/ 19 h 183"/>
                <a:gd name="T12" fmla="*/ 0 w 199"/>
                <a:gd name="T13" fmla="*/ 0 h 183"/>
                <a:gd name="T14" fmla="*/ 199 w 199"/>
                <a:gd name="T15" fmla="*/ 0 h 183"/>
                <a:gd name="T16" fmla="*/ 199 w 199"/>
                <a:gd name="T1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83">
                  <a:moveTo>
                    <a:pt x="199" y="183"/>
                  </a:moveTo>
                  <a:lnTo>
                    <a:pt x="114" y="183"/>
                  </a:lnTo>
                  <a:lnTo>
                    <a:pt x="114" y="163"/>
                  </a:lnTo>
                  <a:lnTo>
                    <a:pt x="180" y="163"/>
                  </a:lnTo>
                  <a:lnTo>
                    <a:pt x="18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Freeform 16"/>
            <p:cNvSpPr>
              <a:spLocks noEditPoints="1"/>
            </p:cNvSpPr>
            <p:nvPr/>
          </p:nvSpPr>
          <p:spPr bwMode="auto">
            <a:xfrm>
              <a:off x="10525125" y="3001963"/>
              <a:ext cx="120650" cy="122238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1"/>
                    <a:pt x="12" y="24"/>
                    <a:pt x="16" y="24"/>
                  </a:cubicBezTo>
                  <a:cubicBezTo>
                    <a:pt x="20" y="24"/>
                    <a:pt x="24" y="21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Rectangle 17"/>
            <p:cNvSpPr>
              <a:spLocks noChangeArrowheads="1"/>
            </p:cNvSpPr>
            <p:nvPr/>
          </p:nvSpPr>
          <p:spPr bwMode="auto">
            <a:xfrm>
              <a:off x="10464800" y="2847975"/>
              <a:ext cx="1365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Rectangle 18"/>
            <p:cNvSpPr>
              <a:spLocks noChangeArrowheads="1"/>
            </p:cNvSpPr>
            <p:nvPr/>
          </p:nvSpPr>
          <p:spPr bwMode="auto">
            <a:xfrm>
              <a:off x="10480675" y="2909888"/>
              <a:ext cx="90487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3" name="Freeform 19"/>
          <p:cNvSpPr>
            <a:spLocks noEditPoints="1"/>
          </p:cNvSpPr>
          <p:nvPr/>
        </p:nvSpPr>
        <p:spPr bwMode="auto">
          <a:xfrm>
            <a:off x="8527084" y="5305465"/>
            <a:ext cx="360362" cy="336550"/>
          </a:xfrm>
          <a:custGeom>
            <a:avLst/>
            <a:gdLst>
              <a:gd name="T0" fmla="*/ 44 w 96"/>
              <a:gd name="T1" fmla="*/ 14 h 88"/>
              <a:gd name="T2" fmla="*/ 44 w 96"/>
              <a:gd name="T3" fmla="*/ 31 h 88"/>
              <a:gd name="T4" fmla="*/ 0 w 96"/>
              <a:gd name="T5" fmla="*/ 42 h 88"/>
              <a:gd name="T6" fmla="*/ 0 w 96"/>
              <a:gd name="T7" fmla="*/ 74 h 88"/>
              <a:gd name="T8" fmla="*/ 52 w 96"/>
              <a:gd name="T9" fmla="*/ 74 h 88"/>
              <a:gd name="T10" fmla="*/ 70 w 96"/>
              <a:gd name="T11" fmla="*/ 76 h 88"/>
              <a:gd name="T12" fmla="*/ 96 w 96"/>
              <a:gd name="T13" fmla="*/ 46 h 88"/>
              <a:gd name="T14" fmla="*/ 96 w 96"/>
              <a:gd name="T15" fmla="*/ 14 h 88"/>
              <a:gd name="T16" fmla="*/ 70 w 96"/>
              <a:gd name="T17" fmla="*/ 8 h 88"/>
              <a:gd name="T18" fmla="*/ 70 w 96"/>
              <a:gd name="T19" fmla="*/ 20 h 88"/>
              <a:gd name="T20" fmla="*/ 70 w 96"/>
              <a:gd name="T21" fmla="*/ 8 h 88"/>
              <a:gd name="T22" fmla="*/ 44 w 96"/>
              <a:gd name="T23" fmla="*/ 42 h 88"/>
              <a:gd name="T24" fmla="*/ 8 w 96"/>
              <a:gd name="T25" fmla="*/ 42 h 88"/>
              <a:gd name="T26" fmla="*/ 8 w 96"/>
              <a:gd name="T27" fmla="*/ 52 h 88"/>
              <a:gd name="T28" fmla="*/ 44 w 96"/>
              <a:gd name="T29" fmla="*/ 52 h 88"/>
              <a:gd name="T30" fmla="*/ 26 w 96"/>
              <a:gd name="T31" fmla="*/ 64 h 88"/>
              <a:gd name="T32" fmla="*/ 8 w 96"/>
              <a:gd name="T33" fmla="*/ 52 h 88"/>
              <a:gd name="T34" fmla="*/ 8 w 96"/>
              <a:gd name="T35" fmla="*/ 74 h 88"/>
              <a:gd name="T36" fmla="*/ 26 w 96"/>
              <a:gd name="T37" fmla="*/ 72 h 88"/>
              <a:gd name="T38" fmla="*/ 44 w 96"/>
              <a:gd name="T39" fmla="*/ 74 h 88"/>
              <a:gd name="T40" fmla="*/ 70 w 96"/>
              <a:gd name="T41" fmla="*/ 68 h 88"/>
              <a:gd name="T42" fmla="*/ 52 w 96"/>
              <a:gd name="T43" fmla="*/ 58 h 88"/>
              <a:gd name="T44" fmla="*/ 70 w 96"/>
              <a:gd name="T45" fmla="*/ 60 h 88"/>
              <a:gd name="T46" fmla="*/ 88 w 96"/>
              <a:gd name="T47" fmla="*/ 62 h 88"/>
              <a:gd name="T48" fmla="*/ 70 w 96"/>
              <a:gd name="T49" fmla="*/ 52 h 88"/>
              <a:gd name="T50" fmla="*/ 52 w 96"/>
              <a:gd name="T51" fmla="*/ 42 h 88"/>
              <a:gd name="T52" fmla="*/ 70 w 96"/>
              <a:gd name="T53" fmla="*/ 44 h 88"/>
              <a:gd name="T54" fmla="*/ 88 w 96"/>
              <a:gd name="T55" fmla="*/ 46 h 88"/>
              <a:gd name="T56" fmla="*/ 70 w 96"/>
              <a:gd name="T57" fmla="*/ 36 h 88"/>
              <a:gd name="T58" fmla="*/ 52 w 96"/>
              <a:gd name="T59" fmla="*/ 24 h 88"/>
              <a:gd name="T60" fmla="*/ 88 w 96"/>
              <a:gd name="T61" fmla="*/ 24 h 88"/>
              <a:gd name="T62" fmla="*/ 70 w 96"/>
              <a:gd name="T63" fmla="*/ 36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" h="88">
                <a:moveTo>
                  <a:pt x="70" y="0"/>
                </a:moveTo>
                <a:cubicBezTo>
                  <a:pt x="57" y="0"/>
                  <a:pt x="44" y="5"/>
                  <a:pt x="44" y="14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1"/>
                  <a:pt x="44" y="31"/>
                  <a:pt x="44" y="31"/>
                </a:cubicBezTo>
                <a:cubicBezTo>
                  <a:pt x="39" y="29"/>
                  <a:pt x="33" y="28"/>
                  <a:pt x="26" y="28"/>
                </a:cubicBezTo>
                <a:cubicBezTo>
                  <a:pt x="13" y="28"/>
                  <a:pt x="0" y="33"/>
                  <a:pt x="0" y="4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83"/>
                  <a:pt x="13" y="88"/>
                  <a:pt x="26" y="88"/>
                </a:cubicBezTo>
                <a:cubicBezTo>
                  <a:pt x="39" y="88"/>
                  <a:pt x="52" y="83"/>
                  <a:pt x="52" y="74"/>
                </a:cubicBezTo>
                <a:cubicBezTo>
                  <a:pt x="52" y="72"/>
                  <a:pt x="52" y="72"/>
                  <a:pt x="52" y="72"/>
                </a:cubicBezTo>
                <a:cubicBezTo>
                  <a:pt x="57" y="75"/>
                  <a:pt x="63" y="76"/>
                  <a:pt x="70" y="76"/>
                </a:cubicBezTo>
                <a:cubicBezTo>
                  <a:pt x="83" y="76"/>
                  <a:pt x="96" y="71"/>
                  <a:pt x="96" y="62"/>
                </a:cubicBezTo>
                <a:cubicBezTo>
                  <a:pt x="96" y="46"/>
                  <a:pt x="96" y="46"/>
                  <a:pt x="96" y="46"/>
                </a:cubicBezTo>
                <a:cubicBezTo>
                  <a:pt x="96" y="30"/>
                  <a:pt x="96" y="30"/>
                  <a:pt x="96" y="30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5"/>
                  <a:pt x="83" y="0"/>
                  <a:pt x="70" y="0"/>
                </a:cubicBezTo>
                <a:close/>
                <a:moveTo>
                  <a:pt x="70" y="8"/>
                </a:moveTo>
                <a:cubicBezTo>
                  <a:pt x="82" y="8"/>
                  <a:pt x="88" y="12"/>
                  <a:pt x="88" y="14"/>
                </a:cubicBezTo>
                <a:cubicBezTo>
                  <a:pt x="88" y="16"/>
                  <a:pt x="82" y="20"/>
                  <a:pt x="70" y="20"/>
                </a:cubicBezTo>
                <a:cubicBezTo>
                  <a:pt x="58" y="20"/>
                  <a:pt x="52" y="16"/>
                  <a:pt x="52" y="14"/>
                </a:cubicBezTo>
                <a:cubicBezTo>
                  <a:pt x="52" y="12"/>
                  <a:pt x="58" y="8"/>
                  <a:pt x="70" y="8"/>
                </a:cubicBezTo>
                <a:close/>
                <a:moveTo>
                  <a:pt x="26" y="36"/>
                </a:moveTo>
                <a:cubicBezTo>
                  <a:pt x="38" y="36"/>
                  <a:pt x="44" y="40"/>
                  <a:pt x="44" y="42"/>
                </a:cubicBezTo>
                <a:cubicBezTo>
                  <a:pt x="44" y="44"/>
                  <a:pt x="38" y="48"/>
                  <a:pt x="26" y="48"/>
                </a:cubicBezTo>
                <a:cubicBezTo>
                  <a:pt x="14" y="48"/>
                  <a:pt x="8" y="44"/>
                  <a:pt x="8" y="42"/>
                </a:cubicBezTo>
                <a:cubicBezTo>
                  <a:pt x="8" y="40"/>
                  <a:pt x="14" y="36"/>
                  <a:pt x="26" y="36"/>
                </a:cubicBezTo>
                <a:close/>
                <a:moveTo>
                  <a:pt x="8" y="52"/>
                </a:moveTo>
                <a:cubicBezTo>
                  <a:pt x="13" y="55"/>
                  <a:pt x="19" y="56"/>
                  <a:pt x="26" y="56"/>
                </a:cubicBezTo>
                <a:cubicBezTo>
                  <a:pt x="33" y="56"/>
                  <a:pt x="39" y="55"/>
                  <a:pt x="44" y="52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60"/>
                  <a:pt x="38" y="64"/>
                  <a:pt x="26" y="64"/>
                </a:cubicBezTo>
                <a:cubicBezTo>
                  <a:pt x="14" y="64"/>
                  <a:pt x="8" y="60"/>
                  <a:pt x="8" y="58"/>
                </a:cubicBezTo>
                <a:lnTo>
                  <a:pt x="8" y="52"/>
                </a:lnTo>
                <a:close/>
                <a:moveTo>
                  <a:pt x="26" y="80"/>
                </a:moveTo>
                <a:cubicBezTo>
                  <a:pt x="14" y="80"/>
                  <a:pt x="8" y="76"/>
                  <a:pt x="8" y="74"/>
                </a:cubicBezTo>
                <a:cubicBezTo>
                  <a:pt x="8" y="68"/>
                  <a:pt x="8" y="68"/>
                  <a:pt x="8" y="68"/>
                </a:cubicBezTo>
                <a:cubicBezTo>
                  <a:pt x="13" y="71"/>
                  <a:pt x="19" y="72"/>
                  <a:pt x="26" y="72"/>
                </a:cubicBezTo>
                <a:cubicBezTo>
                  <a:pt x="33" y="72"/>
                  <a:pt x="39" y="71"/>
                  <a:pt x="44" y="68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76"/>
                  <a:pt x="38" y="80"/>
                  <a:pt x="26" y="80"/>
                </a:cubicBezTo>
                <a:close/>
                <a:moveTo>
                  <a:pt x="70" y="68"/>
                </a:moveTo>
                <a:cubicBezTo>
                  <a:pt x="58" y="68"/>
                  <a:pt x="52" y="64"/>
                  <a:pt x="52" y="62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6"/>
                  <a:pt x="52" y="56"/>
                  <a:pt x="52" y="56"/>
                </a:cubicBezTo>
                <a:cubicBezTo>
                  <a:pt x="57" y="59"/>
                  <a:pt x="63" y="60"/>
                  <a:pt x="70" y="60"/>
                </a:cubicBezTo>
                <a:cubicBezTo>
                  <a:pt x="77" y="60"/>
                  <a:pt x="83" y="59"/>
                  <a:pt x="88" y="56"/>
                </a:cubicBezTo>
                <a:cubicBezTo>
                  <a:pt x="88" y="62"/>
                  <a:pt x="88" y="62"/>
                  <a:pt x="88" y="62"/>
                </a:cubicBezTo>
                <a:cubicBezTo>
                  <a:pt x="88" y="64"/>
                  <a:pt x="82" y="68"/>
                  <a:pt x="70" y="68"/>
                </a:cubicBezTo>
                <a:close/>
                <a:moveTo>
                  <a:pt x="70" y="52"/>
                </a:moveTo>
                <a:cubicBezTo>
                  <a:pt x="58" y="52"/>
                  <a:pt x="52" y="48"/>
                  <a:pt x="52" y="46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0"/>
                  <a:pt x="52" y="40"/>
                  <a:pt x="52" y="40"/>
                </a:cubicBezTo>
                <a:cubicBezTo>
                  <a:pt x="57" y="43"/>
                  <a:pt x="63" y="44"/>
                  <a:pt x="70" y="44"/>
                </a:cubicBezTo>
                <a:cubicBezTo>
                  <a:pt x="77" y="44"/>
                  <a:pt x="83" y="43"/>
                  <a:pt x="88" y="40"/>
                </a:cubicBezTo>
                <a:cubicBezTo>
                  <a:pt x="88" y="46"/>
                  <a:pt x="88" y="46"/>
                  <a:pt x="88" y="46"/>
                </a:cubicBezTo>
                <a:cubicBezTo>
                  <a:pt x="88" y="48"/>
                  <a:pt x="82" y="52"/>
                  <a:pt x="70" y="52"/>
                </a:cubicBezTo>
                <a:close/>
                <a:moveTo>
                  <a:pt x="70" y="36"/>
                </a:moveTo>
                <a:cubicBezTo>
                  <a:pt x="58" y="36"/>
                  <a:pt x="52" y="32"/>
                  <a:pt x="52" y="30"/>
                </a:cubicBezTo>
                <a:cubicBezTo>
                  <a:pt x="52" y="24"/>
                  <a:pt x="52" y="24"/>
                  <a:pt x="52" y="24"/>
                </a:cubicBezTo>
                <a:cubicBezTo>
                  <a:pt x="57" y="27"/>
                  <a:pt x="63" y="28"/>
                  <a:pt x="70" y="28"/>
                </a:cubicBezTo>
                <a:cubicBezTo>
                  <a:pt x="77" y="28"/>
                  <a:pt x="83" y="27"/>
                  <a:pt x="88" y="24"/>
                </a:cubicBezTo>
                <a:cubicBezTo>
                  <a:pt x="88" y="30"/>
                  <a:pt x="88" y="30"/>
                  <a:pt x="88" y="30"/>
                </a:cubicBezTo>
                <a:cubicBezTo>
                  <a:pt x="88" y="32"/>
                  <a:pt x="82" y="36"/>
                  <a:pt x="70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5822271" y="1552959"/>
            <a:ext cx="5474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12"/>
          <p:cNvSpPr txBox="1"/>
          <p:nvPr/>
        </p:nvSpPr>
        <p:spPr>
          <a:xfrm>
            <a:off x="4629092" y="491703"/>
            <a:ext cx="2933816" cy="420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0" i="0" u="none" strike="noStrike" kern="1200" cap="none" spc="400" normalizeH="0" baseline="0" noProof="0" dirty="0">
                <a:ln>
                  <a:noFill/>
                </a:ln>
                <a:solidFill>
                  <a:srgbClr val="313C41"/>
                </a:solidFill>
                <a:effectLst/>
                <a:uLnTx/>
                <a:uFillTx/>
                <a:cs typeface="+mn-ea"/>
                <a:sym typeface="+mn-lt"/>
              </a:rPr>
              <a:t>请输入你的标题</a:t>
            </a:r>
            <a:endParaRPr kumimoji="0" lang="en-US" sz="2665" b="0" i="0" u="none" strike="noStrike" kern="1200" cap="none" spc="400" normalizeH="0" baseline="0" noProof="0" dirty="0">
              <a:ln>
                <a:noFill/>
              </a:ln>
              <a:solidFill>
                <a:srgbClr val="313C4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" name="矩形 1"/>
          <p:cNvSpPr>
            <a:spLocks noChangeArrowheads="1"/>
          </p:cNvSpPr>
          <p:nvPr/>
        </p:nvSpPr>
        <p:spPr bwMode="auto">
          <a:xfrm>
            <a:off x="3695700" y="834079"/>
            <a:ext cx="4800603" cy="54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consectetuer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Aenean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ligula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eget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Aenean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massa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84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7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89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1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94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9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03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08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1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22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4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5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14000"/>
                                </p:stCondLst>
                                <p:childTnLst>
                                  <p:par>
                                    <p:cTn id="127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132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15000"/>
                                </p:stCondLst>
                                <p:childTnLst>
                                  <p:par>
                                    <p:cTn id="1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9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0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15500"/>
                                </p:stCondLst>
                                <p:childTnLst>
                                  <p:par>
                                    <p:cTn id="14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6" fill="hold">
                                <p:stCondLst>
                                  <p:cond delay="16000"/>
                                </p:stCondLst>
                                <p:childTnLst>
                                  <p:par>
                                    <p:cTn id="14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/>
          <p:bldP spid="64" grpId="0"/>
          <p:bldP spid="65" grpId="0"/>
          <p:bldP spid="66" grpId="0"/>
          <p:bldP spid="67" grpId="0"/>
          <p:bldP spid="70" grpId="0"/>
          <p:bldP spid="71" grpId="0"/>
          <p:bldP spid="72" grpId="0" animBg="1"/>
          <p:bldP spid="78" grpId="0"/>
          <p:bldP spid="79" grpId="0"/>
          <p:bldP spid="80" grpId="0"/>
          <p:bldP spid="81" grpId="0"/>
          <p:bldP spid="82" grpId="0"/>
          <p:bldP spid="83" grpId="0"/>
          <p:bldP spid="84" grpId="0"/>
          <p:bldP spid="85" grpId="0"/>
          <p:bldP spid="10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8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8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9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9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0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0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1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14000"/>
                                </p:stCondLst>
                                <p:childTnLst>
                                  <p:par>
                                    <p:cTn id="12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13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15000"/>
                                </p:stCondLst>
                                <p:childTnLst>
                                  <p:par>
                                    <p:cTn id="1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15500"/>
                                </p:stCondLst>
                                <p:childTnLst>
                                  <p:par>
                                    <p:cTn id="14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6" fill="hold">
                                <p:stCondLst>
                                  <p:cond delay="16000"/>
                                </p:stCondLst>
                                <p:childTnLst>
                                  <p:par>
                                    <p:cTn id="14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/>
          <p:bldP spid="64" grpId="0"/>
          <p:bldP spid="65" grpId="0"/>
          <p:bldP spid="66" grpId="0"/>
          <p:bldP spid="67" grpId="0"/>
          <p:bldP spid="70" grpId="0"/>
          <p:bldP spid="71" grpId="0"/>
          <p:bldP spid="72" grpId="0" animBg="1"/>
          <p:bldP spid="78" grpId="0"/>
          <p:bldP spid="79" grpId="0"/>
          <p:bldP spid="80" grpId="0"/>
          <p:bldP spid="81" grpId="0"/>
          <p:bldP spid="82" grpId="0"/>
          <p:bldP spid="83" grpId="0"/>
          <p:bldP spid="84" grpId="0"/>
          <p:bldP spid="85" grpId="0"/>
          <p:bldP spid="103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462027" y="1825569"/>
            <a:ext cx="3833462" cy="3430646"/>
            <a:chOff x="4411663" y="2100263"/>
            <a:chExt cx="3625850" cy="324485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9" name="Freeform 5"/>
            <p:cNvSpPr/>
            <p:nvPr/>
          </p:nvSpPr>
          <p:spPr bwMode="auto">
            <a:xfrm>
              <a:off x="5495926" y="2655888"/>
              <a:ext cx="1331913" cy="965200"/>
            </a:xfrm>
            <a:custGeom>
              <a:avLst/>
              <a:gdLst>
                <a:gd name="T0" fmla="*/ 257 w 671"/>
                <a:gd name="T1" fmla="*/ 415 h 486"/>
                <a:gd name="T2" fmla="*/ 437 w 671"/>
                <a:gd name="T3" fmla="*/ 451 h 486"/>
                <a:gd name="T4" fmla="*/ 550 w 671"/>
                <a:gd name="T5" fmla="*/ 411 h 486"/>
                <a:gd name="T6" fmla="*/ 667 w 671"/>
                <a:gd name="T7" fmla="*/ 195 h 486"/>
                <a:gd name="T8" fmla="*/ 504 w 671"/>
                <a:gd name="T9" fmla="*/ 20 h 486"/>
                <a:gd name="T10" fmla="*/ 325 w 671"/>
                <a:gd name="T11" fmla="*/ 106 h 486"/>
                <a:gd name="T12" fmla="*/ 304 w 671"/>
                <a:gd name="T13" fmla="*/ 119 h 486"/>
                <a:gd name="T14" fmla="*/ 282 w 671"/>
                <a:gd name="T15" fmla="*/ 109 h 486"/>
                <a:gd name="T16" fmla="*/ 121 w 671"/>
                <a:gd name="T17" fmla="*/ 86 h 486"/>
                <a:gd name="T18" fmla="*/ 0 w 671"/>
                <a:gd name="T19" fmla="*/ 210 h 486"/>
                <a:gd name="T20" fmla="*/ 15 w 671"/>
                <a:gd name="T21" fmla="*/ 221 h 486"/>
                <a:gd name="T22" fmla="*/ 152 w 671"/>
                <a:gd name="T23" fmla="*/ 486 h 486"/>
                <a:gd name="T24" fmla="*/ 257 w 671"/>
                <a:gd name="T25" fmla="*/ 415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1" h="486">
                  <a:moveTo>
                    <a:pt x="257" y="415"/>
                  </a:moveTo>
                  <a:cubicBezTo>
                    <a:pt x="343" y="398"/>
                    <a:pt x="408" y="432"/>
                    <a:pt x="437" y="451"/>
                  </a:cubicBezTo>
                  <a:cubicBezTo>
                    <a:pt x="458" y="438"/>
                    <a:pt x="499" y="418"/>
                    <a:pt x="550" y="411"/>
                  </a:cubicBezTo>
                  <a:cubicBezTo>
                    <a:pt x="552" y="348"/>
                    <a:pt x="578" y="244"/>
                    <a:pt x="667" y="195"/>
                  </a:cubicBezTo>
                  <a:cubicBezTo>
                    <a:pt x="671" y="149"/>
                    <a:pt x="635" y="41"/>
                    <a:pt x="504" y="20"/>
                  </a:cubicBezTo>
                  <a:cubicBezTo>
                    <a:pt x="383" y="0"/>
                    <a:pt x="327" y="101"/>
                    <a:pt x="325" y="106"/>
                  </a:cubicBezTo>
                  <a:cubicBezTo>
                    <a:pt x="321" y="114"/>
                    <a:pt x="313" y="119"/>
                    <a:pt x="304" y="119"/>
                  </a:cubicBezTo>
                  <a:cubicBezTo>
                    <a:pt x="295" y="120"/>
                    <a:pt x="287" y="116"/>
                    <a:pt x="282" y="109"/>
                  </a:cubicBezTo>
                  <a:cubicBezTo>
                    <a:pt x="280" y="107"/>
                    <a:pt x="241" y="58"/>
                    <a:pt x="121" y="86"/>
                  </a:cubicBezTo>
                  <a:cubicBezTo>
                    <a:pt x="24" y="109"/>
                    <a:pt x="4" y="183"/>
                    <a:pt x="0" y="210"/>
                  </a:cubicBezTo>
                  <a:cubicBezTo>
                    <a:pt x="5" y="214"/>
                    <a:pt x="10" y="217"/>
                    <a:pt x="15" y="221"/>
                  </a:cubicBezTo>
                  <a:cubicBezTo>
                    <a:pt x="114" y="292"/>
                    <a:pt x="144" y="408"/>
                    <a:pt x="152" y="486"/>
                  </a:cubicBezTo>
                  <a:cubicBezTo>
                    <a:pt x="173" y="455"/>
                    <a:pt x="206" y="425"/>
                    <a:pt x="257" y="4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4411663" y="2100263"/>
              <a:ext cx="3625850" cy="3244850"/>
            </a:xfrm>
            <a:custGeom>
              <a:avLst/>
              <a:gdLst>
                <a:gd name="T0" fmla="*/ 1693 w 1826"/>
                <a:gd name="T1" fmla="*/ 570 h 1635"/>
                <a:gd name="T2" fmla="*/ 1260 w 1826"/>
                <a:gd name="T3" fmla="*/ 230 h 1635"/>
                <a:gd name="T4" fmla="*/ 349 w 1826"/>
                <a:gd name="T5" fmla="*/ 330 h 1635"/>
                <a:gd name="T6" fmla="*/ 475 w 1826"/>
                <a:gd name="T7" fmla="*/ 997 h 1635"/>
                <a:gd name="T8" fmla="*/ 531 w 1826"/>
                <a:gd name="T9" fmla="*/ 542 h 1635"/>
                <a:gd name="T10" fmla="*/ 281 w 1826"/>
                <a:gd name="T11" fmla="*/ 686 h 1635"/>
                <a:gd name="T12" fmla="*/ 443 w 1826"/>
                <a:gd name="T13" fmla="*/ 744 h 1635"/>
                <a:gd name="T14" fmla="*/ 463 w 1826"/>
                <a:gd name="T15" fmla="*/ 791 h 1635"/>
                <a:gd name="T16" fmla="*/ 233 w 1826"/>
                <a:gd name="T17" fmla="*/ 705 h 1635"/>
                <a:gd name="T18" fmla="*/ 497 w 1826"/>
                <a:gd name="T19" fmla="*/ 467 h 1635"/>
                <a:gd name="T20" fmla="*/ 843 w 1826"/>
                <a:gd name="T21" fmla="*/ 335 h 1635"/>
                <a:gd name="T22" fmla="*/ 1222 w 1826"/>
                <a:gd name="T23" fmla="*/ 345 h 1635"/>
                <a:gd name="T24" fmla="*/ 1547 w 1826"/>
                <a:gd name="T25" fmla="*/ 530 h 1635"/>
                <a:gd name="T26" fmla="*/ 1661 w 1826"/>
                <a:gd name="T27" fmla="*/ 942 h 1635"/>
                <a:gd name="T28" fmla="*/ 1357 w 1826"/>
                <a:gd name="T29" fmla="*/ 1040 h 1635"/>
                <a:gd name="T30" fmla="*/ 862 w 1826"/>
                <a:gd name="T31" fmla="*/ 1118 h 1635"/>
                <a:gd name="T32" fmla="*/ 764 w 1826"/>
                <a:gd name="T33" fmla="*/ 1041 h 1635"/>
                <a:gd name="T34" fmla="*/ 811 w 1826"/>
                <a:gd name="T35" fmla="*/ 1019 h 1635"/>
                <a:gd name="T36" fmla="*/ 1005 w 1826"/>
                <a:gd name="T37" fmla="*/ 994 h 1635"/>
                <a:gd name="T38" fmla="*/ 1552 w 1826"/>
                <a:gd name="T39" fmla="*/ 1018 h 1635"/>
                <a:gd name="T40" fmla="*/ 1558 w 1826"/>
                <a:gd name="T41" fmla="*/ 777 h 1635"/>
                <a:gd name="T42" fmla="*/ 1510 w 1826"/>
                <a:gd name="T43" fmla="*/ 566 h 1635"/>
                <a:gd name="T44" fmla="*/ 1148 w 1826"/>
                <a:gd name="T45" fmla="*/ 688 h 1635"/>
                <a:gd name="T46" fmla="*/ 1349 w 1826"/>
                <a:gd name="T47" fmla="*/ 838 h 1635"/>
                <a:gd name="T48" fmla="*/ 997 w 1826"/>
                <a:gd name="T49" fmla="*/ 783 h 1635"/>
                <a:gd name="T50" fmla="*/ 813 w 1826"/>
                <a:gd name="T51" fmla="*/ 745 h 1635"/>
                <a:gd name="T52" fmla="*/ 692 w 1826"/>
                <a:gd name="T53" fmla="*/ 888 h 1635"/>
                <a:gd name="T54" fmla="*/ 498 w 1826"/>
                <a:gd name="T55" fmla="*/ 1124 h 1635"/>
                <a:gd name="T56" fmla="*/ 872 w 1826"/>
                <a:gd name="T57" fmla="*/ 1365 h 1635"/>
                <a:gd name="T58" fmla="*/ 1239 w 1826"/>
                <a:gd name="T59" fmla="*/ 1226 h 1635"/>
                <a:gd name="T60" fmla="*/ 1181 w 1826"/>
                <a:gd name="T61" fmla="*/ 1153 h 1635"/>
                <a:gd name="T62" fmla="*/ 1287 w 1826"/>
                <a:gd name="T63" fmla="*/ 1209 h 1635"/>
                <a:gd name="T64" fmla="*/ 1255 w 1826"/>
                <a:gd name="T65" fmla="*/ 1364 h 1635"/>
                <a:gd name="T66" fmla="*/ 893 w 1826"/>
                <a:gd name="T67" fmla="*/ 1426 h 1635"/>
                <a:gd name="T68" fmla="*/ 1430 w 1826"/>
                <a:gd name="T69" fmla="*/ 1508 h 1635"/>
                <a:gd name="T70" fmla="*/ 1819 w 1826"/>
                <a:gd name="T71" fmla="*/ 861 h 1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26" h="1635">
                  <a:moveTo>
                    <a:pt x="1819" y="861"/>
                  </a:moveTo>
                  <a:cubicBezTo>
                    <a:pt x="1812" y="650"/>
                    <a:pt x="1693" y="570"/>
                    <a:pt x="1693" y="570"/>
                  </a:cubicBezTo>
                  <a:cubicBezTo>
                    <a:pt x="1693" y="570"/>
                    <a:pt x="1679" y="468"/>
                    <a:pt x="1586" y="359"/>
                  </a:cubicBezTo>
                  <a:cubicBezTo>
                    <a:pt x="1442" y="202"/>
                    <a:pt x="1260" y="230"/>
                    <a:pt x="1260" y="230"/>
                  </a:cubicBezTo>
                  <a:cubicBezTo>
                    <a:pt x="1023" y="0"/>
                    <a:pt x="781" y="177"/>
                    <a:pt x="781" y="177"/>
                  </a:cubicBezTo>
                  <a:cubicBezTo>
                    <a:pt x="444" y="67"/>
                    <a:pt x="349" y="330"/>
                    <a:pt x="349" y="330"/>
                  </a:cubicBezTo>
                  <a:cubicBezTo>
                    <a:pt x="156" y="351"/>
                    <a:pt x="0" y="577"/>
                    <a:pt x="140" y="819"/>
                  </a:cubicBezTo>
                  <a:cubicBezTo>
                    <a:pt x="248" y="1004"/>
                    <a:pt x="407" y="1006"/>
                    <a:pt x="475" y="997"/>
                  </a:cubicBezTo>
                  <a:cubicBezTo>
                    <a:pt x="497" y="939"/>
                    <a:pt x="545" y="874"/>
                    <a:pt x="649" y="845"/>
                  </a:cubicBezTo>
                  <a:cubicBezTo>
                    <a:pt x="650" y="835"/>
                    <a:pt x="663" y="637"/>
                    <a:pt x="531" y="542"/>
                  </a:cubicBezTo>
                  <a:cubicBezTo>
                    <a:pt x="452" y="486"/>
                    <a:pt x="365" y="500"/>
                    <a:pt x="316" y="537"/>
                  </a:cubicBezTo>
                  <a:cubicBezTo>
                    <a:pt x="271" y="572"/>
                    <a:pt x="258" y="627"/>
                    <a:pt x="281" y="686"/>
                  </a:cubicBezTo>
                  <a:cubicBezTo>
                    <a:pt x="293" y="717"/>
                    <a:pt x="311" y="737"/>
                    <a:pt x="336" y="747"/>
                  </a:cubicBezTo>
                  <a:cubicBezTo>
                    <a:pt x="385" y="768"/>
                    <a:pt x="442" y="744"/>
                    <a:pt x="443" y="744"/>
                  </a:cubicBezTo>
                  <a:cubicBezTo>
                    <a:pt x="456" y="739"/>
                    <a:pt x="471" y="745"/>
                    <a:pt x="476" y="758"/>
                  </a:cubicBezTo>
                  <a:cubicBezTo>
                    <a:pt x="482" y="771"/>
                    <a:pt x="476" y="786"/>
                    <a:pt x="463" y="791"/>
                  </a:cubicBezTo>
                  <a:cubicBezTo>
                    <a:pt x="459" y="793"/>
                    <a:pt x="385" y="823"/>
                    <a:pt x="317" y="795"/>
                  </a:cubicBezTo>
                  <a:cubicBezTo>
                    <a:pt x="279" y="779"/>
                    <a:pt x="251" y="749"/>
                    <a:pt x="233" y="705"/>
                  </a:cubicBezTo>
                  <a:cubicBezTo>
                    <a:pt x="202" y="624"/>
                    <a:pt x="221" y="546"/>
                    <a:pt x="285" y="496"/>
                  </a:cubicBezTo>
                  <a:cubicBezTo>
                    <a:pt x="344" y="451"/>
                    <a:pt x="424" y="441"/>
                    <a:pt x="497" y="467"/>
                  </a:cubicBezTo>
                  <a:cubicBezTo>
                    <a:pt x="510" y="414"/>
                    <a:pt x="552" y="341"/>
                    <a:pt x="655" y="316"/>
                  </a:cubicBezTo>
                  <a:cubicBezTo>
                    <a:pt x="754" y="293"/>
                    <a:pt x="813" y="315"/>
                    <a:pt x="843" y="335"/>
                  </a:cubicBezTo>
                  <a:cubicBezTo>
                    <a:pt x="879" y="288"/>
                    <a:pt x="953" y="232"/>
                    <a:pt x="1058" y="249"/>
                  </a:cubicBezTo>
                  <a:cubicBezTo>
                    <a:pt x="1146" y="263"/>
                    <a:pt x="1196" y="309"/>
                    <a:pt x="1222" y="345"/>
                  </a:cubicBezTo>
                  <a:cubicBezTo>
                    <a:pt x="1247" y="379"/>
                    <a:pt x="1262" y="418"/>
                    <a:pt x="1264" y="455"/>
                  </a:cubicBezTo>
                  <a:cubicBezTo>
                    <a:pt x="1364" y="430"/>
                    <a:pt x="1479" y="461"/>
                    <a:pt x="1547" y="530"/>
                  </a:cubicBezTo>
                  <a:cubicBezTo>
                    <a:pt x="1602" y="586"/>
                    <a:pt x="1621" y="663"/>
                    <a:pt x="1601" y="747"/>
                  </a:cubicBezTo>
                  <a:cubicBezTo>
                    <a:pt x="1627" y="772"/>
                    <a:pt x="1676" y="835"/>
                    <a:pt x="1661" y="942"/>
                  </a:cubicBezTo>
                  <a:cubicBezTo>
                    <a:pt x="1653" y="998"/>
                    <a:pt x="1622" y="1042"/>
                    <a:pt x="1573" y="1064"/>
                  </a:cubicBezTo>
                  <a:cubicBezTo>
                    <a:pt x="1511" y="1093"/>
                    <a:pt x="1426" y="1084"/>
                    <a:pt x="1357" y="1040"/>
                  </a:cubicBezTo>
                  <a:cubicBezTo>
                    <a:pt x="1260" y="979"/>
                    <a:pt x="1107" y="975"/>
                    <a:pt x="1038" y="1033"/>
                  </a:cubicBezTo>
                  <a:cubicBezTo>
                    <a:pt x="983" y="1079"/>
                    <a:pt x="921" y="1123"/>
                    <a:pt x="862" y="1118"/>
                  </a:cubicBezTo>
                  <a:cubicBezTo>
                    <a:pt x="857" y="1118"/>
                    <a:pt x="852" y="1117"/>
                    <a:pt x="848" y="1116"/>
                  </a:cubicBezTo>
                  <a:cubicBezTo>
                    <a:pt x="813" y="1109"/>
                    <a:pt x="785" y="1083"/>
                    <a:pt x="764" y="1041"/>
                  </a:cubicBezTo>
                  <a:cubicBezTo>
                    <a:pt x="758" y="1028"/>
                    <a:pt x="764" y="1012"/>
                    <a:pt x="777" y="1006"/>
                  </a:cubicBezTo>
                  <a:cubicBezTo>
                    <a:pt x="789" y="1000"/>
                    <a:pt x="805" y="1006"/>
                    <a:pt x="811" y="1019"/>
                  </a:cubicBezTo>
                  <a:cubicBezTo>
                    <a:pt x="824" y="1046"/>
                    <a:pt x="840" y="1062"/>
                    <a:pt x="859" y="1066"/>
                  </a:cubicBezTo>
                  <a:cubicBezTo>
                    <a:pt x="901" y="1075"/>
                    <a:pt x="962" y="1029"/>
                    <a:pt x="1005" y="994"/>
                  </a:cubicBezTo>
                  <a:cubicBezTo>
                    <a:pt x="1093" y="921"/>
                    <a:pt x="1266" y="922"/>
                    <a:pt x="1385" y="997"/>
                  </a:cubicBezTo>
                  <a:cubicBezTo>
                    <a:pt x="1439" y="1032"/>
                    <a:pt x="1505" y="1040"/>
                    <a:pt x="1552" y="1018"/>
                  </a:cubicBezTo>
                  <a:cubicBezTo>
                    <a:pt x="1585" y="1003"/>
                    <a:pt x="1605" y="974"/>
                    <a:pt x="1610" y="935"/>
                  </a:cubicBezTo>
                  <a:cubicBezTo>
                    <a:pt x="1625" y="827"/>
                    <a:pt x="1558" y="777"/>
                    <a:pt x="1558" y="777"/>
                  </a:cubicBezTo>
                  <a:cubicBezTo>
                    <a:pt x="1549" y="770"/>
                    <a:pt x="1545" y="759"/>
                    <a:pt x="1548" y="749"/>
                  </a:cubicBezTo>
                  <a:cubicBezTo>
                    <a:pt x="1569" y="676"/>
                    <a:pt x="1556" y="613"/>
                    <a:pt x="1510" y="566"/>
                  </a:cubicBezTo>
                  <a:cubicBezTo>
                    <a:pt x="1454" y="509"/>
                    <a:pt x="1358" y="484"/>
                    <a:pt x="1275" y="505"/>
                  </a:cubicBezTo>
                  <a:cubicBezTo>
                    <a:pt x="1166" y="533"/>
                    <a:pt x="1150" y="650"/>
                    <a:pt x="1148" y="688"/>
                  </a:cubicBezTo>
                  <a:cubicBezTo>
                    <a:pt x="1212" y="691"/>
                    <a:pt x="1284" y="720"/>
                    <a:pt x="1352" y="802"/>
                  </a:cubicBezTo>
                  <a:cubicBezTo>
                    <a:pt x="1361" y="813"/>
                    <a:pt x="1359" y="829"/>
                    <a:pt x="1349" y="838"/>
                  </a:cubicBezTo>
                  <a:cubicBezTo>
                    <a:pt x="1338" y="847"/>
                    <a:pt x="1321" y="846"/>
                    <a:pt x="1312" y="835"/>
                  </a:cubicBezTo>
                  <a:cubicBezTo>
                    <a:pt x="1168" y="659"/>
                    <a:pt x="1004" y="778"/>
                    <a:pt x="997" y="783"/>
                  </a:cubicBezTo>
                  <a:cubicBezTo>
                    <a:pt x="987" y="790"/>
                    <a:pt x="974" y="789"/>
                    <a:pt x="964" y="781"/>
                  </a:cubicBezTo>
                  <a:cubicBezTo>
                    <a:pt x="962" y="779"/>
                    <a:pt x="902" y="727"/>
                    <a:pt x="813" y="745"/>
                  </a:cubicBezTo>
                  <a:cubicBezTo>
                    <a:pt x="728" y="762"/>
                    <a:pt x="713" y="865"/>
                    <a:pt x="713" y="866"/>
                  </a:cubicBezTo>
                  <a:cubicBezTo>
                    <a:pt x="712" y="877"/>
                    <a:pt x="703" y="886"/>
                    <a:pt x="692" y="888"/>
                  </a:cubicBezTo>
                  <a:cubicBezTo>
                    <a:pt x="497" y="923"/>
                    <a:pt x="507" y="1095"/>
                    <a:pt x="508" y="1102"/>
                  </a:cubicBezTo>
                  <a:cubicBezTo>
                    <a:pt x="509" y="1111"/>
                    <a:pt x="505" y="1119"/>
                    <a:pt x="498" y="1124"/>
                  </a:cubicBezTo>
                  <a:cubicBezTo>
                    <a:pt x="528" y="1379"/>
                    <a:pt x="870" y="1357"/>
                    <a:pt x="870" y="1357"/>
                  </a:cubicBezTo>
                  <a:cubicBezTo>
                    <a:pt x="870" y="1359"/>
                    <a:pt x="871" y="1362"/>
                    <a:pt x="872" y="1365"/>
                  </a:cubicBezTo>
                  <a:cubicBezTo>
                    <a:pt x="881" y="1369"/>
                    <a:pt x="1111" y="1455"/>
                    <a:pt x="1214" y="1332"/>
                  </a:cubicBezTo>
                  <a:cubicBezTo>
                    <a:pt x="1240" y="1290"/>
                    <a:pt x="1248" y="1253"/>
                    <a:pt x="1239" y="1226"/>
                  </a:cubicBezTo>
                  <a:cubicBezTo>
                    <a:pt x="1228" y="1196"/>
                    <a:pt x="1198" y="1185"/>
                    <a:pt x="1197" y="1185"/>
                  </a:cubicBezTo>
                  <a:cubicBezTo>
                    <a:pt x="1184" y="1181"/>
                    <a:pt x="1177" y="1166"/>
                    <a:pt x="1181" y="1153"/>
                  </a:cubicBezTo>
                  <a:cubicBezTo>
                    <a:pt x="1186" y="1139"/>
                    <a:pt x="1201" y="1132"/>
                    <a:pt x="1214" y="1137"/>
                  </a:cubicBezTo>
                  <a:cubicBezTo>
                    <a:pt x="1216" y="1137"/>
                    <a:pt x="1268" y="1156"/>
                    <a:pt x="1287" y="1209"/>
                  </a:cubicBezTo>
                  <a:cubicBezTo>
                    <a:pt x="1302" y="1252"/>
                    <a:pt x="1292" y="1303"/>
                    <a:pt x="1257" y="1361"/>
                  </a:cubicBezTo>
                  <a:cubicBezTo>
                    <a:pt x="1256" y="1362"/>
                    <a:pt x="1256" y="1363"/>
                    <a:pt x="1255" y="1364"/>
                  </a:cubicBezTo>
                  <a:cubicBezTo>
                    <a:pt x="1191" y="1442"/>
                    <a:pt x="1093" y="1455"/>
                    <a:pt x="1010" y="1448"/>
                  </a:cubicBezTo>
                  <a:cubicBezTo>
                    <a:pt x="963" y="1444"/>
                    <a:pt x="921" y="1434"/>
                    <a:pt x="893" y="1426"/>
                  </a:cubicBezTo>
                  <a:cubicBezTo>
                    <a:pt x="953" y="1558"/>
                    <a:pt x="1087" y="1619"/>
                    <a:pt x="1231" y="1626"/>
                  </a:cubicBezTo>
                  <a:cubicBezTo>
                    <a:pt x="1397" y="1635"/>
                    <a:pt x="1430" y="1508"/>
                    <a:pt x="1430" y="1508"/>
                  </a:cubicBezTo>
                  <a:cubicBezTo>
                    <a:pt x="1656" y="1419"/>
                    <a:pt x="1607" y="1192"/>
                    <a:pt x="1607" y="1192"/>
                  </a:cubicBezTo>
                  <a:cubicBezTo>
                    <a:pt x="1701" y="1178"/>
                    <a:pt x="1826" y="1072"/>
                    <a:pt x="1819" y="8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462027" y="3624514"/>
            <a:ext cx="3955985" cy="17672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Freeform 7"/>
          <p:cNvSpPr>
            <a:spLocks noEditPoints="1"/>
          </p:cNvSpPr>
          <p:nvPr/>
        </p:nvSpPr>
        <p:spPr bwMode="auto">
          <a:xfrm>
            <a:off x="960186" y="1597307"/>
            <a:ext cx="4741476" cy="5300382"/>
          </a:xfrm>
          <a:custGeom>
            <a:avLst/>
            <a:gdLst>
              <a:gd name="T0" fmla="*/ 528 w 2259"/>
              <a:gd name="T1" fmla="*/ 294 h 2526"/>
              <a:gd name="T2" fmla="*/ 55 w 2259"/>
              <a:gd name="T3" fmla="*/ 1566 h 2526"/>
              <a:gd name="T4" fmla="*/ 145 w 2259"/>
              <a:gd name="T5" fmla="*/ 1775 h 2526"/>
              <a:gd name="T6" fmla="*/ 175 w 2259"/>
              <a:gd name="T7" fmla="*/ 1873 h 2526"/>
              <a:gd name="T8" fmla="*/ 278 w 2259"/>
              <a:gd name="T9" fmla="*/ 2136 h 2526"/>
              <a:gd name="T10" fmla="*/ 859 w 2259"/>
              <a:gd name="T11" fmla="*/ 2496 h 2526"/>
              <a:gd name="T12" fmla="*/ 1761 w 2259"/>
              <a:gd name="T13" fmla="*/ 2526 h 2526"/>
              <a:gd name="T14" fmla="*/ 2096 w 2259"/>
              <a:gd name="T15" fmla="*/ 761 h 2526"/>
              <a:gd name="T16" fmla="*/ 1132 w 2259"/>
              <a:gd name="T17" fmla="*/ 1535 h 2526"/>
              <a:gd name="T18" fmla="*/ 1494 w 2259"/>
              <a:gd name="T19" fmla="*/ 1473 h 2526"/>
              <a:gd name="T20" fmla="*/ 1526 w 2259"/>
              <a:gd name="T21" fmla="*/ 1318 h 2526"/>
              <a:gd name="T22" fmla="*/ 1420 w 2259"/>
              <a:gd name="T23" fmla="*/ 1262 h 2526"/>
              <a:gd name="T24" fmla="*/ 1478 w 2259"/>
              <a:gd name="T25" fmla="*/ 1335 h 2526"/>
              <a:gd name="T26" fmla="*/ 1111 w 2259"/>
              <a:gd name="T27" fmla="*/ 1474 h 2526"/>
              <a:gd name="T28" fmla="*/ 737 w 2259"/>
              <a:gd name="T29" fmla="*/ 1233 h 2526"/>
              <a:gd name="T30" fmla="*/ 931 w 2259"/>
              <a:gd name="T31" fmla="*/ 997 h 2526"/>
              <a:gd name="T32" fmla="*/ 1052 w 2259"/>
              <a:gd name="T33" fmla="*/ 854 h 2526"/>
              <a:gd name="T34" fmla="*/ 1236 w 2259"/>
              <a:gd name="T35" fmla="*/ 892 h 2526"/>
              <a:gd name="T36" fmla="*/ 1588 w 2259"/>
              <a:gd name="T37" fmla="*/ 947 h 2526"/>
              <a:gd name="T38" fmla="*/ 1387 w 2259"/>
              <a:gd name="T39" fmla="*/ 797 h 2526"/>
              <a:gd name="T40" fmla="*/ 1749 w 2259"/>
              <a:gd name="T41" fmla="*/ 675 h 2526"/>
              <a:gd name="T42" fmla="*/ 1797 w 2259"/>
              <a:gd name="T43" fmla="*/ 886 h 2526"/>
              <a:gd name="T44" fmla="*/ 1791 w 2259"/>
              <a:gd name="T45" fmla="*/ 1127 h 2526"/>
              <a:gd name="T46" fmla="*/ 1244 w 2259"/>
              <a:gd name="T47" fmla="*/ 1103 h 2526"/>
              <a:gd name="T48" fmla="*/ 1050 w 2259"/>
              <a:gd name="T49" fmla="*/ 1128 h 2526"/>
              <a:gd name="T50" fmla="*/ 1003 w 2259"/>
              <a:gd name="T51" fmla="*/ 1150 h 2526"/>
              <a:gd name="T52" fmla="*/ 1101 w 2259"/>
              <a:gd name="T53" fmla="*/ 1227 h 2526"/>
              <a:gd name="T54" fmla="*/ 1596 w 2259"/>
              <a:gd name="T55" fmla="*/ 1149 h 2526"/>
              <a:gd name="T56" fmla="*/ 1900 w 2259"/>
              <a:gd name="T57" fmla="*/ 1051 h 2526"/>
              <a:gd name="T58" fmla="*/ 1786 w 2259"/>
              <a:gd name="T59" fmla="*/ 639 h 2526"/>
              <a:gd name="T60" fmla="*/ 1461 w 2259"/>
              <a:gd name="T61" fmla="*/ 454 h 2526"/>
              <a:gd name="T62" fmla="*/ 1082 w 2259"/>
              <a:gd name="T63" fmla="*/ 444 h 2526"/>
              <a:gd name="T64" fmla="*/ 736 w 2259"/>
              <a:gd name="T65" fmla="*/ 576 h 2526"/>
              <a:gd name="T66" fmla="*/ 472 w 2259"/>
              <a:gd name="T67" fmla="*/ 814 h 2526"/>
              <a:gd name="T68" fmla="*/ 702 w 2259"/>
              <a:gd name="T69" fmla="*/ 900 h 2526"/>
              <a:gd name="T70" fmla="*/ 682 w 2259"/>
              <a:gd name="T71" fmla="*/ 853 h 2526"/>
              <a:gd name="T72" fmla="*/ 520 w 2259"/>
              <a:gd name="T73" fmla="*/ 795 h 2526"/>
              <a:gd name="T74" fmla="*/ 770 w 2259"/>
              <a:gd name="T75" fmla="*/ 651 h 2526"/>
              <a:gd name="T76" fmla="*/ 714 w 2259"/>
              <a:gd name="T77" fmla="*/ 1106 h 2526"/>
              <a:gd name="T78" fmla="*/ 588 w 2259"/>
              <a:gd name="T79" fmla="*/ 439 h 2526"/>
              <a:gd name="T80" fmla="*/ 1499 w 2259"/>
              <a:gd name="T81" fmla="*/ 339 h 2526"/>
              <a:gd name="T82" fmla="*/ 1932 w 2259"/>
              <a:gd name="T83" fmla="*/ 679 h 2526"/>
              <a:gd name="T84" fmla="*/ 1846 w 2259"/>
              <a:gd name="T85" fmla="*/ 1301 h 2526"/>
              <a:gd name="T86" fmla="*/ 1470 w 2259"/>
              <a:gd name="T87" fmla="*/ 1735 h 2526"/>
              <a:gd name="T88" fmla="*/ 785 w 2259"/>
              <a:gd name="T89" fmla="*/ 599 h 2526"/>
              <a:gd name="T90" fmla="*/ 1067 w 2259"/>
              <a:gd name="T91" fmla="*/ 498 h 2526"/>
              <a:gd name="T92" fmla="*/ 1110 w 2259"/>
              <a:gd name="T93" fmla="*/ 495 h 2526"/>
              <a:gd name="T94" fmla="*/ 1452 w 2259"/>
              <a:gd name="T95" fmla="*/ 584 h 2526"/>
              <a:gd name="T96" fmla="*/ 1222 w 2259"/>
              <a:gd name="T97" fmla="*/ 840 h 2526"/>
              <a:gd name="T98" fmla="*/ 937 w 2259"/>
              <a:gd name="T99" fmla="*/ 875 h 2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59" h="2526">
                <a:moveTo>
                  <a:pt x="2096" y="761"/>
                </a:moveTo>
                <a:cubicBezTo>
                  <a:pt x="1934" y="127"/>
                  <a:pt x="1056" y="0"/>
                  <a:pt x="528" y="294"/>
                </a:cubicBezTo>
                <a:cubicBezTo>
                  <a:pt x="0" y="589"/>
                  <a:pt x="212" y="1103"/>
                  <a:pt x="229" y="1193"/>
                </a:cubicBezTo>
                <a:cubicBezTo>
                  <a:pt x="246" y="1282"/>
                  <a:pt x="98" y="1492"/>
                  <a:pt x="55" y="1566"/>
                </a:cubicBezTo>
                <a:cubicBezTo>
                  <a:pt x="11" y="1641"/>
                  <a:pt x="31" y="1668"/>
                  <a:pt x="102" y="1698"/>
                </a:cubicBezTo>
                <a:cubicBezTo>
                  <a:pt x="173" y="1727"/>
                  <a:pt x="142" y="1731"/>
                  <a:pt x="145" y="1775"/>
                </a:cubicBezTo>
                <a:cubicBezTo>
                  <a:pt x="148" y="1820"/>
                  <a:pt x="215" y="1823"/>
                  <a:pt x="215" y="1823"/>
                </a:cubicBezTo>
                <a:cubicBezTo>
                  <a:pt x="215" y="1823"/>
                  <a:pt x="174" y="1832"/>
                  <a:pt x="175" y="1873"/>
                </a:cubicBezTo>
                <a:cubicBezTo>
                  <a:pt x="176" y="1915"/>
                  <a:pt x="238" y="1947"/>
                  <a:pt x="238" y="1947"/>
                </a:cubicBezTo>
                <a:cubicBezTo>
                  <a:pt x="279" y="1988"/>
                  <a:pt x="217" y="2041"/>
                  <a:pt x="278" y="2136"/>
                </a:cubicBezTo>
                <a:cubicBezTo>
                  <a:pt x="339" y="2232"/>
                  <a:pt x="364" y="2157"/>
                  <a:pt x="617" y="2147"/>
                </a:cubicBezTo>
                <a:cubicBezTo>
                  <a:pt x="871" y="2136"/>
                  <a:pt x="859" y="2496"/>
                  <a:pt x="859" y="2496"/>
                </a:cubicBezTo>
                <a:cubicBezTo>
                  <a:pt x="858" y="2526"/>
                  <a:pt x="858" y="2526"/>
                  <a:pt x="858" y="2526"/>
                </a:cubicBezTo>
                <a:cubicBezTo>
                  <a:pt x="1761" y="2526"/>
                  <a:pt x="1761" y="2526"/>
                  <a:pt x="1761" y="2526"/>
                </a:cubicBezTo>
                <a:cubicBezTo>
                  <a:pt x="1533" y="2254"/>
                  <a:pt x="1746" y="1852"/>
                  <a:pt x="1746" y="1852"/>
                </a:cubicBezTo>
                <a:cubicBezTo>
                  <a:pt x="1746" y="1852"/>
                  <a:pt x="2259" y="1396"/>
                  <a:pt x="2096" y="761"/>
                </a:cubicBezTo>
                <a:close/>
                <a:moveTo>
                  <a:pt x="1470" y="1735"/>
                </a:moveTo>
                <a:cubicBezTo>
                  <a:pt x="1326" y="1728"/>
                  <a:pt x="1192" y="1667"/>
                  <a:pt x="1132" y="1535"/>
                </a:cubicBezTo>
                <a:cubicBezTo>
                  <a:pt x="1160" y="1543"/>
                  <a:pt x="1202" y="1553"/>
                  <a:pt x="1249" y="1557"/>
                </a:cubicBezTo>
                <a:cubicBezTo>
                  <a:pt x="1332" y="1564"/>
                  <a:pt x="1430" y="1551"/>
                  <a:pt x="1494" y="1473"/>
                </a:cubicBezTo>
                <a:cubicBezTo>
                  <a:pt x="1495" y="1472"/>
                  <a:pt x="1495" y="1471"/>
                  <a:pt x="1496" y="1470"/>
                </a:cubicBezTo>
                <a:cubicBezTo>
                  <a:pt x="1531" y="1412"/>
                  <a:pt x="1541" y="1361"/>
                  <a:pt x="1526" y="1318"/>
                </a:cubicBezTo>
                <a:cubicBezTo>
                  <a:pt x="1507" y="1265"/>
                  <a:pt x="1455" y="1246"/>
                  <a:pt x="1453" y="1246"/>
                </a:cubicBezTo>
                <a:cubicBezTo>
                  <a:pt x="1440" y="1241"/>
                  <a:pt x="1425" y="1248"/>
                  <a:pt x="1420" y="1262"/>
                </a:cubicBezTo>
                <a:cubicBezTo>
                  <a:pt x="1416" y="1275"/>
                  <a:pt x="1423" y="1290"/>
                  <a:pt x="1436" y="1294"/>
                </a:cubicBezTo>
                <a:cubicBezTo>
                  <a:pt x="1437" y="1294"/>
                  <a:pt x="1467" y="1305"/>
                  <a:pt x="1478" y="1335"/>
                </a:cubicBezTo>
                <a:cubicBezTo>
                  <a:pt x="1487" y="1362"/>
                  <a:pt x="1479" y="1399"/>
                  <a:pt x="1453" y="1441"/>
                </a:cubicBezTo>
                <a:cubicBezTo>
                  <a:pt x="1350" y="1564"/>
                  <a:pt x="1120" y="1478"/>
                  <a:pt x="1111" y="1474"/>
                </a:cubicBezTo>
                <a:cubicBezTo>
                  <a:pt x="1110" y="1471"/>
                  <a:pt x="1109" y="1468"/>
                  <a:pt x="1109" y="1466"/>
                </a:cubicBezTo>
                <a:cubicBezTo>
                  <a:pt x="1109" y="1466"/>
                  <a:pt x="767" y="1488"/>
                  <a:pt x="737" y="1233"/>
                </a:cubicBezTo>
                <a:cubicBezTo>
                  <a:pt x="744" y="1228"/>
                  <a:pt x="748" y="1220"/>
                  <a:pt x="747" y="1211"/>
                </a:cubicBezTo>
                <a:cubicBezTo>
                  <a:pt x="746" y="1204"/>
                  <a:pt x="736" y="1032"/>
                  <a:pt x="931" y="997"/>
                </a:cubicBezTo>
                <a:cubicBezTo>
                  <a:pt x="942" y="995"/>
                  <a:pt x="951" y="986"/>
                  <a:pt x="952" y="975"/>
                </a:cubicBezTo>
                <a:cubicBezTo>
                  <a:pt x="952" y="974"/>
                  <a:pt x="967" y="871"/>
                  <a:pt x="1052" y="854"/>
                </a:cubicBezTo>
                <a:cubicBezTo>
                  <a:pt x="1141" y="836"/>
                  <a:pt x="1201" y="888"/>
                  <a:pt x="1203" y="890"/>
                </a:cubicBezTo>
                <a:cubicBezTo>
                  <a:pt x="1213" y="898"/>
                  <a:pt x="1226" y="899"/>
                  <a:pt x="1236" y="892"/>
                </a:cubicBezTo>
                <a:cubicBezTo>
                  <a:pt x="1243" y="887"/>
                  <a:pt x="1407" y="768"/>
                  <a:pt x="1551" y="944"/>
                </a:cubicBezTo>
                <a:cubicBezTo>
                  <a:pt x="1560" y="955"/>
                  <a:pt x="1577" y="956"/>
                  <a:pt x="1588" y="947"/>
                </a:cubicBezTo>
                <a:cubicBezTo>
                  <a:pt x="1598" y="938"/>
                  <a:pt x="1600" y="922"/>
                  <a:pt x="1591" y="911"/>
                </a:cubicBezTo>
                <a:cubicBezTo>
                  <a:pt x="1523" y="829"/>
                  <a:pt x="1451" y="800"/>
                  <a:pt x="1387" y="797"/>
                </a:cubicBezTo>
                <a:cubicBezTo>
                  <a:pt x="1389" y="759"/>
                  <a:pt x="1405" y="642"/>
                  <a:pt x="1514" y="614"/>
                </a:cubicBezTo>
                <a:cubicBezTo>
                  <a:pt x="1597" y="593"/>
                  <a:pt x="1693" y="618"/>
                  <a:pt x="1749" y="675"/>
                </a:cubicBezTo>
                <a:cubicBezTo>
                  <a:pt x="1795" y="722"/>
                  <a:pt x="1808" y="785"/>
                  <a:pt x="1787" y="858"/>
                </a:cubicBezTo>
                <a:cubicBezTo>
                  <a:pt x="1784" y="868"/>
                  <a:pt x="1788" y="879"/>
                  <a:pt x="1797" y="886"/>
                </a:cubicBezTo>
                <a:cubicBezTo>
                  <a:pt x="1797" y="886"/>
                  <a:pt x="1864" y="936"/>
                  <a:pt x="1849" y="1044"/>
                </a:cubicBezTo>
                <a:cubicBezTo>
                  <a:pt x="1844" y="1083"/>
                  <a:pt x="1824" y="1112"/>
                  <a:pt x="1791" y="1127"/>
                </a:cubicBezTo>
                <a:cubicBezTo>
                  <a:pt x="1744" y="1149"/>
                  <a:pt x="1678" y="1141"/>
                  <a:pt x="1624" y="1106"/>
                </a:cubicBezTo>
                <a:cubicBezTo>
                  <a:pt x="1505" y="1031"/>
                  <a:pt x="1332" y="1030"/>
                  <a:pt x="1244" y="1103"/>
                </a:cubicBezTo>
                <a:cubicBezTo>
                  <a:pt x="1201" y="1138"/>
                  <a:pt x="1140" y="1184"/>
                  <a:pt x="1098" y="1175"/>
                </a:cubicBezTo>
                <a:cubicBezTo>
                  <a:pt x="1079" y="1171"/>
                  <a:pt x="1063" y="1155"/>
                  <a:pt x="1050" y="1128"/>
                </a:cubicBezTo>
                <a:cubicBezTo>
                  <a:pt x="1044" y="1115"/>
                  <a:pt x="1028" y="1109"/>
                  <a:pt x="1016" y="1115"/>
                </a:cubicBezTo>
                <a:cubicBezTo>
                  <a:pt x="1003" y="1121"/>
                  <a:pt x="997" y="1137"/>
                  <a:pt x="1003" y="1150"/>
                </a:cubicBezTo>
                <a:cubicBezTo>
                  <a:pt x="1024" y="1192"/>
                  <a:pt x="1052" y="1218"/>
                  <a:pt x="1087" y="1225"/>
                </a:cubicBezTo>
                <a:cubicBezTo>
                  <a:pt x="1091" y="1226"/>
                  <a:pt x="1096" y="1227"/>
                  <a:pt x="1101" y="1227"/>
                </a:cubicBezTo>
                <a:cubicBezTo>
                  <a:pt x="1160" y="1232"/>
                  <a:pt x="1222" y="1188"/>
                  <a:pt x="1277" y="1142"/>
                </a:cubicBezTo>
                <a:cubicBezTo>
                  <a:pt x="1346" y="1084"/>
                  <a:pt x="1499" y="1088"/>
                  <a:pt x="1596" y="1149"/>
                </a:cubicBezTo>
                <a:cubicBezTo>
                  <a:pt x="1665" y="1193"/>
                  <a:pt x="1750" y="1202"/>
                  <a:pt x="1812" y="1173"/>
                </a:cubicBezTo>
                <a:cubicBezTo>
                  <a:pt x="1861" y="1151"/>
                  <a:pt x="1892" y="1107"/>
                  <a:pt x="1900" y="1051"/>
                </a:cubicBezTo>
                <a:cubicBezTo>
                  <a:pt x="1915" y="944"/>
                  <a:pt x="1866" y="881"/>
                  <a:pt x="1840" y="856"/>
                </a:cubicBezTo>
                <a:cubicBezTo>
                  <a:pt x="1860" y="772"/>
                  <a:pt x="1841" y="695"/>
                  <a:pt x="1786" y="639"/>
                </a:cubicBezTo>
                <a:cubicBezTo>
                  <a:pt x="1718" y="570"/>
                  <a:pt x="1603" y="539"/>
                  <a:pt x="1503" y="564"/>
                </a:cubicBezTo>
                <a:cubicBezTo>
                  <a:pt x="1501" y="527"/>
                  <a:pt x="1486" y="488"/>
                  <a:pt x="1461" y="454"/>
                </a:cubicBezTo>
                <a:cubicBezTo>
                  <a:pt x="1435" y="418"/>
                  <a:pt x="1385" y="372"/>
                  <a:pt x="1297" y="358"/>
                </a:cubicBezTo>
                <a:cubicBezTo>
                  <a:pt x="1192" y="341"/>
                  <a:pt x="1118" y="397"/>
                  <a:pt x="1082" y="444"/>
                </a:cubicBezTo>
                <a:cubicBezTo>
                  <a:pt x="1052" y="424"/>
                  <a:pt x="993" y="402"/>
                  <a:pt x="894" y="425"/>
                </a:cubicBezTo>
                <a:cubicBezTo>
                  <a:pt x="791" y="450"/>
                  <a:pt x="749" y="523"/>
                  <a:pt x="736" y="576"/>
                </a:cubicBezTo>
                <a:cubicBezTo>
                  <a:pt x="663" y="550"/>
                  <a:pt x="583" y="560"/>
                  <a:pt x="524" y="605"/>
                </a:cubicBezTo>
                <a:cubicBezTo>
                  <a:pt x="460" y="655"/>
                  <a:pt x="441" y="733"/>
                  <a:pt x="472" y="814"/>
                </a:cubicBezTo>
                <a:cubicBezTo>
                  <a:pt x="490" y="858"/>
                  <a:pt x="518" y="888"/>
                  <a:pt x="556" y="904"/>
                </a:cubicBezTo>
                <a:cubicBezTo>
                  <a:pt x="624" y="932"/>
                  <a:pt x="698" y="902"/>
                  <a:pt x="702" y="900"/>
                </a:cubicBezTo>
                <a:cubicBezTo>
                  <a:pt x="715" y="895"/>
                  <a:pt x="721" y="880"/>
                  <a:pt x="715" y="867"/>
                </a:cubicBezTo>
                <a:cubicBezTo>
                  <a:pt x="710" y="854"/>
                  <a:pt x="695" y="848"/>
                  <a:pt x="682" y="853"/>
                </a:cubicBezTo>
                <a:cubicBezTo>
                  <a:pt x="681" y="853"/>
                  <a:pt x="624" y="877"/>
                  <a:pt x="575" y="856"/>
                </a:cubicBezTo>
                <a:cubicBezTo>
                  <a:pt x="550" y="846"/>
                  <a:pt x="532" y="826"/>
                  <a:pt x="520" y="795"/>
                </a:cubicBezTo>
                <a:cubicBezTo>
                  <a:pt x="497" y="736"/>
                  <a:pt x="510" y="681"/>
                  <a:pt x="555" y="646"/>
                </a:cubicBezTo>
                <a:cubicBezTo>
                  <a:pt x="604" y="609"/>
                  <a:pt x="691" y="595"/>
                  <a:pt x="770" y="651"/>
                </a:cubicBezTo>
                <a:cubicBezTo>
                  <a:pt x="902" y="746"/>
                  <a:pt x="889" y="944"/>
                  <a:pt x="888" y="954"/>
                </a:cubicBezTo>
                <a:cubicBezTo>
                  <a:pt x="784" y="983"/>
                  <a:pt x="736" y="1048"/>
                  <a:pt x="714" y="1106"/>
                </a:cubicBezTo>
                <a:cubicBezTo>
                  <a:pt x="646" y="1115"/>
                  <a:pt x="487" y="1113"/>
                  <a:pt x="379" y="928"/>
                </a:cubicBezTo>
                <a:cubicBezTo>
                  <a:pt x="239" y="686"/>
                  <a:pt x="395" y="460"/>
                  <a:pt x="588" y="439"/>
                </a:cubicBezTo>
                <a:cubicBezTo>
                  <a:pt x="588" y="439"/>
                  <a:pt x="683" y="176"/>
                  <a:pt x="1020" y="286"/>
                </a:cubicBezTo>
                <a:cubicBezTo>
                  <a:pt x="1020" y="286"/>
                  <a:pt x="1262" y="109"/>
                  <a:pt x="1499" y="339"/>
                </a:cubicBezTo>
                <a:cubicBezTo>
                  <a:pt x="1499" y="339"/>
                  <a:pt x="1681" y="311"/>
                  <a:pt x="1825" y="468"/>
                </a:cubicBezTo>
                <a:cubicBezTo>
                  <a:pt x="1918" y="577"/>
                  <a:pt x="1932" y="679"/>
                  <a:pt x="1932" y="679"/>
                </a:cubicBezTo>
                <a:cubicBezTo>
                  <a:pt x="1932" y="679"/>
                  <a:pt x="2051" y="759"/>
                  <a:pt x="2058" y="970"/>
                </a:cubicBezTo>
                <a:cubicBezTo>
                  <a:pt x="2065" y="1181"/>
                  <a:pt x="1940" y="1287"/>
                  <a:pt x="1846" y="1301"/>
                </a:cubicBezTo>
                <a:cubicBezTo>
                  <a:pt x="1846" y="1301"/>
                  <a:pt x="1895" y="1528"/>
                  <a:pt x="1669" y="1617"/>
                </a:cubicBezTo>
                <a:cubicBezTo>
                  <a:pt x="1669" y="1617"/>
                  <a:pt x="1636" y="1744"/>
                  <a:pt x="1470" y="1735"/>
                </a:cubicBezTo>
                <a:close/>
                <a:moveTo>
                  <a:pt x="800" y="610"/>
                </a:moveTo>
                <a:cubicBezTo>
                  <a:pt x="795" y="606"/>
                  <a:pt x="790" y="603"/>
                  <a:pt x="785" y="599"/>
                </a:cubicBezTo>
                <a:cubicBezTo>
                  <a:pt x="789" y="572"/>
                  <a:pt x="809" y="498"/>
                  <a:pt x="906" y="475"/>
                </a:cubicBezTo>
                <a:cubicBezTo>
                  <a:pt x="1026" y="447"/>
                  <a:pt x="1065" y="496"/>
                  <a:pt x="1067" y="498"/>
                </a:cubicBezTo>
                <a:cubicBezTo>
                  <a:pt x="1072" y="505"/>
                  <a:pt x="1080" y="509"/>
                  <a:pt x="1089" y="508"/>
                </a:cubicBezTo>
                <a:cubicBezTo>
                  <a:pt x="1098" y="508"/>
                  <a:pt x="1106" y="503"/>
                  <a:pt x="1110" y="495"/>
                </a:cubicBezTo>
                <a:cubicBezTo>
                  <a:pt x="1112" y="490"/>
                  <a:pt x="1168" y="389"/>
                  <a:pt x="1289" y="409"/>
                </a:cubicBezTo>
                <a:cubicBezTo>
                  <a:pt x="1420" y="430"/>
                  <a:pt x="1456" y="538"/>
                  <a:pt x="1452" y="584"/>
                </a:cubicBezTo>
                <a:cubicBezTo>
                  <a:pt x="1363" y="633"/>
                  <a:pt x="1337" y="737"/>
                  <a:pt x="1335" y="800"/>
                </a:cubicBezTo>
                <a:cubicBezTo>
                  <a:pt x="1284" y="807"/>
                  <a:pt x="1243" y="827"/>
                  <a:pt x="1222" y="840"/>
                </a:cubicBezTo>
                <a:cubicBezTo>
                  <a:pt x="1193" y="821"/>
                  <a:pt x="1128" y="787"/>
                  <a:pt x="1042" y="804"/>
                </a:cubicBezTo>
                <a:cubicBezTo>
                  <a:pt x="991" y="814"/>
                  <a:pt x="958" y="844"/>
                  <a:pt x="937" y="875"/>
                </a:cubicBezTo>
                <a:cubicBezTo>
                  <a:pt x="929" y="797"/>
                  <a:pt x="899" y="681"/>
                  <a:pt x="800" y="6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785633" y="1597307"/>
            <a:ext cx="4884140" cy="3865352"/>
          </a:xfrm>
          <a:custGeom>
            <a:avLst/>
            <a:gdLst>
              <a:gd name="T0" fmla="*/ 0 w 2327"/>
              <a:gd name="T1" fmla="*/ 94 h 1842"/>
              <a:gd name="T2" fmla="*/ 0 w 2327"/>
              <a:gd name="T3" fmla="*/ 1842 h 1842"/>
              <a:gd name="T4" fmla="*/ 269 w 2327"/>
              <a:gd name="T5" fmla="*/ 1842 h 1842"/>
              <a:gd name="T6" fmla="*/ 298 w 2327"/>
              <a:gd name="T7" fmla="*/ 1824 h 1842"/>
              <a:gd name="T8" fmla="*/ 228 w 2327"/>
              <a:gd name="T9" fmla="*/ 1776 h 1842"/>
              <a:gd name="T10" fmla="*/ 185 w 2327"/>
              <a:gd name="T11" fmla="*/ 1698 h 1842"/>
              <a:gd name="T12" fmla="*/ 138 w 2327"/>
              <a:gd name="T13" fmla="*/ 1567 h 1842"/>
              <a:gd name="T14" fmla="*/ 312 w 2327"/>
              <a:gd name="T15" fmla="*/ 1193 h 1842"/>
              <a:gd name="T16" fmla="*/ 611 w 2327"/>
              <a:gd name="T17" fmla="*/ 294 h 1842"/>
              <a:gd name="T18" fmla="*/ 2179 w 2327"/>
              <a:gd name="T19" fmla="*/ 762 h 1842"/>
              <a:gd name="T20" fmla="*/ 1841 w 2327"/>
              <a:gd name="T21" fmla="*/ 1842 h 1842"/>
              <a:gd name="T22" fmla="*/ 2320 w 2327"/>
              <a:gd name="T23" fmla="*/ 1842 h 1842"/>
              <a:gd name="T24" fmla="*/ 2320 w 2327"/>
              <a:gd name="T25" fmla="*/ 94 h 1842"/>
              <a:gd name="T26" fmla="*/ 0 w 2327"/>
              <a:gd name="T27" fmla="*/ 94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27" h="1842">
                <a:moveTo>
                  <a:pt x="0" y="94"/>
                </a:moveTo>
                <a:cubicBezTo>
                  <a:pt x="0" y="1842"/>
                  <a:pt x="0" y="1842"/>
                  <a:pt x="0" y="1842"/>
                </a:cubicBezTo>
                <a:cubicBezTo>
                  <a:pt x="269" y="1842"/>
                  <a:pt x="269" y="1842"/>
                  <a:pt x="269" y="1842"/>
                </a:cubicBezTo>
                <a:cubicBezTo>
                  <a:pt x="281" y="1826"/>
                  <a:pt x="298" y="1824"/>
                  <a:pt x="298" y="1824"/>
                </a:cubicBezTo>
                <a:cubicBezTo>
                  <a:pt x="298" y="1824"/>
                  <a:pt x="231" y="1821"/>
                  <a:pt x="228" y="1776"/>
                </a:cubicBezTo>
                <a:cubicBezTo>
                  <a:pt x="225" y="1731"/>
                  <a:pt x="256" y="1727"/>
                  <a:pt x="185" y="1698"/>
                </a:cubicBezTo>
                <a:cubicBezTo>
                  <a:pt x="114" y="1668"/>
                  <a:pt x="94" y="1641"/>
                  <a:pt x="138" y="1567"/>
                </a:cubicBezTo>
                <a:cubicBezTo>
                  <a:pt x="181" y="1492"/>
                  <a:pt x="329" y="1282"/>
                  <a:pt x="312" y="1193"/>
                </a:cubicBezTo>
                <a:cubicBezTo>
                  <a:pt x="295" y="1103"/>
                  <a:pt x="83" y="589"/>
                  <a:pt x="611" y="294"/>
                </a:cubicBezTo>
                <a:cubicBezTo>
                  <a:pt x="1139" y="0"/>
                  <a:pt x="2017" y="128"/>
                  <a:pt x="2179" y="762"/>
                </a:cubicBezTo>
                <a:cubicBezTo>
                  <a:pt x="2327" y="1338"/>
                  <a:pt x="1918" y="1766"/>
                  <a:pt x="1841" y="1842"/>
                </a:cubicBezTo>
                <a:cubicBezTo>
                  <a:pt x="2320" y="1842"/>
                  <a:pt x="2320" y="1842"/>
                  <a:pt x="2320" y="1842"/>
                </a:cubicBezTo>
                <a:cubicBezTo>
                  <a:pt x="2320" y="94"/>
                  <a:pt x="2320" y="94"/>
                  <a:pt x="2320" y="94"/>
                </a:cubicBezTo>
                <a:lnTo>
                  <a:pt x="0" y="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682859" y="2048719"/>
            <a:ext cx="161467" cy="1575795"/>
            <a:chOff x="6894654" y="-2145174"/>
            <a:chExt cx="289367" cy="127900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894654" y="-2141316"/>
              <a:ext cx="2893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894654" y="-866172"/>
              <a:ext cx="2893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7184021" y="-2145174"/>
              <a:ext cx="0" cy="1279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695447" y="3720240"/>
            <a:ext cx="148879" cy="1372621"/>
            <a:chOff x="6894654" y="-2145174"/>
            <a:chExt cx="289367" cy="1279002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894654" y="-2141316"/>
              <a:ext cx="2893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894654" y="-866172"/>
              <a:ext cx="2893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7184021" y="-2145174"/>
              <a:ext cx="0" cy="1279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6203503" y="2203876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Component 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id-ID" sz="20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35871" y="2605747"/>
            <a:ext cx="318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Of shopping carts are abandoned right before the transaction its completed. Suitable for all categories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  <a:lumOff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76205" y="2487568"/>
            <a:ext cx="1417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58</a:t>
            </a:r>
            <a:r>
              <a:rPr kumimoji="0" lang="id-ID" sz="48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lang="id-ID" sz="48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03503" y="3875901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Component 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id-ID" sz="20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35871" y="4277772"/>
            <a:ext cx="318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Of shopping carts are abandoned right before the transaction its completed. Suitable for all categories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  <a:lumOff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76205" y="4159593"/>
            <a:ext cx="1417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D7AB5"/>
                </a:solidFill>
                <a:effectLst/>
                <a:uLnTx/>
                <a:uFillTx/>
                <a:cs typeface="+mn-ea"/>
                <a:sym typeface="+mn-lt"/>
              </a:rPr>
              <a:t>42</a:t>
            </a:r>
            <a:r>
              <a:rPr kumimoji="0" lang="id-ID" sz="4800" b="1" i="0" u="none" strike="noStrike" kern="1200" cap="none" spc="0" normalizeH="0" baseline="0" noProof="0" dirty="0">
                <a:ln>
                  <a:noFill/>
                </a:ln>
                <a:solidFill>
                  <a:srgbClr val="0D7AB5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lang="id-ID" sz="4800" b="1" i="0" u="none" strike="noStrike" kern="1200" cap="none" spc="0" normalizeH="0" baseline="0" noProof="0" dirty="0">
              <a:ln>
                <a:noFill/>
              </a:ln>
              <a:solidFill>
                <a:srgbClr val="0D7AB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5822271" y="1552959"/>
            <a:ext cx="5474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2"/>
          <p:cNvSpPr txBox="1"/>
          <p:nvPr/>
        </p:nvSpPr>
        <p:spPr>
          <a:xfrm>
            <a:off x="4629092" y="491703"/>
            <a:ext cx="2933816" cy="420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0" i="0" u="none" strike="noStrike" kern="1200" cap="none" spc="400" normalizeH="0" baseline="0" noProof="0" dirty="0">
                <a:ln>
                  <a:noFill/>
                </a:ln>
                <a:solidFill>
                  <a:srgbClr val="313C41"/>
                </a:solidFill>
                <a:effectLst/>
                <a:uLnTx/>
                <a:uFillTx/>
                <a:cs typeface="+mn-ea"/>
                <a:sym typeface="+mn-lt"/>
              </a:rPr>
              <a:t>请输入你的标题</a:t>
            </a:r>
            <a:endParaRPr kumimoji="0" lang="en-US" sz="2665" b="0" i="0" u="none" strike="noStrike" kern="1200" cap="none" spc="400" normalizeH="0" baseline="0" noProof="0" dirty="0">
              <a:ln>
                <a:noFill/>
              </a:ln>
              <a:solidFill>
                <a:srgbClr val="313C4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矩形 1"/>
          <p:cNvSpPr>
            <a:spLocks noChangeArrowheads="1"/>
          </p:cNvSpPr>
          <p:nvPr/>
        </p:nvSpPr>
        <p:spPr bwMode="auto">
          <a:xfrm>
            <a:off x="3695700" y="834079"/>
            <a:ext cx="4800603" cy="54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consectetuer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Aenean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ligula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eget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Aenean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massa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6" presetClass="entr" presetSubtype="2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2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1" grpId="0" animBg="1"/>
          <p:bldP spid="32" grpId="0"/>
          <p:bldP spid="33" grpId="0"/>
          <p:bldP spid="34" grpId="0"/>
          <p:bldP spid="35" grpId="0"/>
          <p:bldP spid="36" grpId="0"/>
          <p:bldP spid="3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6" presetClass="entr" presetSubtype="2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2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1" grpId="0" animBg="1"/>
          <p:bldP spid="32" grpId="0"/>
          <p:bldP spid="33" grpId="0"/>
          <p:bldP spid="34" grpId="0"/>
          <p:bldP spid="35" grpId="0"/>
          <p:bldP spid="36" grpId="0"/>
          <p:bldP spid="37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00749" y="2631772"/>
            <a:ext cx="4019049" cy="76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735" dirty="0">
                <a:solidFill>
                  <a:schemeClr val="tx2"/>
                </a:solidFill>
                <a:cs typeface="+mn-ea"/>
                <a:sym typeface="+mn-lt"/>
              </a:rPr>
              <a:t>感谢您的一路支持</a:t>
            </a:r>
            <a:endParaRPr lang="zh-CN" altLang="en-US" sz="3735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3434" y="1670300"/>
            <a:ext cx="1346844" cy="1266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5865" spc="-200" dirty="0" smtClean="0">
                <a:solidFill>
                  <a:schemeClr val="accent1"/>
                </a:solidFill>
                <a:latin typeface="Agency FB" panose="020B0503020202020204" pitchFamily="34" charset="0"/>
                <a:cs typeface="+mn-ea"/>
                <a:sym typeface="+mn-lt"/>
              </a:rPr>
              <a:t>2030</a:t>
            </a:r>
            <a:endParaRPr lang="zh-CN" altLang="en-US" sz="5865" spc="-200" dirty="0">
              <a:solidFill>
                <a:schemeClr val="accent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897364" y="3513311"/>
            <a:ext cx="5173651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spc="400" dirty="0">
                <a:solidFill>
                  <a:schemeClr val="tx2"/>
                </a:solidFill>
                <a:cs typeface="+mn-ea"/>
                <a:sym typeface="+mn-lt"/>
              </a:rPr>
              <a:t>框架完整 </a:t>
            </a:r>
            <a:r>
              <a:rPr lang="en-US" altLang="zh-CN" sz="1400" dirty="0">
                <a:solidFill>
                  <a:schemeClr val="accent1"/>
                </a:solidFill>
                <a:cs typeface="+mn-ea"/>
                <a:sym typeface="+mn-lt"/>
              </a:rPr>
              <a:t>/</a:t>
            </a:r>
            <a:r>
              <a:rPr lang="en-US" altLang="zh-CN" sz="1400" spc="4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zh-CN" altLang="en-US" sz="1400" spc="400" dirty="0">
                <a:solidFill>
                  <a:schemeClr val="tx2"/>
                </a:solidFill>
                <a:cs typeface="+mn-ea"/>
                <a:sym typeface="+mn-lt"/>
              </a:rPr>
              <a:t>述职报告 </a:t>
            </a:r>
            <a:r>
              <a:rPr lang="en-US" altLang="zh-CN" sz="1400" dirty="0">
                <a:solidFill>
                  <a:schemeClr val="accent1"/>
                </a:solidFill>
                <a:cs typeface="+mn-ea"/>
                <a:sym typeface="+mn-lt"/>
              </a:rPr>
              <a:t>/</a:t>
            </a:r>
            <a:r>
              <a:rPr lang="zh-CN" altLang="en-US" sz="1400" spc="400" dirty="0">
                <a:solidFill>
                  <a:schemeClr val="tx2"/>
                </a:solidFill>
                <a:cs typeface="+mn-ea"/>
                <a:sym typeface="+mn-lt"/>
              </a:rPr>
              <a:t> 计划总结</a:t>
            </a:r>
            <a:r>
              <a:rPr lang="zh-CN" altLang="en-US" sz="1400" spc="4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400" dirty="0">
                <a:solidFill>
                  <a:schemeClr val="accent1"/>
                </a:solidFill>
                <a:cs typeface="+mn-ea"/>
                <a:sym typeface="+mn-lt"/>
              </a:rPr>
              <a:t>/</a:t>
            </a:r>
            <a:r>
              <a:rPr lang="en-US" altLang="zh-CN" sz="1400" spc="4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zh-CN" altLang="en-US" sz="1400" spc="400" dirty="0">
                <a:solidFill>
                  <a:schemeClr val="tx2"/>
                </a:solidFill>
                <a:cs typeface="+mn-ea"/>
                <a:sym typeface="+mn-lt"/>
              </a:rPr>
              <a:t>商业计划</a:t>
            </a:r>
            <a:endParaRPr lang="zh-CN" altLang="en-US" sz="1400" spc="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>
            <a:off x="941085" y="3959703"/>
            <a:ext cx="513551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24818" y="3959704"/>
            <a:ext cx="6258153" cy="66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amet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,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consectetur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adipiscing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elit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.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Donec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luctus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nibh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 sit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amet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sem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vulputate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venenatis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bibendum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cs typeface="+mn-ea"/>
                <a:sym typeface="+mn-lt"/>
              </a:rPr>
              <a:t>orci</a:t>
            </a:r>
            <a:r>
              <a:rPr lang="en-US" altLang="zh-CN" sz="1335" dirty="0">
                <a:solidFill>
                  <a:schemeClr val="tx2"/>
                </a:solidFill>
                <a:cs typeface="+mn-ea"/>
                <a:sym typeface="+mn-lt"/>
              </a:rPr>
              <a:t> pulvinar. </a:t>
            </a:r>
            <a:endParaRPr lang="zh-CN" altLang="en-US" sz="1335" dirty="0">
              <a:solidFill>
                <a:schemeClr val="tx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文本框 6"/>
          <p:cNvSpPr txBox="1">
            <a:spLocks noChangeArrowheads="1"/>
          </p:cNvSpPr>
          <p:nvPr/>
        </p:nvSpPr>
        <p:spPr bwMode="auto">
          <a:xfrm>
            <a:off x="4106129" y="2941545"/>
            <a:ext cx="3979744" cy="57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6858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6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ADD YOUR TEXT HERE</a:t>
            </a:r>
            <a:endParaRPr lang="en-US" altLang="zh-CN" sz="2665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0" name="文本框 6"/>
          <p:cNvSpPr txBox="1">
            <a:spLocks noChangeArrowheads="1"/>
          </p:cNvSpPr>
          <p:nvPr/>
        </p:nvSpPr>
        <p:spPr bwMode="auto">
          <a:xfrm>
            <a:off x="4958080" y="2293434"/>
            <a:ext cx="2275840" cy="57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 defTabSz="6858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65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/ </a:t>
            </a:r>
            <a:r>
              <a:rPr lang="zh-CN" altLang="en-US" sz="2665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第</a:t>
            </a:r>
            <a:r>
              <a:rPr lang="en-US" altLang="zh-CN" sz="2665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665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章 </a:t>
            </a:r>
            <a:r>
              <a:rPr lang="en-US" altLang="zh-CN" sz="2665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endParaRPr lang="zh-CN" altLang="en-US" sz="2665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1" name="文本框 6"/>
          <p:cNvSpPr txBox="1">
            <a:spLocks noChangeArrowheads="1"/>
          </p:cNvSpPr>
          <p:nvPr/>
        </p:nvSpPr>
        <p:spPr bwMode="auto">
          <a:xfrm>
            <a:off x="3491322" y="3555046"/>
            <a:ext cx="5209356" cy="59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Lorem ipsum dolor sit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amet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consectetur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adipiscing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elit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.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Donec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luctus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nibh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sit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amet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sem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vulputate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venenatis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bibendum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335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12160" y="4291657"/>
            <a:ext cx="1367682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665" spc="800" dirty="0">
                <a:solidFill>
                  <a:schemeClr val="accent1"/>
                </a:solidFill>
                <a:cs typeface="+mn-ea"/>
                <a:sym typeface="+mn-lt"/>
              </a:rPr>
              <a:t>//////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197"/>
          <p:cNvSpPr/>
          <p:nvPr/>
        </p:nvSpPr>
        <p:spPr>
          <a:xfrm>
            <a:off x="1926156" y="5059508"/>
            <a:ext cx="83396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Suitable for all categories 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business and personal presentation, eaque ipsa quae ab illo inventore veritatis et quasi architecto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beatae vitae dicta sunt explicabo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farmers ensure that we will bring the best of the market to your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kimquae ab illo inventore veritatis et quasi architecto beatae vitae dicta sunt explicabo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5198158" y="4628105"/>
            <a:ext cx="1604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Mr. Edward Wood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06" name="Straight Connector 205"/>
          <p:cNvCxnSpPr/>
          <p:nvPr/>
        </p:nvCxnSpPr>
        <p:spPr>
          <a:xfrm>
            <a:off x="5867400" y="4988388"/>
            <a:ext cx="457200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占位符 7"/>
          <p:cNvPicPr>
            <a:picLocks noGrp="1" noChangeAspect="1"/>
          </p:cNvPicPr>
          <p:nvPr>
            <p:ph type="pic" sz="quarter" idx="14"/>
          </p:nvPr>
        </p:nvPicPr>
        <p:blipFill>
          <a:blip r:embed="rId1" cstate="screen"/>
          <a:srcRect/>
          <a:stretch>
            <a:fillRect/>
          </a:stretch>
        </p:blipFill>
        <p:spPr/>
      </p:pic>
      <p:cxnSp>
        <p:nvCxnSpPr>
          <p:cNvPr id="16" name="直接连接符 15"/>
          <p:cNvCxnSpPr/>
          <p:nvPr/>
        </p:nvCxnSpPr>
        <p:spPr>
          <a:xfrm>
            <a:off x="5822271" y="1552959"/>
            <a:ext cx="5474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2"/>
          <p:cNvSpPr txBox="1"/>
          <p:nvPr/>
        </p:nvSpPr>
        <p:spPr>
          <a:xfrm>
            <a:off x="4629092" y="491703"/>
            <a:ext cx="2933816" cy="420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0" i="0" u="none" strike="noStrike" kern="1200" cap="none" spc="400" normalizeH="0" baseline="0" noProof="0" dirty="0">
                <a:ln>
                  <a:noFill/>
                </a:ln>
                <a:solidFill>
                  <a:srgbClr val="313C41"/>
                </a:solidFill>
                <a:effectLst/>
                <a:uLnTx/>
                <a:uFillTx/>
                <a:cs typeface="+mn-ea"/>
                <a:sym typeface="+mn-lt"/>
              </a:rPr>
              <a:t>请输入你的标题</a:t>
            </a:r>
            <a:endParaRPr kumimoji="0" lang="en-US" sz="2665" b="0" i="0" u="none" strike="noStrike" kern="1200" cap="none" spc="400" normalizeH="0" baseline="0" noProof="0" dirty="0">
              <a:ln>
                <a:noFill/>
              </a:ln>
              <a:solidFill>
                <a:srgbClr val="313C4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3695700" y="834079"/>
            <a:ext cx="4800603" cy="54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consectetuer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Aenean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ligula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eget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Aenean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massa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8" grpId="0"/>
          <p:bldP spid="19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8" grpId="0"/>
          <p:bldP spid="19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9321" y="2477728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Promotion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7376" y="2843134"/>
            <a:ext cx="3033512" cy="8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This Template Great for your business presentation &amp;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for all categories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trust me it works.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0433" y="247772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SEO Analysis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18328" y="2843134"/>
            <a:ext cx="2980430" cy="8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This Template Great for your business presentation &amp;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for all categories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trust me it works.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16142" y="247772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Idea Generation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84196" y="2843134"/>
            <a:ext cx="2980430" cy="8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This Template Great for your business presentation &amp;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for all categories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trust me it works.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Freeform 119"/>
          <p:cNvSpPr>
            <a:spLocks noEditPoints="1"/>
          </p:cNvSpPr>
          <p:nvPr/>
        </p:nvSpPr>
        <p:spPr bwMode="auto">
          <a:xfrm>
            <a:off x="1141848" y="2395520"/>
            <a:ext cx="383421" cy="421060"/>
          </a:xfrm>
          <a:custGeom>
            <a:avLst/>
            <a:gdLst>
              <a:gd name="T0" fmla="*/ 55 w 69"/>
              <a:gd name="T1" fmla="*/ 29 h 73"/>
              <a:gd name="T2" fmla="*/ 49 w 69"/>
              <a:gd name="T3" fmla="*/ 20 h 73"/>
              <a:gd name="T4" fmla="*/ 41 w 69"/>
              <a:gd name="T5" fmla="*/ 13 h 73"/>
              <a:gd name="T6" fmla="*/ 39 w 69"/>
              <a:gd name="T7" fmla="*/ 0 h 73"/>
              <a:gd name="T8" fmla="*/ 58 w 69"/>
              <a:gd name="T9" fmla="*/ 11 h 73"/>
              <a:gd name="T10" fmla="*/ 68 w 69"/>
              <a:gd name="T11" fmla="*/ 30 h 73"/>
              <a:gd name="T12" fmla="*/ 61 w 69"/>
              <a:gd name="T13" fmla="*/ 30 h 73"/>
              <a:gd name="T14" fmla="*/ 55 w 69"/>
              <a:gd name="T15" fmla="*/ 14 h 73"/>
              <a:gd name="T16" fmla="*/ 40 w 69"/>
              <a:gd name="T17" fmla="*/ 8 h 73"/>
              <a:gd name="T18" fmla="*/ 61 w 69"/>
              <a:gd name="T19" fmla="*/ 30 h 73"/>
              <a:gd name="T20" fmla="*/ 63 w 69"/>
              <a:gd name="T21" fmla="*/ 43 h 73"/>
              <a:gd name="T22" fmla="*/ 32 w 69"/>
              <a:gd name="T23" fmla="*/ 53 h 73"/>
              <a:gd name="T24" fmla="*/ 32 w 69"/>
              <a:gd name="T25" fmla="*/ 57 h 73"/>
              <a:gd name="T26" fmla="*/ 34 w 69"/>
              <a:gd name="T27" fmla="*/ 72 h 73"/>
              <a:gd name="T28" fmla="*/ 24 w 69"/>
              <a:gd name="T29" fmla="*/ 65 h 73"/>
              <a:gd name="T30" fmla="*/ 21 w 69"/>
              <a:gd name="T31" fmla="*/ 65 h 73"/>
              <a:gd name="T32" fmla="*/ 16 w 69"/>
              <a:gd name="T33" fmla="*/ 69 h 73"/>
              <a:gd name="T34" fmla="*/ 0 w 69"/>
              <a:gd name="T35" fmla="*/ 53 h 73"/>
              <a:gd name="T36" fmla="*/ 15 w 69"/>
              <a:gd name="T37" fmla="*/ 37 h 73"/>
              <a:gd name="T38" fmla="*/ 26 w 69"/>
              <a:gd name="T39" fmla="*/ 6 h 73"/>
              <a:gd name="T40" fmla="*/ 28 w 69"/>
              <a:gd name="T41" fmla="*/ 6 h 73"/>
              <a:gd name="T42" fmla="*/ 7 w 69"/>
              <a:gd name="T43" fmla="*/ 50 h 73"/>
              <a:gd name="T44" fmla="*/ 6 w 69"/>
              <a:gd name="T45" fmla="*/ 50 h 73"/>
              <a:gd name="T46" fmla="*/ 3 w 69"/>
              <a:gd name="T47" fmla="*/ 53 h 73"/>
              <a:gd name="T48" fmla="*/ 17 w 69"/>
              <a:gd name="T49" fmla="*/ 64 h 73"/>
              <a:gd name="T50" fmla="*/ 16 w 69"/>
              <a:gd name="T51" fmla="*/ 65 h 73"/>
              <a:gd name="T52" fmla="*/ 30 w 69"/>
              <a:gd name="T53" fmla="*/ 52 h 73"/>
              <a:gd name="T54" fmla="*/ 8 w 69"/>
              <a:gd name="T55" fmla="*/ 52 h 73"/>
              <a:gd name="T56" fmla="*/ 20 w 69"/>
              <a:gd name="T57" fmla="*/ 61 h 73"/>
              <a:gd name="T58" fmla="*/ 29 w 69"/>
              <a:gd name="T59" fmla="*/ 56 h 73"/>
              <a:gd name="T60" fmla="*/ 22 w 69"/>
              <a:gd name="T61" fmla="*/ 62 h 73"/>
              <a:gd name="T62" fmla="*/ 23 w 69"/>
              <a:gd name="T63" fmla="*/ 62 h 73"/>
              <a:gd name="T64" fmla="*/ 27 w 69"/>
              <a:gd name="T65" fmla="*/ 60 h 73"/>
              <a:gd name="T66" fmla="*/ 36 w 69"/>
              <a:gd name="T67" fmla="*/ 65 h 73"/>
              <a:gd name="T68" fmla="*/ 42 w 69"/>
              <a:gd name="T69" fmla="*/ 27 h 73"/>
              <a:gd name="T70" fmla="*/ 18 w 69"/>
              <a:gd name="T71" fmla="*/ 38 h 73"/>
              <a:gd name="T72" fmla="*/ 28 w 69"/>
              <a:gd name="T73" fmla="*/ 16 h 73"/>
              <a:gd name="T74" fmla="*/ 31 w 69"/>
              <a:gd name="T75" fmla="*/ 51 h 73"/>
              <a:gd name="T76" fmla="*/ 27 w 69"/>
              <a:gd name="T77" fmla="*/ 9 h 73"/>
              <a:gd name="T78" fmla="*/ 60 w 69"/>
              <a:gd name="T79" fmla="*/ 42 h 73"/>
              <a:gd name="T80" fmla="*/ 21 w 69"/>
              <a:gd name="T81" fmla="*/ 48 h 73"/>
              <a:gd name="T82" fmla="*/ 14 w 69"/>
              <a:gd name="T83" fmla="*/ 54 h 73"/>
              <a:gd name="T84" fmla="*/ 12 w 69"/>
              <a:gd name="T85" fmla="*/ 50 h 73"/>
              <a:gd name="T86" fmla="*/ 21 w 69"/>
              <a:gd name="T87" fmla="*/ 47 h 73"/>
              <a:gd name="T88" fmla="*/ 14 w 69"/>
              <a:gd name="T89" fmla="*/ 5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9" h="73">
                <a:moveTo>
                  <a:pt x="51" y="18"/>
                </a:moveTo>
                <a:cubicBezTo>
                  <a:pt x="53" y="21"/>
                  <a:pt x="55" y="24"/>
                  <a:pt x="56" y="28"/>
                </a:cubicBezTo>
                <a:cubicBezTo>
                  <a:pt x="56" y="28"/>
                  <a:pt x="56" y="29"/>
                  <a:pt x="55" y="29"/>
                </a:cubicBezTo>
                <a:cubicBezTo>
                  <a:pt x="55" y="29"/>
                  <a:pt x="55" y="29"/>
                  <a:pt x="55" y="29"/>
                </a:cubicBezTo>
                <a:cubicBezTo>
                  <a:pt x="54" y="29"/>
                  <a:pt x="54" y="29"/>
                  <a:pt x="54" y="28"/>
                </a:cubicBezTo>
                <a:cubicBezTo>
                  <a:pt x="53" y="25"/>
                  <a:pt x="51" y="22"/>
                  <a:pt x="49" y="20"/>
                </a:cubicBezTo>
                <a:cubicBezTo>
                  <a:pt x="47" y="17"/>
                  <a:pt x="44" y="16"/>
                  <a:pt x="40" y="15"/>
                </a:cubicBezTo>
                <a:cubicBezTo>
                  <a:pt x="40" y="15"/>
                  <a:pt x="40" y="14"/>
                  <a:pt x="40" y="14"/>
                </a:cubicBezTo>
                <a:cubicBezTo>
                  <a:pt x="40" y="13"/>
                  <a:pt x="40" y="13"/>
                  <a:pt x="41" y="13"/>
                </a:cubicBezTo>
                <a:cubicBezTo>
                  <a:pt x="45" y="14"/>
                  <a:pt x="48" y="16"/>
                  <a:pt x="51" y="18"/>
                </a:cubicBezTo>
                <a:close/>
                <a:moveTo>
                  <a:pt x="59" y="9"/>
                </a:moveTo>
                <a:cubicBezTo>
                  <a:pt x="54" y="4"/>
                  <a:pt x="47" y="1"/>
                  <a:pt x="39" y="0"/>
                </a:cubicBezTo>
                <a:cubicBezTo>
                  <a:pt x="39" y="0"/>
                  <a:pt x="38" y="0"/>
                  <a:pt x="38" y="1"/>
                </a:cubicBezTo>
                <a:cubicBezTo>
                  <a:pt x="38" y="2"/>
                  <a:pt x="39" y="2"/>
                  <a:pt x="39" y="2"/>
                </a:cubicBezTo>
                <a:cubicBezTo>
                  <a:pt x="46" y="3"/>
                  <a:pt x="53" y="6"/>
                  <a:pt x="58" y="11"/>
                </a:cubicBezTo>
                <a:cubicBezTo>
                  <a:pt x="63" y="16"/>
                  <a:pt x="66" y="22"/>
                  <a:pt x="67" y="29"/>
                </a:cubicBezTo>
                <a:cubicBezTo>
                  <a:pt x="67" y="30"/>
                  <a:pt x="67" y="30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0"/>
                  <a:pt x="69" y="30"/>
                  <a:pt x="69" y="29"/>
                </a:cubicBezTo>
                <a:cubicBezTo>
                  <a:pt x="68" y="22"/>
                  <a:pt x="64" y="15"/>
                  <a:pt x="59" y="9"/>
                </a:cubicBezTo>
                <a:close/>
                <a:moveTo>
                  <a:pt x="61" y="30"/>
                </a:moveTo>
                <a:cubicBezTo>
                  <a:pt x="61" y="30"/>
                  <a:pt x="61" y="30"/>
                  <a:pt x="61" y="30"/>
                </a:cubicBezTo>
                <a:cubicBezTo>
                  <a:pt x="62" y="30"/>
                  <a:pt x="62" y="29"/>
                  <a:pt x="62" y="28"/>
                </a:cubicBezTo>
                <a:cubicBezTo>
                  <a:pt x="61" y="23"/>
                  <a:pt x="59" y="18"/>
                  <a:pt x="55" y="14"/>
                </a:cubicBezTo>
                <a:cubicBezTo>
                  <a:pt x="51" y="10"/>
                  <a:pt x="46" y="7"/>
                  <a:pt x="40" y="6"/>
                </a:cubicBezTo>
                <a:cubicBezTo>
                  <a:pt x="40" y="6"/>
                  <a:pt x="39" y="7"/>
                  <a:pt x="39" y="7"/>
                </a:cubicBezTo>
                <a:cubicBezTo>
                  <a:pt x="39" y="8"/>
                  <a:pt x="39" y="8"/>
                  <a:pt x="40" y="8"/>
                </a:cubicBezTo>
                <a:cubicBezTo>
                  <a:pt x="45" y="9"/>
                  <a:pt x="50" y="12"/>
                  <a:pt x="53" y="15"/>
                </a:cubicBezTo>
                <a:cubicBezTo>
                  <a:pt x="57" y="19"/>
                  <a:pt x="59" y="24"/>
                  <a:pt x="60" y="29"/>
                </a:cubicBezTo>
                <a:cubicBezTo>
                  <a:pt x="60" y="29"/>
                  <a:pt x="61" y="30"/>
                  <a:pt x="61" y="30"/>
                </a:cubicBezTo>
                <a:close/>
                <a:moveTo>
                  <a:pt x="63" y="40"/>
                </a:moveTo>
                <a:cubicBezTo>
                  <a:pt x="63" y="41"/>
                  <a:pt x="63" y="41"/>
                  <a:pt x="63" y="42"/>
                </a:cubicBezTo>
                <a:cubicBezTo>
                  <a:pt x="63" y="42"/>
                  <a:pt x="63" y="43"/>
                  <a:pt x="63" y="43"/>
                </a:cubicBezTo>
                <a:cubicBezTo>
                  <a:pt x="61" y="45"/>
                  <a:pt x="61" y="45"/>
                  <a:pt x="61" y="45"/>
                </a:cubicBezTo>
                <a:cubicBezTo>
                  <a:pt x="61" y="45"/>
                  <a:pt x="61" y="45"/>
                  <a:pt x="60" y="45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3" y="55"/>
                  <a:pt x="33" y="56"/>
                  <a:pt x="32" y="57"/>
                </a:cubicBezTo>
                <a:cubicBezTo>
                  <a:pt x="39" y="64"/>
                  <a:pt x="39" y="64"/>
                  <a:pt x="39" y="64"/>
                </a:cubicBezTo>
                <a:cubicBezTo>
                  <a:pt x="40" y="65"/>
                  <a:pt x="40" y="66"/>
                  <a:pt x="39" y="67"/>
                </a:cubicBezTo>
                <a:cubicBezTo>
                  <a:pt x="34" y="72"/>
                  <a:pt x="34" y="72"/>
                  <a:pt x="34" y="72"/>
                </a:cubicBezTo>
                <a:cubicBezTo>
                  <a:pt x="33" y="73"/>
                  <a:pt x="33" y="73"/>
                  <a:pt x="32" y="73"/>
                </a:cubicBezTo>
                <a:cubicBezTo>
                  <a:pt x="32" y="73"/>
                  <a:pt x="31" y="73"/>
                  <a:pt x="31" y="72"/>
                </a:cubicBezTo>
                <a:cubicBezTo>
                  <a:pt x="24" y="65"/>
                  <a:pt x="24" y="65"/>
                  <a:pt x="24" y="65"/>
                </a:cubicBezTo>
                <a:cubicBezTo>
                  <a:pt x="24" y="65"/>
                  <a:pt x="23" y="65"/>
                  <a:pt x="23" y="65"/>
                </a:cubicBezTo>
                <a:cubicBezTo>
                  <a:pt x="22" y="65"/>
                  <a:pt x="22" y="65"/>
                  <a:pt x="21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17" y="68"/>
                  <a:pt x="17" y="68"/>
                  <a:pt x="17" y="68"/>
                </a:cubicBezTo>
                <a:cubicBezTo>
                  <a:pt x="17" y="69"/>
                  <a:pt x="16" y="69"/>
                  <a:pt x="16" y="69"/>
                </a:cubicBezTo>
                <a:cubicBezTo>
                  <a:pt x="15" y="69"/>
                  <a:pt x="15" y="69"/>
                  <a:pt x="15" y="68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3"/>
                  <a:pt x="0" y="53"/>
                </a:cubicBezTo>
                <a:cubicBezTo>
                  <a:pt x="0" y="52"/>
                  <a:pt x="0" y="52"/>
                  <a:pt x="0" y="51"/>
                </a:cubicBezTo>
                <a:cubicBezTo>
                  <a:pt x="3" y="49"/>
                  <a:pt x="3" y="49"/>
                  <a:pt x="3" y="49"/>
                </a:cubicBezTo>
                <a:cubicBezTo>
                  <a:pt x="15" y="37"/>
                  <a:pt x="15" y="37"/>
                  <a:pt x="15" y="37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4" y="8"/>
                  <a:pt x="24" y="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5"/>
                  <a:pt x="26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8" y="5"/>
                  <a:pt x="28" y="6"/>
                </a:cubicBezTo>
                <a:lnTo>
                  <a:pt x="63" y="40"/>
                </a:lnTo>
                <a:close/>
                <a:moveTo>
                  <a:pt x="6" y="50"/>
                </a:moveTo>
                <a:cubicBezTo>
                  <a:pt x="7" y="50"/>
                  <a:pt x="7" y="50"/>
                  <a:pt x="7" y="50"/>
                </a:cubicBezTo>
                <a:cubicBezTo>
                  <a:pt x="18" y="40"/>
                  <a:pt x="18" y="40"/>
                  <a:pt x="18" y="40"/>
                </a:cubicBezTo>
                <a:cubicBezTo>
                  <a:pt x="17" y="39"/>
                  <a:pt x="17" y="39"/>
                  <a:pt x="17" y="39"/>
                </a:cubicBezTo>
                <a:lnTo>
                  <a:pt x="6" y="50"/>
                </a:lnTo>
                <a:close/>
                <a:moveTo>
                  <a:pt x="5" y="52"/>
                </a:moveTo>
                <a:cubicBezTo>
                  <a:pt x="5" y="51"/>
                  <a:pt x="5" y="51"/>
                  <a:pt x="5" y="51"/>
                </a:cubicBezTo>
                <a:cubicBezTo>
                  <a:pt x="3" y="53"/>
                  <a:pt x="3" y="53"/>
                  <a:pt x="3" y="53"/>
                </a:cubicBezTo>
                <a:cubicBezTo>
                  <a:pt x="4" y="53"/>
                  <a:pt x="4" y="53"/>
                  <a:pt x="4" y="53"/>
                </a:cubicBezTo>
                <a:lnTo>
                  <a:pt x="5" y="52"/>
                </a:lnTo>
                <a:close/>
                <a:moveTo>
                  <a:pt x="17" y="64"/>
                </a:moveTo>
                <a:cubicBezTo>
                  <a:pt x="7" y="53"/>
                  <a:pt x="7" y="53"/>
                  <a:pt x="7" y="53"/>
                </a:cubicBezTo>
                <a:cubicBezTo>
                  <a:pt x="5" y="55"/>
                  <a:pt x="5" y="55"/>
                  <a:pt x="5" y="55"/>
                </a:cubicBezTo>
                <a:cubicBezTo>
                  <a:pt x="16" y="65"/>
                  <a:pt x="16" y="65"/>
                  <a:pt x="16" y="65"/>
                </a:cubicBezTo>
                <a:lnTo>
                  <a:pt x="17" y="64"/>
                </a:lnTo>
                <a:close/>
                <a:moveTo>
                  <a:pt x="24" y="57"/>
                </a:moveTo>
                <a:cubicBezTo>
                  <a:pt x="30" y="52"/>
                  <a:pt x="30" y="52"/>
                  <a:pt x="30" y="52"/>
                </a:cubicBezTo>
                <a:cubicBezTo>
                  <a:pt x="23" y="45"/>
                  <a:pt x="23" y="45"/>
                  <a:pt x="23" y="45"/>
                </a:cubicBezTo>
                <a:cubicBezTo>
                  <a:pt x="19" y="41"/>
                  <a:pt x="19" y="41"/>
                  <a:pt x="19" y="41"/>
                </a:cubicBezTo>
                <a:cubicBezTo>
                  <a:pt x="8" y="52"/>
                  <a:pt x="8" y="52"/>
                  <a:pt x="8" y="52"/>
                </a:cubicBezTo>
                <a:cubicBezTo>
                  <a:pt x="19" y="63"/>
                  <a:pt x="19" y="63"/>
                  <a:pt x="19" y="63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1"/>
                  <a:pt x="20" y="61"/>
                  <a:pt x="20" y="61"/>
                </a:cubicBezTo>
                <a:lnTo>
                  <a:pt x="24" y="57"/>
                </a:lnTo>
                <a:close/>
                <a:moveTo>
                  <a:pt x="26" y="59"/>
                </a:moveTo>
                <a:cubicBezTo>
                  <a:pt x="29" y="56"/>
                  <a:pt x="29" y="56"/>
                  <a:pt x="29" y="56"/>
                </a:cubicBezTo>
                <a:cubicBezTo>
                  <a:pt x="29" y="55"/>
                  <a:pt x="29" y="55"/>
                  <a:pt x="29" y="55"/>
                </a:cubicBezTo>
                <a:cubicBezTo>
                  <a:pt x="26" y="59"/>
                  <a:pt x="26" y="59"/>
                  <a:pt x="26" y="59"/>
                </a:cubicBezTo>
                <a:cubicBezTo>
                  <a:pt x="22" y="62"/>
                  <a:pt x="22" y="62"/>
                  <a:pt x="22" y="62"/>
                </a:cubicBezTo>
                <a:cubicBezTo>
                  <a:pt x="23" y="62"/>
                  <a:pt x="23" y="62"/>
                  <a:pt x="23" y="62"/>
                </a:cubicBezTo>
                <a:cubicBezTo>
                  <a:pt x="23" y="62"/>
                  <a:pt x="23" y="62"/>
                  <a:pt x="23" y="62"/>
                </a:cubicBezTo>
                <a:cubicBezTo>
                  <a:pt x="23" y="62"/>
                  <a:pt x="23" y="62"/>
                  <a:pt x="23" y="62"/>
                </a:cubicBezTo>
                <a:lnTo>
                  <a:pt x="26" y="59"/>
                </a:lnTo>
                <a:close/>
                <a:moveTo>
                  <a:pt x="29" y="58"/>
                </a:moveTo>
                <a:cubicBezTo>
                  <a:pt x="27" y="60"/>
                  <a:pt x="27" y="60"/>
                  <a:pt x="27" y="60"/>
                </a:cubicBezTo>
                <a:cubicBezTo>
                  <a:pt x="25" y="62"/>
                  <a:pt x="25" y="62"/>
                  <a:pt x="25" y="62"/>
                </a:cubicBezTo>
                <a:cubicBezTo>
                  <a:pt x="32" y="69"/>
                  <a:pt x="32" y="69"/>
                  <a:pt x="32" y="69"/>
                </a:cubicBezTo>
                <a:cubicBezTo>
                  <a:pt x="36" y="65"/>
                  <a:pt x="36" y="65"/>
                  <a:pt x="36" y="65"/>
                </a:cubicBezTo>
                <a:lnTo>
                  <a:pt x="29" y="58"/>
                </a:lnTo>
                <a:close/>
                <a:moveTo>
                  <a:pt x="58" y="43"/>
                </a:moveTo>
                <a:cubicBezTo>
                  <a:pt x="42" y="27"/>
                  <a:pt x="42" y="27"/>
                  <a:pt x="42" y="27"/>
                </a:cubicBezTo>
                <a:cubicBezTo>
                  <a:pt x="26" y="11"/>
                  <a:pt x="26" y="11"/>
                  <a:pt x="26" y="11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8"/>
                  <a:pt x="18" y="38"/>
                  <a:pt x="18" y="38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5"/>
                  <a:pt x="27" y="14"/>
                  <a:pt x="27" y="14"/>
                </a:cubicBezTo>
                <a:cubicBezTo>
                  <a:pt x="28" y="15"/>
                  <a:pt x="28" y="15"/>
                  <a:pt x="28" y="16"/>
                </a:cubicBezTo>
                <a:cubicBezTo>
                  <a:pt x="20" y="39"/>
                  <a:pt x="20" y="39"/>
                  <a:pt x="2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31" y="51"/>
                  <a:pt x="31" y="51"/>
                  <a:pt x="31" y="51"/>
                </a:cubicBezTo>
                <a:lnTo>
                  <a:pt x="58" y="43"/>
                </a:lnTo>
                <a:close/>
                <a:moveTo>
                  <a:pt x="60" y="42"/>
                </a:move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43" y="26"/>
                  <a:pt x="43" y="26"/>
                  <a:pt x="43" y="26"/>
                </a:cubicBezTo>
                <a:cubicBezTo>
                  <a:pt x="60" y="42"/>
                  <a:pt x="60" y="42"/>
                  <a:pt x="60" y="42"/>
                </a:cubicBezTo>
                <a:close/>
                <a:moveTo>
                  <a:pt x="21" y="47"/>
                </a:moveTo>
                <a:cubicBezTo>
                  <a:pt x="21" y="47"/>
                  <a:pt x="21" y="47"/>
                  <a:pt x="21" y="47"/>
                </a:cubicBezTo>
                <a:cubicBezTo>
                  <a:pt x="21" y="48"/>
                  <a:pt x="21" y="48"/>
                  <a:pt x="21" y="48"/>
                </a:cubicBezTo>
                <a:cubicBezTo>
                  <a:pt x="15" y="54"/>
                  <a:pt x="15" y="54"/>
                  <a:pt x="15" y="54"/>
                </a:cubicBezTo>
                <a:cubicBezTo>
                  <a:pt x="15" y="54"/>
                  <a:pt x="15" y="54"/>
                  <a:pt x="14" y="54"/>
                </a:cubicBezTo>
                <a:cubicBezTo>
                  <a:pt x="14" y="54"/>
                  <a:pt x="14" y="54"/>
                  <a:pt x="14" y="54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52"/>
                  <a:pt x="12" y="51"/>
                  <a:pt x="12" y="51"/>
                </a:cubicBezTo>
                <a:cubicBezTo>
                  <a:pt x="12" y="51"/>
                  <a:pt x="12" y="51"/>
                  <a:pt x="12" y="50"/>
                </a:cubicBezTo>
                <a:cubicBezTo>
                  <a:pt x="17" y="45"/>
                  <a:pt x="17" y="45"/>
                  <a:pt x="17" y="45"/>
                </a:cubicBezTo>
                <a:cubicBezTo>
                  <a:pt x="18" y="45"/>
                  <a:pt x="18" y="45"/>
                  <a:pt x="19" y="45"/>
                </a:cubicBezTo>
                <a:lnTo>
                  <a:pt x="21" y="47"/>
                </a:lnTo>
                <a:close/>
                <a:moveTo>
                  <a:pt x="18" y="47"/>
                </a:moveTo>
                <a:cubicBezTo>
                  <a:pt x="18" y="47"/>
                  <a:pt x="18" y="47"/>
                  <a:pt x="18" y="47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1"/>
                  <a:pt x="14" y="51"/>
                  <a:pt x="14" y="51"/>
                </a:cubicBezTo>
                <a:lnTo>
                  <a:pt x="18" y="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D7AB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 252"/>
          <p:cNvSpPr>
            <a:spLocks noEditPoints="1"/>
          </p:cNvSpPr>
          <p:nvPr/>
        </p:nvSpPr>
        <p:spPr bwMode="auto">
          <a:xfrm>
            <a:off x="8316842" y="2355772"/>
            <a:ext cx="336833" cy="460808"/>
          </a:xfrm>
          <a:custGeom>
            <a:avLst/>
            <a:gdLst>
              <a:gd name="T0" fmla="*/ 51 w 61"/>
              <a:gd name="T1" fmla="*/ 54 h 80"/>
              <a:gd name="T2" fmla="*/ 7 w 61"/>
              <a:gd name="T3" fmla="*/ 25 h 80"/>
              <a:gd name="T4" fmla="*/ 5 w 61"/>
              <a:gd name="T5" fmla="*/ 42 h 80"/>
              <a:gd name="T6" fmla="*/ 12 w 61"/>
              <a:gd name="T7" fmla="*/ 60 h 80"/>
              <a:gd name="T8" fmla="*/ 17 w 61"/>
              <a:gd name="T9" fmla="*/ 80 h 80"/>
              <a:gd name="T10" fmla="*/ 37 w 61"/>
              <a:gd name="T11" fmla="*/ 66 h 80"/>
              <a:gd name="T12" fmla="*/ 12 w 61"/>
              <a:gd name="T13" fmla="*/ 57 h 80"/>
              <a:gd name="T14" fmla="*/ 7 w 61"/>
              <a:gd name="T15" fmla="*/ 44 h 80"/>
              <a:gd name="T16" fmla="*/ 10 w 61"/>
              <a:gd name="T17" fmla="*/ 25 h 80"/>
              <a:gd name="T18" fmla="*/ 47 w 61"/>
              <a:gd name="T19" fmla="*/ 52 h 80"/>
              <a:gd name="T20" fmla="*/ 55 w 61"/>
              <a:gd name="T21" fmla="*/ 66 h 80"/>
              <a:gd name="T22" fmla="*/ 29 w 61"/>
              <a:gd name="T23" fmla="*/ 14 h 80"/>
              <a:gd name="T24" fmla="*/ 35 w 61"/>
              <a:gd name="T25" fmla="*/ 15 h 80"/>
              <a:gd name="T26" fmla="*/ 34 w 61"/>
              <a:gd name="T27" fmla="*/ 11 h 80"/>
              <a:gd name="T28" fmla="*/ 32 w 61"/>
              <a:gd name="T29" fmla="*/ 9 h 80"/>
              <a:gd name="T30" fmla="*/ 29 w 61"/>
              <a:gd name="T31" fmla="*/ 8 h 80"/>
              <a:gd name="T32" fmla="*/ 25 w 61"/>
              <a:gd name="T33" fmla="*/ 9 h 80"/>
              <a:gd name="T34" fmla="*/ 22 w 61"/>
              <a:gd name="T35" fmla="*/ 10 h 80"/>
              <a:gd name="T36" fmla="*/ 21 w 61"/>
              <a:gd name="T37" fmla="*/ 14 h 80"/>
              <a:gd name="T38" fmla="*/ 22 w 61"/>
              <a:gd name="T39" fmla="*/ 16 h 80"/>
              <a:gd name="T40" fmla="*/ 25 w 61"/>
              <a:gd name="T41" fmla="*/ 19 h 80"/>
              <a:gd name="T42" fmla="*/ 29 w 61"/>
              <a:gd name="T43" fmla="*/ 20 h 80"/>
              <a:gd name="T44" fmla="*/ 32 w 61"/>
              <a:gd name="T45" fmla="*/ 19 h 80"/>
              <a:gd name="T46" fmla="*/ 28 w 61"/>
              <a:gd name="T47" fmla="*/ 10 h 80"/>
              <a:gd name="T48" fmla="*/ 37 w 61"/>
              <a:gd name="T49" fmla="*/ 13 h 80"/>
              <a:gd name="T50" fmla="*/ 38 w 61"/>
              <a:gd name="T51" fmla="*/ 16 h 80"/>
              <a:gd name="T52" fmla="*/ 40 w 61"/>
              <a:gd name="T53" fmla="*/ 18 h 80"/>
              <a:gd name="T54" fmla="*/ 42 w 61"/>
              <a:gd name="T55" fmla="*/ 19 h 80"/>
              <a:gd name="T56" fmla="*/ 45 w 61"/>
              <a:gd name="T57" fmla="*/ 18 h 80"/>
              <a:gd name="T58" fmla="*/ 46 w 61"/>
              <a:gd name="T59" fmla="*/ 16 h 80"/>
              <a:gd name="T60" fmla="*/ 47 w 61"/>
              <a:gd name="T61" fmla="*/ 13 h 80"/>
              <a:gd name="T62" fmla="*/ 47 w 61"/>
              <a:gd name="T63" fmla="*/ 11 h 80"/>
              <a:gd name="T64" fmla="*/ 44 w 61"/>
              <a:gd name="T65" fmla="*/ 9 h 80"/>
              <a:gd name="T66" fmla="*/ 41 w 61"/>
              <a:gd name="T67" fmla="*/ 8 h 80"/>
              <a:gd name="T68" fmla="*/ 39 w 61"/>
              <a:gd name="T69" fmla="*/ 9 h 80"/>
              <a:gd name="T70" fmla="*/ 38 w 61"/>
              <a:gd name="T71" fmla="*/ 11 h 80"/>
              <a:gd name="T72" fmla="*/ 40 w 61"/>
              <a:gd name="T73" fmla="*/ 15 h 80"/>
              <a:gd name="T74" fmla="*/ 34 w 61"/>
              <a:gd name="T75" fmla="*/ 23 h 80"/>
              <a:gd name="T76" fmla="*/ 36 w 61"/>
              <a:gd name="T77" fmla="*/ 24 h 80"/>
              <a:gd name="T78" fmla="*/ 38 w 61"/>
              <a:gd name="T79" fmla="*/ 25 h 80"/>
              <a:gd name="T80" fmla="*/ 39 w 61"/>
              <a:gd name="T81" fmla="*/ 24 h 80"/>
              <a:gd name="T82" fmla="*/ 40 w 61"/>
              <a:gd name="T83" fmla="*/ 23 h 80"/>
              <a:gd name="T84" fmla="*/ 40 w 61"/>
              <a:gd name="T85" fmla="*/ 21 h 80"/>
              <a:gd name="T86" fmla="*/ 39 w 61"/>
              <a:gd name="T87" fmla="*/ 19 h 80"/>
              <a:gd name="T88" fmla="*/ 37 w 61"/>
              <a:gd name="T89" fmla="*/ 18 h 80"/>
              <a:gd name="T90" fmla="*/ 35 w 61"/>
              <a:gd name="T91" fmla="*/ 19 h 80"/>
              <a:gd name="T92" fmla="*/ 34 w 61"/>
              <a:gd name="T93" fmla="*/ 19 h 80"/>
              <a:gd name="T94" fmla="*/ 33 w 61"/>
              <a:gd name="T95" fmla="*/ 21 h 80"/>
              <a:gd name="T96" fmla="*/ 38 w 61"/>
              <a:gd name="T97" fmla="*/ 20 h 80"/>
              <a:gd name="T98" fmla="*/ 36 w 61"/>
              <a:gd name="T99" fmla="*/ 22 h 80"/>
              <a:gd name="T100" fmla="*/ 45 w 61"/>
              <a:gd name="T101" fmla="*/ 19 h 80"/>
              <a:gd name="T102" fmla="*/ 44 w 61"/>
              <a:gd name="T103" fmla="*/ 22 h 80"/>
              <a:gd name="T104" fmla="*/ 43 w 61"/>
              <a:gd name="T105" fmla="*/ 24 h 80"/>
              <a:gd name="T106" fmla="*/ 44 w 61"/>
              <a:gd name="T107" fmla="*/ 27 h 80"/>
              <a:gd name="T108" fmla="*/ 46 w 61"/>
              <a:gd name="T109" fmla="*/ 29 h 80"/>
              <a:gd name="T110" fmla="*/ 49 w 61"/>
              <a:gd name="T111" fmla="*/ 29 h 80"/>
              <a:gd name="T112" fmla="*/ 51 w 61"/>
              <a:gd name="T113" fmla="*/ 28 h 80"/>
              <a:gd name="T114" fmla="*/ 53 w 61"/>
              <a:gd name="T115" fmla="*/ 26 h 80"/>
              <a:gd name="T116" fmla="*/ 53 w 61"/>
              <a:gd name="T117" fmla="*/ 23 h 80"/>
              <a:gd name="T118" fmla="*/ 51 w 61"/>
              <a:gd name="T119" fmla="*/ 20 h 80"/>
              <a:gd name="T120" fmla="*/ 48 w 61"/>
              <a:gd name="T121" fmla="*/ 19 h 80"/>
              <a:gd name="T122" fmla="*/ 46 w 61"/>
              <a:gd name="T123" fmla="*/ 2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" h="80">
                <a:moveTo>
                  <a:pt x="60" y="78"/>
                </a:moveTo>
                <a:cubicBezTo>
                  <a:pt x="60" y="74"/>
                  <a:pt x="60" y="74"/>
                  <a:pt x="60" y="74"/>
                </a:cubicBezTo>
                <a:cubicBezTo>
                  <a:pt x="59" y="70"/>
                  <a:pt x="58" y="67"/>
                  <a:pt x="57" y="65"/>
                </a:cubicBezTo>
                <a:cubicBezTo>
                  <a:pt x="57" y="65"/>
                  <a:pt x="57" y="64"/>
                  <a:pt x="56" y="63"/>
                </a:cubicBezTo>
                <a:cubicBezTo>
                  <a:pt x="56" y="62"/>
                  <a:pt x="56" y="62"/>
                  <a:pt x="57" y="62"/>
                </a:cubicBezTo>
                <a:cubicBezTo>
                  <a:pt x="57" y="61"/>
                  <a:pt x="57" y="61"/>
                  <a:pt x="56" y="60"/>
                </a:cubicBezTo>
                <a:cubicBezTo>
                  <a:pt x="52" y="54"/>
                  <a:pt x="52" y="54"/>
                  <a:pt x="52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0" y="53"/>
                  <a:pt x="50" y="52"/>
                  <a:pt x="50" y="52"/>
                </a:cubicBezTo>
                <a:cubicBezTo>
                  <a:pt x="50" y="50"/>
                  <a:pt x="52" y="47"/>
                  <a:pt x="53" y="44"/>
                </a:cubicBezTo>
                <a:cubicBezTo>
                  <a:pt x="55" y="41"/>
                  <a:pt x="58" y="36"/>
                  <a:pt x="59" y="30"/>
                </a:cubicBezTo>
                <a:cubicBezTo>
                  <a:pt x="60" y="23"/>
                  <a:pt x="58" y="12"/>
                  <a:pt x="52" y="6"/>
                </a:cubicBezTo>
                <a:cubicBezTo>
                  <a:pt x="46" y="2"/>
                  <a:pt x="42" y="1"/>
                  <a:pt x="36" y="0"/>
                </a:cubicBezTo>
                <a:cubicBezTo>
                  <a:pt x="35" y="0"/>
                  <a:pt x="34" y="0"/>
                  <a:pt x="33" y="0"/>
                </a:cubicBezTo>
                <a:cubicBezTo>
                  <a:pt x="27" y="0"/>
                  <a:pt x="12" y="2"/>
                  <a:pt x="8" y="14"/>
                </a:cubicBezTo>
                <a:cubicBezTo>
                  <a:pt x="6" y="19"/>
                  <a:pt x="6" y="23"/>
                  <a:pt x="7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8" y="27"/>
                  <a:pt x="8" y="27"/>
                </a:cubicBezTo>
                <a:cubicBezTo>
                  <a:pt x="7" y="28"/>
                  <a:pt x="6" y="30"/>
                  <a:pt x="5" y="31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4"/>
                  <a:pt x="2" y="34"/>
                </a:cubicBezTo>
                <a:cubicBezTo>
                  <a:pt x="1" y="36"/>
                  <a:pt x="0" y="37"/>
                  <a:pt x="0" y="39"/>
                </a:cubicBezTo>
                <a:cubicBezTo>
                  <a:pt x="0" y="41"/>
                  <a:pt x="2" y="41"/>
                  <a:pt x="4" y="42"/>
                </a:cubicBezTo>
                <a:cubicBezTo>
                  <a:pt x="4" y="42"/>
                  <a:pt x="5" y="42"/>
                  <a:pt x="5" y="42"/>
                </a:cubicBezTo>
                <a:cubicBezTo>
                  <a:pt x="5" y="42"/>
                  <a:pt x="5" y="42"/>
                  <a:pt x="5" y="43"/>
                </a:cubicBezTo>
                <a:cubicBezTo>
                  <a:pt x="4" y="44"/>
                  <a:pt x="4" y="44"/>
                  <a:pt x="4" y="45"/>
                </a:cubicBezTo>
                <a:cubicBezTo>
                  <a:pt x="4" y="45"/>
                  <a:pt x="5" y="46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5" y="48"/>
                  <a:pt x="5" y="48"/>
                  <a:pt x="5" y="49"/>
                </a:cubicBezTo>
                <a:cubicBezTo>
                  <a:pt x="6" y="49"/>
                  <a:pt x="7" y="50"/>
                  <a:pt x="6" y="52"/>
                </a:cubicBezTo>
                <a:cubicBezTo>
                  <a:pt x="6" y="54"/>
                  <a:pt x="6" y="56"/>
                  <a:pt x="7" y="58"/>
                </a:cubicBezTo>
                <a:cubicBezTo>
                  <a:pt x="8" y="59"/>
                  <a:pt x="10" y="59"/>
                  <a:pt x="12" y="60"/>
                </a:cubicBezTo>
                <a:cubicBezTo>
                  <a:pt x="13" y="60"/>
                  <a:pt x="15" y="60"/>
                  <a:pt x="16" y="59"/>
                </a:cubicBezTo>
                <a:cubicBezTo>
                  <a:pt x="17" y="59"/>
                  <a:pt x="18" y="59"/>
                  <a:pt x="19" y="59"/>
                </a:cubicBezTo>
                <a:cubicBezTo>
                  <a:pt x="20" y="59"/>
                  <a:pt x="21" y="60"/>
                  <a:pt x="21" y="60"/>
                </a:cubicBezTo>
                <a:cubicBezTo>
                  <a:pt x="23" y="61"/>
                  <a:pt x="24" y="65"/>
                  <a:pt x="24" y="68"/>
                </a:cubicBezTo>
                <a:cubicBezTo>
                  <a:pt x="24" y="68"/>
                  <a:pt x="24" y="68"/>
                  <a:pt x="24" y="68"/>
                </a:cubicBezTo>
                <a:cubicBezTo>
                  <a:pt x="19" y="73"/>
                  <a:pt x="16" y="77"/>
                  <a:pt x="16" y="77"/>
                </a:cubicBezTo>
                <a:cubicBezTo>
                  <a:pt x="15" y="78"/>
                  <a:pt x="15" y="79"/>
                  <a:pt x="16" y="79"/>
                </a:cubicBezTo>
                <a:cubicBezTo>
                  <a:pt x="16" y="80"/>
                  <a:pt x="17" y="80"/>
                  <a:pt x="17" y="80"/>
                </a:cubicBezTo>
                <a:cubicBezTo>
                  <a:pt x="17" y="80"/>
                  <a:pt x="17" y="80"/>
                  <a:pt x="17" y="80"/>
                </a:cubicBezTo>
                <a:cubicBezTo>
                  <a:pt x="18" y="80"/>
                  <a:pt x="18" y="80"/>
                  <a:pt x="18" y="80"/>
                </a:cubicBezTo>
                <a:cubicBezTo>
                  <a:pt x="59" y="80"/>
                  <a:pt x="59" y="80"/>
                  <a:pt x="59" y="80"/>
                </a:cubicBezTo>
                <a:cubicBezTo>
                  <a:pt x="59" y="80"/>
                  <a:pt x="59" y="80"/>
                  <a:pt x="59" y="80"/>
                </a:cubicBezTo>
                <a:cubicBezTo>
                  <a:pt x="60" y="80"/>
                  <a:pt x="61" y="79"/>
                  <a:pt x="61" y="78"/>
                </a:cubicBezTo>
                <a:cubicBezTo>
                  <a:pt x="61" y="78"/>
                  <a:pt x="61" y="78"/>
                  <a:pt x="60" y="78"/>
                </a:cubicBezTo>
                <a:close/>
                <a:moveTo>
                  <a:pt x="53" y="60"/>
                </a:moveTo>
                <a:cubicBezTo>
                  <a:pt x="50" y="61"/>
                  <a:pt x="43" y="63"/>
                  <a:pt x="37" y="66"/>
                </a:cubicBezTo>
                <a:cubicBezTo>
                  <a:pt x="34" y="67"/>
                  <a:pt x="29" y="69"/>
                  <a:pt x="25" y="72"/>
                </a:cubicBezTo>
                <a:cubicBezTo>
                  <a:pt x="28" y="69"/>
                  <a:pt x="31" y="66"/>
                  <a:pt x="35" y="64"/>
                </a:cubicBezTo>
                <a:cubicBezTo>
                  <a:pt x="42" y="59"/>
                  <a:pt x="48" y="57"/>
                  <a:pt x="50" y="57"/>
                </a:cubicBezTo>
                <a:lnTo>
                  <a:pt x="53" y="60"/>
                </a:lnTo>
                <a:close/>
                <a:moveTo>
                  <a:pt x="23" y="57"/>
                </a:moveTo>
                <a:cubicBezTo>
                  <a:pt x="21" y="56"/>
                  <a:pt x="19" y="56"/>
                  <a:pt x="16" y="56"/>
                </a:cubicBezTo>
                <a:cubicBezTo>
                  <a:pt x="15" y="57"/>
                  <a:pt x="14" y="57"/>
                  <a:pt x="13" y="57"/>
                </a:cubicBezTo>
                <a:cubicBezTo>
                  <a:pt x="13" y="57"/>
                  <a:pt x="12" y="57"/>
                  <a:pt x="12" y="57"/>
                </a:cubicBezTo>
                <a:cubicBezTo>
                  <a:pt x="11" y="56"/>
                  <a:pt x="10" y="56"/>
                  <a:pt x="9" y="56"/>
                </a:cubicBezTo>
                <a:cubicBezTo>
                  <a:pt x="9" y="55"/>
                  <a:pt x="9" y="54"/>
                  <a:pt x="9" y="53"/>
                </a:cubicBezTo>
                <a:cubicBezTo>
                  <a:pt x="10" y="50"/>
                  <a:pt x="9" y="48"/>
                  <a:pt x="8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7" y="44"/>
                  <a:pt x="7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8" y="40"/>
                  <a:pt x="7" y="40"/>
                  <a:pt x="5" y="39"/>
                </a:cubicBezTo>
                <a:cubicBezTo>
                  <a:pt x="4" y="39"/>
                  <a:pt x="3" y="39"/>
                  <a:pt x="3" y="38"/>
                </a:cubicBezTo>
                <a:cubicBezTo>
                  <a:pt x="3" y="38"/>
                  <a:pt x="4" y="37"/>
                  <a:pt x="5" y="36"/>
                </a:cubicBezTo>
                <a:cubicBezTo>
                  <a:pt x="5" y="36"/>
                  <a:pt x="5" y="35"/>
                  <a:pt x="6" y="35"/>
                </a:cubicBezTo>
                <a:cubicBezTo>
                  <a:pt x="7" y="33"/>
                  <a:pt x="7" y="33"/>
                  <a:pt x="7" y="33"/>
                </a:cubicBezTo>
                <a:cubicBezTo>
                  <a:pt x="10" y="30"/>
                  <a:pt x="11" y="29"/>
                  <a:pt x="11" y="28"/>
                </a:cubicBezTo>
                <a:cubicBezTo>
                  <a:pt x="11" y="27"/>
                  <a:pt x="10" y="26"/>
                  <a:pt x="10" y="25"/>
                </a:cubicBezTo>
                <a:cubicBezTo>
                  <a:pt x="10" y="25"/>
                  <a:pt x="10" y="25"/>
                  <a:pt x="10" y="24"/>
                </a:cubicBezTo>
                <a:cubicBezTo>
                  <a:pt x="9" y="23"/>
                  <a:pt x="9" y="21"/>
                  <a:pt x="11" y="15"/>
                </a:cubicBezTo>
                <a:cubicBezTo>
                  <a:pt x="14" y="4"/>
                  <a:pt x="27" y="3"/>
                  <a:pt x="33" y="3"/>
                </a:cubicBezTo>
                <a:cubicBezTo>
                  <a:pt x="34" y="3"/>
                  <a:pt x="35" y="3"/>
                  <a:pt x="35" y="3"/>
                </a:cubicBezTo>
                <a:cubicBezTo>
                  <a:pt x="41" y="4"/>
                  <a:pt x="45" y="5"/>
                  <a:pt x="50" y="9"/>
                </a:cubicBezTo>
                <a:cubicBezTo>
                  <a:pt x="55" y="14"/>
                  <a:pt x="57" y="24"/>
                  <a:pt x="56" y="29"/>
                </a:cubicBezTo>
                <a:cubicBezTo>
                  <a:pt x="55" y="35"/>
                  <a:pt x="53" y="39"/>
                  <a:pt x="51" y="43"/>
                </a:cubicBezTo>
                <a:cubicBezTo>
                  <a:pt x="49" y="46"/>
                  <a:pt x="47" y="49"/>
                  <a:pt x="47" y="52"/>
                </a:cubicBezTo>
                <a:cubicBezTo>
                  <a:pt x="47" y="53"/>
                  <a:pt x="47" y="54"/>
                  <a:pt x="48" y="54"/>
                </a:cubicBezTo>
                <a:cubicBezTo>
                  <a:pt x="45" y="55"/>
                  <a:pt x="40" y="57"/>
                  <a:pt x="33" y="61"/>
                </a:cubicBezTo>
                <a:cubicBezTo>
                  <a:pt x="31" y="63"/>
                  <a:pt x="29" y="64"/>
                  <a:pt x="27" y="66"/>
                </a:cubicBezTo>
                <a:cubicBezTo>
                  <a:pt x="27" y="63"/>
                  <a:pt x="26" y="59"/>
                  <a:pt x="23" y="57"/>
                </a:cubicBezTo>
                <a:close/>
                <a:moveTo>
                  <a:pt x="22" y="77"/>
                </a:moveTo>
                <a:cubicBezTo>
                  <a:pt x="27" y="74"/>
                  <a:pt x="34" y="70"/>
                  <a:pt x="38" y="68"/>
                </a:cubicBezTo>
                <a:cubicBezTo>
                  <a:pt x="44" y="66"/>
                  <a:pt x="49" y="65"/>
                  <a:pt x="53" y="64"/>
                </a:cubicBezTo>
                <a:cubicBezTo>
                  <a:pt x="54" y="65"/>
                  <a:pt x="54" y="66"/>
                  <a:pt x="55" y="66"/>
                </a:cubicBezTo>
                <a:cubicBezTo>
                  <a:pt x="55" y="67"/>
                  <a:pt x="56" y="71"/>
                  <a:pt x="57" y="75"/>
                </a:cubicBezTo>
                <a:cubicBezTo>
                  <a:pt x="57" y="77"/>
                  <a:pt x="57" y="77"/>
                  <a:pt x="57" y="77"/>
                </a:cubicBezTo>
                <a:lnTo>
                  <a:pt x="22" y="77"/>
                </a:lnTo>
                <a:close/>
                <a:moveTo>
                  <a:pt x="29" y="14"/>
                </a:moveTo>
                <a:cubicBezTo>
                  <a:pt x="29" y="14"/>
                  <a:pt x="29" y="15"/>
                  <a:pt x="28" y="15"/>
                </a:cubicBezTo>
                <a:cubicBezTo>
                  <a:pt x="27" y="15"/>
                  <a:pt x="27" y="14"/>
                  <a:pt x="27" y="13"/>
                </a:cubicBezTo>
                <a:cubicBezTo>
                  <a:pt x="27" y="13"/>
                  <a:pt x="27" y="12"/>
                  <a:pt x="28" y="12"/>
                </a:cubicBezTo>
                <a:cubicBezTo>
                  <a:pt x="29" y="12"/>
                  <a:pt x="29" y="13"/>
                  <a:pt x="29" y="14"/>
                </a:cubicBezTo>
                <a:close/>
                <a:moveTo>
                  <a:pt x="34" y="17"/>
                </a:moveTo>
                <a:cubicBezTo>
                  <a:pt x="34" y="17"/>
                  <a:pt x="34" y="17"/>
                  <a:pt x="34" y="17"/>
                </a:cubicBezTo>
                <a:cubicBezTo>
                  <a:pt x="34" y="16"/>
                  <a:pt x="33" y="16"/>
                  <a:pt x="33" y="16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5"/>
                  <a:pt x="34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5"/>
                  <a:pt x="35" y="14"/>
                  <a:pt x="35" y="14"/>
                </a:cubicBezTo>
                <a:cubicBezTo>
                  <a:pt x="35" y="14"/>
                  <a:pt x="35" y="13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4" y="13"/>
                  <a:pt x="34" y="13"/>
                </a:cubicBezTo>
                <a:cubicBezTo>
                  <a:pt x="34" y="13"/>
                  <a:pt x="34" y="12"/>
                  <a:pt x="34" y="12"/>
                </a:cubicBezTo>
                <a:cubicBezTo>
                  <a:pt x="34" y="12"/>
                  <a:pt x="34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5" y="11"/>
                  <a:pt x="35" y="11"/>
                  <a:pt x="34" y="11"/>
                </a:cubicBezTo>
                <a:cubicBezTo>
                  <a:pt x="34" y="10"/>
                  <a:pt x="34" y="10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2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9"/>
                  <a:pt x="31" y="8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2" y="7"/>
                </a:cubicBezTo>
                <a:cubicBezTo>
                  <a:pt x="31" y="7"/>
                  <a:pt x="30" y="7"/>
                  <a:pt x="30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8"/>
                  <a:pt x="29" y="8"/>
                  <a:pt x="29" y="8"/>
                </a:cubicBezTo>
                <a:cubicBezTo>
                  <a:pt x="28" y="8"/>
                  <a:pt x="28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6" y="7"/>
                  <a:pt x="26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7"/>
                  <a:pt x="25" y="8"/>
                  <a:pt x="25" y="8"/>
                </a:cubicBezTo>
                <a:cubicBezTo>
                  <a:pt x="26" y="8"/>
                  <a:pt x="25" y="8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4" y="9"/>
                  <a:pt x="24" y="9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3" y="8"/>
                </a:cubicBezTo>
                <a:cubicBezTo>
                  <a:pt x="23" y="9"/>
                  <a:pt x="23" y="9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2"/>
                  <a:pt x="22" y="12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2"/>
                  <a:pt x="21" y="13"/>
                  <a:pt x="21" y="13"/>
                </a:cubicBezTo>
                <a:cubicBezTo>
                  <a:pt x="21" y="13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5"/>
                  <a:pt x="23" y="15"/>
                </a:cubicBezTo>
                <a:cubicBezTo>
                  <a:pt x="23" y="15"/>
                  <a:pt x="22" y="16"/>
                  <a:pt x="22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7"/>
                  <a:pt x="22" y="17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5" y="19"/>
                  <a:pt x="25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19"/>
                  <a:pt x="25" y="20"/>
                  <a:pt x="25" y="20"/>
                </a:cubicBezTo>
                <a:cubicBezTo>
                  <a:pt x="25" y="20"/>
                  <a:pt x="26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27" y="19"/>
                  <a:pt x="28" y="19"/>
                </a:cubicBezTo>
                <a:cubicBezTo>
                  <a:pt x="28" y="19"/>
                  <a:pt x="28" y="20"/>
                  <a:pt x="28" y="20"/>
                </a:cubicBezTo>
                <a:cubicBezTo>
                  <a:pt x="28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30" y="20"/>
                  <a:pt x="30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19"/>
                  <a:pt x="31" y="19"/>
                </a:cubicBezTo>
                <a:cubicBezTo>
                  <a:pt x="31" y="19"/>
                  <a:pt x="31" y="19"/>
                  <a:pt x="31" y="18"/>
                </a:cubicBezTo>
                <a:cubicBezTo>
                  <a:pt x="31" y="18"/>
                  <a:pt x="32" y="18"/>
                  <a:pt x="32" y="18"/>
                </a:cubicBezTo>
                <a:cubicBezTo>
                  <a:pt x="32" y="18"/>
                  <a:pt x="32" y="18"/>
                  <a:pt x="32" y="19"/>
                </a:cubicBezTo>
                <a:cubicBezTo>
                  <a:pt x="32" y="19"/>
                  <a:pt x="32" y="19"/>
                  <a:pt x="33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18"/>
                  <a:pt x="34" y="18"/>
                  <a:pt x="34" y="17"/>
                </a:cubicBezTo>
                <a:cubicBezTo>
                  <a:pt x="34" y="17"/>
                  <a:pt x="34" y="17"/>
                  <a:pt x="34" y="17"/>
                </a:cubicBezTo>
                <a:close/>
                <a:moveTo>
                  <a:pt x="28" y="17"/>
                </a:moveTo>
                <a:cubicBezTo>
                  <a:pt x="26" y="17"/>
                  <a:pt x="24" y="15"/>
                  <a:pt x="25" y="13"/>
                </a:cubicBezTo>
                <a:cubicBezTo>
                  <a:pt x="25" y="11"/>
                  <a:pt x="26" y="10"/>
                  <a:pt x="28" y="10"/>
                </a:cubicBezTo>
                <a:cubicBezTo>
                  <a:pt x="30" y="10"/>
                  <a:pt x="32" y="12"/>
                  <a:pt x="31" y="14"/>
                </a:cubicBezTo>
                <a:cubicBezTo>
                  <a:pt x="31" y="16"/>
                  <a:pt x="30" y="17"/>
                  <a:pt x="28" y="17"/>
                </a:cubicBezTo>
                <a:close/>
                <a:moveTo>
                  <a:pt x="42" y="14"/>
                </a:moveTo>
                <a:cubicBezTo>
                  <a:pt x="41" y="14"/>
                  <a:pt x="41" y="13"/>
                  <a:pt x="42" y="12"/>
                </a:cubicBezTo>
                <a:cubicBezTo>
                  <a:pt x="42" y="12"/>
                  <a:pt x="43" y="12"/>
                  <a:pt x="43" y="13"/>
                </a:cubicBezTo>
                <a:cubicBezTo>
                  <a:pt x="44" y="13"/>
                  <a:pt x="44" y="14"/>
                  <a:pt x="43" y="14"/>
                </a:cubicBezTo>
                <a:cubicBezTo>
                  <a:pt x="43" y="15"/>
                  <a:pt x="42" y="15"/>
                  <a:pt x="42" y="14"/>
                </a:cubicBezTo>
                <a:close/>
                <a:moveTo>
                  <a:pt x="3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4"/>
                  <a:pt x="37" y="15"/>
                  <a:pt x="37" y="15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8" y="16"/>
                  <a:pt x="38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8"/>
                  <a:pt x="39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40" y="18"/>
                  <a:pt x="40" y="18"/>
                  <a:pt x="40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8"/>
                  <a:pt x="41" y="18"/>
                  <a:pt x="42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42" y="19"/>
                  <a:pt x="42" y="19"/>
                  <a:pt x="42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3" y="19"/>
                  <a:pt x="43" y="19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5" y="17"/>
                  <a:pt x="45" y="17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6" y="18"/>
                </a:cubicBezTo>
                <a:cubicBezTo>
                  <a:pt x="46" y="18"/>
                  <a:pt x="46" y="18"/>
                  <a:pt x="46" y="17"/>
                </a:cubicBezTo>
                <a:cubicBezTo>
                  <a:pt x="46" y="17"/>
                  <a:pt x="46" y="17"/>
                  <a:pt x="47" y="17"/>
                </a:cubicBezTo>
                <a:cubicBezTo>
                  <a:pt x="47" y="17"/>
                  <a:pt x="47" y="17"/>
                  <a:pt x="47" y="17"/>
                </a:cubicBezTo>
                <a:cubicBezTo>
                  <a:pt x="47" y="17"/>
                  <a:pt x="47" y="17"/>
                  <a:pt x="47" y="17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7" y="15"/>
                  <a:pt x="47" y="15"/>
                  <a:pt x="47" y="15"/>
                </a:cubicBezTo>
                <a:cubicBezTo>
                  <a:pt x="47" y="16"/>
                  <a:pt x="47" y="16"/>
                  <a:pt x="47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8" y="15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7" y="14"/>
                  <a:pt x="47" y="13"/>
                  <a:pt x="47" y="13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0"/>
                  <a:pt x="47" y="10"/>
                </a:cubicBezTo>
                <a:cubicBezTo>
                  <a:pt x="47" y="10"/>
                  <a:pt x="47" y="10"/>
                  <a:pt x="47" y="11"/>
                </a:cubicBezTo>
                <a:cubicBezTo>
                  <a:pt x="46" y="11"/>
                  <a:pt x="46" y="11"/>
                  <a:pt x="46" y="10"/>
                </a:cubicBezTo>
                <a:cubicBezTo>
                  <a:pt x="46" y="10"/>
                  <a:pt x="46" y="10"/>
                  <a:pt x="46" y="10"/>
                </a:cubicBezTo>
                <a:cubicBezTo>
                  <a:pt x="46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5" y="9"/>
                  <a:pt x="45" y="8"/>
                </a:cubicBezTo>
                <a:cubicBezTo>
                  <a:pt x="45" y="8"/>
                  <a:pt x="44" y="8"/>
                  <a:pt x="44" y="8"/>
                </a:cubicBezTo>
                <a:cubicBezTo>
                  <a:pt x="44" y="8"/>
                  <a:pt x="44" y="9"/>
                  <a:pt x="44" y="9"/>
                </a:cubicBezTo>
                <a:cubicBezTo>
                  <a:pt x="44" y="9"/>
                  <a:pt x="44" y="9"/>
                  <a:pt x="44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2" y="8"/>
                  <a:pt x="42" y="8"/>
                  <a:pt x="41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1" y="8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39" y="9"/>
                  <a:pt x="39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9" y="10"/>
                  <a:pt x="39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11"/>
                  <a:pt x="38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1"/>
                  <a:pt x="38" y="11"/>
                  <a:pt x="37" y="12"/>
                </a:cubicBezTo>
                <a:cubicBezTo>
                  <a:pt x="37" y="12"/>
                  <a:pt x="37" y="12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lose/>
                <a:moveTo>
                  <a:pt x="41" y="11"/>
                </a:moveTo>
                <a:cubicBezTo>
                  <a:pt x="42" y="10"/>
                  <a:pt x="44" y="10"/>
                  <a:pt x="45" y="12"/>
                </a:cubicBezTo>
                <a:cubicBezTo>
                  <a:pt x="45" y="13"/>
                  <a:pt x="45" y="14"/>
                  <a:pt x="44" y="15"/>
                </a:cubicBezTo>
                <a:cubicBezTo>
                  <a:pt x="43" y="16"/>
                  <a:pt x="41" y="16"/>
                  <a:pt x="40" y="15"/>
                </a:cubicBezTo>
                <a:cubicBezTo>
                  <a:pt x="39" y="14"/>
                  <a:pt x="40" y="12"/>
                  <a:pt x="41" y="11"/>
                </a:cubicBezTo>
                <a:close/>
                <a:moveTo>
                  <a:pt x="33" y="22"/>
                </a:move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3"/>
                  <a:pt x="33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5" y="23"/>
                  <a:pt x="35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5" y="24"/>
                  <a:pt x="35" y="24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8" y="25"/>
                  <a:pt x="38" y="25"/>
                </a:cubicBezTo>
                <a:cubicBezTo>
                  <a:pt x="38" y="25"/>
                  <a:pt x="38" y="25"/>
                  <a:pt x="38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4"/>
                  <a:pt x="39" y="24"/>
                  <a:pt x="39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24"/>
                  <a:pt x="39" y="24"/>
                  <a:pt x="39" y="23"/>
                </a:cubicBezTo>
                <a:cubicBezTo>
                  <a:pt x="39" y="23"/>
                  <a:pt x="39" y="23"/>
                  <a:pt x="39" y="23"/>
                </a:cubicBezTo>
                <a:cubicBezTo>
                  <a:pt x="39" y="23"/>
                  <a:pt x="39" y="23"/>
                  <a:pt x="39" y="23"/>
                </a:cubicBezTo>
                <a:cubicBezTo>
                  <a:pt x="39" y="23"/>
                  <a:pt x="39" y="23"/>
                  <a:pt x="39" y="23"/>
                </a:cubicBezTo>
                <a:cubicBezTo>
                  <a:pt x="39" y="23"/>
                  <a:pt x="39" y="23"/>
                  <a:pt x="39" y="23"/>
                </a:cubicBezTo>
                <a:cubicBezTo>
                  <a:pt x="39" y="23"/>
                  <a:pt x="39" y="23"/>
                  <a:pt x="40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2"/>
                  <a:pt x="40" y="22"/>
                  <a:pt x="40" y="22"/>
                </a:cubicBezTo>
                <a:cubicBezTo>
                  <a:pt x="40" y="22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0"/>
                  <a:pt x="40" y="20"/>
                  <a:pt x="40" y="20"/>
                </a:cubicBezTo>
                <a:cubicBezTo>
                  <a:pt x="40" y="20"/>
                  <a:pt x="40" y="20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20"/>
                  <a:pt x="39" y="20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8"/>
                  <a:pt x="38" y="18"/>
                  <a:pt x="38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18"/>
                  <a:pt x="37" y="18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8"/>
                  <a:pt x="36" y="19"/>
                  <a:pt x="35" y="19"/>
                </a:cubicBezTo>
                <a:cubicBezTo>
                  <a:pt x="35" y="19"/>
                  <a:pt x="35" y="19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3" y="22"/>
                </a:cubicBezTo>
                <a:close/>
                <a:moveTo>
                  <a:pt x="35" y="20"/>
                </a:moveTo>
                <a:cubicBezTo>
                  <a:pt x="36" y="19"/>
                  <a:pt x="37" y="19"/>
                  <a:pt x="38" y="20"/>
                </a:cubicBezTo>
                <a:cubicBezTo>
                  <a:pt x="39" y="21"/>
                  <a:pt x="38" y="22"/>
                  <a:pt x="38" y="23"/>
                </a:cubicBezTo>
                <a:cubicBezTo>
                  <a:pt x="37" y="23"/>
                  <a:pt x="36" y="23"/>
                  <a:pt x="35" y="22"/>
                </a:cubicBezTo>
                <a:cubicBezTo>
                  <a:pt x="35" y="22"/>
                  <a:pt x="35" y="21"/>
                  <a:pt x="35" y="20"/>
                </a:cubicBezTo>
                <a:close/>
                <a:moveTo>
                  <a:pt x="36" y="22"/>
                </a:moveTo>
                <a:cubicBezTo>
                  <a:pt x="36" y="21"/>
                  <a:pt x="36" y="21"/>
                  <a:pt x="36" y="21"/>
                </a:cubicBezTo>
                <a:cubicBezTo>
                  <a:pt x="36" y="20"/>
                  <a:pt x="37" y="20"/>
                  <a:pt x="37" y="21"/>
                </a:cubicBezTo>
                <a:cubicBezTo>
                  <a:pt x="37" y="21"/>
                  <a:pt x="37" y="22"/>
                  <a:pt x="37" y="22"/>
                </a:cubicBezTo>
                <a:cubicBezTo>
                  <a:pt x="37" y="22"/>
                  <a:pt x="36" y="22"/>
                  <a:pt x="36" y="22"/>
                </a:cubicBezTo>
                <a:close/>
                <a:moveTo>
                  <a:pt x="46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20"/>
                  <a:pt x="46" y="20"/>
                </a:cubicBezTo>
                <a:cubicBezTo>
                  <a:pt x="46" y="20"/>
                  <a:pt x="45" y="20"/>
                  <a:pt x="45" y="20"/>
                </a:cubicBezTo>
                <a:cubicBezTo>
                  <a:pt x="45" y="20"/>
                  <a:pt x="45" y="20"/>
                  <a:pt x="45" y="20"/>
                </a:cubicBezTo>
                <a:cubicBezTo>
                  <a:pt x="45" y="20"/>
                  <a:pt x="45" y="20"/>
                  <a:pt x="45" y="20"/>
                </a:cubicBezTo>
                <a:cubicBezTo>
                  <a:pt x="45" y="20"/>
                  <a:pt x="45" y="20"/>
                  <a:pt x="45" y="19"/>
                </a:cubicBezTo>
                <a:cubicBezTo>
                  <a:pt x="45" y="19"/>
                  <a:pt x="45" y="19"/>
                  <a:pt x="45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1"/>
                  <a:pt x="43" y="21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1"/>
                  <a:pt x="44" y="22"/>
                  <a:pt x="44" y="22"/>
                </a:cubicBezTo>
                <a:cubicBezTo>
                  <a:pt x="44" y="22"/>
                  <a:pt x="43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3"/>
                  <a:pt x="42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5"/>
                  <a:pt x="43" y="25"/>
                  <a:pt x="42" y="25"/>
                </a:cubicBezTo>
                <a:cubicBezTo>
                  <a:pt x="42" y="25"/>
                  <a:pt x="42" y="25"/>
                  <a:pt x="42" y="26"/>
                </a:cubicBezTo>
                <a:cubicBezTo>
                  <a:pt x="43" y="26"/>
                  <a:pt x="43" y="26"/>
                  <a:pt x="43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7"/>
                  <a:pt x="43" y="27"/>
                  <a:pt x="44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7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9"/>
                  <a:pt x="45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8"/>
                  <a:pt x="47" y="28"/>
                </a:cubicBezTo>
                <a:cubicBezTo>
                  <a:pt x="47" y="28"/>
                  <a:pt x="47" y="29"/>
                  <a:pt x="47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8" y="29"/>
                  <a:pt x="48" y="29"/>
                  <a:pt x="49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9"/>
                  <a:pt x="49" y="28"/>
                  <a:pt x="49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8"/>
                  <a:pt x="50" y="28"/>
                  <a:pt x="50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2" y="28"/>
                  <a:pt x="52" y="28"/>
                </a:cubicBezTo>
                <a:cubicBezTo>
                  <a:pt x="52" y="28"/>
                  <a:pt x="52" y="27"/>
                  <a:pt x="52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1" y="27"/>
                  <a:pt x="51" y="27"/>
                  <a:pt x="52" y="26"/>
                </a:cubicBezTo>
                <a:cubicBezTo>
                  <a:pt x="52" y="26"/>
                  <a:pt x="52" y="26"/>
                  <a:pt x="52" y="26"/>
                </a:cubicBezTo>
                <a:cubicBezTo>
                  <a:pt x="52" y="26"/>
                  <a:pt x="52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5"/>
                  <a:pt x="53" y="25"/>
                  <a:pt x="53" y="25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24"/>
                  <a:pt x="52" y="24"/>
                  <a:pt x="52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52" y="23"/>
                  <a:pt x="52" y="23"/>
                  <a:pt x="53" y="23"/>
                </a:cubicBezTo>
                <a:cubicBezTo>
                  <a:pt x="53" y="23"/>
                  <a:pt x="53" y="23"/>
                  <a:pt x="53" y="23"/>
                </a:cubicBezTo>
                <a:cubicBezTo>
                  <a:pt x="53" y="23"/>
                  <a:pt x="53" y="23"/>
                  <a:pt x="53" y="23"/>
                </a:cubicBezTo>
                <a:cubicBezTo>
                  <a:pt x="53" y="22"/>
                  <a:pt x="53" y="22"/>
                  <a:pt x="5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2" y="21"/>
                  <a:pt x="51" y="21"/>
                  <a:pt x="51" y="21"/>
                </a:cubicBezTo>
                <a:cubicBezTo>
                  <a:pt x="51" y="21"/>
                  <a:pt x="51" y="21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20"/>
                  <a:pt x="50" y="19"/>
                  <a:pt x="50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9" y="20"/>
                  <a:pt x="48" y="20"/>
                  <a:pt x="48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47" y="19"/>
                  <a:pt x="47" y="19"/>
                  <a:pt x="46" y="19"/>
                </a:cubicBezTo>
                <a:close/>
                <a:moveTo>
                  <a:pt x="50" y="22"/>
                </a:moveTo>
                <a:cubicBezTo>
                  <a:pt x="51" y="23"/>
                  <a:pt x="51" y="25"/>
                  <a:pt x="49" y="26"/>
                </a:cubicBezTo>
                <a:cubicBezTo>
                  <a:pt x="48" y="27"/>
                  <a:pt x="47" y="27"/>
                  <a:pt x="46" y="26"/>
                </a:cubicBezTo>
                <a:cubicBezTo>
                  <a:pt x="45" y="25"/>
                  <a:pt x="45" y="23"/>
                  <a:pt x="46" y="22"/>
                </a:cubicBezTo>
                <a:cubicBezTo>
                  <a:pt x="47" y="21"/>
                  <a:pt x="49" y="21"/>
                  <a:pt x="50" y="22"/>
                </a:cubicBezTo>
                <a:close/>
                <a:moveTo>
                  <a:pt x="48" y="23"/>
                </a:moveTo>
                <a:cubicBezTo>
                  <a:pt x="49" y="24"/>
                  <a:pt x="49" y="24"/>
                  <a:pt x="48" y="25"/>
                </a:cubicBezTo>
                <a:cubicBezTo>
                  <a:pt x="48" y="25"/>
                  <a:pt x="47" y="25"/>
                  <a:pt x="47" y="25"/>
                </a:cubicBezTo>
                <a:cubicBezTo>
                  <a:pt x="46" y="24"/>
                  <a:pt x="46" y="24"/>
                  <a:pt x="47" y="23"/>
                </a:cubicBezTo>
                <a:cubicBezTo>
                  <a:pt x="47" y="23"/>
                  <a:pt x="48" y="23"/>
                  <a:pt x="48" y="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D7AB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203"/>
          <p:cNvSpPr>
            <a:spLocks noEditPoints="1"/>
          </p:cNvSpPr>
          <p:nvPr/>
        </p:nvSpPr>
        <p:spPr bwMode="auto">
          <a:xfrm>
            <a:off x="4704209" y="2404893"/>
            <a:ext cx="421043" cy="411687"/>
          </a:xfrm>
          <a:custGeom>
            <a:avLst/>
            <a:gdLst>
              <a:gd name="T0" fmla="*/ 64 w 76"/>
              <a:gd name="T1" fmla="*/ 52 h 72"/>
              <a:gd name="T2" fmla="*/ 59 w 76"/>
              <a:gd name="T3" fmla="*/ 50 h 72"/>
              <a:gd name="T4" fmla="*/ 60 w 76"/>
              <a:gd name="T5" fmla="*/ 40 h 72"/>
              <a:gd name="T6" fmla="*/ 43 w 76"/>
              <a:gd name="T7" fmla="*/ 23 h 72"/>
              <a:gd name="T8" fmla="*/ 32 w 76"/>
              <a:gd name="T9" fmla="*/ 51 h 72"/>
              <a:gd name="T10" fmla="*/ 52 w 76"/>
              <a:gd name="T11" fmla="*/ 53 h 72"/>
              <a:gd name="T12" fmla="*/ 54 w 76"/>
              <a:gd name="T13" fmla="*/ 56 h 72"/>
              <a:gd name="T14" fmla="*/ 65 w 76"/>
              <a:gd name="T15" fmla="*/ 70 h 72"/>
              <a:gd name="T16" fmla="*/ 74 w 76"/>
              <a:gd name="T17" fmla="*/ 70 h 72"/>
              <a:gd name="T18" fmla="*/ 43 w 76"/>
              <a:gd name="T19" fmla="*/ 53 h 72"/>
              <a:gd name="T20" fmla="*/ 30 w 76"/>
              <a:gd name="T21" fmla="*/ 40 h 72"/>
              <a:gd name="T22" fmla="*/ 43 w 76"/>
              <a:gd name="T23" fmla="*/ 26 h 72"/>
              <a:gd name="T24" fmla="*/ 57 w 76"/>
              <a:gd name="T25" fmla="*/ 40 h 72"/>
              <a:gd name="T26" fmla="*/ 43 w 76"/>
              <a:gd name="T27" fmla="*/ 53 h 72"/>
              <a:gd name="T28" fmla="*/ 55 w 76"/>
              <a:gd name="T29" fmla="*/ 53 h 72"/>
              <a:gd name="T30" fmla="*/ 55 w 76"/>
              <a:gd name="T31" fmla="*/ 51 h 72"/>
              <a:gd name="T32" fmla="*/ 57 w 76"/>
              <a:gd name="T33" fmla="*/ 51 h 72"/>
              <a:gd name="T34" fmla="*/ 72 w 76"/>
              <a:gd name="T35" fmla="*/ 68 h 72"/>
              <a:gd name="T36" fmla="*/ 58 w 76"/>
              <a:gd name="T37" fmla="*/ 58 h 72"/>
              <a:gd name="T38" fmla="*/ 57 w 76"/>
              <a:gd name="T39" fmla="*/ 55 h 72"/>
              <a:gd name="T40" fmla="*/ 59 w 76"/>
              <a:gd name="T41" fmla="*/ 54 h 72"/>
              <a:gd name="T42" fmla="*/ 60 w 76"/>
              <a:gd name="T43" fmla="*/ 53 h 72"/>
              <a:gd name="T44" fmla="*/ 72 w 76"/>
              <a:gd name="T45" fmla="*/ 64 h 72"/>
              <a:gd name="T46" fmla="*/ 36 w 76"/>
              <a:gd name="T47" fmla="*/ 33 h 72"/>
              <a:gd name="T48" fmla="*/ 36 w 76"/>
              <a:gd name="T49" fmla="*/ 48 h 72"/>
              <a:gd name="T50" fmla="*/ 35 w 76"/>
              <a:gd name="T51" fmla="*/ 48 h 72"/>
              <a:gd name="T52" fmla="*/ 36 w 76"/>
              <a:gd name="T53" fmla="*/ 31 h 72"/>
              <a:gd name="T54" fmla="*/ 54 w 76"/>
              <a:gd name="T55" fmla="*/ 61 h 72"/>
              <a:gd name="T56" fmla="*/ 49 w 76"/>
              <a:gd name="T57" fmla="*/ 57 h 72"/>
              <a:gd name="T58" fmla="*/ 36 w 76"/>
              <a:gd name="T59" fmla="*/ 67 h 72"/>
              <a:gd name="T60" fmla="*/ 34 w 76"/>
              <a:gd name="T61" fmla="*/ 55 h 72"/>
              <a:gd name="T62" fmla="*/ 21 w 76"/>
              <a:gd name="T63" fmla="*/ 52 h 72"/>
              <a:gd name="T64" fmla="*/ 30 w 76"/>
              <a:gd name="T65" fmla="*/ 53 h 72"/>
              <a:gd name="T66" fmla="*/ 20 w 76"/>
              <a:gd name="T67" fmla="*/ 50 h 72"/>
              <a:gd name="T68" fmla="*/ 25 w 76"/>
              <a:gd name="T69" fmla="*/ 36 h 72"/>
              <a:gd name="T70" fmla="*/ 19 w 76"/>
              <a:gd name="T71" fmla="*/ 34 h 72"/>
              <a:gd name="T72" fmla="*/ 34 w 76"/>
              <a:gd name="T73" fmla="*/ 19 h 72"/>
              <a:gd name="T74" fmla="*/ 36 w 76"/>
              <a:gd name="T75" fmla="*/ 23 h 72"/>
              <a:gd name="T76" fmla="*/ 49 w 76"/>
              <a:gd name="T77" fmla="*/ 21 h 72"/>
              <a:gd name="T78" fmla="*/ 52 w 76"/>
              <a:gd name="T79" fmla="*/ 23 h 72"/>
              <a:gd name="T80" fmla="*/ 67 w 76"/>
              <a:gd name="T81" fmla="*/ 34 h 72"/>
              <a:gd name="T82" fmla="*/ 61 w 76"/>
              <a:gd name="T83" fmla="*/ 36 h 72"/>
              <a:gd name="T84" fmla="*/ 61 w 76"/>
              <a:gd name="T85" fmla="*/ 45 h 72"/>
              <a:gd name="T86" fmla="*/ 66 w 76"/>
              <a:gd name="T87" fmla="*/ 42 h 72"/>
              <a:gd name="T88" fmla="*/ 66 w 76"/>
              <a:gd name="T89" fmla="*/ 51 h 72"/>
              <a:gd name="T90" fmla="*/ 70 w 76"/>
              <a:gd name="T91" fmla="*/ 35 h 72"/>
              <a:gd name="T92" fmla="*/ 0 w 76"/>
              <a:gd name="T93" fmla="*/ 35 h 72"/>
              <a:gd name="T94" fmla="*/ 56 w 76"/>
              <a:gd name="T95" fmla="*/ 63 h 72"/>
              <a:gd name="T96" fmla="*/ 54 w 76"/>
              <a:gd name="T97" fmla="*/ 61 h 72"/>
              <a:gd name="T98" fmla="*/ 51 w 76"/>
              <a:gd name="T99" fmla="*/ 19 h 72"/>
              <a:gd name="T100" fmla="*/ 66 w 76"/>
              <a:gd name="T101" fmla="*/ 28 h 72"/>
              <a:gd name="T102" fmla="*/ 49 w 76"/>
              <a:gd name="T103" fmla="*/ 19 h 72"/>
              <a:gd name="T104" fmla="*/ 36 w 76"/>
              <a:gd name="T105" fmla="*/ 3 h 72"/>
              <a:gd name="T106" fmla="*/ 34 w 76"/>
              <a:gd name="T107" fmla="*/ 17 h 72"/>
              <a:gd name="T108" fmla="*/ 34 w 76"/>
              <a:gd name="T109" fmla="*/ 3 h 72"/>
              <a:gd name="T110" fmla="*/ 19 w 76"/>
              <a:gd name="T111" fmla="*/ 19 h 72"/>
              <a:gd name="T112" fmla="*/ 28 w 76"/>
              <a:gd name="T113" fmla="*/ 4 h 72"/>
              <a:gd name="T114" fmla="*/ 17 w 76"/>
              <a:gd name="T115" fmla="*/ 34 h 72"/>
              <a:gd name="T116" fmla="*/ 18 w 76"/>
              <a:gd name="T117" fmla="*/ 21 h 72"/>
              <a:gd name="T118" fmla="*/ 18 w 76"/>
              <a:gd name="T119" fmla="*/ 49 h 72"/>
              <a:gd name="T120" fmla="*/ 17 w 76"/>
              <a:gd name="T121" fmla="*/ 36 h 72"/>
              <a:gd name="T122" fmla="*/ 19 w 76"/>
              <a:gd name="T123" fmla="*/ 51 h 72"/>
              <a:gd name="T124" fmla="*/ 4 w 76"/>
              <a:gd name="T125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" h="72">
                <a:moveTo>
                  <a:pt x="74" y="62"/>
                </a:moveTo>
                <a:cubicBezTo>
                  <a:pt x="64" y="52"/>
                  <a:pt x="64" y="52"/>
                  <a:pt x="64" y="52"/>
                </a:cubicBezTo>
                <a:cubicBezTo>
                  <a:pt x="63" y="51"/>
                  <a:pt x="61" y="50"/>
                  <a:pt x="60" y="50"/>
                </a:cubicBezTo>
                <a:cubicBezTo>
                  <a:pt x="59" y="50"/>
                  <a:pt x="59" y="50"/>
                  <a:pt x="59" y="50"/>
                </a:cubicBezTo>
                <a:cubicBezTo>
                  <a:pt x="57" y="49"/>
                  <a:pt x="57" y="49"/>
                  <a:pt x="57" y="49"/>
                </a:cubicBezTo>
                <a:cubicBezTo>
                  <a:pt x="59" y="46"/>
                  <a:pt x="60" y="43"/>
                  <a:pt x="60" y="40"/>
                </a:cubicBezTo>
                <a:cubicBezTo>
                  <a:pt x="60" y="35"/>
                  <a:pt x="58" y="31"/>
                  <a:pt x="55" y="28"/>
                </a:cubicBezTo>
                <a:cubicBezTo>
                  <a:pt x="52" y="25"/>
                  <a:pt x="48" y="23"/>
                  <a:pt x="43" y="23"/>
                </a:cubicBezTo>
                <a:cubicBezTo>
                  <a:pt x="39" y="23"/>
                  <a:pt x="35" y="25"/>
                  <a:pt x="32" y="28"/>
                </a:cubicBezTo>
                <a:cubicBezTo>
                  <a:pt x="25" y="34"/>
                  <a:pt x="25" y="45"/>
                  <a:pt x="32" y="51"/>
                </a:cubicBezTo>
                <a:cubicBezTo>
                  <a:pt x="35" y="54"/>
                  <a:pt x="39" y="56"/>
                  <a:pt x="43" y="56"/>
                </a:cubicBezTo>
                <a:cubicBezTo>
                  <a:pt x="46" y="56"/>
                  <a:pt x="50" y="55"/>
                  <a:pt x="52" y="53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6"/>
                  <a:pt x="54" y="56"/>
                </a:cubicBezTo>
                <a:cubicBezTo>
                  <a:pt x="54" y="58"/>
                  <a:pt x="55" y="59"/>
                  <a:pt x="56" y="61"/>
                </a:cubicBezTo>
                <a:cubicBezTo>
                  <a:pt x="65" y="70"/>
                  <a:pt x="65" y="70"/>
                  <a:pt x="65" y="70"/>
                </a:cubicBezTo>
                <a:cubicBezTo>
                  <a:pt x="67" y="71"/>
                  <a:pt x="68" y="72"/>
                  <a:pt x="70" y="72"/>
                </a:cubicBezTo>
                <a:cubicBezTo>
                  <a:pt x="71" y="72"/>
                  <a:pt x="73" y="71"/>
                  <a:pt x="74" y="70"/>
                </a:cubicBezTo>
                <a:cubicBezTo>
                  <a:pt x="76" y="68"/>
                  <a:pt x="76" y="64"/>
                  <a:pt x="74" y="62"/>
                </a:cubicBezTo>
                <a:close/>
                <a:moveTo>
                  <a:pt x="43" y="53"/>
                </a:moveTo>
                <a:cubicBezTo>
                  <a:pt x="40" y="53"/>
                  <a:pt x="36" y="52"/>
                  <a:pt x="34" y="49"/>
                </a:cubicBezTo>
                <a:cubicBezTo>
                  <a:pt x="31" y="46"/>
                  <a:pt x="30" y="43"/>
                  <a:pt x="30" y="40"/>
                </a:cubicBezTo>
                <a:cubicBezTo>
                  <a:pt x="30" y="36"/>
                  <a:pt x="31" y="33"/>
                  <a:pt x="34" y="30"/>
                </a:cubicBezTo>
                <a:cubicBezTo>
                  <a:pt x="36" y="28"/>
                  <a:pt x="40" y="26"/>
                  <a:pt x="43" y="26"/>
                </a:cubicBezTo>
                <a:cubicBezTo>
                  <a:pt x="47" y="26"/>
                  <a:pt x="50" y="28"/>
                  <a:pt x="53" y="30"/>
                </a:cubicBezTo>
                <a:cubicBezTo>
                  <a:pt x="55" y="33"/>
                  <a:pt x="57" y="36"/>
                  <a:pt x="57" y="40"/>
                </a:cubicBezTo>
                <a:cubicBezTo>
                  <a:pt x="57" y="43"/>
                  <a:pt x="55" y="46"/>
                  <a:pt x="53" y="49"/>
                </a:cubicBezTo>
                <a:cubicBezTo>
                  <a:pt x="50" y="52"/>
                  <a:pt x="47" y="53"/>
                  <a:pt x="43" y="53"/>
                </a:cubicBezTo>
                <a:close/>
                <a:moveTo>
                  <a:pt x="56" y="52"/>
                </a:moveTo>
                <a:cubicBezTo>
                  <a:pt x="55" y="52"/>
                  <a:pt x="55" y="53"/>
                  <a:pt x="55" y="53"/>
                </a:cubicBezTo>
                <a:cubicBezTo>
                  <a:pt x="54" y="52"/>
                  <a:pt x="54" y="52"/>
                  <a:pt x="54" y="52"/>
                </a:cubicBezTo>
                <a:cubicBezTo>
                  <a:pt x="54" y="52"/>
                  <a:pt x="54" y="51"/>
                  <a:pt x="55" y="51"/>
                </a:cubicBezTo>
                <a:cubicBezTo>
                  <a:pt x="55" y="51"/>
                  <a:pt x="55" y="50"/>
                  <a:pt x="56" y="50"/>
                </a:cubicBezTo>
                <a:cubicBezTo>
                  <a:pt x="57" y="51"/>
                  <a:pt x="57" y="51"/>
                  <a:pt x="57" y="51"/>
                </a:cubicBezTo>
                <a:cubicBezTo>
                  <a:pt x="56" y="52"/>
                  <a:pt x="56" y="52"/>
                  <a:pt x="56" y="52"/>
                </a:cubicBezTo>
                <a:close/>
                <a:moveTo>
                  <a:pt x="72" y="68"/>
                </a:moveTo>
                <a:cubicBezTo>
                  <a:pt x="71" y="69"/>
                  <a:pt x="69" y="69"/>
                  <a:pt x="68" y="68"/>
                </a:cubicBezTo>
                <a:cubicBezTo>
                  <a:pt x="58" y="58"/>
                  <a:pt x="58" y="58"/>
                  <a:pt x="58" y="58"/>
                </a:cubicBezTo>
                <a:cubicBezTo>
                  <a:pt x="57" y="58"/>
                  <a:pt x="57" y="56"/>
                  <a:pt x="57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57" y="55"/>
                  <a:pt x="58" y="54"/>
                  <a:pt x="58" y="54"/>
                </a:cubicBezTo>
                <a:cubicBezTo>
                  <a:pt x="58" y="54"/>
                  <a:pt x="58" y="54"/>
                  <a:pt x="59" y="54"/>
                </a:cubicBezTo>
                <a:cubicBezTo>
                  <a:pt x="59" y="54"/>
                  <a:pt x="59" y="53"/>
                  <a:pt x="59" y="53"/>
                </a:cubicBezTo>
                <a:cubicBezTo>
                  <a:pt x="59" y="53"/>
                  <a:pt x="59" y="53"/>
                  <a:pt x="60" y="53"/>
                </a:cubicBezTo>
                <a:cubicBezTo>
                  <a:pt x="61" y="53"/>
                  <a:pt x="61" y="54"/>
                  <a:pt x="62" y="54"/>
                </a:cubicBezTo>
                <a:cubicBezTo>
                  <a:pt x="72" y="64"/>
                  <a:pt x="72" y="64"/>
                  <a:pt x="72" y="64"/>
                </a:cubicBezTo>
                <a:cubicBezTo>
                  <a:pt x="73" y="65"/>
                  <a:pt x="73" y="67"/>
                  <a:pt x="72" y="68"/>
                </a:cubicBezTo>
                <a:close/>
                <a:moveTo>
                  <a:pt x="36" y="33"/>
                </a:moveTo>
                <a:cubicBezTo>
                  <a:pt x="33" y="37"/>
                  <a:pt x="33" y="43"/>
                  <a:pt x="36" y="46"/>
                </a:cubicBezTo>
                <a:cubicBezTo>
                  <a:pt x="37" y="47"/>
                  <a:pt x="37" y="47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0" y="43"/>
                  <a:pt x="30" y="36"/>
                  <a:pt x="35" y="31"/>
                </a:cubicBezTo>
                <a:cubicBezTo>
                  <a:pt x="35" y="31"/>
                  <a:pt x="36" y="31"/>
                  <a:pt x="36" y="31"/>
                </a:cubicBezTo>
                <a:cubicBezTo>
                  <a:pt x="37" y="32"/>
                  <a:pt x="37" y="32"/>
                  <a:pt x="36" y="33"/>
                </a:cubicBezTo>
                <a:close/>
                <a:moveTo>
                  <a:pt x="54" y="61"/>
                </a:moveTo>
                <a:cubicBezTo>
                  <a:pt x="50" y="64"/>
                  <a:pt x="46" y="65"/>
                  <a:pt x="42" y="66"/>
                </a:cubicBezTo>
                <a:cubicBezTo>
                  <a:pt x="45" y="64"/>
                  <a:pt x="47" y="61"/>
                  <a:pt x="49" y="57"/>
                </a:cubicBezTo>
                <a:cubicBezTo>
                  <a:pt x="48" y="57"/>
                  <a:pt x="47" y="57"/>
                  <a:pt x="46" y="58"/>
                </a:cubicBezTo>
                <a:cubicBezTo>
                  <a:pt x="44" y="63"/>
                  <a:pt x="40" y="67"/>
                  <a:pt x="36" y="67"/>
                </a:cubicBezTo>
                <a:cubicBezTo>
                  <a:pt x="36" y="56"/>
                  <a:pt x="36" y="56"/>
                  <a:pt x="36" y="56"/>
                </a:cubicBezTo>
                <a:cubicBezTo>
                  <a:pt x="35" y="56"/>
                  <a:pt x="34" y="56"/>
                  <a:pt x="34" y="55"/>
                </a:cubicBezTo>
                <a:cubicBezTo>
                  <a:pt x="34" y="67"/>
                  <a:pt x="34" y="67"/>
                  <a:pt x="34" y="67"/>
                </a:cubicBezTo>
                <a:cubicBezTo>
                  <a:pt x="28" y="67"/>
                  <a:pt x="24" y="61"/>
                  <a:pt x="21" y="52"/>
                </a:cubicBezTo>
                <a:cubicBezTo>
                  <a:pt x="24" y="53"/>
                  <a:pt x="28" y="53"/>
                  <a:pt x="31" y="53"/>
                </a:cubicBezTo>
                <a:cubicBezTo>
                  <a:pt x="31" y="53"/>
                  <a:pt x="31" y="53"/>
                  <a:pt x="30" y="53"/>
                </a:cubicBezTo>
                <a:cubicBezTo>
                  <a:pt x="30" y="52"/>
                  <a:pt x="29" y="52"/>
                  <a:pt x="29" y="51"/>
                </a:cubicBezTo>
                <a:cubicBezTo>
                  <a:pt x="26" y="51"/>
                  <a:pt x="23" y="50"/>
                  <a:pt x="20" y="50"/>
                </a:cubicBezTo>
                <a:cubicBezTo>
                  <a:pt x="19" y="46"/>
                  <a:pt x="19" y="41"/>
                  <a:pt x="19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6" y="35"/>
                  <a:pt x="26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29"/>
                  <a:pt x="19" y="25"/>
                  <a:pt x="20" y="21"/>
                </a:cubicBezTo>
                <a:cubicBezTo>
                  <a:pt x="24" y="20"/>
                  <a:pt x="29" y="19"/>
                  <a:pt x="34" y="19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5" y="23"/>
                  <a:pt x="36" y="23"/>
                </a:cubicBezTo>
                <a:cubicBezTo>
                  <a:pt x="36" y="19"/>
                  <a:pt x="36" y="19"/>
                  <a:pt x="36" y="19"/>
                </a:cubicBezTo>
                <a:cubicBezTo>
                  <a:pt x="41" y="19"/>
                  <a:pt x="45" y="20"/>
                  <a:pt x="49" y="21"/>
                </a:cubicBezTo>
                <a:cubicBezTo>
                  <a:pt x="49" y="21"/>
                  <a:pt x="49" y="22"/>
                  <a:pt x="50" y="22"/>
                </a:cubicBezTo>
                <a:cubicBezTo>
                  <a:pt x="50" y="23"/>
                  <a:pt x="51" y="23"/>
                  <a:pt x="52" y="23"/>
                </a:cubicBezTo>
                <a:cubicBezTo>
                  <a:pt x="52" y="23"/>
                  <a:pt x="52" y="22"/>
                  <a:pt x="51" y="21"/>
                </a:cubicBezTo>
                <a:cubicBezTo>
                  <a:pt x="60" y="24"/>
                  <a:pt x="66" y="29"/>
                  <a:pt x="67" y="34"/>
                </a:cubicBezTo>
                <a:cubicBezTo>
                  <a:pt x="61" y="34"/>
                  <a:pt x="61" y="34"/>
                  <a:pt x="61" y="34"/>
                </a:cubicBezTo>
                <a:cubicBezTo>
                  <a:pt x="61" y="35"/>
                  <a:pt x="61" y="36"/>
                  <a:pt x="61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6" y="39"/>
                  <a:pt x="64" y="42"/>
                  <a:pt x="61" y="45"/>
                </a:cubicBezTo>
                <a:cubicBezTo>
                  <a:pt x="61" y="46"/>
                  <a:pt x="60" y="47"/>
                  <a:pt x="60" y="48"/>
                </a:cubicBezTo>
                <a:cubicBezTo>
                  <a:pt x="62" y="46"/>
                  <a:pt x="65" y="44"/>
                  <a:pt x="66" y="42"/>
                </a:cubicBezTo>
                <a:cubicBezTo>
                  <a:pt x="66" y="45"/>
                  <a:pt x="65" y="47"/>
                  <a:pt x="64" y="49"/>
                </a:cubicBezTo>
                <a:cubicBezTo>
                  <a:pt x="64" y="50"/>
                  <a:pt x="65" y="50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9" y="46"/>
                  <a:pt x="70" y="41"/>
                  <a:pt x="70" y="35"/>
                </a:cubicBezTo>
                <a:cubicBezTo>
                  <a:pt x="70" y="16"/>
                  <a:pt x="54" y="0"/>
                  <a:pt x="35" y="0"/>
                </a:cubicBezTo>
                <a:cubicBezTo>
                  <a:pt x="15" y="0"/>
                  <a:pt x="0" y="16"/>
                  <a:pt x="0" y="35"/>
                </a:cubicBezTo>
                <a:cubicBezTo>
                  <a:pt x="0" y="55"/>
                  <a:pt x="15" y="70"/>
                  <a:pt x="35" y="70"/>
                </a:cubicBezTo>
                <a:cubicBezTo>
                  <a:pt x="43" y="70"/>
                  <a:pt x="50" y="68"/>
                  <a:pt x="56" y="63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62"/>
                  <a:pt x="54" y="61"/>
                  <a:pt x="54" y="61"/>
                </a:cubicBezTo>
                <a:close/>
                <a:moveTo>
                  <a:pt x="66" y="28"/>
                </a:moveTo>
                <a:cubicBezTo>
                  <a:pt x="63" y="24"/>
                  <a:pt x="58" y="21"/>
                  <a:pt x="51" y="19"/>
                </a:cubicBezTo>
                <a:cubicBezTo>
                  <a:pt x="49" y="12"/>
                  <a:pt x="46" y="7"/>
                  <a:pt x="42" y="4"/>
                </a:cubicBezTo>
                <a:cubicBezTo>
                  <a:pt x="54" y="7"/>
                  <a:pt x="63" y="16"/>
                  <a:pt x="66" y="28"/>
                </a:cubicBezTo>
                <a:close/>
                <a:moveTo>
                  <a:pt x="36" y="3"/>
                </a:moveTo>
                <a:cubicBezTo>
                  <a:pt x="41" y="4"/>
                  <a:pt x="46" y="10"/>
                  <a:pt x="49" y="19"/>
                </a:cubicBezTo>
                <a:cubicBezTo>
                  <a:pt x="45" y="18"/>
                  <a:pt x="40" y="17"/>
                  <a:pt x="36" y="17"/>
                </a:cubicBezTo>
                <a:lnTo>
                  <a:pt x="36" y="3"/>
                </a:lnTo>
                <a:close/>
                <a:moveTo>
                  <a:pt x="34" y="3"/>
                </a:moveTo>
                <a:cubicBezTo>
                  <a:pt x="34" y="17"/>
                  <a:pt x="34" y="17"/>
                  <a:pt x="34" y="17"/>
                </a:cubicBezTo>
                <a:cubicBezTo>
                  <a:pt x="29" y="17"/>
                  <a:pt x="25" y="18"/>
                  <a:pt x="21" y="19"/>
                </a:cubicBezTo>
                <a:cubicBezTo>
                  <a:pt x="24" y="10"/>
                  <a:pt x="28" y="4"/>
                  <a:pt x="34" y="3"/>
                </a:cubicBezTo>
                <a:close/>
                <a:moveTo>
                  <a:pt x="28" y="4"/>
                </a:moveTo>
                <a:cubicBezTo>
                  <a:pt x="24" y="7"/>
                  <a:pt x="21" y="12"/>
                  <a:pt x="19" y="19"/>
                </a:cubicBezTo>
                <a:cubicBezTo>
                  <a:pt x="12" y="21"/>
                  <a:pt x="7" y="24"/>
                  <a:pt x="4" y="28"/>
                </a:cubicBezTo>
                <a:cubicBezTo>
                  <a:pt x="6" y="16"/>
                  <a:pt x="16" y="7"/>
                  <a:pt x="28" y="4"/>
                </a:cubicBezTo>
                <a:close/>
                <a:moveTo>
                  <a:pt x="18" y="21"/>
                </a:moveTo>
                <a:cubicBezTo>
                  <a:pt x="17" y="25"/>
                  <a:pt x="17" y="30"/>
                  <a:pt x="17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29"/>
                  <a:pt x="9" y="24"/>
                  <a:pt x="18" y="21"/>
                </a:cubicBezTo>
                <a:close/>
                <a:moveTo>
                  <a:pt x="17" y="36"/>
                </a:moveTo>
                <a:cubicBezTo>
                  <a:pt x="17" y="41"/>
                  <a:pt x="17" y="45"/>
                  <a:pt x="18" y="49"/>
                </a:cubicBezTo>
                <a:cubicBezTo>
                  <a:pt x="9" y="46"/>
                  <a:pt x="3" y="42"/>
                  <a:pt x="3" y="36"/>
                </a:cubicBezTo>
                <a:lnTo>
                  <a:pt x="17" y="36"/>
                </a:lnTo>
                <a:close/>
                <a:moveTo>
                  <a:pt x="4" y="42"/>
                </a:moveTo>
                <a:cubicBezTo>
                  <a:pt x="7" y="46"/>
                  <a:pt x="12" y="49"/>
                  <a:pt x="19" y="51"/>
                </a:cubicBezTo>
                <a:cubicBezTo>
                  <a:pt x="21" y="58"/>
                  <a:pt x="24" y="63"/>
                  <a:pt x="28" y="67"/>
                </a:cubicBezTo>
                <a:cubicBezTo>
                  <a:pt x="16" y="64"/>
                  <a:pt x="6" y="54"/>
                  <a:pt x="4" y="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D7AB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0433" y="4406546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E-Commerce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18328" y="4809503"/>
            <a:ext cx="2980430" cy="8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This Template Great for your business presentation &amp;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for all categories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trust me it works.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4707718" y="4307910"/>
            <a:ext cx="414024" cy="407008"/>
          </a:xfrm>
          <a:custGeom>
            <a:avLst/>
            <a:gdLst>
              <a:gd name="T0" fmla="*/ 75 w 75"/>
              <a:gd name="T1" fmla="*/ 27 h 71"/>
              <a:gd name="T2" fmla="*/ 69 w 75"/>
              <a:gd name="T3" fmla="*/ 14 h 71"/>
              <a:gd name="T4" fmla="*/ 64 w 75"/>
              <a:gd name="T5" fmla="*/ 0 h 71"/>
              <a:gd name="T6" fmla="*/ 5 w 75"/>
              <a:gd name="T7" fmla="*/ 11 h 71"/>
              <a:gd name="T8" fmla="*/ 0 w 75"/>
              <a:gd name="T9" fmla="*/ 26 h 71"/>
              <a:gd name="T10" fmla="*/ 0 w 75"/>
              <a:gd name="T11" fmla="*/ 31 h 71"/>
              <a:gd name="T12" fmla="*/ 1 w 75"/>
              <a:gd name="T13" fmla="*/ 65 h 71"/>
              <a:gd name="T14" fmla="*/ 69 w 75"/>
              <a:gd name="T15" fmla="*/ 71 h 71"/>
              <a:gd name="T16" fmla="*/ 70 w 75"/>
              <a:gd name="T17" fmla="*/ 61 h 71"/>
              <a:gd name="T18" fmla="*/ 8 w 75"/>
              <a:gd name="T19" fmla="*/ 5 h 71"/>
              <a:gd name="T20" fmla="*/ 67 w 75"/>
              <a:gd name="T21" fmla="*/ 5 h 71"/>
              <a:gd name="T22" fmla="*/ 11 w 75"/>
              <a:gd name="T23" fmla="*/ 14 h 71"/>
              <a:gd name="T24" fmla="*/ 67 w 75"/>
              <a:gd name="T25" fmla="*/ 16 h 71"/>
              <a:gd name="T26" fmla="*/ 8 w 75"/>
              <a:gd name="T27" fmla="*/ 16 h 71"/>
              <a:gd name="T28" fmla="*/ 15 w 75"/>
              <a:gd name="T29" fmla="*/ 42 h 71"/>
              <a:gd name="T30" fmla="*/ 15 w 75"/>
              <a:gd name="T31" fmla="*/ 62 h 71"/>
              <a:gd name="T32" fmla="*/ 13 w 75"/>
              <a:gd name="T33" fmla="*/ 41 h 71"/>
              <a:gd name="T34" fmla="*/ 8 w 75"/>
              <a:gd name="T35" fmla="*/ 35 h 71"/>
              <a:gd name="T36" fmla="*/ 18 w 75"/>
              <a:gd name="T37" fmla="*/ 35 h 71"/>
              <a:gd name="T38" fmla="*/ 28 w 75"/>
              <a:gd name="T39" fmla="*/ 35 h 71"/>
              <a:gd name="T40" fmla="*/ 38 w 75"/>
              <a:gd name="T41" fmla="*/ 35 h 71"/>
              <a:gd name="T42" fmla="*/ 48 w 75"/>
              <a:gd name="T43" fmla="*/ 35 h 71"/>
              <a:gd name="T44" fmla="*/ 58 w 75"/>
              <a:gd name="T45" fmla="*/ 35 h 71"/>
              <a:gd name="T46" fmla="*/ 67 w 75"/>
              <a:gd name="T47" fmla="*/ 62 h 71"/>
              <a:gd name="T48" fmla="*/ 29 w 75"/>
              <a:gd name="T49" fmla="*/ 40 h 71"/>
              <a:gd name="T50" fmla="*/ 18 w 75"/>
              <a:gd name="T51" fmla="*/ 33 h 71"/>
              <a:gd name="T52" fmla="*/ 13 w 75"/>
              <a:gd name="T53" fmla="*/ 28 h 71"/>
              <a:gd name="T54" fmla="*/ 48 w 75"/>
              <a:gd name="T55" fmla="*/ 33 h 71"/>
              <a:gd name="T56" fmla="*/ 43 w 75"/>
              <a:gd name="T57" fmla="*/ 28 h 71"/>
              <a:gd name="T58" fmla="*/ 41 w 75"/>
              <a:gd name="T59" fmla="*/ 31 h 71"/>
              <a:gd name="T60" fmla="*/ 33 w 75"/>
              <a:gd name="T61" fmla="*/ 31 h 71"/>
              <a:gd name="T62" fmla="*/ 41 w 75"/>
              <a:gd name="T63" fmla="*/ 31 h 71"/>
              <a:gd name="T64" fmla="*/ 27 w 75"/>
              <a:gd name="T65" fmla="*/ 33 h 71"/>
              <a:gd name="T66" fmla="*/ 31 w 75"/>
              <a:gd name="T67" fmla="*/ 28 h 71"/>
              <a:gd name="T68" fmla="*/ 58 w 75"/>
              <a:gd name="T69" fmla="*/ 33 h 71"/>
              <a:gd name="T70" fmla="*/ 53 w 75"/>
              <a:gd name="T71" fmla="*/ 28 h 71"/>
              <a:gd name="T72" fmla="*/ 3 w 75"/>
              <a:gd name="T73" fmla="*/ 28 h 71"/>
              <a:gd name="T74" fmla="*/ 8 w 75"/>
              <a:gd name="T75" fmla="*/ 33 h 71"/>
              <a:gd name="T76" fmla="*/ 3 w 75"/>
              <a:gd name="T77" fmla="*/ 28 h 71"/>
              <a:gd name="T78" fmla="*/ 64 w 75"/>
              <a:gd name="T79" fmla="*/ 28 h 71"/>
              <a:gd name="T80" fmla="*/ 68 w 75"/>
              <a:gd name="T81" fmla="*/ 33 h 71"/>
              <a:gd name="T82" fmla="*/ 5 w 75"/>
              <a:gd name="T83" fmla="*/ 64 h 71"/>
              <a:gd name="T84" fmla="*/ 69 w 75"/>
              <a:gd name="T85" fmla="*/ 64 h 71"/>
              <a:gd name="T86" fmla="*/ 69 w 75"/>
              <a:gd name="T87" fmla="*/ 68 h 71"/>
              <a:gd name="T88" fmla="*/ 4 w 75"/>
              <a:gd name="T89" fmla="*/ 65 h 71"/>
              <a:gd name="T90" fmla="*/ 62 w 75"/>
              <a:gd name="T91" fmla="*/ 56 h 71"/>
              <a:gd name="T92" fmla="*/ 39 w 75"/>
              <a:gd name="T93" fmla="*/ 40 h 71"/>
              <a:gd name="T94" fmla="*/ 39 w 75"/>
              <a:gd name="T95" fmla="*/ 57 h 71"/>
              <a:gd name="T96" fmla="*/ 60 w 75"/>
              <a:gd name="T97" fmla="*/ 5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5" h="71">
                <a:moveTo>
                  <a:pt x="75" y="31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6"/>
                  <a:pt x="74" y="26"/>
                </a:cubicBezTo>
                <a:cubicBezTo>
                  <a:pt x="69" y="14"/>
                  <a:pt x="69" y="14"/>
                  <a:pt x="69" y="14"/>
                </a:cubicBezTo>
                <a:cubicBezTo>
                  <a:pt x="69" y="14"/>
                  <a:pt x="69" y="14"/>
                  <a:pt x="69" y="14"/>
                </a:cubicBezTo>
                <a:cubicBezTo>
                  <a:pt x="69" y="13"/>
                  <a:pt x="70" y="12"/>
                  <a:pt x="70" y="11"/>
                </a:cubicBezTo>
                <a:cubicBezTo>
                  <a:pt x="70" y="5"/>
                  <a:pt x="70" y="5"/>
                  <a:pt x="70" y="5"/>
                </a:cubicBezTo>
                <a:cubicBezTo>
                  <a:pt x="70" y="2"/>
                  <a:pt x="67" y="0"/>
                  <a:pt x="6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5" y="2"/>
                  <a:pt x="5" y="5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2"/>
                  <a:pt x="5" y="13"/>
                  <a:pt x="6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0" y="27"/>
                  <a:pt x="0" y="27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3"/>
                  <a:pt x="2" y="36"/>
                  <a:pt x="5" y="36"/>
                </a:cubicBezTo>
                <a:cubicBezTo>
                  <a:pt x="5" y="61"/>
                  <a:pt x="5" y="61"/>
                  <a:pt x="5" y="61"/>
                </a:cubicBezTo>
                <a:cubicBezTo>
                  <a:pt x="3" y="61"/>
                  <a:pt x="1" y="63"/>
                  <a:pt x="1" y="65"/>
                </a:cubicBezTo>
                <a:cubicBezTo>
                  <a:pt x="1" y="67"/>
                  <a:pt x="1" y="67"/>
                  <a:pt x="1" y="67"/>
                </a:cubicBezTo>
                <a:cubicBezTo>
                  <a:pt x="1" y="69"/>
                  <a:pt x="3" y="71"/>
                  <a:pt x="5" y="71"/>
                </a:cubicBezTo>
                <a:cubicBezTo>
                  <a:pt x="69" y="71"/>
                  <a:pt x="69" y="71"/>
                  <a:pt x="69" y="71"/>
                </a:cubicBezTo>
                <a:cubicBezTo>
                  <a:pt x="72" y="71"/>
                  <a:pt x="74" y="69"/>
                  <a:pt x="74" y="67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3"/>
                  <a:pt x="72" y="61"/>
                  <a:pt x="70" y="61"/>
                </a:cubicBezTo>
                <a:cubicBezTo>
                  <a:pt x="70" y="36"/>
                  <a:pt x="70" y="36"/>
                  <a:pt x="70" y="36"/>
                </a:cubicBezTo>
                <a:cubicBezTo>
                  <a:pt x="72" y="36"/>
                  <a:pt x="75" y="33"/>
                  <a:pt x="75" y="31"/>
                </a:cubicBezTo>
                <a:close/>
                <a:moveTo>
                  <a:pt x="8" y="5"/>
                </a:moveTo>
                <a:cubicBezTo>
                  <a:pt x="8" y="4"/>
                  <a:pt x="9" y="3"/>
                  <a:pt x="11" y="3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3"/>
                  <a:pt x="67" y="4"/>
                  <a:pt x="67" y="5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13"/>
                  <a:pt x="66" y="14"/>
                  <a:pt x="64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9" y="14"/>
                  <a:pt x="8" y="13"/>
                  <a:pt x="8" y="11"/>
                </a:cubicBezTo>
                <a:lnTo>
                  <a:pt x="8" y="5"/>
                </a:lnTo>
                <a:close/>
                <a:moveTo>
                  <a:pt x="67" y="16"/>
                </a:moveTo>
                <a:cubicBezTo>
                  <a:pt x="71" y="26"/>
                  <a:pt x="71" y="26"/>
                  <a:pt x="71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8" y="16"/>
                  <a:pt x="8" y="16"/>
                  <a:pt x="8" y="16"/>
                </a:cubicBezTo>
                <a:lnTo>
                  <a:pt x="67" y="16"/>
                </a:lnTo>
                <a:close/>
                <a:moveTo>
                  <a:pt x="15" y="62"/>
                </a:moveTo>
                <a:cubicBezTo>
                  <a:pt x="15" y="42"/>
                  <a:pt x="15" y="42"/>
                  <a:pt x="15" y="42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62"/>
                  <a:pt x="28" y="62"/>
                  <a:pt x="28" y="62"/>
                </a:cubicBezTo>
                <a:lnTo>
                  <a:pt x="15" y="62"/>
                </a:lnTo>
                <a:close/>
                <a:moveTo>
                  <a:pt x="29" y="40"/>
                </a:moveTo>
                <a:cubicBezTo>
                  <a:pt x="14" y="40"/>
                  <a:pt x="14" y="40"/>
                  <a:pt x="14" y="40"/>
                </a:cubicBezTo>
                <a:cubicBezTo>
                  <a:pt x="13" y="40"/>
                  <a:pt x="13" y="40"/>
                  <a:pt x="13" y="41"/>
                </a:cubicBezTo>
                <a:cubicBezTo>
                  <a:pt x="13" y="62"/>
                  <a:pt x="13" y="62"/>
                  <a:pt x="13" y="62"/>
                </a:cubicBezTo>
                <a:cubicBezTo>
                  <a:pt x="8" y="62"/>
                  <a:pt x="8" y="62"/>
                  <a:pt x="8" y="62"/>
                </a:cubicBezTo>
                <a:cubicBezTo>
                  <a:pt x="8" y="35"/>
                  <a:pt x="8" y="35"/>
                  <a:pt x="8" y="35"/>
                </a:cubicBezTo>
                <a:cubicBezTo>
                  <a:pt x="10" y="35"/>
                  <a:pt x="11" y="35"/>
                  <a:pt x="12" y="33"/>
                </a:cubicBezTo>
                <a:cubicBezTo>
                  <a:pt x="13" y="35"/>
                  <a:pt x="15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20" y="35"/>
                  <a:pt x="21" y="35"/>
                  <a:pt x="22" y="33"/>
                </a:cubicBezTo>
                <a:cubicBezTo>
                  <a:pt x="23" y="35"/>
                  <a:pt x="25" y="35"/>
                  <a:pt x="27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30" y="35"/>
                  <a:pt x="31" y="35"/>
                  <a:pt x="32" y="33"/>
                </a:cubicBezTo>
                <a:cubicBezTo>
                  <a:pt x="33" y="35"/>
                  <a:pt x="35" y="35"/>
                  <a:pt x="37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40" y="35"/>
                  <a:pt x="41" y="35"/>
                  <a:pt x="42" y="33"/>
                </a:cubicBezTo>
                <a:cubicBezTo>
                  <a:pt x="43" y="35"/>
                  <a:pt x="45" y="35"/>
                  <a:pt x="47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50" y="35"/>
                  <a:pt x="51" y="35"/>
                  <a:pt x="52" y="33"/>
                </a:cubicBezTo>
                <a:cubicBezTo>
                  <a:pt x="53" y="35"/>
                  <a:pt x="55" y="35"/>
                  <a:pt x="57" y="35"/>
                </a:cubicBezTo>
                <a:cubicBezTo>
                  <a:pt x="58" y="35"/>
                  <a:pt x="58" y="35"/>
                  <a:pt x="58" y="35"/>
                </a:cubicBezTo>
                <a:cubicBezTo>
                  <a:pt x="60" y="35"/>
                  <a:pt x="62" y="35"/>
                  <a:pt x="63" y="33"/>
                </a:cubicBezTo>
                <a:cubicBezTo>
                  <a:pt x="63" y="35"/>
                  <a:pt x="65" y="35"/>
                  <a:pt x="67" y="35"/>
                </a:cubicBezTo>
                <a:cubicBezTo>
                  <a:pt x="67" y="62"/>
                  <a:pt x="67" y="62"/>
                  <a:pt x="67" y="62"/>
                </a:cubicBezTo>
                <a:cubicBezTo>
                  <a:pt x="30" y="62"/>
                  <a:pt x="30" y="62"/>
                  <a:pt x="30" y="62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0"/>
                  <a:pt x="30" y="40"/>
                  <a:pt x="29" y="40"/>
                </a:cubicBezTo>
                <a:close/>
                <a:moveTo>
                  <a:pt x="21" y="28"/>
                </a:moveTo>
                <a:cubicBezTo>
                  <a:pt x="21" y="31"/>
                  <a:pt x="21" y="31"/>
                  <a:pt x="21" y="31"/>
                </a:cubicBezTo>
                <a:cubicBezTo>
                  <a:pt x="21" y="32"/>
                  <a:pt x="20" y="33"/>
                  <a:pt x="18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5" y="33"/>
                  <a:pt x="13" y="32"/>
                  <a:pt x="13" y="31"/>
                </a:cubicBezTo>
                <a:cubicBezTo>
                  <a:pt x="13" y="28"/>
                  <a:pt x="13" y="28"/>
                  <a:pt x="13" y="28"/>
                </a:cubicBezTo>
                <a:lnTo>
                  <a:pt x="21" y="28"/>
                </a:lnTo>
                <a:close/>
                <a:moveTo>
                  <a:pt x="51" y="31"/>
                </a:moveTo>
                <a:cubicBezTo>
                  <a:pt x="51" y="32"/>
                  <a:pt x="50" y="33"/>
                  <a:pt x="48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5" y="33"/>
                  <a:pt x="43" y="32"/>
                  <a:pt x="43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1" y="28"/>
                  <a:pt x="51" y="28"/>
                  <a:pt x="51" y="28"/>
                </a:cubicBezTo>
                <a:lnTo>
                  <a:pt x="51" y="31"/>
                </a:lnTo>
                <a:close/>
                <a:moveTo>
                  <a:pt x="41" y="31"/>
                </a:moveTo>
                <a:cubicBezTo>
                  <a:pt x="41" y="32"/>
                  <a:pt x="40" y="33"/>
                  <a:pt x="38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5" y="33"/>
                  <a:pt x="33" y="32"/>
                  <a:pt x="33" y="31"/>
                </a:cubicBezTo>
                <a:cubicBezTo>
                  <a:pt x="33" y="28"/>
                  <a:pt x="33" y="28"/>
                  <a:pt x="33" y="28"/>
                </a:cubicBezTo>
                <a:cubicBezTo>
                  <a:pt x="41" y="28"/>
                  <a:pt x="41" y="28"/>
                  <a:pt x="41" y="28"/>
                </a:cubicBezTo>
                <a:lnTo>
                  <a:pt x="41" y="31"/>
                </a:lnTo>
                <a:close/>
                <a:moveTo>
                  <a:pt x="31" y="31"/>
                </a:moveTo>
                <a:cubicBezTo>
                  <a:pt x="31" y="32"/>
                  <a:pt x="30" y="33"/>
                  <a:pt x="28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5" y="33"/>
                  <a:pt x="23" y="32"/>
                  <a:pt x="23" y="31"/>
                </a:cubicBezTo>
                <a:cubicBezTo>
                  <a:pt x="23" y="28"/>
                  <a:pt x="23" y="28"/>
                  <a:pt x="23" y="28"/>
                </a:cubicBezTo>
                <a:cubicBezTo>
                  <a:pt x="31" y="28"/>
                  <a:pt x="31" y="28"/>
                  <a:pt x="31" y="28"/>
                </a:cubicBezTo>
                <a:lnTo>
                  <a:pt x="31" y="31"/>
                </a:lnTo>
                <a:close/>
                <a:moveTo>
                  <a:pt x="62" y="31"/>
                </a:moveTo>
                <a:cubicBezTo>
                  <a:pt x="62" y="32"/>
                  <a:pt x="60" y="33"/>
                  <a:pt x="58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5" y="33"/>
                  <a:pt x="53" y="32"/>
                  <a:pt x="53" y="31"/>
                </a:cubicBezTo>
                <a:cubicBezTo>
                  <a:pt x="53" y="28"/>
                  <a:pt x="53" y="28"/>
                  <a:pt x="53" y="28"/>
                </a:cubicBezTo>
                <a:cubicBezTo>
                  <a:pt x="62" y="28"/>
                  <a:pt x="62" y="28"/>
                  <a:pt x="62" y="28"/>
                </a:cubicBezTo>
                <a:lnTo>
                  <a:pt x="62" y="31"/>
                </a:lnTo>
                <a:close/>
                <a:moveTo>
                  <a:pt x="3" y="28"/>
                </a:moveTo>
                <a:cubicBezTo>
                  <a:pt x="11" y="28"/>
                  <a:pt x="11" y="28"/>
                  <a:pt x="11" y="28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2"/>
                  <a:pt x="10" y="33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5" y="33"/>
                  <a:pt x="3" y="32"/>
                  <a:pt x="3" y="31"/>
                </a:cubicBezTo>
                <a:lnTo>
                  <a:pt x="3" y="28"/>
                </a:lnTo>
                <a:close/>
                <a:moveTo>
                  <a:pt x="67" y="33"/>
                </a:moveTo>
                <a:cubicBezTo>
                  <a:pt x="65" y="33"/>
                  <a:pt x="64" y="32"/>
                  <a:pt x="64" y="31"/>
                </a:cubicBezTo>
                <a:cubicBezTo>
                  <a:pt x="64" y="28"/>
                  <a:pt x="64" y="28"/>
                  <a:pt x="64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31"/>
                  <a:pt x="72" y="31"/>
                  <a:pt x="72" y="31"/>
                </a:cubicBezTo>
                <a:cubicBezTo>
                  <a:pt x="72" y="32"/>
                  <a:pt x="70" y="33"/>
                  <a:pt x="68" y="33"/>
                </a:cubicBezTo>
                <a:lnTo>
                  <a:pt x="67" y="33"/>
                </a:lnTo>
                <a:close/>
                <a:moveTo>
                  <a:pt x="4" y="65"/>
                </a:moveTo>
                <a:cubicBezTo>
                  <a:pt x="4" y="65"/>
                  <a:pt x="5" y="64"/>
                  <a:pt x="5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29" y="64"/>
                  <a:pt x="29" y="64"/>
                  <a:pt x="2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70" y="64"/>
                  <a:pt x="71" y="65"/>
                  <a:pt x="71" y="65"/>
                </a:cubicBezTo>
                <a:cubicBezTo>
                  <a:pt x="71" y="67"/>
                  <a:pt x="71" y="67"/>
                  <a:pt x="71" y="67"/>
                </a:cubicBezTo>
                <a:cubicBezTo>
                  <a:pt x="71" y="68"/>
                  <a:pt x="70" y="68"/>
                  <a:pt x="69" y="68"/>
                </a:cubicBezTo>
                <a:cubicBezTo>
                  <a:pt x="5" y="68"/>
                  <a:pt x="5" y="68"/>
                  <a:pt x="5" y="68"/>
                </a:cubicBezTo>
                <a:cubicBezTo>
                  <a:pt x="5" y="68"/>
                  <a:pt x="4" y="68"/>
                  <a:pt x="4" y="67"/>
                </a:cubicBezTo>
                <a:lnTo>
                  <a:pt x="4" y="65"/>
                </a:lnTo>
                <a:close/>
                <a:moveTo>
                  <a:pt x="39" y="57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7"/>
                  <a:pt x="62" y="56"/>
                  <a:pt x="62" y="56"/>
                </a:cubicBezTo>
                <a:cubicBezTo>
                  <a:pt x="62" y="41"/>
                  <a:pt x="62" y="41"/>
                  <a:pt x="62" y="41"/>
                </a:cubicBezTo>
                <a:cubicBezTo>
                  <a:pt x="62" y="40"/>
                  <a:pt x="62" y="40"/>
                  <a:pt x="61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8" y="40"/>
                  <a:pt x="38" y="40"/>
                  <a:pt x="38" y="41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6"/>
                  <a:pt x="38" y="57"/>
                  <a:pt x="39" y="57"/>
                </a:cubicBezTo>
                <a:close/>
                <a:moveTo>
                  <a:pt x="40" y="42"/>
                </a:moveTo>
                <a:cubicBezTo>
                  <a:pt x="60" y="42"/>
                  <a:pt x="60" y="42"/>
                  <a:pt x="60" y="42"/>
                </a:cubicBezTo>
                <a:cubicBezTo>
                  <a:pt x="60" y="55"/>
                  <a:pt x="60" y="55"/>
                  <a:pt x="60" y="55"/>
                </a:cubicBezTo>
                <a:cubicBezTo>
                  <a:pt x="40" y="55"/>
                  <a:pt x="40" y="55"/>
                  <a:pt x="40" y="55"/>
                </a:cubicBezTo>
                <a:lnTo>
                  <a:pt x="40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D7AB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9321" y="4406546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Marketing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7375" y="4809503"/>
            <a:ext cx="2949051" cy="8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This Template Great for your business presentation &amp;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for all categories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trust me it works.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Freeform 280"/>
          <p:cNvSpPr>
            <a:spLocks noEditPoints="1"/>
          </p:cNvSpPr>
          <p:nvPr/>
        </p:nvSpPr>
        <p:spPr bwMode="auto">
          <a:xfrm>
            <a:off x="1156954" y="4328963"/>
            <a:ext cx="353208" cy="385955"/>
          </a:xfrm>
          <a:custGeom>
            <a:avLst/>
            <a:gdLst>
              <a:gd name="T0" fmla="*/ 12 w 64"/>
              <a:gd name="T1" fmla="*/ 45 h 67"/>
              <a:gd name="T2" fmla="*/ 12 w 64"/>
              <a:gd name="T3" fmla="*/ 63 h 67"/>
              <a:gd name="T4" fmla="*/ 8 w 64"/>
              <a:gd name="T5" fmla="*/ 67 h 67"/>
              <a:gd name="T6" fmla="*/ 4 w 64"/>
              <a:gd name="T7" fmla="*/ 67 h 67"/>
              <a:gd name="T8" fmla="*/ 0 w 64"/>
              <a:gd name="T9" fmla="*/ 63 h 67"/>
              <a:gd name="T10" fmla="*/ 0 w 64"/>
              <a:gd name="T11" fmla="*/ 45 h 67"/>
              <a:gd name="T12" fmla="*/ 4 w 64"/>
              <a:gd name="T13" fmla="*/ 41 h 67"/>
              <a:gd name="T14" fmla="*/ 8 w 64"/>
              <a:gd name="T15" fmla="*/ 41 h 67"/>
              <a:gd name="T16" fmla="*/ 12 w 64"/>
              <a:gd name="T17" fmla="*/ 45 h 67"/>
              <a:gd name="T18" fmla="*/ 26 w 64"/>
              <a:gd name="T19" fmla="*/ 26 h 67"/>
              <a:gd name="T20" fmla="*/ 21 w 64"/>
              <a:gd name="T21" fmla="*/ 26 h 67"/>
              <a:gd name="T22" fmla="*/ 17 w 64"/>
              <a:gd name="T23" fmla="*/ 30 h 67"/>
              <a:gd name="T24" fmla="*/ 17 w 64"/>
              <a:gd name="T25" fmla="*/ 63 h 67"/>
              <a:gd name="T26" fmla="*/ 21 w 64"/>
              <a:gd name="T27" fmla="*/ 67 h 67"/>
              <a:gd name="T28" fmla="*/ 26 w 64"/>
              <a:gd name="T29" fmla="*/ 67 h 67"/>
              <a:gd name="T30" fmla="*/ 30 w 64"/>
              <a:gd name="T31" fmla="*/ 63 h 67"/>
              <a:gd name="T32" fmla="*/ 30 w 64"/>
              <a:gd name="T33" fmla="*/ 30 h 67"/>
              <a:gd name="T34" fmla="*/ 26 w 64"/>
              <a:gd name="T35" fmla="*/ 26 h 67"/>
              <a:gd name="T36" fmla="*/ 43 w 64"/>
              <a:gd name="T37" fmla="*/ 32 h 67"/>
              <a:gd name="T38" fmla="*/ 39 w 64"/>
              <a:gd name="T39" fmla="*/ 32 h 67"/>
              <a:gd name="T40" fmla="*/ 35 w 64"/>
              <a:gd name="T41" fmla="*/ 36 h 67"/>
              <a:gd name="T42" fmla="*/ 35 w 64"/>
              <a:gd name="T43" fmla="*/ 63 h 67"/>
              <a:gd name="T44" fmla="*/ 39 w 64"/>
              <a:gd name="T45" fmla="*/ 67 h 67"/>
              <a:gd name="T46" fmla="*/ 43 w 64"/>
              <a:gd name="T47" fmla="*/ 67 h 67"/>
              <a:gd name="T48" fmla="*/ 47 w 64"/>
              <a:gd name="T49" fmla="*/ 63 h 67"/>
              <a:gd name="T50" fmla="*/ 47 w 64"/>
              <a:gd name="T51" fmla="*/ 36 h 67"/>
              <a:gd name="T52" fmla="*/ 43 w 64"/>
              <a:gd name="T53" fmla="*/ 32 h 67"/>
              <a:gd name="T54" fmla="*/ 60 w 64"/>
              <a:gd name="T55" fmla="*/ 18 h 67"/>
              <a:gd name="T56" fmla="*/ 56 w 64"/>
              <a:gd name="T57" fmla="*/ 18 h 67"/>
              <a:gd name="T58" fmla="*/ 52 w 64"/>
              <a:gd name="T59" fmla="*/ 22 h 67"/>
              <a:gd name="T60" fmla="*/ 52 w 64"/>
              <a:gd name="T61" fmla="*/ 63 h 67"/>
              <a:gd name="T62" fmla="*/ 56 w 64"/>
              <a:gd name="T63" fmla="*/ 67 h 67"/>
              <a:gd name="T64" fmla="*/ 60 w 64"/>
              <a:gd name="T65" fmla="*/ 67 h 67"/>
              <a:gd name="T66" fmla="*/ 64 w 64"/>
              <a:gd name="T67" fmla="*/ 63 h 67"/>
              <a:gd name="T68" fmla="*/ 64 w 64"/>
              <a:gd name="T69" fmla="*/ 22 h 67"/>
              <a:gd name="T70" fmla="*/ 60 w 64"/>
              <a:gd name="T71" fmla="*/ 18 h 67"/>
              <a:gd name="T72" fmla="*/ 21 w 64"/>
              <a:gd name="T73" fmla="*/ 13 h 67"/>
              <a:gd name="T74" fmla="*/ 41 w 64"/>
              <a:gd name="T75" fmla="*/ 27 h 67"/>
              <a:gd name="T76" fmla="*/ 58 w 64"/>
              <a:gd name="T77" fmla="*/ 5 h 67"/>
              <a:gd name="T78" fmla="*/ 59 w 64"/>
              <a:gd name="T79" fmla="*/ 6 h 67"/>
              <a:gd name="T80" fmla="*/ 60 w 64"/>
              <a:gd name="T81" fmla="*/ 0 h 67"/>
              <a:gd name="T82" fmla="*/ 54 w 64"/>
              <a:gd name="T83" fmla="*/ 3 h 67"/>
              <a:gd name="T84" fmla="*/ 56 w 64"/>
              <a:gd name="T85" fmla="*/ 4 h 67"/>
              <a:gd name="T86" fmla="*/ 40 w 64"/>
              <a:gd name="T87" fmla="*/ 23 h 67"/>
              <a:gd name="T88" fmla="*/ 20 w 64"/>
              <a:gd name="T89" fmla="*/ 9 h 67"/>
              <a:gd name="T90" fmla="*/ 0 w 64"/>
              <a:gd name="T91" fmla="*/ 29 h 67"/>
              <a:gd name="T92" fmla="*/ 2 w 64"/>
              <a:gd name="T93" fmla="*/ 31 h 67"/>
              <a:gd name="T94" fmla="*/ 21 w 64"/>
              <a:gd name="T95" fmla="*/ 1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4" h="67">
                <a:moveTo>
                  <a:pt x="12" y="45"/>
                </a:moveTo>
                <a:cubicBezTo>
                  <a:pt x="12" y="63"/>
                  <a:pt x="12" y="63"/>
                  <a:pt x="12" y="63"/>
                </a:cubicBezTo>
                <a:cubicBezTo>
                  <a:pt x="12" y="65"/>
                  <a:pt x="11" y="67"/>
                  <a:pt x="8" y="67"/>
                </a:cubicBezTo>
                <a:cubicBezTo>
                  <a:pt x="4" y="67"/>
                  <a:pt x="4" y="67"/>
                  <a:pt x="4" y="67"/>
                </a:cubicBezTo>
                <a:cubicBezTo>
                  <a:pt x="2" y="67"/>
                  <a:pt x="0" y="65"/>
                  <a:pt x="0" y="63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3"/>
                  <a:pt x="2" y="41"/>
                  <a:pt x="4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11" y="41"/>
                  <a:pt x="12" y="43"/>
                  <a:pt x="12" y="45"/>
                </a:cubicBezTo>
                <a:close/>
                <a:moveTo>
                  <a:pt x="26" y="26"/>
                </a:moveTo>
                <a:cubicBezTo>
                  <a:pt x="21" y="26"/>
                  <a:pt x="21" y="26"/>
                  <a:pt x="21" y="26"/>
                </a:cubicBezTo>
                <a:cubicBezTo>
                  <a:pt x="19" y="26"/>
                  <a:pt x="17" y="28"/>
                  <a:pt x="17" y="30"/>
                </a:cubicBezTo>
                <a:cubicBezTo>
                  <a:pt x="17" y="63"/>
                  <a:pt x="17" y="63"/>
                  <a:pt x="17" y="63"/>
                </a:cubicBezTo>
                <a:cubicBezTo>
                  <a:pt x="17" y="65"/>
                  <a:pt x="19" y="67"/>
                  <a:pt x="21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8" y="67"/>
                  <a:pt x="30" y="65"/>
                  <a:pt x="30" y="63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28"/>
                  <a:pt x="28" y="26"/>
                  <a:pt x="26" y="26"/>
                </a:cubicBezTo>
                <a:close/>
                <a:moveTo>
                  <a:pt x="43" y="32"/>
                </a:moveTo>
                <a:cubicBezTo>
                  <a:pt x="39" y="32"/>
                  <a:pt x="39" y="32"/>
                  <a:pt x="39" y="32"/>
                </a:cubicBezTo>
                <a:cubicBezTo>
                  <a:pt x="36" y="32"/>
                  <a:pt x="35" y="34"/>
                  <a:pt x="35" y="36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65"/>
                  <a:pt x="36" y="67"/>
                  <a:pt x="39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5" y="67"/>
                  <a:pt x="47" y="65"/>
                  <a:pt x="47" y="63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4"/>
                  <a:pt x="45" y="32"/>
                  <a:pt x="43" y="32"/>
                </a:cubicBezTo>
                <a:close/>
                <a:moveTo>
                  <a:pt x="60" y="18"/>
                </a:moveTo>
                <a:cubicBezTo>
                  <a:pt x="56" y="18"/>
                  <a:pt x="56" y="18"/>
                  <a:pt x="56" y="18"/>
                </a:cubicBezTo>
                <a:cubicBezTo>
                  <a:pt x="53" y="18"/>
                  <a:pt x="52" y="20"/>
                  <a:pt x="52" y="22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5"/>
                  <a:pt x="53" y="67"/>
                  <a:pt x="56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2" y="67"/>
                  <a:pt x="64" y="65"/>
                  <a:pt x="64" y="63"/>
                </a:cubicBezTo>
                <a:cubicBezTo>
                  <a:pt x="64" y="22"/>
                  <a:pt x="64" y="22"/>
                  <a:pt x="64" y="22"/>
                </a:cubicBezTo>
                <a:cubicBezTo>
                  <a:pt x="64" y="20"/>
                  <a:pt x="62" y="18"/>
                  <a:pt x="60" y="18"/>
                </a:cubicBezTo>
                <a:close/>
                <a:moveTo>
                  <a:pt x="21" y="13"/>
                </a:moveTo>
                <a:cubicBezTo>
                  <a:pt x="41" y="27"/>
                  <a:pt x="41" y="27"/>
                  <a:pt x="41" y="27"/>
                </a:cubicBezTo>
                <a:cubicBezTo>
                  <a:pt x="58" y="5"/>
                  <a:pt x="58" y="5"/>
                  <a:pt x="58" y="5"/>
                </a:cubicBezTo>
                <a:cubicBezTo>
                  <a:pt x="59" y="6"/>
                  <a:pt x="59" y="6"/>
                  <a:pt x="59" y="6"/>
                </a:cubicBezTo>
                <a:cubicBezTo>
                  <a:pt x="60" y="0"/>
                  <a:pt x="60" y="0"/>
                  <a:pt x="60" y="0"/>
                </a:cubicBezTo>
                <a:cubicBezTo>
                  <a:pt x="54" y="3"/>
                  <a:pt x="54" y="3"/>
                  <a:pt x="54" y="3"/>
                </a:cubicBezTo>
                <a:cubicBezTo>
                  <a:pt x="56" y="4"/>
                  <a:pt x="56" y="4"/>
                  <a:pt x="56" y="4"/>
                </a:cubicBezTo>
                <a:cubicBezTo>
                  <a:pt x="40" y="23"/>
                  <a:pt x="40" y="23"/>
                  <a:pt x="40" y="23"/>
                </a:cubicBezTo>
                <a:cubicBezTo>
                  <a:pt x="20" y="9"/>
                  <a:pt x="20" y="9"/>
                  <a:pt x="20" y="9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31"/>
                  <a:pt x="2" y="31"/>
                  <a:pt x="2" y="31"/>
                </a:cubicBezTo>
                <a:lnTo>
                  <a:pt x="21" y="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D7AB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6142" y="4406546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Event Organizer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84196" y="4809503"/>
            <a:ext cx="2980430" cy="8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This Template Great for your business presentation &amp;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for all categories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trust me it works.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Freeform 247"/>
          <p:cNvSpPr>
            <a:spLocks noEditPoints="1"/>
          </p:cNvSpPr>
          <p:nvPr/>
        </p:nvSpPr>
        <p:spPr bwMode="auto">
          <a:xfrm>
            <a:off x="8286433" y="4268145"/>
            <a:ext cx="397651" cy="446773"/>
          </a:xfrm>
          <a:custGeom>
            <a:avLst/>
            <a:gdLst>
              <a:gd name="T0" fmla="*/ 18 w 72"/>
              <a:gd name="T1" fmla="*/ 7 h 78"/>
              <a:gd name="T2" fmla="*/ 27 w 72"/>
              <a:gd name="T3" fmla="*/ 5 h 78"/>
              <a:gd name="T4" fmla="*/ 29 w 72"/>
              <a:gd name="T5" fmla="*/ 0 h 78"/>
              <a:gd name="T6" fmla="*/ 31 w 72"/>
              <a:gd name="T7" fmla="*/ 2 h 78"/>
              <a:gd name="T8" fmla="*/ 29 w 72"/>
              <a:gd name="T9" fmla="*/ 14 h 78"/>
              <a:gd name="T10" fmla="*/ 27 w 72"/>
              <a:gd name="T11" fmla="*/ 12 h 78"/>
              <a:gd name="T12" fmla="*/ 26 w 72"/>
              <a:gd name="T13" fmla="*/ 13 h 78"/>
              <a:gd name="T14" fmla="*/ 33 w 72"/>
              <a:gd name="T15" fmla="*/ 13 h 78"/>
              <a:gd name="T16" fmla="*/ 31 w 72"/>
              <a:gd name="T17" fmla="*/ 8 h 78"/>
              <a:gd name="T18" fmla="*/ 29 w 72"/>
              <a:gd name="T19" fmla="*/ 18 h 78"/>
              <a:gd name="T20" fmla="*/ 27 w 72"/>
              <a:gd name="T21" fmla="*/ 8 h 78"/>
              <a:gd name="T22" fmla="*/ 72 w 72"/>
              <a:gd name="T23" fmla="*/ 10 h 78"/>
              <a:gd name="T24" fmla="*/ 67 w 72"/>
              <a:gd name="T25" fmla="*/ 78 h 78"/>
              <a:gd name="T26" fmla="*/ 0 w 72"/>
              <a:gd name="T27" fmla="*/ 73 h 78"/>
              <a:gd name="T28" fmla="*/ 5 w 72"/>
              <a:gd name="T29" fmla="*/ 5 h 78"/>
              <a:gd name="T30" fmla="*/ 13 w 72"/>
              <a:gd name="T31" fmla="*/ 2 h 78"/>
              <a:gd name="T32" fmla="*/ 16 w 72"/>
              <a:gd name="T33" fmla="*/ 0 h 78"/>
              <a:gd name="T34" fmla="*/ 18 w 72"/>
              <a:gd name="T35" fmla="*/ 12 h 78"/>
              <a:gd name="T36" fmla="*/ 15 w 72"/>
              <a:gd name="T37" fmla="*/ 14 h 78"/>
              <a:gd name="T38" fmla="*/ 13 w 72"/>
              <a:gd name="T39" fmla="*/ 10 h 78"/>
              <a:gd name="T40" fmla="*/ 16 w 72"/>
              <a:gd name="T41" fmla="*/ 16 h 78"/>
              <a:gd name="T42" fmla="*/ 18 w 72"/>
              <a:gd name="T43" fmla="*/ 10 h 78"/>
              <a:gd name="T44" fmla="*/ 21 w 72"/>
              <a:gd name="T45" fmla="*/ 13 h 78"/>
              <a:gd name="T46" fmla="*/ 10 w 72"/>
              <a:gd name="T47" fmla="*/ 13 h 78"/>
              <a:gd name="T48" fmla="*/ 13 w 72"/>
              <a:gd name="T49" fmla="*/ 7 h 78"/>
              <a:gd name="T50" fmla="*/ 2 w 72"/>
              <a:gd name="T51" fmla="*/ 10 h 78"/>
              <a:gd name="T52" fmla="*/ 70 w 72"/>
              <a:gd name="T53" fmla="*/ 30 h 78"/>
              <a:gd name="T54" fmla="*/ 67 w 72"/>
              <a:gd name="T55" fmla="*/ 7 h 78"/>
              <a:gd name="T56" fmla="*/ 58 w 72"/>
              <a:gd name="T57" fmla="*/ 8 h 78"/>
              <a:gd name="T58" fmla="*/ 56 w 72"/>
              <a:gd name="T59" fmla="*/ 18 h 78"/>
              <a:gd name="T60" fmla="*/ 54 w 72"/>
              <a:gd name="T61" fmla="*/ 8 h 78"/>
              <a:gd name="T62" fmla="*/ 45 w 72"/>
              <a:gd name="T63" fmla="*/ 7 h 78"/>
              <a:gd name="T64" fmla="*/ 48 w 72"/>
              <a:gd name="T65" fmla="*/ 13 h 78"/>
              <a:gd name="T66" fmla="*/ 37 w 72"/>
              <a:gd name="T67" fmla="*/ 13 h 78"/>
              <a:gd name="T68" fmla="*/ 40 w 72"/>
              <a:gd name="T69" fmla="*/ 7 h 78"/>
              <a:gd name="T70" fmla="*/ 31 w 72"/>
              <a:gd name="T71" fmla="*/ 5 h 78"/>
              <a:gd name="T72" fmla="*/ 40 w 72"/>
              <a:gd name="T73" fmla="*/ 2 h 78"/>
              <a:gd name="T74" fmla="*/ 43 w 72"/>
              <a:gd name="T75" fmla="*/ 0 h 78"/>
              <a:gd name="T76" fmla="*/ 45 w 72"/>
              <a:gd name="T77" fmla="*/ 5 h 78"/>
              <a:gd name="T78" fmla="*/ 54 w 72"/>
              <a:gd name="T79" fmla="*/ 2 h 78"/>
              <a:gd name="T80" fmla="*/ 56 w 72"/>
              <a:gd name="T81" fmla="*/ 0 h 78"/>
              <a:gd name="T82" fmla="*/ 58 w 72"/>
              <a:gd name="T83" fmla="*/ 5 h 78"/>
              <a:gd name="T84" fmla="*/ 72 w 72"/>
              <a:gd name="T85" fmla="*/ 10 h 78"/>
              <a:gd name="T86" fmla="*/ 45 w 72"/>
              <a:gd name="T87" fmla="*/ 12 h 78"/>
              <a:gd name="T88" fmla="*/ 42 w 72"/>
              <a:gd name="T89" fmla="*/ 14 h 78"/>
              <a:gd name="T90" fmla="*/ 40 w 72"/>
              <a:gd name="T91" fmla="*/ 10 h 78"/>
              <a:gd name="T92" fmla="*/ 43 w 72"/>
              <a:gd name="T93" fmla="*/ 16 h 78"/>
              <a:gd name="T94" fmla="*/ 45 w 72"/>
              <a:gd name="T95" fmla="*/ 10 h 78"/>
              <a:gd name="T96" fmla="*/ 58 w 72"/>
              <a:gd name="T97" fmla="*/ 12 h 78"/>
              <a:gd name="T98" fmla="*/ 56 w 72"/>
              <a:gd name="T99" fmla="*/ 14 h 78"/>
              <a:gd name="T100" fmla="*/ 54 w 72"/>
              <a:gd name="T101" fmla="*/ 10 h 78"/>
              <a:gd name="T102" fmla="*/ 56 w 72"/>
              <a:gd name="T103" fmla="*/ 16 h 78"/>
              <a:gd name="T104" fmla="*/ 58 w 72"/>
              <a:gd name="T105" fmla="*/ 10 h 78"/>
              <a:gd name="T106" fmla="*/ 51 w 72"/>
              <a:gd name="T107" fmla="*/ 41 h 78"/>
              <a:gd name="T108" fmla="*/ 26 w 72"/>
              <a:gd name="T109" fmla="*/ 49 h 78"/>
              <a:gd name="T110" fmla="*/ 20 w 72"/>
              <a:gd name="T111" fmla="*/ 54 h 78"/>
              <a:gd name="T112" fmla="*/ 34 w 72"/>
              <a:gd name="T113" fmla="*/ 67 h 78"/>
              <a:gd name="T114" fmla="*/ 56 w 72"/>
              <a:gd name="T115" fmla="*/ 46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" h="78">
                <a:moveTo>
                  <a:pt x="27" y="7"/>
                </a:moveTo>
                <a:cubicBezTo>
                  <a:pt x="18" y="7"/>
                  <a:pt x="18" y="7"/>
                  <a:pt x="18" y="7"/>
                </a:cubicBezTo>
                <a:cubicBezTo>
                  <a:pt x="18" y="5"/>
                  <a:pt x="18" y="5"/>
                  <a:pt x="18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1"/>
                  <a:pt x="28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1" y="0"/>
                  <a:pt x="31" y="1"/>
                  <a:pt x="31" y="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3"/>
                  <a:pt x="31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8" y="14"/>
                  <a:pt x="27" y="13"/>
                  <a:pt x="27" y="12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11"/>
                  <a:pt x="26" y="12"/>
                  <a:pt x="26" y="13"/>
                </a:cubicBezTo>
                <a:cubicBezTo>
                  <a:pt x="26" y="15"/>
                  <a:pt x="27" y="16"/>
                  <a:pt x="29" y="16"/>
                </a:cubicBezTo>
                <a:cubicBezTo>
                  <a:pt x="31" y="16"/>
                  <a:pt x="33" y="15"/>
                  <a:pt x="33" y="13"/>
                </a:cubicBezTo>
                <a:cubicBezTo>
                  <a:pt x="33" y="12"/>
                  <a:pt x="32" y="11"/>
                  <a:pt x="31" y="10"/>
                </a:cubicBezTo>
                <a:cubicBezTo>
                  <a:pt x="31" y="8"/>
                  <a:pt x="31" y="8"/>
                  <a:pt x="31" y="8"/>
                </a:cubicBezTo>
                <a:cubicBezTo>
                  <a:pt x="33" y="9"/>
                  <a:pt x="35" y="11"/>
                  <a:pt x="35" y="13"/>
                </a:cubicBezTo>
                <a:cubicBezTo>
                  <a:pt x="35" y="16"/>
                  <a:pt x="32" y="18"/>
                  <a:pt x="29" y="18"/>
                </a:cubicBezTo>
                <a:cubicBezTo>
                  <a:pt x="26" y="18"/>
                  <a:pt x="24" y="16"/>
                  <a:pt x="24" y="13"/>
                </a:cubicBezTo>
                <a:cubicBezTo>
                  <a:pt x="24" y="11"/>
                  <a:pt x="25" y="9"/>
                  <a:pt x="27" y="8"/>
                </a:cubicBezTo>
                <a:lnTo>
                  <a:pt x="27" y="7"/>
                </a:lnTo>
                <a:close/>
                <a:moveTo>
                  <a:pt x="72" y="10"/>
                </a:moveTo>
                <a:cubicBezTo>
                  <a:pt x="72" y="73"/>
                  <a:pt x="72" y="73"/>
                  <a:pt x="72" y="73"/>
                </a:cubicBezTo>
                <a:cubicBezTo>
                  <a:pt x="72" y="76"/>
                  <a:pt x="69" y="78"/>
                  <a:pt x="67" y="78"/>
                </a:cubicBezTo>
                <a:cubicBezTo>
                  <a:pt x="5" y="78"/>
                  <a:pt x="5" y="78"/>
                  <a:pt x="5" y="78"/>
                </a:cubicBezTo>
                <a:cubicBezTo>
                  <a:pt x="3" y="78"/>
                  <a:pt x="0" y="76"/>
                  <a:pt x="0" y="7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3" y="5"/>
                  <a:pt x="5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4" y="0"/>
                  <a:pt x="1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3"/>
                  <a:pt x="17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4"/>
                  <a:pt x="13" y="13"/>
                  <a:pt x="13" y="12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1"/>
                  <a:pt x="12" y="12"/>
                  <a:pt x="12" y="13"/>
                </a:cubicBezTo>
                <a:cubicBezTo>
                  <a:pt x="12" y="15"/>
                  <a:pt x="14" y="16"/>
                  <a:pt x="16" y="16"/>
                </a:cubicBezTo>
                <a:cubicBezTo>
                  <a:pt x="18" y="16"/>
                  <a:pt x="19" y="15"/>
                  <a:pt x="19" y="13"/>
                </a:cubicBezTo>
                <a:cubicBezTo>
                  <a:pt x="19" y="12"/>
                  <a:pt x="19" y="11"/>
                  <a:pt x="18" y="10"/>
                </a:cubicBezTo>
                <a:cubicBezTo>
                  <a:pt x="18" y="8"/>
                  <a:pt x="18" y="8"/>
                  <a:pt x="18" y="8"/>
                </a:cubicBezTo>
                <a:cubicBezTo>
                  <a:pt x="20" y="9"/>
                  <a:pt x="21" y="11"/>
                  <a:pt x="21" y="13"/>
                </a:cubicBezTo>
                <a:cubicBezTo>
                  <a:pt x="21" y="16"/>
                  <a:pt x="19" y="18"/>
                  <a:pt x="16" y="18"/>
                </a:cubicBezTo>
                <a:cubicBezTo>
                  <a:pt x="13" y="18"/>
                  <a:pt x="10" y="16"/>
                  <a:pt x="10" y="13"/>
                </a:cubicBezTo>
                <a:cubicBezTo>
                  <a:pt x="10" y="11"/>
                  <a:pt x="12" y="9"/>
                  <a:pt x="13" y="8"/>
                </a:cubicBezTo>
                <a:cubicBezTo>
                  <a:pt x="13" y="7"/>
                  <a:pt x="13" y="7"/>
                  <a:pt x="13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7"/>
                  <a:pt x="2" y="8"/>
                  <a:pt x="2" y="10"/>
                </a:cubicBezTo>
                <a:cubicBezTo>
                  <a:pt x="2" y="30"/>
                  <a:pt x="2" y="30"/>
                  <a:pt x="2" y="30"/>
                </a:cubicBezTo>
                <a:cubicBezTo>
                  <a:pt x="70" y="30"/>
                  <a:pt x="70" y="30"/>
                  <a:pt x="70" y="30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8"/>
                  <a:pt x="68" y="7"/>
                  <a:pt x="67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8"/>
                  <a:pt x="58" y="8"/>
                  <a:pt x="58" y="8"/>
                </a:cubicBezTo>
                <a:cubicBezTo>
                  <a:pt x="60" y="9"/>
                  <a:pt x="62" y="11"/>
                  <a:pt x="62" y="13"/>
                </a:cubicBezTo>
                <a:cubicBezTo>
                  <a:pt x="62" y="16"/>
                  <a:pt x="59" y="18"/>
                  <a:pt x="56" y="18"/>
                </a:cubicBezTo>
                <a:cubicBezTo>
                  <a:pt x="53" y="18"/>
                  <a:pt x="51" y="16"/>
                  <a:pt x="51" y="13"/>
                </a:cubicBezTo>
                <a:cubicBezTo>
                  <a:pt x="51" y="11"/>
                  <a:pt x="52" y="9"/>
                  <a:pt x="54" y="8"/>
                </a:cubicBezTo>
                <a:cubicBezTo>
                  <a:pt x="54" y="7"/>
                  <a:pt x="54" y="7"/>
                  <a:pt x="54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8"/>
                  <a:pt x="45" y="8"/>
                  <a:pt x="45" y="8"/>
                </a:cubicBezTo>
                <a:cubicBezTo>
                  <a:pt x="47" y="9"/>
                  <a:pt x="48" y="11"/>
                  <a:pt x="48" y="13"/>
                </a:cubicBezTo>
                <a:cubicBezTo>
                  <a:pt x="48" y="16"/>
                  <a:pt x="46" y="18"/>
                  <a:pt x="43" y="18"/>
                </a:cubicBezTo>
                <a:cubicBezTo>
                  <a:pt x="40" y="18"/>
                  <a:pt x="37" y="16"/>
                  <a:pt x="37" y="13"/>
                </a:cubicBezTo>
                <a:cubicBezTo>
                  <a:pt x="37" y="11"/>
                  <a:pt x="39" y="9"/>
                  <a:pt x="40" y="8"/>
                </a:cubicBezTo>
                <a:cubicBezTo>
                  <a:pt x="40" y="7"/>
                  <a:pt x="40" y="7"/>
                  <a:pt x="40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5"/>
                  <a:pt x="31" y="5"/>
                  <a:pt x="3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1"/>
                  <a:pt x="41" y="0"/>
                  <a:pt x="42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cubicBezTo>
                  <a:pt x="45" y="5"/>
                  <a:pt x="45" y="5"/>
                  <a:pt x="45" y="5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1"/>
                  <a:pt x="55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8" y="0"/>
                  <a:pt x="58" y="1"/>
                  <a:pt x="58" y="2"/>
                </a:cubicBezTo>
                <a:cubicBezTo>
                  <a:pt x="58" y="5"/>
                  <a:pt x="58" y="5"/>
                  <a:pt x="58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9" y="5"/>
                  <a:pt x="72" y="7"/>
                  <a:pt x="72" y="10"/>
                </a:cubicBezTo>
                <a:close/>
                <a:moveTo>
                  <a:pt x="45" y="10"/>
                </a:moveTo>
                <a:cubicBezTo>
                  <a:pt x="45" y="12"/>
                  <a:pt x="45" y="12"/>
                  <a:pt x="45" y="12"/>
                </a:cubicBezTo>
                <a:cubicBezTo>
                  <a:pt x="45" y="13"/>
                  <a:pt x="44" y="14"/>
                  <a:pt x="43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1" y="14"/>
                  <a:pt x="40" y="13"/>
                  <a:pt x="40" y="12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1"/>
                  <a:pt x="39" y="12"/>
                  <a:pt x="39" y="13"/>
                </a:cubicBezTo>
                <a:cubicBezTo>
                  <a:pt x="39" y="15"/>
                  <a:pt x="41" y="16"/>
                  <a:pt x="43" y="16"/>
                </a:cubicBezTo>
                <a:cubicBezTo>
                  <a:pt x="45" y="16"/>
                  <a:pt x="46" y="15"/>
                  <a:pt x="46" y="13"/>
                </a:cubicBezTo>
                <a:cubicBezTo>
                  <a:pt x="46" y="12"/>
                  <a:pt x="46" y="11"/>
                  <a:pt x="45" y="10"/>
                </a:cubicBezTo>
                <a:close/>
                <a:moveTo>
                  <a:pt x="58" y="10"/>
                </a:moveTo>
                <a:cubicBezTo>
                  <a:pt x="58" y="12"/>
                  <a:pt x="58" y="12"/>
                  <a:pt x="58" y="12"/>
                </a:cubicBezTo>
                <a:cubicBezTo>
                  <a:pt x="58" y="13"/>
                  <a:pt x="58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5" y="14"/>
                  <a:pt x="54" y="13"/>
                  <a:pt x="54" y="12"/>
                </a:cubicBezTo>
                <a:cubicBezTo>
                  <a:pt x="54" y="10"/>
                  <a:pt x="54" y="10"/>
                  <a:pt x="54" y="10"/>
                </a:cubicBezTo>
                <a:cubicBezTo>
                  <a:pt x="53" y="11"/>
                  <a:pt x="53" y="12"/>
                  <a:pt x="53" y="13"/>
                </a:cubicBezTo>
                <a:cubicBezTo>
                  <a:pt x="53" y="15"/>
                  <a:pt x="54" y="16"/>
                  <a:pt x="56" y="16"/>
                </a:cubicBezTo>
                <a:cubicBezTo>
                  <a:pt x="58" y="16"/>
                  <a:pt x="60" y="15"/>
                  <a:pt x="60" y="13"/>
                </a:cubicBezTo>
                <a:cubicBezTo>
                  <a:pt x="60" y="12"/>
                  <a:pt x="59" y="11"/>
                  <a:pt x="58" y="10"/>
                </a:cubicBezTo>
                <a:close/>
                <a:moveTo>
                  <a:pt x="56" y="41"/>
                </a:moveTo>
                <a:cubicBezTo>
                  <a:pt x="55" y="39"/>
                  <a:pt x="52" y="39"/>
                  <a:pt x="51" y="41"/>
                </a:cubicBezTo>
                <a:cubicBezTo>
                  <a:pt x="34" y="57"/>
                  <a:pt x="34" y="57"/>
                  <a:pt x="34" y="57"/>
                </a:cubicBezTo>
                <a:cubicBezTo>
                  <a:pt x="26" y="49"/>
                  <a:pt x="26" y="49"/>
                  <a:pt x="26" y="49"/>
                </a:cubicBezTo>
                <a:cubicBezTo>
                  <a:pt x="24" y="47"/>
                  <a:pt x="22" y="47"/>
                  <a:pt x="20" y="49"/>
                </a:cubicBezTo>
                <a:cubicBezTo>
                  <a:pt x="19" y="50"/>
                  <a:pt x="19" y="53"/>
                  <a:pt x="20" y="54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6"/>
                  <a:pt x="33" y="67"/>
                  <a:pt x="34" y="67"/>
                </a:cubicBezTo>
                <a:cubicBezTo>
                  <a:pt x="35" y="67"/>
                  <a:pt x="36" y="66"/>
                  <a:pt x="37" y="66"/>
                </a:cubicBezTo>
                <a:cubicBezTo>
                  <a:pt x="56" y="46"/>
                  <a:pt x="56" y="46"/>
                  <a:pt x="56" y="46"/>
                </a:cubicBezTo>
                <a:cubicBezTo>
                  <a:pt x="58" y="45"/>
                  <a:pt x="58" y="42"/>
                  <a:pt x="56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D7AB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822271" y="1552959"/>
            <a:ext cx="5474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2"/>
          <p:cNvSpPr txBox="1"/>
          <p:nvPr/>
        </p:nvSpPr>
        <p:spPr>
          <a:xfrm>
            <a:off x="4629092" y="491703"/>
            <a:ext cx="2933816" cy="420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0" i="0" u="none" strike="noStrike" kern="1200" cap="none" spc="400" normalizeH="0" baseline="0" noProof="0" dirty="0">
                <a:ln>
                  <a:noFill/>
                </a:ln>
                <a:solidFill>
                  <a:srgbClr val="313C41"/>
                </a:solidFill>
                <a:effectLst/>
                <a:uLnTx/>
                <a:uFillTx/>
                <a:cs typeface="+mn-ea"/>
                <a:sym typeface="+mn-lt"/>
              </a:rPr>
              <a:t>请输入你的标题</a:t>
            </a:r>
            <a:endParaRPr kumimoji="0" lang="en-US" sz="2665" b="0" i="0" u="none" strike="noStrike" kern="1200" cap="none" spc="400" normalizeH="0" baseline="0" noProof="0" dirty="0">
              <a:ln>
                <a:noFill/>
              </a:ln>
              <a:solidFill>
                <a:srgbClr val="313C4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1"/>
          <p:cNvSpPr>
            <a:spLocks noChangeArrowheads="1"/>
          </p:cNvSpPr>
          <p:nvPr/>
        </p:nvSpPr>
        <p:spPr bwMode="auto">
          <a:xfrm>
            <a:off x="3695700" y="834079"/>
            <a:ext cx="4800603" cy="54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consectetuer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Aenean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ligula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eget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Aenean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massa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/>
          <p:bldP spid="10" grpId="0"/>
          <p:bldP spid="11" grpId="0"/>
          <p:bldP spid="18" grpId="0" animBg="1"/>
          <p:bldP spid="19" grpId="0" animBg="1"/>
          <p:bldP spid="20" grpId="0" animBg="1"/>
          <p:bldP spid="14" grpId="0"/>
          <p:bldP spid="15" grpId="0"/>
          <p:bldP spid="21" grpId="0" animBg="1"/>
          <p:bldP spid="12" grpId="0"/>
          <p:bldP spid="13" grpId="0"/>
          <p:bldP spid="22" grpId="0" animBg="1"/>
          <p:bldP spid="16" grpId="0"/>
          <p:bldP spid="17" grpId="0"/>
          <p:bldP spid="2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/>
          <p:bldP spid="10" grpId="0"/>
          <p:bldP spid="11" grpId="0"/>
          <p:bldP spid="18" grpId="0" animBg="1"/>
          <p:bldP spid="19" grpId="0" animBg="1"/>
          <p:bldP spid="20" grpId="0" animBg="1"/>
          <p:bldP spid="14" grpId="0"/>
          <p:bldP spid="15" grpId="0"/>
          <p:bldP spid="21" grpId="0" animBg="1"/>
          <p:bldP spid="12" grpId="0"/>
          <p:bldP spid="13" grpId="0"/>
          <p:bldP spid="22" grpId="0" animBg="1"/>
          <p:bldP spid="16" grpId="0"/>
          <p:bldP spid="17" grpId="0"/>
          <p:bldP spid="23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/>
          <p:cNvPicPr>
            <a:picLocks noGrp="1" noChangeAspect="1"/>
          </p:cNvPicPr>
          <p:nvPr>
            <p:ph type="pic" sz="quarter" idx="14"/>
          </p:nvPr>
        </p:nvPicPr>
        <p:blipFill>
          <a:blip r:embed="rId1" cstate="screen"/>
          <a:srcRect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/>
          <a:srcRect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60" name="图片占位符 59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screen"/>
          <a:srcRect/>
          <a:stretch>
            <a:fillRect/>
          </a:stretch>
        </p:blipFill>
        <p:spPr/>
      </p:pic>
      <p:cxnSp>
        <p:nvCxnSpPr>
          <p:cNvPr id="61" name="直接连接符 60"/>
          <p:cNvCxnSpPr/>
          <p:nvPr/>
        </p:nvCxnSpPr>
        <p:spPr>
          <a:xfrm>
            <a:off x="5822271" y="1552959"/>
            <a:ext cx="5474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12"/>
          <p:cNvSpPr txBox="1"/>
          <p:nvPr/>
        </p:nvSpPr>
        <p:spPr>
          <a:xfrm>
            <a:off x="4629092" y="491703"/>
            <a:ext cx="2933816" cy="420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0" i="0" u="none" strike="noStrike" kern="1200" cap="none" spc="400" normalizeH="0" baseline="0" noProof="0" dirty="0">
                <a:ln>
                  <a:noFill/>
                </a:ln>
                <a:solidFill>
                  <a:srgbClr val="313C41"/>
                </a:solidFill>
                <a:effectLst/>
                <a:uLnTx/>
                <a:uFillTx/>
                <a:cs typeface="+mn-ea"/>
                <a:sym typeface="+mn-lt"/>
              </a:rPr>
              <a:t>请输入你的标题</a:t>
            </a:r>
            <a:endParaRPr kumimoji="0" lang="en-US" sz="2665" b="0" i="0" u="none" strike="noStrike" kern="1200" cap="none" spc="400" normalizeH="0" baseline="0" noProof="0" dirty="0">
              <a:ln>
                <a:noFill/>
              </a:ln>
              <a:solidFill>
                <a:srgbClr val="313C4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矩形 1"/>
          <p:cNvSpPr>
            <a:spLocks noChangeArrowheads="1"/>
          </p:cNvSpPr>
          <p:nvPr/>
        </p:nvSpPr>
        <p:spPr bwMode="auto">
          <a:xfrm>
            <a:off x="3695700" y="834079"/>
            <a:ext cx="4800603" cy="54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consectetuer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Aenean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ligula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eget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Aenean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massa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07634" y="5137228"/>
            <a:ext cx="81144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Marcus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941257" y="5479493"/>
            <a:ext cx="21441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Replace it with your team profile. Feel free to edit it, happy design guys.</a:t>
            </a:r>
            <a:endParaRPr kumimoji="0" lang="id-ID" sz="10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  <a:lumOff val="50000"/>
                </a:srgb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1830474" y="5443323"/>
            <a:ext cx="365760" cy="0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708223" y="3596694"/>
            <a:ext cx="66075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Lolita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966503" y="3938959"/>
            <a:ext cx="21441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Replace it with your team profile. Feel free to edit it, happy design guys.</a:t>
            </a:r>
            <a:endParaRPr kumimoji="0" lang="id-ID" sz="10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  <a:lumOff val="50000"/>
                </a:srgb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3855720" y="3902789"/>
            <a:ext cx="365760" cy="0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654144" y="5137228"/>
            <a:ext cx="88036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Candice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022229" y="5479493"/>
            <a:ext cx="21441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Replace it with your team profile. Feel free to edit it, happy design guys.</a:t>
            </a:r>
            <a:endParaRPr kumimoji="0" lang="id-ID" sz="10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  <a:lumOff val="50000"/>
                </a:srgb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5911446" y="5443323"/>
            <a:ext cx="365760" cy="0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850679" y="3596694"/>
            <a:ext cx="56297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Alex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060069" y="3938959"/>
            <a:ext cx="21441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Replace it with your team profile. Feel free to edit it, happy design guys.</a:t>
            </a:r>
            <a:endParaRPr kumimoji="0" lang="id-ID" sz="10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  <a:lumOff val="50000"/>
                </a:srgb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7949286" y="3902789"/>
            <a:ext cx="365760" cy="0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9801356" y="5123739"/>
            <a:ext cx="76335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Cherry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9110934" y="5466004"/>
            <a:ext cx="21441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Replace it with your team profile. Feel free to edit it, happy design guys.</a:t>
            </a:r>
            <a:endParaRPr kumimoji="0" lang="id-ID" sz="10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  <a:lumOff val="50000"/>
                </a:srgb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0000151" y="5429834"/>
            <a:ext cx="365760" cy="0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  <p:bldP spid="45" grpId="0"/>
          <p:bldP spid="47" grpId="0"/>
          <p:bldP spid="48" grpId="0"/>
          <p:bldP spid="50" grpId="0"/>
          <p:bldP spid="51" grpId="0"/>
          <p:bldP spid="53" grpId="0"/>
          <p:bldP spid="54" grpId="0"/>
          <p:bldP spid="56" grpId="0"/>
          <p:bldP spid="5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  <p:bldP spid="45" grpId="0"/>
          <p:bldP spid="47" grpId="0"/>
          <p:bldP spid="48" grpId="0"/>
          <p:bldP spid="50" grpId="0"/>
          <p:bldP spid="51" grpId="0"/>
          <p:bldP spid="53" grpId="0"/>
          <p:bldP spid="54" grpId="0"/>
          <p:bldP spid="56" grpId="0"/>
          <p:bldP spid="5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9393019" y="2196316"/>
            <a:ext cx="1381432" cy="1439409"/>
            <a:chOff x="9393019" y="2196316"/>
            <a:chExt cx="1381432" cy="1439409"/>
          </a:xfrm>
        </p:grpSpPr>
        <p:sp>
          <p:nvSpPr>
            <p:cNvPr id="22" name="Rectangle 21"/>
            <p:cNvSpPr/>
            <p:nvPr/>
          </p:nvSpPr>
          <p:spPr>
            <a:xfrm rot="5400000" flipH="1">
              <a:off x="9453322" y="2314599"/>
              <a:ext cx="1260826" cy="138142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9397061" y="2192274"/>
              <a:ext cx="1373348" cy="13814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800559" y="2196319"/>
            <a:ext cx="1381433" cy="1439406"/>
            <a:chOff x="7800559" y="2196319"/>
            <a:chExt cx="1381433" cy="1439406"/>
          </a:xfrm>
        </p:grpSpPr>
        <p:sp>
          <p:nvSpPr>
            <p:cNvPr id="21" name="Rectangle 20"/>
            <p:cNvSpPr/>
            <p:nvPr/>
          </p:nvSpPr>
          <p:spPr>
            <a:xfrm rot="5400000" flipH="1">
              <a:off x="7860863" y="2314599"/>
              <a:ext cx="1260826" cy="138142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7804599" y="2192279"/>
              <a:ext cx="1373354" cy="138143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12640" y="2196317"/>
            <a:ext cx="1381431" cy="1439408"/>
            <a:chOff x="3012640" y="2196317"/>
            <a:chExt cx="1381431" cy="1439408"/>
          </a:xfrm>
        </p:grpSpPr>
        <p:sp>
          <p:nvSpPr>
            <p:cNvPr id="18" name="Rectangle 17"/>
            <p:cNvSpPr/>
            <p:nvPr/>
          </p:nvSpPr>
          <p:spPr>
            <a:xfrm rot="5400000" flipH="1">
              <a:off x="3072942" y="2314599"/>
              <a:ext cx="1260826" cy="138142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 flipH="1">
              <a:off x="3016681" y="2192276"/>
              <a:ext cx="1373349" cy="13814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422820" y="2196318"/>
            <a:ext cx="1381427" cy="1439407"/>
            <a:chOff x="1422820" y="2196318"/>
            <a:chExt cx="1381427" cy="1439407"/>
          </a:xfrm>
        </p:grpSpPr>
        <p:sp>
          <p:nvSpPr>
            <p:cNvPr id="16" name="Rectangle 15"/>
            <p:cNvSpPr/>
            <p:nvPr/>
          </p:nvSpPr>
          <p:spPr>
            <a:xfrm rot="5400000" flipH="1">
              <a:off x="1483120" y="2314599"/>
              <a:ext cx="1260826" cy="138142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 flipH="1">
              <a:off x="1426859" y="2192280"/>
              <a:ext cx="1373349" cy="13814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05099" y="2196314"/>
            <a:ext cx="1381433" cy="1439411"/>
            <a:chOff x="4605099" y="2196314"/>
            <a:chExt cx="1381433" cy="1439411"/>
          </a:xfrm>
        </p:grpSpPr>
        <p:sp>
          <p:nvSpPr>
            <p:cNvPr id="19" name="Rectangle 18"/>
            <p:cNvSpPr/>
            <p:nvPr/>
          </p:nvSpPr>
          <p:spPr>
            <a:xfrm rot="5400000" flipH="1">
              <a:off x="4665403" y="2314599"/>
              <a:ext cx="1260826" cy="138142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4609139" y="2192274"/>
              <a:ext cx="1373354" cy="13814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97560" y="2196319"/>
            <a:ext cx="1381433" cy="1439406"/>
            <a:chOff x="6197560" y="2196319"/>
            <a:chExt cx="1381433" cy="1439406"/>
          </a:xfrm>
        </p:grpSpPr>
        <p:sp>
          <p:nvSpPr>
            <p:cNvPr id="20" name="Rectangle 19"/>
            <p:cNvSpPr/>
            <p:nvPr/>
          </p:nvSpPr>
          <p:spPr>
            <a:xfrm rot="5400000" flipH="1">
              <a:off x="6257864" y="2314599"/>
              <a:ext cx="1260826" cy="138142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Rectangle 25"/>
            <p:cNvSpPr/>
            <p:nvPr/>
          </p:nvSpPr>
          <p:spPr>
            <a:xfrm rot="16200000">
              <a:off x="6201600" y="2192279"/>
              <a:ext cx="1373354" cy="138143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1932879" y="3434558"/>
            <a:ext cx="361309" cy="361309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Isosceles Triangle 14"/>
          <p:cNvSpPr/>
          <p:nvPr/>
        </p:nvSpPr>
        <p:spPr>
          <a:xfrm rot="10800000">
            <a:off x="2038142" y="3569674"/>
            <a:ext cx="150783" cy="1299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522701" y="3434558"/>
            <a:ext cx="361309" cy="361309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Isosceles Triangle 28"/>
          <p:cNvSpPr/>
          <p:nvPr/>
        </p:nvSpPr>
        <p:spPr>
          <a:xfrm rot="10800000">
            <a:off x="3627964" y="3569674"/>
            <a:ext cx="150783" cy="1299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15162" y="3434558"/>
            <a:ext cx="361309" cy="361309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Isosceles Triangle 31"/>
          <p:cNvSpPr/>
          <p:nvPr/>
        </p:nvSpPr>
        <p:spPr>
          <a:xfrm rot="10800000">
            <a:off x="5220425" y="3569674"/>
            <a:ext cx="150783" cy="1299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707623" y="3434558"/>
            <a:ext cx="361309" cy="361309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Isosceles Triangle 34"/>
          <p:cNvSpPr/>
          <p:nvPr/>
        </p:nvSpPr>
        <p:spPr>
          <a:xfrm rot="10800000">
            <a:off x="6812886" y="3569674"/>
            <a:ext cx="150783" cy="1299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310622" y="3434558"/>
            <a:ext cx="361309" cy="361309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Isosceles Triangle 37"/>
          <p:cNvSpPr/>
          <p:nvPr/>
        </p:nvSpPr>
        <p:spPr>
          <a:xfrm rot="10800000">
            <a:off x="8415885" y="3569674"/>
            <a:ext cx="150783" cy="1299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9903081" y="3434558"/>
            <a:ext cx="361309" cy="361309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Isosceles Triangle 40"/>
          <p:cNvSpPr/>
          <p:nvPr/>
        </p:nvSpPr>
        <p:spPr>
          <a:xfrm rot="10800000">
            <a:off x="10008344" y="3569674"/>
            <a:ext cx="150783" cy="1299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22820" y="4646994"/>
            <a:ext cx="9351629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2113533" y="3834595"/>
            <a:ext cx="0" cy="29812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703355" y="3834595"/>
            <a:ext cx="0" cy="29812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95816" y="3834595"/>
            <a:ext cx="0" cy="29812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888277" y="3834595"/>
            <a:ext cx="0" cy="29812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491276" y="3834595"/>
            <a:ext cx="0" cy="29812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083735" y="3834595"/>
            <a:ext cx="0" cy="29812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113533" y="4139202"/>
            <a:ext cx="7970202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096727" y="4139202"/>
            <a:ext cx="0" cy="412532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530681" y="3042292"/>
            <a:ext cx="116570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Start Here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20503" y="3042292"/>
            <a:ext cx="116570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Start Here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12964" y="3042292"/>
            <a:ext cx="116570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Start Here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05425" y="3042292"/>
            <a:ext cx="116570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Start Here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08424" y="3042292"/>
            <a:ext cx="116570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Start Here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500883" y="3042292"/>
            <a:ext cx="116570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Start Here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Freeform 328"/>
          <p:cNvSpPr>
            <a:spLocks noEditPoints="1"/>
          </p:cNvSpPr>
          <p:nvPr/>
        </p:nvSpPr>
        <p:spPr bwMode="auto">
          <a:xfrm>
            <a:off x="1857979" y="2407432"/>
            <a:ext cx="541587" cy="575054"/>
          </a:xfrm>
          <a:custGeom>
            <a:avLst/>
            <a:gdLst>
              <a:gd name="T0" fmla="*/ 46 w 75"/>
              <a:gd name="T1" fmla="*/ 25 h 77"/>
              <a:gd name="T2" fmla="*/ 21 w 75"/>
              <a:gd name="T3" fmla="*/ 34 h 77"/>
              <a:gd name="T4" fmla="*/ 38 w 75"/>
              <a:gd name="T5" fmla="*/ 21 h 77"/>
              <a:gd name="T6" fmla="*/ 17 w 75"/>
              <a:gd name="T7" fmla="*/ 26 h 77"/>
              <a:gd name="T8" fmla="*/ 37 w 75"/>
              <a:gd name="T9" fmla="*/ 22 h 77"/>
              <a:gd name="T10" fmla="*/ 71 w 75"/>
              <a:gd name="T11" fmla="*/ 63 h 77"/>
              <a:gd name="T12" fmla="*/ 27 w 75"/>
              <a:gd name="T13" fmla="*/ 77 h 77"/>
              <a:gd name="T14" fmla="*/ 1 w 75"/>
              <a:gd name="T15" fmla="*/ 14 h 77"/>
              <a:gd name="T16" fmla="*/ 14 w 75"/>
              <a:gd name="T17" fmla="*/ 7 h 77"/>
              <a:gd name="T18" fmla="*/ 35 w 75"/>
              <a:gd name="T19" fmla="*/ 2 h 77"/>
              <a:gd name="T20" fmla="*/ 53 w 75"/>
              <a:gd name="T21" fmla="*/ 5 h 77"/>
              <a:gd name="T22" fmla="*/ 50 w 75"/>
              <a:gd name="T23" fmla="*/ 6 h 77"/>
              <a:gd name="T24" fmla="*/ 37 w 75"/>
              <a:gd name="T25" fmla="*/ 5 h 77"/>
              <a:gd name="T26" fmla="*/ 35 w 75"/>
              <a:gd name="T27" fmla="*/ 10 h 77"/>
              <a:gd name="T28" fmla="*/ 15 w 75"/>
              <a:gd name="T29" fmla="*/ 12 h 77"/>
              <a:gd name="T30" fmla="*/ 4 w 75"/>
              <a:gd name="T31" fmla="*/ 15 h 77"/>
              <a:gd name="T32" fmla="*/ 28 w 75"/>
              <a:gd name="T33" fmla="*/ 74 h 77"/>
              <a:gd name="T34" fmla="*/ 69 w 75"/>
              <a:gd name="T35" fmla="*/ 58 h 77"/>
              <a:gd name="T36" fmla="*/ 71 w 75"/>
              <a:gd name="T37" fmla="*/ 57 h 77"/>
              <a:gd name="T38" fmla="*/ 18 w 75"/>
              <a:gd name="T39" fmla="*/ 12 h 77"/>
              <a:gd name="T40" fmla="*/ 35 w 75"/>
              <a:gd name="T41" fmla="*/ 7 h 77"/>
              <a:gd name="T42" fmla="*/ 32 w 75"/>
              <a:gd name="T43" fmla="*/ 3 h 77"/>
              <a:gd name="T44" fmla="*/ 16 w 75"/>
              <a:gd name="T45" fmla="*/ 9 h 77"/>
              <a:gd name="T46" fmla="*/ 27 w 75"/>
              <a:gd name="T47" fmla="*/ 52 h 77"/>
              <a:gd name="T48" fmla="*/ 28 w 75"/>
              <a:gd name="T49" fmla="*/ 54 h 77"/>
              <a:gd name="T50" fmla="*/ 30 w 75"/>
              <a:gd name="T51" fmla="*/ 60 h 77"/>
              <a:gd name="T52" fmla="*/ 42 w 75"/>
              <a:gd name="T53" fmla="*/ 55 h 77"/>
              <a:gd name="T54" fmla="*/ 30 w 75"/>
              <a:gd name="T55" fmla="*/ 60 h 77"/>
              <a:gd name="T56" fmla="*/ 22 w 75"/>
              <a:gd name="T57" fmla="*/ 39 h 77"/>
              <a:gd name="T58" fmla="*/ 23 w 75"/>
              <a:gd name="T59" fmla="*/ 41 h 77"/>
              <a:gd name="T60" fmla="*/ 53 w 75"/>
              <a:gd name="T61" fmla="*/ 25 h 77"/>
              <a:gd name="T62" fmla="*/ 9 w 75"/>
              <a:gd name="T63" fmla="*/ 19 h 77"/>
              <a:gd name="T64" fmla="*/ 25 w 75"/>
              <a:gd name="T65" fmla="*/ 70 h 77"/>
              <a:gd name="T66" fmla="*/ 65 w 75"/>
              <a:gd name="T67" fmla="*/ 61 h 77"/>
              <a:gd name="T68" fmla="*/ 61 w 75"/>
              <a:gd name="T69" fmla="*/ 48 h 77"/>
              <a:gd name="T70" fmla="*/ 63 w 75"/>
              <a:gd name="T71" fmla="*/ 59 h 77"/>
              <a:gd name="T72" fmla="*/ 46 w 75"/>
              <a:gd name="T73" fmla="*/ 11 h 77"/>
              <a:gd name="T74" fmla="*/ 44 w 75"/>
              <a:gd name="T75" fmla="*/ 41 h 77"/>
              <a:gd name="T76" fmla="*/ 24 w 75"/>
              <a:gd name="T77" fmla="*/ 47 h 77"/>
              <a:gd name="T78" fmla="*/ 43 w 75"/>
              <a:gd name="T79" fmla="*/ 42 h 77"/>
              <a:gd name="T80" fmla="*/ 58 w 75"/>
              <a:gd name="T81" fmla="*/ 49 h 77"/>
              <a:gd name="T82" fmla="*/ 47 w 75"/>
              <a:gd name="T83" fmla="*/ 57 h 77"/>
              <a:gd name="T84" fmla="*/ 44 w 75"/>
              <a:gd name="T85" fmla="*/ 49 h 77"/>
              <a:gd name="T86" fmla="*/ 66 w 75"/>
              <a:gd name="T87" fmla="*/ 12 h 77"/>
              <a:gd name="T88" fmla="*/ 74 w 75"/>
              <a:gd name="T89" fmla="*/ 22 h 77"/>
              <a:gd name="T90" fmla="*/ 62 w 75"/>
              <a:gd name="T91" fmla="*/ 23 h 77"/>
              <a:gd name="T92" fmla="*/ 48 w 75"/>
              <a:gd name="T93" fmla="*/ 44 h 77"/>
              <a:gd name="T94" fmla="*/ 65 w 75"/>
              <a:gd name="T95" fmla="*/ 25 h 77"/>
              <a:gd name="T96" fmla="*/ 54 w 75"/>
              <a:gd name="T97" fmla="*/ 50 h 77"/>
              <a:gd name="T98" fmla="*/ 49 w 75"/>
              <a:gd name="T99" fmla="*/ 47 h 77"/>
              <a:gd name="T100" fmla="*/ 47 w 75"/>
              <a:gd name="T101" fmla="*/ 52 h 77"/>
              <a:gd name="T102" fmla="*/ 54 w 75"/>
              <a:gd name="T103" fmla="*/ 50 h 77"/>
              <a:gd name="T104" fmla="*/ 54 w 75"/>
              <a:gd name="T105" fmla="*/ 48 h 77"/>
              <a:gd name="T106" fmla="*/ 68 w 75"/>
              <a:gd name="T107" fmla="*/ 26 h 77"/>
              <a:gd name="T108" fmla="*/ 62 w 75"/>
              <a:gd name="T109" fmla="*/ 21 h 77"/>
              <a:gd name="T110" fmla="*/ 67 w 75"/>
              <a:gd name="T111" fmla="*/ 23 h 77"/>
              <a:gd name="T112" fmla="*/ 71 w 75"/>
              <a:gd name="T113" fmla="*/ 18 h 77"/>
              <a:gd name="T114" fmla="*/ 66 w 75"/>
              <a:gd name="T115" fmla="*/ 15 h 77"/>
              <a:gd name="T116" fmla="*/ 71 w 75"/>
              <a:gd name="T117" fmla="*/ 2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5" h="77">
                <a:moveTo>
                  <a:pt x="19" y="33"/>
                </a:moveTo>
                <a:cubicBezTo>
                  <a:pt x="19" y="33"/>
                  <a:pt x="20" y="32"/>
                  <a:pt x="20" y="32"/>
                </a:cubicBezTo>
                <a:cubicBezTo>
                  <a:pt x="46" y="25"/>
                  <a:pt x="46" y="25"/>
                  <a:pt x="46" y="25"/>
                </a:cubicBezTo>
                <a:cubicBezTo>
                  <a:pt x="47" y="25"/>
                  <a:pt x="47" y="25"/>
                  <a:pt x="48" y="26"/>
                </a:cubicBezTo>
                <a:cubicBezTo>
                  <a:pt x="48" y="26"/>
                  <a:pt x="47" y="27"/>
                  <a:pt x="47" y="27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0" y="34"/>
                  <a:pt x="20" y="34"/>
                </a:cubicBezTo>
                <a:cubicBezTo>
                  <a:pt x="20" y="34"/>
                  <a:pt x="19" y="34"/>
                  <a:pt x="19" y="33"/>
                </a:cubicBezTo>
                <a:close/>
                <a:moveTo>
                  <a:pt x="38" y="21"/>
                </a:moveTo>
                <a:cubicBezTo>
                  <a:pt x="38" y="20"/>
                  <a:pt x="37" y="20"/>
                  <a:pt x="37" y="20"/>
                </a:cubicBezTo>
                <a:cubicBezTo>
                  <a:pt x="18" y="25"/>
                  <a:pt x="18" y="25"/>
                  <a:pt x="18" y="25"/>
                </a:cubicBezTo>
                <a:cubicBezTo>
                  <a:pt x="17" y="25"/>
                  <a:pt x="17" y="26"/>
                  <a:pt x="17" y="26"/>
                </a:cubicBezTo>
                <a:cubicBezTo>
                  <a:pt x="17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37" y="22"/>
                  <a:pt x="37" y="22"/>
                  <a:pt x="37" y="22"/>
                </a:cubicBezTo>
                <a:cubicBezTo>
                  <a:pt x="38" y="22"/>
                  <a:pt x="38" y="21"/>
                  <a:pt x="38" y="21"/>
                </a:cubicBezTo>
                <a:close/>
                <a:moveTo>
                  <a:pt x="71" y="57"/>
                </a:moveTo>
                <a:cubicBezTo>
                  <a:pt x="72" y="59"/>
                  <a:pt x="72" y="61"/>
                  <a:pt x="71" y="63"/>
                </a:cubicBezTo>
                <a:cubicBezTo>
                  <a:pt x="70" y="65"/>
                  <a:pt x="68" y="66"/>
                  <a:pt x="66" y="67"/>
                </a:cubicBezTo>
                <a:cubicBezTo>
                  <a:pt x="29" y="77"/>
                  <a:pt x="29" y="77"/>
                  <a:pt x="29" y="77"/>
                </a:cubicBezTo>
                <a:cubicBezTo>
                  <a:pt x="28" y="77"/>
                  <a:pt x="27" y="77"/>
                  <a:pt x="27" y="77"/>
                </a:cubicBezTo>
                <a:cubicBezTo>
                  <a:pt x="23" y="77"/>
                  <a:pt x="20" y="75"/>
                  <a:pt x="19" y="71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7"/>
                  <a:pt x="0" y="15"/>
                  <a:pt x="1" y="14"/>
                </a:cubicBezTo>
                <a:cubicBezTo>
                  <a:pt x="2" y="12"/>
                  <a:pt x="4" y="11"/>
                  <a:pt x="6" y="10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7"/>
                  <a:pt x="14" y="7"/>
                </a:cubicBezTo>
                <a:cubicBezTo>
                  <a:pt x="14" y="6"/>
                  <a:pt x="15" y="6"/>
                  <a:pt x="16" y="5"/>
                </a:cubicBezTo>
                <a:cubicBezTo>
                  <a:pt x="32" y="1"/>
                  <a:pt x="32" y="1"/>
                  <a:pt x="32" y="1"/>
                </a:cubicBezTo>
                <a:cubicBezTo>
                  <a:pt x="33" y="1"/>
                  <a:pt x="35" y="1"/>
                  <a:pt x="35" y="2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0"/>
                  <a:pt x="45" y="0"/>
                </a:cubicBezTo>
                <a:cubicBezTo>
                  <a:pt x="49" y="0"/>
                  <a:pt x="52" y="2"/>
                  <a:pt x="53" y="5"/>
                </a:cubicBezTo>
                <a:cubicBezTo>
                  <a:pt x="58" y="18"/>
                  <a:pt x="58" y="18"/>
                  <a:pt x="58" y="18"/>
                </a:cubicBezTo>
                <a:cubicBezTo>
                  <a:pt x="56" y="21"/>
                  <a:pt x="56" y="21"/>
                  <a:pt x="56" y="21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4"/>
                  <a:pt x="48" y="3"/>
                  <a:pt x="45" y="3"/>
                </a:cubicBezTo>
                <a:cubicBezTo>
                  <a:pt x="45" y="3"/>
                  <a:pt x="45" y="3"/>
                  <a:pt x="44" y="3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6"/>
                  <a:pt x="37" y="6"/>
                  <a:pt x="37" y="6"/>
                </a:cubicBezTo>
                <a:cubicBezTo>
                  <a:pt x="37" y="7"/>
                  <a:pt x="37" y="8"/>
                  <a:pt x="37" y="8"/>
                </a:cubicBezTo>
                <a:cubicBezTo>
                  <a:pt x="36" y="9"/>
                  <a:pt x="36" y="10"/>
                  <a:pt x="35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8" y="14"/>
                  <a:pt x="18" y="14"/>
                </a:cubicBezTo>
                <a:cubicBezTo>
                  <a:pt x="17" y="14"/>
                  <a:pt x="15" y="13"/>
                  <a:pt x="15" y="12"/>
                </a:cubicBezTo>
                <a:cubicBezTo>
                  <a:pt x="14" y="11"/>
                  <a:pt x="14" y="11"/>
                  <a:pt x="14" y="11"/>
                </a:cubicBezTo>
                <a:cubicBezTo>
                  <a:pt x="7" y="13"/>
                  <a:pt x="7" y="13"/>
                  <a:pt x="7" y="13"/>
                </a:cubicBezTo>
                <a:cubicBezTo>
                  <a:pt x="5" y="13"/>
                  <a:pt x="4" y="14"/>
                  <a:pt x="4" y="15"/>
                </a:cubicBezTo>
                <a:cubicBezTo>
                  <a:pt x="3" y="16"/>
                  <a:pt x="3" y="17"/>
                  <a:pt x="4" y="18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3"/>
                  <a:pt x="25" y="74"/>
                  <a:pt x="28" y="74"/>
                </a:cubicBezTo>
                <a:cubicBezTo>
                  <a:pt x="66" y="64"/>
                  <a:pt x="66" y="64"/>
                  <a:pt x="66" y="64"/>
                </a:cubicBezTo>
                <a:cubicBezTo>
                  <a:pt x="67" y="63"/>
                  <a:pt x="68" y="63"/>
                  <a:pt x="68" y="62"/>
                </a:cubicBezTo>
                <a:cubicBezTo>
                  <a:pt x="69" y="61"/>
                  <a:pt x="69" y="59"/>
                  <a:pt x="69" y="58"/>
                </a:cubicBezTo>
                <a:cubicBezTo>
                  <a:pt x="63" y="43"/>
                  <a:pt x="63" y="43"/>
                  <a:pt x="63" y="43"/>
                </a:cubicBezTo>
                <a:cubicBezTo>
                  <a:pt x="65" y="40"/>
                  <a:pt x="65" y="40"/>
                  <a:pt x="65" y="40"/>
                </a:cubicBezTo>
                <a:lnTo>
                  <a:pt x="71" y="57"/>
                </a:lnTo>
                <a:close/>
                <a:moveTo>
                  <a:pt x="16" y="9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12"/>
                  <a:pt x="18" y="12"/>
                  <a:pt x="18" y="12"/>
                </a:cubicBezTo>
                <a:cubicBezTo>
                  <a:pt x="34" y="8"/>
                  <a:pt x="34" y="8"/>
                  <a:pt x="34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5" y="7"/>
                  <a:pt x="35" y="7"/>
                  <a:pt x="35" y="7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3"/>
                  <a:pt x="33" y="3"/>
                  <a:pt x="33" y="3"/>
                </a:cubicBezTo>
                <a:cubicBezTo>
                  <a:pt x="33" y="3"/>
                  <a:pt x="33" y="3"/>
                  <a:pt x="32" y="3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8"/>
                  <a:pt x="16" y="8"/>
                </a:cubicBezTo>
                <a:cubicBezTo>
                  <a:pt x="16" y="8"/>
                  <a:pt x="16" y="8"/>
                  <a:pt x="16" y="9"/>
                </a:cubicBezTo>
                <a:close/>
                <a:moveTo>
                  <a:pt x="42" y="49"/>
                </a:moveTo>
                <a:cubicBezTo>
                  <a:pt x="42" y="49"/>
                  <a:pt x="42" y="48"/>
                  <a:pt x="42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2"/>
                  <a:pt x="26" y="53"/>
                  <a:pt x="26" y="53"/>
                </a:cubicBezTo>
                <a:cubicBezTo>
                  <a:pt x="26" y="54"/>
                  <a:pt x="27" y="54"/>
                  <a:pt x="27" y="54"/>
                </a:cubicBezTo>
                <a:cubicBezTo>
                  <a:pt x="27" y="54"/>
                  <a:pt x="28" y="54"/>
                  <a:pt x="28" y="54"/>
                </a:cubicBezTo>
                <a:cubicBezTo>
                  <a:pt x="42" y="50"/>
                  <a:pt x="42" y="50"/>
                  <a:pt x="42" y="50"/>
                </a:cubicBezTo>
                <a:lnTo>
                  <a:pt x="42" y="49"/>
                </a:lnTo>
                <a:close/>
                <a:moveTo>
                  <a:pt x="30" y="60"/>
                </a:moveTo>
                <a:cubicBezTo>
                  <a:pt x="30" y="60"/>
                  <a:pt x="30" y="60"/>
                  <a:pt x="30" y="60"/>
                </a:cubicBezTo>
                <a:cubicBezTo>
                  <a:pt x="42" y="57"/>
                  <a:pt x="42" y="57"/>
                  <a:pt x="42" y="57"/>
                </a:cubicBezTo>
                <a:cubicBezTo>
                  <a:pt x="42" y="56"/>
                  <a:pt x="42" y="56"/>
                  <a:pt x="42" y="55"/>
                </a:cubicBezTo>
                <a:cubicBezTo>
                  <a:pt x="29" y="58"/>
                  <a:pt x="29" y="58"/>
                  <a:pt x="29" y="58"/>
                </a:cubicBezTo>
                <a:cubicBezTo>
                  <a:pt x="29" y="58"/>
                  <a:pt x="28" y="59"/>
                  <a:pt x="29" y="59"/>
                </a:cubicBezTo>
                <a:cubicBezTo>
                  <a:pt x="29" y="60"/>
                  <a:pt x="29" y="60"/>
                  <a:pt x="30" y="60"/>
                </a:cubicBezTo>
                <a:close/>
                <a:moveTo>
                  <a:pt x="49" y="32"/>
                </a:moveTo>
                <a:cubicBezTo>
                  <a:pt x="49" y="32"/>
                  <a:pt x="49" y="32"/>
                  <a:pt x="49" y="32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9"/>
                  <a:pt x="22" y="39"/>
                  <a:pt x="22" y="40"/>
                </a:cubicBezTo>
                <a:cubicBezTo>
                  <a:pt x="22" y="40"/>
                  <a:pt x="22" y="41"/>
                  <a:pt x="2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48" y="34"/>
                  <a:pt x="48" y="34"/>
                  <a:pt x="48" y="34"/>
                </a:cubicBezTo>
                <a:lnTo>
                  <a:pt x="49" y="32"/>
                </a:lnTo>
                <a:close/>
                <a:moveTo>
                  <a:pt x="53" y="25"/>
                </a:moveTo>
                <a:cubicBezTo>
                  <a:pt x="48" y="10"/>
                  <a:pt x="48" y="10"/>
                  <a:pt x="48" y="10"/>
                </a:cubicBezTo>
                <a:cubicBezTo>
                  <a:pt x="48" y="9"/>
                  <a:pt x="47" y="9"/>
                  <a:pt x="47" y="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8" y="19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25" y="70"/>
                  <a:pt x="25" y="70"/>
                  <a:pt x="25" y="70"/>
                </a:cubicBezTo>
                <a:cubicBezTo>
                  <a:pt x="26" y="71"/>
                  <a:pt x="26" y="71"/>
                  <a:pt x="26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65" y="61"/>
                  <a:pt x="65" y="61"/>
                  <a:pt x="65" y="61"/>
                </a:cubicBezTo>
                <a:cubicBezTo>
                  <a:pt x="65" y="61"/>
                  <a:pt x="65" y="61"/>
                  <a:pt x="65" y="60"/>
                </a:cubicBezTo>
                <a:cubicBezTo>
                  <a:pt x="65" y="60"/>
                  <a:pt x="65" y="60"/>
                  <a:pt x="65" y="59"/>
                </a:cubicBezTo>
                <a:cubicBezTo>
                  <a:pt x="61" y="48"/>
                  <a:pt x="61" y="48"/>
                  <a:pt x="61" y="48"/>
                </a:cubicBezTo>
                <a:cubicBezTo>
                  <a:pt x="60" y="50"/>
                  <a:pt x="60" y="50"/>
                  <a:pt x="60" y="50"/>
                </a:cubicBezTo>
                <a:cubicBezTo>
                  <a:pt x="60" y="50"/>
                  <a:pt x="60" y="50"/>
                  <a:pt x="60" y="50"/>
                </a:cubicBezTo>
                <a:cubicBezTo>
                  <a:pt x="63" y="59"/>
                  <a:pt x="63" y="59"/>
                  <a:pt x="63" y="59"/>
                </a:cubicBezTo>
                <a:cubicBezTo>
                  <a:pt x="27" y="69"/>
                  <a:pt x="27" y="69"/>
                  <a:pt x="27" y="69"/>
                </a:cubicBezTo>
                <a:cubicBezTo>
                  <a:pt x="10" y="21"/>
                  <a:pt x="10" y="21"/>
                  <a:pt x="10" y="21"/>
                </a:cubicBezTo>
                <a:cubicBezTo>
                  <a:pt x="46" y="11"/>
                  <a:pt x="46" y="11"/>
                  <a:pt x="46" y="11"/>
                </a:cubicBezTo>
                <a:cubicBezTo>
                  <a:pt x="52" y="27"/>
                  <a:pt x="52" y="27"/>
                  <a:pt x="52" y="27"/>
                </a:cubicBezTo>
                <a:lnTo>
                  <a:pt x="53" y="25"/>
                </a:lnTo>
                <a:close/>
                <a:moveTo>
                  <a:pt x="44" y="41"/>
                </a:moveTo>
                <a:cubicBezTo>
                  <a:pt x="45" y="40"/>
                  <a:pt x="45" y="40"/>
                  <a:pt x="45" y="40"/>
                </a:cubicBezTo>
                <a:cubicBezTo>
                  <a:pt x="25" y="45"/>
                  <a:pt x="25" y="45"/>
                  <a:pt x="25" y="45"/>
                </a:cubicBezTo>
                <a:cubicBezTo>
                  <a:pt x="24" y="45"/>
                  <a:pt x="24" y="46"/>
                  <a:pt x="24" y="47"/>
                </a:cubicBezTo>
                <a:cubicBezTo>
                  <a:pt x="24" y="47"/>
                  <a:pt x="25" y="47"/>
                  <a:pt x="25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43" y="42"/>
                  <a:pt x="43" y="42"/>
                  <a:pt x="43" y="42"/>
                </a:cubicBezTo>
                <a:cubicBezTo>
                  <a:pt x="44" y="42"/>
                  <a:pt x="44" y="41"/>
                  <a:pt x="44" y="41"/>
                </a:cubicBezTo>
                <a:close/>
                <a:moveTo>
                  <a:pt x="74" y="22"/>
                </a:moveTo>
                <a:cubicBezTo>
                  <a:pt x="58" y="49"/>
                  <a:pt x="58" y="49"/>
                  <a:pt x="58" y="49"/>
                </a:cubicBezTo>
                <a:cubicBezTo>
                  <a:pt x="57" y="51"/>
                  <a:pt x="55" y="53"/>
                  <a:pt x="53" y="54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7"/>
                  <a:pt x="48" y="57"/>
                  <a:pt x="47" y="57"/>
                </a:cubicBezTo>
                <a:cubicBezTo>
                  <a:pt x="46" y="57"/>
                  <a:pt x="45" y="57"/>
                  <a:pt x="45" y="56"/>
                </a:cubicBezTo>
                <a:cubicBezTo>
                  <a:pt x="44" y="56"/>
                  <a:pt x="43" y="55"/>
                  <a:pt x="44" y="53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47"/>
                  <a:pt x="45" y="44"/>
                  <a:pt x="46" y="42"/>
                </a:cubicBezTo>
                <a:cubicBezTo>
                  <a:pt x="62" y="15"/>
                  <a:pt x="62" y="15"/>
                  <a:pt x="62" y="15"/>
                </a:cubicBezTo>
                <a:cubicBezTo>
                  <a:pt x="63" y="13"/>
                  <a:pt x="65" y="12"/>
                  <a:pt x="66" y="12"/>
                </a:cubicBezTo>
                <a:cubicBezTo>
                  <a:pt x="67" y="12"/>
                  <a:pt x="68" y="12"/>
                  <a:pt x="69" y="13"/>
                </a:cubicBezTo>
                <a:cubicBezTo>
                  <a:pt x="72" y="14"/>
                  <a:pt x="72" y="14"/>
                  <a:pt x="72" y="14"/>
                </a:cubicBezTo>
                <a:cubicBezTo>
                  <a:pt x="74" y="15"/>
                  <a:pt x="75" y="19"/>
                  <a:pt x="74" y="22"/>
                </a:cubicBezTo>
                <a:close/>
                <a:moveTo>
                  <a:pt x="48" y="44"/>
                </a:moveTo>
                <a:cubicBezTo>
                  <a:pt x="49" y="45"/>
                  <a:pt x="49" y="45"/>
                  <a:pt x="49" y="45"/>
                </a:cubicBezTo>
                <a:cubicBezTo>
                  <a:pt x="62" y="23"/>
                  <a:pt x="62" y="23"/>
                  <a:pt x="62" y="23"/>
                </a:cubicBezTo>
                <a:cubicBezTo>
                  <a:pt x="61" y="22"/>
                  <a:pt x="61" y="22"/>
                  <a:pt x="61" y="22"/>
                </a:cubicBezTo>
                <a:cubicBezTo>
                  <a:pt x="49" y="43"/>
                  <a:pt x="49" y="43"/>
                  <a:pt x="49" y="43"/>
                </a:cubicBezTo>
                <a:cubicBezTo>
                  <a:pt x="48" y="44"/>
                  <a:pt x="48" y="44"/>
                  <a:pt x="48" y="44"/>
                </a:cubicBezTo>
                <a:close/>
                <a:moveTo>
                  <a:pt x="51" y="46"/>
                </a:moveTo>
                <a:cubicBezTo>
                  <a:pt x="52" y="47"/>
                  <a:pt x="52" y="47"/>
                  <a:pt x="52" y="47"/>
                </a:cubicBezTo>
                <a:cubicBezTo>
                  <a:pt x="65" y="25"/>
                  <a:pt x="65" y="25"/>
                  <a:pt x="65" y="25"/>
                </a:cubicBezTo>
                <a:cubicBezTo>
                  <a:pt x="63" y="24"/>
                  <a:pt x="63" y="24"/>
                  <a:pt x="63" y="24"/>
                </a:cubicBezTo>
                <a:lnTo>
                  <a:pt x="51" y="46"/>
                </a:lnTo>
                <a:close/>
                <a:moveTo>
                  <a:pt x="54" y="50"/>
                </a:moveTo>
                <a:cubicBezTo>
                  <a:pt x="49" y="47"/>
                  <a:pt x="49" y="47"/>
                  <a:pt x="49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7"/>
                  <a:pt x="47" y="48"/>
                  <a:pt x="47" y="49"/>
                </a:cubicBezTo>
                <a:cubicBezTo>
                  <a:pt x="47" y="52"/>
                  <a:pt x="47" y="52"/>
                  <a:pt x="47" y="52"/>
                </a:cubicBezTo>
                <a:cubicBezTo>
                  <a:pt x="49" y="53"/>
                  <a:pt x="49" y="53"/>
                  <a:pt x="49" y="53"/>
                </a:cubicBezTo>
                <a:cubicBezTo>
                  <a:pt x="51" y="52"/>
                  <a:pt x="51" y="52"/>
                  <a:pt x="51" y="52"/>
                </a:cubicBezTo>
                <a:cubicBezTo>
                  <a:pt x="52" y="51"/>
                  <a:pt x="53" y="51"/>
                  <a:pt x="54" y="50"/>
                </a:cubicBezTo>
                <a:close/>
                <a:moveTo>
                  <a:pt x="68" y="26"/>
                </a:moveTo>
                <a:cubicBezTo>
                  <a:pt x="67" y="26"/>
                  <a:pt x="67" y="26"/>
                  <a:pt x="67" y="26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5" y="48"/>
                  <a:pt x="55" y="48"/>
                </a:cubicBezTo>
                <a:cubicBezTo>
                  <a:pt x="55" y="48"/>
                  <a:pt x="55" y="48"/>
                  <a:pt x="55" y="47"/>
                </a:cubicBezTo>
                <a:lnTo>
                  <a:pt x="68" y="26"/>
                </a:lnTo>
                <a:close/>
                <a:moveTo>
                  <a:pt x="70" y="22"/>
                </a:moveTo>
                <a:cubicBezTo>
                  <a:pt x="63" y="18"/>
                  <a:pt x="63" y="18"/>
                  <a:pt x="63" y="18"/>
                </a:cubicBezTo>
                <a:cubicBezTo>
                  <a:pt x="62" y="21"/>
                  <a:pt x="62" y="21"/>
                  <a:pt x="62" y="21"/>
                </a:cubicBezTo>
                <a:cubicBezTo>
                  <a:pt x="67" y="23"/>
                  <a:pt x="67" y="23"/>
                  <a:pt x="67" y="23"/>
                </a:cubicBezTo>
                <a:cubicBezTo>
                  <a:pt x="67" y="23"/>
                  <a:pt x="67" y="23"/>
                  <a:pt x="67" y="23"/>
                </a:cubicBezTo>
                <a:cubicBezTo>
                  <a:pt x="67" y="23"/>
                  <a:pt x="67" y="23"/>
                  <a:pt x="67" y="23"/>
                </a:cubicBezTo>
                <a:cubicBezTo>
                  <a:pt x="69" y="25"/>
                  <a:pt x="69" y="25"/>
                  <a:pt x="69" y="25"/>
                </a:cubicBezTo>
                <a:lnTo>
                  <a:pt x="70" y="22"/>
                </a:lnTo>
                <a:close/>
                <a:moveTo>
                  <a:pt x="71" y="18"/>
                </a:moveTo>
                <a:cubicBezTo>
                  <a:pt x="71" y="17"/>
                  <a:pt x="71" y="17"/>
                  <a:pt x="70" y="17"/>
                </a:cubicBezTo>
                <a:cubicBezTo>
                  <a:pt x="68" y="15"/>
                  <a:pt x="68" y="15"/>
                  <a:pt x="68" y="15"/>
                </a:cubicBezTo>
                <a:cubicBezTo>
                  <a:pt x="67" y="15"/>
                  <a:pt x="67" y="15"/>
                  <a:pt x="66" y="15"/>
                </a:cubicBezTo>
                <a:cubicBezTo>
                  <a:pt x="66" y="15"/>
                  <a:pt x="65" y="15"/>
                  <a:pt x="64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20"/>
                  <a:pt x="71" y="20"/>
                  <a:pt x="71" y="20"/>
                </a:cubicBezTo>
                <a:cubicBezTo>
                  <a:pt x="71" y="20"/>
                  <a:pt x="71" y="20"/>
                  <a:pt x="71" y="20"/>
                </a:cubicBezTo>
                <a:cubicBezTo>
                  <a:pt x="71" y="19"/>
                  <a:pt x="72" y="19"/>
                  <a:pt x="71" y="1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Freeform 276"/>
          <p:cNvSpPr>
            <a:spLocks noEditPoints="1"/>
          </p:cNvSpPr>
          <p:nvPr/>
        </p:nvSpPr>
        <p:spPr bwMode="auto">
          <a:xfrm>
            <a:off x="8249333" y="2425325"/>
            <a:ext cx="483886" cy="539268"/>
          </a:xfrm>
          <a:custGeom>
            <a:avLst/>
            <a:gdLst>
              <a:gd name="T0" fmla="*/ 33 w 70"/>
              <a:gd name="T1" fmla="*/ 9 h 75"/>
              <a:gd name="T2" fmla="*/ 33 w 70"/>
              <a:gd name="T3" fmla="*/ 9 h 75"/>
              <a:gd name="T4" fmla="*/ 0 w 70"/>
              <a:gd name="T5" fmla="*/ 42 h 75"/>
              <a:gd name="T6" fmla="*/ 33 w 70"/>
              <a:gd name="T7" fmla="*/ 75 h 75"/>
              <a:gd name="T8" fmla="*/ 62 w 70"/>
              <a:gd name="T9" fmla="*/ 58 h 75"/>
              <a:gd name="T10" fmla="*/ 33 w 70"/>
              <a:gd name="T11" fmla="*/ 42 h 75"/>
              <a:gd name="T12" fmla="*/ 33 w 70"/>
              <a:gd name="T13" fmla="*/ 9 h 75"/>
              <a:gd name="T14" fmla="*/ 58 w 70"/>
              <a:gd name="T15" fmla="*/ 59 h 75"/>
              <a:gd name="T16" fmla="*/ 33 w 70"/>
              <a:gd name="T17" fmla="*/ 72 h 75"/>
              <a:gd name="T18" fmla="*/ 3 w 70"/>
              <a:gd name="T19" fmla="*/ 42 h 75"/>
              <a:gd name="T20" fmla="*/ 30 w 70"/>
              <a:gd name="T21" fmla="*/ 12 h 75"/>
              <a:gd name="T22" fmla="*/ 30 w 70"/>
              <a:gd name="T23" fmla="*/ 42 h 75"/>
              <a:gd name="T24" fmla="*/ 30 w 70"/>
              <a:gd name="T25" fmla="*/ 44 h 75"/>
              <a:gd name="T26" fmla="*/ 32 w 70"/>
              <a:gd name="T27" fmla="*/ 45 h 75"/>
              <a:gd name="T28" fmla="*/ 58 w 70"/>
              <a:gd name="T29" fmla="*/ 59 h 75"/>
              <a:gd name="T30" fmla="*/ 22 w 70"/>
              <a:gd name="T31" fmla="*/ 65 h 75"/>
              <a:gd name="T32" fmla="*/ 33 w 70"/>
              <a:gd name="T33" fmla="*/ 67 h 75"/>
              <a:gd name="T34" fmla="*/ 34 w 70"/>
              <a:gd name="T35" fmla="*/ 68 h 75"/>
              <a:gd name="T36" fmla="*/ 33 w 70"/>
              <a:gd name="T37" fmla="*/ 69 h 75"/>
              <a:gd name="T38" fmla="*/ 21 w 70"/>
              <a:gd name="T39" fmla="*/ 66 h 75"/>
              <a:gd name="T40" fmla="*/ 20 w 70"/>
              <a:gd name="T41" fmla="*/ 65 h 75"/>
              <a:gd name="T42" fmla="*/ 22 w 70"/>
              <a:gd name="T43" fmla="*/ 65 h 75"/>
              <a:gd name="T44" fmla="*/ 18 w 70"/>
              <a:gd name="T45" fmla="*/ 62 h 75"/>
              <a:gd name="T46" fmla="*/ 18 w 70"/>
              <a:gd name="T47" fmla="*/ 64 h 75"/>
              <a:gd name="T48" fmla="*/ 17 w 70"/>
              <a:gd name="T49" fmla="*/ 64 h 75"/>
              <a:gd name="T50" fmla="*/ 17 w 70"/>
              <a:gd name="T51" fmla="*/ 64 h 75"/>
              <a:gd name="T52" fmla="*/ 6 w 70"/>
              <a:gd name="T53" fmla="*/ 42 h 75"/>
              <a:gd name="T54" fmla="*/ 11 w 70"/>
              <a:gd name="T55" fmla="*/ 26 h 75"/>
              <a:gd name="T56" fmla="*/ 13 w 70"/>
              <a:gd name="T57" fmla="*/ 26 h 75"/>
              <a:gd name="T58" fmla="*/ 13 w 70"/>
              <a:gd name="T59" fmla="*/ 27 h 75"/>
              <a:gd name="T60" fmla="*/ 8 w 70"/>
              <a:gd name="T61" fmla="*/ 42 h 75"/>
              <a:gd name="T62" fmla="*/ 18 w 70"/>
              <a:gd name="T63" fmla="*/ 62 h 75"/>
              <a:gd name="T64" fmla="*/ 66 w 70"/>
              <a:gd name="T65" fmla="*/ 16 h 75"/>
              <a:gd name="T66" fmla="*/ 37 w 70"/>
              <a:gd name="T67" fmla="*/ 36 h 75"/>
              <a:gd name="T68" fmla="*/ 37 w 70"/>
              <a:gd name="T69" fmla="*/ 0 h 75"/>
              <a:gd name="T70" fmla="*/ 66 w 70"/>
              <a:gd name="T71" fmla="*/ 16 h 75"/>
              <a:gd name="T72" fmla="*/ 70 w 70"/>
              <a:gd name="T73" fmla="*/ 41 h 75"/>
              <a:gd name="T74" fmla="*/ 66 w 70"/>
              <a:gd name="T75" fmla="*/ 56 h 75"/>
              <a:gd name="T76" fmla="*/ 37 w 70"/>
              <a:gd name="T77" fmla="*/ 41 h 75"/>
              <a:gd name="T78" fmla="*/ 64 w 70"/>
              <a:gd name="T79" fmla="*/ 22 h 75"/>
              <a:gd name="T80" fmla="*/ 70 w 70"/>
              <a:gd name="T81" fmla="*/ 4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" h="75">
                <a:moveTo>
                  <a:pt x="33" y="9"/>
                </a:moveTo>
                <a:cubicBezTo>
                  <a:pt x="33" y="9"/>
                  <a:pt x="33" y="9"/>
                  <a:pt x="33" y="9"/>
                </a:cubicBezTo>
                <a:cubicBezTo>
                  <a:pt x="15" y="9"/>
                  <a:pt x="0" y="24"/>
                  <a:pt x="0" y="42"/>
                </a:cubicBezTo>
                <a:cubicBezTo>
                  <a:pt x="0" y="60"/>
                  <a:pt x="15" y="75"/>
                  <a:pt x="33" y="75"/>
                </a:cubicBezTo>
                <a:cubicBezTo>
                  <a:pt x="46" y="75"/>
                  <a:pt x="57" y="68"/>
                  <a:pt x="62" y="58"/>
                </a:cubicBezTo>
                <a:cubicBezTo>
                  <a:pt x="33" y="42"/>
                  <a:pt x="33" y="42"/>
                  <a:pt x="33" y="42"/>
                </a:cubicBezTo>
                <a:lnTo>
                  <a:pt x="33" y="9"/>
                </a:lnTo>
                <a:close/>
                <a:moveTo>
                  <a:pt x="58" y="59"/>
                </a:moveTo>
                <a:cubicBezTo>
                  <a:pt x="53" y="67"/>
                  <a:pt x="43" y="72"/>
                  <a:pt x="33" y="72"/>
                </a:cubicBezTo>
                <a:cubicBezTo>
                  <a:pt x="17" y="72"/>
                  <a:pt x="3" y="59"/>
                  <a:pt x="3" y="42"/>
                </a:cubicBezTo>
                <a:cubicBezTo>
                  <a:pt x="3" y="27"/>
                  <a:pt x="15" y="14"/>
                  <a:pt x="30" y="12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4"/>
                  <a:pt x="30" y="44"/>
                  <a:pt x="30" y="44"/>
                </a:cubicBezTo>
                <a:cubicBezTo>
                  <a:pt x="32" y="45"/>
                  <a:pt x="32" y="45"/>
                  <a:pt x="32" y="45"/>
                </a:cubicBezTo>
                <a:lnTo>
                  <a:pt x="58" y="59"/>
                </a:lnTo>
                <a:close/>
                <a:moveTo>
                  <a:pt x="22" y="65"/>
                </a:moveTo>
                <a:cubicBezTo>
                  <a:pt x="25" y="66"/>
                  <a:pt x="29" y="67"/>
                  <a:pt x="33" y="67"/>
                </a:cubicBezTo>
                <a:cubicBezTo>
                  <a:pt x="33" y="67"/>
                  <a:pt x="34" y="68"/>
                  <a:pt x="34" y="68"/>
                </a:cubicBezTo>
                <a:cubicBezTo>
                  <a:pt x="34" y="69"/>
                  <a:pt x="33" y="69"/>
                  <a:pt x="33" y="69"/>
                </a:cubicBezTo>
                <a:cubicBezTo>
                  <a:pt x="29" y="69"/>
                  <a:pt x="25" y="68"/>
                  <a:pt x="21" y="66"/>
                </a:cubicBezTo>
                <a:cubicBezTo>
                  <a:pt x="20" y="66"/>
                  <a:pt x="20" y="66"/>
                  <a:pt x="20" y="65"/>
                </a:cubicBezTo>
                <a:cubicBezTo>
                  <a:pt x="21" y="65"/>
                  <a:pt x="21" y="64"/>
                  <a:pt x="22" y="65"/>
                </a:cubicBezTo>
                <a:close/>
                <a:moveTo>
                  <a:pt x="18" y="62"/>
                </a:moveTo>
                <a:cubicBezTo>
                  <a:pt x="18" y="62"/>
                  <a:pt x="18" y="63"/>
                  <a:pt x="18" y="64"/>
                </a:cubicBezTo>
                <a:cubicBezTo>
                  <a:pt x="18" y="64"/>
                  <a:pt x="18" y="64"/>
                  <a:pt x="17" y="64"/>
                </a:cubicBezTo>
                <a:cubicBezTo>
                  <a:pt x="17" y="64"/>
                  <a:pt x="17" y="64"/>
                  <a:pt x="17" y="64"/>
                </a:cubicBezTo>
                <a:cubicBezTo>
                  <a:pt x="10" y="59"/>
                  <a:pt x="6" y="51"/>
                  <a:pt x="6" y="42"/>
                </a:cubicBezTo>
                <a:cubicBezTo>
                  <a:pt x="6" y="36"/>
                  <a:pt x="8" y="31"/>
                  <a:pt x="11" y="26"/>
                </a:cubicBezTo>
                <a:cubicBezTo>
                  <a:pt x="11" y="26"/>
                  <a:pt x="12" y="26"/>
                  <a:pt x="13" y="26"/>
                </a:cubicBezTo>
                <a:cubicBezTo>
                  <a:pt x="13" y="26"/>
                  <a:pt x="13" y="27"/>
                  <a:pt x="13" y="27"/>
                </a:cubicBezTo>
                <a:cubicBezTo>
                  <a:pt x="10" y="32"/>
                  <a:pt x="8" y="37"/>
                  <a:pt x="8" y="42"/>
                </a:cubicBezTo>
                <a:cubicBezTo>
                  <a:pt x="8" y="50"/>
                  <a:pt x="12" y="57"/>
                  <a:pt x="18" y="62"/>
                </a:cubicBezTo>
                <a:close/>
                <a:moveTo>
                  <a:pt x="66" y="16"/>
                </a:moveTo>
                <a:cubicBezTo>
                  <a:pt x="37" y="36"/>
                  <a:pt x="37" y="36"/>
                  <a:pt x="37" y="36"/>
                </a:cubicBezTo>
                <a:cubicBezTo>
                  <a:pt x="37" y="0"/>
                  <a:pt x="37" y="0"/>
                  <a:pt x="37" y="0"/>
                </a:cubicBezTo>
                <a:cubicBezTo>
                  <a:pt x="49" y="0"/>
                  <a:pt x="60" y="6"/>
                  <a:pt x="66" y="16"/>
                </a:cubicBezTo>
                <a:close/>
                <a:moveTo>
                  <a:pt x="70" y="41"/>
                </a:moveTo>
                <a:cubicBezTo>
                  <a:pt x="70" y="46"/>
                  <a:pt x="68" y="52"/>
                  <a:pt x="66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64" y="22"/>
                  <a:pt x="64" y="22"/>
                  <a:pt x="64" y="22"/>
                </a:cubicBezTo>
                <a:cubicBezTo>
                  <a:pt x="67" y="27"/>
                  <a:pt x="70" y="34"/>
                  <a:pt x="70" y="4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Freeform 232"/>
          <p:cNvSpPr>
            <a:spLocks noEditPoints="1"/>
          </p:cNvSpPr>
          <p:nvPr/>
        </p:nvSpPr>
        <p:spPr bwMode="auto">
          <a:xfrm>
            <a:off x="6610191" y="2430329"/>
            <a:ext cx="556172" cy="529261"/>
          </a:xfrm>
          <a:custGeom>
            <a:avLst/>
            <a:gdLst>
              <a:gd name="T0" fmla="*/ 1 w 79"/>
              <a:gd name="T1" fmla="*/ 18 h 72"/>
              <a:gd name="T2" fmla="*/ 39 w 79"/>
              <a:gd name="T3" fmla="*/ 0 h 72"/>
              <a:gd name="T4" fmla="*/ 72 w 79"/>
              <a:gd name="T5" fmla="*/ 31 h 72"/>
              <a:gd name="T6" fmla="*/ 9 w 79"/>
              <a:gd name="T7" fmla="*/ 26 h 72"/>
              <a:gd name="T8" fmla="*/ 17 w 79"/>
              <a:gd name="T9" fmla="*/ 26 h 72"/>
              <a:gd name="T10" fmla="*/ 4 w 79"/>
              <a:gd name="T11" fmla="*/ 29 h 72"/>
              <a:gd name="T12" fmla="*/ 74 w 79"/>
              <a:gd name="T13" fmla="*/ 43 h 72"/>
              <a:gd name="T14" fmla="*/ 72 w 79"/>
              <a:gd name="T15" fmla="*/ 41 h 72"/>
              <a:gd name="T16" fmla="*/ 61 w 79"/>
              <a:gd name="T17" fmla="*/ 46 h 72"/>
              <a:gd name="T18" fmla="*/ 69 w 79"/>
              <a:gd name="T19" fmla="*/ 46 h 72"/>
              <a:gd name="T20" fmla="*/ 6 w 79"/>
              <a:gd name="T21" fmla="*/ 41 h 72"/>
              <a:gd name="T22" fmla="*/ 72 w 79"/>
              <a:gd name="T23" fmla="*/ 49 h 72"/>
              <a:gd name="T24" fmla="*/ 77 w 79"/>
              <a:gd name="T25" fmla="*/ 55 h 72"/>
              <a:gd name="T26" fmla="*/ 57 w 79"/>
              <a:gd name="T27" fmla="*/ 38 h 72"/>
              <a:gd name="T28" fmla="*/ 57 w 79"/>
              <a:gd name="T29" fmla="*/ 45 h 72"/>
              <a:gd name="T30" fmla="*/ 52 w 79"/>
              <a:gd name="T31" fmla="*/ 46 h 72"/>
              <a:gd name="T32" fmla="*/ 53 w 79"/>
              <a:gd name="T33" fmla="*/ 50 h 72"/>
              <a:gd name="T34" fmla="*/ 46 w 79"/>
              <a:gd name="T35" fmla="*/ 53 h 72"/>
              <a:gd name="T36" fmla="*/ 43 w 79"/>
              <a:gd name="T37" fmla="*/ 55 h 72"/>
              <a:gd name="T38" fmla="*/ 36 w 79"/>
              <a:gd name="T39" fmla="*/ 56 h 72"/>
              <a:gd name="T40" fmla="*/ 34 w 79"/>
              <a:gd name="T41" fmla="*/ 52 h 72"/>
              <a:gd name="T42" fmla="*/ 30 w 79"/>
              <a:gd name="T43" fmla="*/ 54 h 72"/>
              <a:gd name="T44" fmla="*/ 25 w 79"/>
              <a:gd name="T45" fmla="*/ 48 h 72"/>
              <a:gd name="T46" fmla="*/ 22 w 79"/>
              <a:gd name="T47" fmla="*/ 45 h 72"/>
              <a:gd name="T48" fmla="*/ 20 w 79"/>
              <a:gd name="T49" fmla="*/ 38 h 72"/>
              <a:gd name="T50" fmla="*/ 21 w 79"/>
              <a:gd name="T51" fmla="*/ 34 h 72"/>
              <a:gd name="T52" fmla="*/ 21 w 79"/>
              <a:gd name="T53" fmla="*/ 27 h 72"/>
              <a:gd name="T54" fmla="*/ 26 w 79"/>
              <a:gd name="T55" fmla="*/ 26 h 72"/>
              <a:gd name="T56" fmla="*/ 25 w 79"/>
              <a:gd name="T57" fmla="*/ 22 h 72"/>
              <a:gd name="T58" fmla="*/ 32 w 79"/>
              <a:gd name="T59" fmla="*/ 19 h 72"/>
              <a:gd name="T60" fmla="*/ 35 w 79"/>
              <a:gd name="T61" fmla="*/ 17 h 72"/>
              <a:gd name="T62" fmla="*/ 43 w 79"/>
              <a:gd name="T63" fmla="*/ 17 h 72"/>
              <a:gd name="T64" fmla="*/ 46 w 79"/>
              <a:gd name="T65" fmla="*/ 19 h 72"/>
              <a:gd name="T66" fmla="*/ 53 w 79"/>
              <a:gd name="T67" fmla="*/ 22 h 72"/>
              <a:gd name="T68" fmla="*/ 52 w 79"/>
              <a:gd name="T69" fmla="*/ 26 h 72"/>
              <a:gd name="T70" fmla="*/ 57 w 79"/>
              <a:gd name="T71" fmla="*/ 27 h 72"/>
              <a:gd name="T72" fmla="*/ 57 w 79"/>
              <a:gd name="T73" fmla="*/ 34 h 72"/>
              <a:gd name="T74" fmla="*/ 55 w 79"/>
              <a:gd name="T75" fmla="*/ 32 h 72"/>
              <a:gd name="T76" fmla="*/ 50 w 79"/>
              <a:gd name="T77" fmla="*/ 23 h 72"/>
              <a:gd name="T78" fmla="*/ 40 w 79"/>
              <a:gd name="T79" fmla="*/ 19 h 72"/>
              <a:gd name="T80" fmla="*/ 33 w 79"/>
              <a:gd name="T81" fmla="*/ 23 h 72"/>
              <a:gd name="T82" fmla="*/ 28 w 79"/>
              <a:gd name="T83" fmla="*/ 28 h 72"/>
              <a:gd name="T84" fmla="*/ 25 w 79"/>
              <a:gd name="T85" fmla="*/ 36 h 72"/>
              <a:gd name="T86" fmla="*/ 28 w 79"/>
              <a:gd name="T87" fmla="*/ 44 h 72"/>
              <a:gd name="T88" fmla="*/ 35 w 79"/>
              <a:gd name="T89" fmla="*/ 49 h 72"/>
              <a:gd name="T90" fmla="*/ 43 w 79"/>
              <a:gd name="T91" fmla="*/ 49 h 72"/>
              <a:gd name="T92" fmla="*/ 50 w 79"/>
              <a:gd name="T93" fmla="*/ 44 h 72"/>
              <a:gd name="T94" fmla="*/ 53 w 79"/>
              <a:gd name="T95" fmla="*/ 36 h 72"/>
              <a:gd name="T96" fmla="*/ 29 w 79"/>
              <a:gd name="T97" fmla="*/ 36 h 72"/>
              <a:gd name="T98" fmla="*/ 47 w 79"/>
              <a:gd name="T99" fmla="*/ 36 h 72"/>
              <a:gd name="T100" fmla="*/ 39 w 79"/>
              <a:gd name="T101" fmla="*/ 45 h 72"/>
              <a:gd name="T102" fmla="*/ 35 w 79"/>
              <a:gd name="T103" fmla="*/ 36 h 72"/>
              <a:gd name="T104" fmla="*/ 39 w 79"/>
              <a:gd name="T105" fmla="*/ 3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9" h="72">
                <a:moveTo>
                  <a:pt x="4" y="29"/>
                </a:moveTo>
                <a:cubicBezTo>
                  <a:pt x="0" y="20"/>
                  <a:pt x="0" y="20"/>
                  <a:pt x="0" y="20"/>
                </a:cubicBezTo>
                <a:cubicBezTo>
                  <a:pt x="0" y="19"/>
                  <a:pt x="0" y="18"/>
                  <a:pt x="1" y="18"/>
                </a:cubicBezTo>
                <a:cubicBezTo>
                  <a:pt x="2" y="17"/>
                  <a:pt x="3" y="18"/>
                  <a:pt x="3" y="19"/>
                </a:cubicBezTo>
                <a:cubicBezTo>
                  <a:pt x="5" y="24"/>
                  <a:pt x="5" y="24"/>
                  <a:pt x="5" y="24"/>
                </a:cubicBezTo>
                <a:cubicBezTo>
                  <a:pt x="10" y="10"/>
                  <a:pt x="24" y="0"/>
                  <a:pt x="39" y="0"/>
                </a:cubicBezTo>
                <a:cubicBezTo>
                  <a:pt x="56" y="0"/>
                  <a:pt x="70" y="12"/>
                  <a:pt x="74" y="29"/>
                </a:cubicBezTo>
                <a:cubicBezTo>
                  <a:pt x="74" y="30"/>
                  <a:pt x="73" y="31"/>
                  <a:pt x="72" y="31"/>
                </a:cubicBezTo>
                <a:cubicBezTo>
                  <a:pt x="72" y="31"/>
                  <a:pt x="72" y="31"/>
                  <a:pt x="72" y="31"/>
                </a:cubicBezTo>
                <a:cubicBezTo>
                  <a:pt x="71" y="31"/>
                  <a:pt x="70" y="31"/>
                  <a:pt x="70" y="30"/>
                </a:cubicBezTo>
                <a:cubicBezTo>
                  <a:pt x="67" y="15"/>
                  <a:pt x="54" y="4"/>
                  <a:pt x="39" y="4"/>
                </a:cubicBezTo>
                <a:cubicBezTo>
                  <a:pt x="25" y="4"/>
                  <a:pt x="13" y="14"/>
                  <a:pt x="9" y="26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7" y="23"/>
                  <a:pt x="18" y="24"/>
                </a:cubicBezTo>
                <a:cubicBezTo>
                  <a:pt x="18" y="25"/>
                  <a:pt x="18" y="26"/>
                  <a:pt x="17" y="26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1"/>
                  <a:pt x="7" y="31"/>
                  <a:pt x="6" y="31"/>
                </a:cubicBezTo>
                <a:cubicBezTo>
                  <a:pt x="5" y="31"/>
                  <a:pt x="4" y="30"/>
                  <a:pt x="4" y="29"/>
                </a:cubicBezTo>
                <a:cubicBezTo>
                  <a:pt x="4" y="29"/>
                  <a:pt x="4" y="29"/>
                  <a:pt x="4" y="29"/>
                </a:cubicBezTo>
                <a:close/>
                <a:moveTo>
                  <a:pt x="78" y="52"/>
                </a:moveTo>
                <a:cubicBezTo>
                  <a:pt x="74" y="43"/>
                  <a:pt x="74" y="43"/>
                  <a:pt x="74" y="43"/>
                </a:cubicBezTo>
                <a:cubicBezTo>
                  <a:pt x="74" y="42"/>
                  <a:pt x="73" y="41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1" y="41"/>
                  <a:pt x="71" y="41"/>
                  <a:pt x="71" y="41"/>
                </a:cubicBezTo>
                <a:cubicBezTo>
                  <a:pt x="71" y="41"/>
                  <a:pt x="71" y="41"/>
                  <a:pt x="71" y="41"/>
                </a:cubicBezTo>
                <a:cubicBezTo>
                  <a:pt x="61" y="46"/>
                  <a:pt x="61" y="46"/>
                  <a:pt x="61" y="46"/>
                </a:cubicBezTo>
                <a:cubicBezTo>
                  <a:pt x="60" y="46"/>
                  <a:pt x="59" y="47"/>
                  <a:pt x="60" y="48"/>
                </a:cubicBezTo>
                <a:cubicBezTo>
                  <a:pt x="60" y="49"/>
                  <a:pt x="61" y="50"/>
                  <a:pt x="62" y="49"/>
                </a:cubicBezTo>
                <a:cubicBezTo>
                  <a:pt x="69" y="46"/>
                  <a:pt x="69" y="46"/>
                  <a:pt x="69" y="46"/>
                </a:cubicBezTo>
                <a:cubicBezTo>
                  <a:pt x="64" y="59"/>
                  <a:pt x="53" y="68"/>
                  <a:pt x="39" y="68"/>
                </a:cubicBezTo>
                <a:cubicBezTo>
                  <a:pt x="24" y="68"/>
                  <a:pt x="11" y="57"/>
                  <a:pt x="8" y="42"/>
                </a:cubicBezTo>
                <a:cubicBezTo>
                  <a:pt x="8" y="41"/>
                  <a:pt x="7" y="41"/>
                  <a:pt x="6" y="41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60"/>
                  <a:pt x="22" y="72"/>
                  <a:pt x="39" y="72"/>
                </a:cubicBezTo>
                <a:cubicBezTo>
                  <a:pt x="54" y="72"/>
                  <a:pt x="67" y="62"/>
                  <a:pt x="72" y="49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5"/>
                  <a:pt x="76" y="55"/>
                  <a:pt x="76" y="55"/>
                </a:cubicBezTo>
                <a:cubicBezTo>
                  <a:pt x="77" y="55"/>
                  <a:pt x="77" y="55"/>
                  <a:pt x="77" y="55"/>
                </a:cubicBezTo>
                <a:cubicBezTo>
                  <a:pt x="78" y="54"/>
                  <a:pt x="79" y="53"/>
                  <a:pt x="78" y="52"/>
                </a:cubicBezTo>
                <a:close/>
                <a:moveTo>
                  <a:pt x="56" y="36"/>
                </a:moveTo>
                <a:cubicBezTo>
                  <a:pt x="56" y="37"/>
                  <a:pt x="56" y="38"/>
                  <a:pt x="57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9" y="39"/>
                  <a:pt x="59" y="39"/>
                  <a:pt x="59" y="40"/>
                </a:cubicBezTo>
                <a:cubicBezTo>
                  <a:pt x="58" y="41"/>
                  <a:pt x="58" y="43"/>
                  <a:pt x="57" y="45"/>
                </a:cubicBezTo>
                <a:cubicBezTo>
                  <a:pt x="57" y="45"/>
                  <a:pt x="56" y="45"/>
                  <a:pt x="56" y="45"/>
                </a:cubicBezTo>
                <a:cubicBezTo>
                  <a:pt x="56" y="46"/>
                  <a:pt x="55" y="46"/>
                  <a:pt x="55" y="45"/>
                </a:cubicBezTo>
                <a:cubicBezTo>
                  <a:pt x="54" y="45"/>
                  <a:pt x="53" y="45"/>
                  <a:pt x="52" y="46"/>
                </a:cubicBezTo>
                <a:cubicBezTo>
                  <a:pt x="52" y="47"/>
                  <a:pt x="52" y="48"/>
                  <a:pt x="53" y="48"/>
                </a:cubicBezTo>
                <a:cubicBezTo>
                  <a:pt x="53" y="49"/>
                  <a:pt x="53" y="49"/>
                  <a:pt x="53" y="49"/>
                </a:cubicBezTo>
                <a:cubicBezTo>
                  <a:pt x="53" y="50"/>
                  <a:pt x="53" y="50"/>
                  <a:pt x="53" y="50"/>
                </a:cubicBezTo>
                <a:cubicBezTo>
                  <a:pt x="51" y="52"/>
                  <a:pt x="50" y="53"/>
                  <a:pt x="48" y="54"/>
                </a:cubicBezTo>
                <a:cubicBezTo>
                  <a:pt x="48" y="54"/>
                  <a:pt x="48" y="54"/>
                  <a:pt x="47" y="54"/>
                </a:cubicBezTo>
                <a:cubicBezTo>
                  <a:pt x="47" y="54"/>
                  <a:pt x="46" y="53"/>
                  <a:pt x="46" y="53"/>
                </a:cubicBezTo>
                <a:cubicBezTo>
                  <a:pt x="46" y="52"/>
                  <a:pt x="45" y="52"/>
                  <a:pt x="44" y="52"/>
                </a:cubicBezTo>
                <a:cubicBezTo>
                  <a:pt x="43" y="52"/>
                  <a:pt x="43" y="53"/>
                  <a:pt x="43" y="54"/>
                </a:cubicBezTo>
                <a:cubicBezTo>
                  <a:pt x="43" y="54"/>
                  <a:pt x="43" y="55"/>
                  <a:pt x="43" y="55"/>
                </a:cubicBezTo>
                <a:cubicBezTo>
                  <a:pt x="42" y="55"/>
                  <a:pt x="42" y="56"/>
                  <a:pt x="42" y="56"/>
                </a:cubicBezTo>
                <a:cubicBezTo>
                  <a:pt x="41" y="56"/>
                  <a:pt x="40" y="56"/>
                  <a:pt x="39" y="56"/>
                </a:cubicBezTo>
                <a:cubicBezTo>
                  <a:pt x="38" y="56"/>
                  <a:pt x="37" y="56"/>
                  <a:pt x="36" y="56"/>
                </a:cubicBezTo>
                <a:cubicBezTo>
                  <a:pt x="36" y="56"/>
                  <a:pt x="35" y="55"/>
                  <a:pt x="35" y="55"/>
                </a:cubicBezTo>
                <a:cubicBezTo>
                  <a:pt x="35" y="55"/>
                  <a:pt x="35" y="54"/>
                  <a:pt x="35" y="54"/>
                </a:cubicBezTo>
                <a:cubicBezTo>
                  <a:pt x="35" y="53"/>
                  <a:pt x="35" y="52"/>
                  <a:pt x="34" y="52"/>
                </a:cubicBezTo>
                <a:cubicBezTo>
                  <a:pt x="33" y="52"/>
                  <a:pt x="32" y="52"/>
                  <a:pt x="32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28" y="53"/>
                  <a:pt x="27" y="52"/>
                  <a:pt x="25" y="50"/>
                </a:cubicBezTo>
                <a:cubicBezTo>
                  <a:pt x="25" y="50"/>
                  <a:pt x="25" y="50"/>
                  <a:pt x="25" y="49"/>
                </a:cubicBezTo>
                <a:cubicBezTo>
                  <a:pt x="25" y="49"/>
                  <a:pt x="25" y="49"/>
                  <a:pt x="25" y="48"/>
                </a:cubicBezTo>
                <a:cubicBezTo>
                  <a:pt x="26" y="48"/>
                  <a:pt x="26" y="47"/>
                  <a:pt x="26" y="46"/>
                </a:cubicBezTo>
                <a:cubicBezTo>
                  <a:pt x="25" y="45"/>
                  <a:pt x="24" y="45"/>
                  <a:pt x="23" y="45"/>
                </a:cubicBezTo>
                <a:cubicBezTo>
                  <a:pt x="23" y="46"/>
                  <a:pt x="22" y="46"/>
                  <a:pt x="22" y="45"/>
                </a:cubicBezTo>
                <a:cubicBezTo>
                  <a:pt x="22" y="45"/>
                  <a:pt x="21" y="45"/>
                  <a:pt x="21" y="45"/>
                </a:cubicBezTo>
                <a:cubicBezTo>
                  <a:pt x="20" y="43"/>
                  <a:pt x="20" y="41"/>
                  <a:pt x="19" y="40"/>
                </a:cubicBezTo>
                <a:cubicBezTo>
                  <a:pt x="19" y="39"/>
                  <a:pt x="19" y="39"/>
                  <a:pt x="20" y="38"/>
                </a:cubicBezTo>
                <a:cubicBezTo>
                  <a:pt x="20" y="38"/>
                  <a:pt x="20" y="38"/>
                  <a:pt x="21" y="38"/>
                </a:cubicBezTo>
                <a:cubicBezTo>
                  <a:pt x="22" y="38"/>
                  <a:pt x="22" y="37"/>
                  <a:pt x="22" y="36"/>
                </a:cubicBezTo>
                <a:cubicBezTo>
                  <a:pt x="22" y="35"/>
                  <a:pt x="22" y="34"/>
                  <a:pt x="21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9" y="33"/>
                  <a:pt x="19" y="33"/>
                  <a:pt x="19" y="32"/>
                </a:cubicBezTo>
                <a:cubicBezTo>
                  <a:pt x="20" y="31"/>
                  <a:pt x="20" y="29"/>
                  <a:pt x="21" y="27"/>
                </a:cubicBezTo>
                <a:cubicBezTo>
                  <a:pt x="21" y="27"/>
                  <a:pt x="22" y="27"/>
                  <a:pt x="22" y="27"/>
                </a:cubicBezTo>
                <a:cubicBezTo>
                  <a:pt x="22" y="27"/>
                  <a:pt x="23" y="27"/>
                  <a:pt x="23" y="27"/>
                </a:cubicBezTo>
                <a:cubicBezTo>
                  <a:pt x="24" y="27"/>
                  <a:pt x="25" y="27"/>
                  <a:pt x="26" y="26"/>
                </a:cubicBezTo>
                <a:cubicBezTo>
                  <a:pt x="26" y="26"/>
                  <a:pt x="26" y="25"/>
                  <a:pt x="25" y="24"/>
                </a:cubicBezTo>
                <a:cubicBezTo>
                  <a:pt x="25" y="24"/>
                  <a:pt x="25" y="23"/>
                  <a:pt x="25" y="23"/>
                </a:cubicBezTo>
                <a:cubicBezTo>
                  <a:pt x="25" y="22"/>
                  <a:pt x="25" y="22"/>
                  <a:pt x="25" y="22"/>
                </a:cubicBezTo>
                <a:cubicBezTo>
                  <a:pt x="27" y="20"/>
                  <a:pt x="28" y="19"/>
                  <a:pt x="30" y="19"/>
                </a:cubicBezTo>
                <a:cubicBezTo>
                  <a:pt x="30" y="18"/>
                  <a:pt x="30" y="18"/>
                  <a:pt x="31" y="18"/>
                </a:cubicBezTo>
                <a:cubicBezTo>
                  <a:pt x="31" y="19"/>
                  <a:pt x="31" y="19"/>
                  <a:pt x="32" y="19"/>
                </a:cubicBezTo>
                <a:cubicBezTo>
                  <a:pt x="32" y="20"/>
                  <a:pt x="33" y="21"/>
                  <a:pt x="34" y="20"/>
                </a:cubicBezTo>
                <a:cubicBezTo>
                  <a:pt x="35" y="20"/>
                  <a:pt x="35" y="19"/>
                  <a:pt x="35" y="18"/>
                </a:cubicBezTo>
                <a:cubicBezTo>
                  <a:pt x="35" y="18"/>
                  <a:pt x="35" y="17"/>
                  <a:pt x="35" y="17"/>
                </a:cubicBezTo>
                <a:cubicBezTo>
                  <a:pt x="35" y="17"/>
                  <a:pt x="36" y="16"/>
                  <a:pt x="36" y="16"/>
                </a:cubicBezTo>
                <a:cubicBezTo>
                  <a:pt x="38" y="16"/>
                  <a:pt x="40" y="16"/>
                  <a:pt x="42" y="16"/>
                </a:cubicBezTo>
                <a:cubicBezTo>
                  <a:pt x="42" y="16"/>
                  <a:pt x="42" y="17"/>
                  <a:pt x="43" y="17"/>
                </a:cubicBezTo>
                <a:cubicBezTo>
                  <a:pt x="43" y="17"/>
                  <a:pt x="43" y="18"/>
                  <a:pt x="43" y="18"/>
                </a:cubicBezTo>
                <a:cubicBezTo>
                  <a:pt x="43" y="19"/>
                  <a:pt x="43" y="20"/>
                  <a:pt x="44" y="20"/>
                </a:cubicBezTo>
                <a:cubicBezTo>
                  <a:pt x="45" y="21"/>
                  <a:pt x="46" y="20"/>
                  <a:pt x="46" y="19"/>
                </a:cubicBezTo>
                <a:cubicBezTo>
                  <a:pt x="46" y="19"/>
                  <a:pt x="47" y="19"/>
                  <a:pt x="47" y="18"/>
                </a:cubicBezTo>
                <a:cubicBezTo>
                  <a:pt x="48" y="18"/>
                  <a:pt x="48" y="18"/>
                  <a:pt x="48" y="19"/>
                </a:cubicBezTo>
                <a:cubicBezTo>
                  <a:pt x="50" y="19"/>
                  <a:pt x="51" y="20"/>
                  <a:pt x="53" y="22"/>
                </a:cubicBezTo>
                <a:cubicBezTo>
                  <a:pt x="53" y="22"/>
                  <a:pt x="53" y="22"/>
                  <a:pt x="53" y="23"/>
                </a:cubicBezTo>
                <a:cubicBezTo>
                  <a:pt x="53" y="23"/>
                  <a:pt x="53" y="24"/>
                  <a:pt x="53" y="24"/>
                </a:cubicBezTo>
                <a:cubicBezTo>
                  <a:pt x="52" y="25"/>
                  <a:pt x="52" y="26"/>
                  <a:pt x="52" y="26"/>
                </a:cubicBezTo>
                <a:cubicBezTo>
                  <a:pt x="53" y="27"/>
                  <a:pt x="54" y="27"/>
                  <a:pt x="55" y="27"/>
                </a:cubicBezTo>
                <a:cubicBezTo>
                  <a:pt x="55" y="27"/>
                  <a:pt x="56" y="27"/>
                  <a:pt x="56" y="27"/>
                </a:cubicBezTo>
                <a:cubicBezTo>
                  <a:pt x="56" y="27"/>
                  <a:pt x="57" y="27"/>
                  <a:pt x="57" y="27"/>
                </a:cubicBezTo>
                <a:cubicBezTo>
                  <a:pt x="58" y="29"/>
                  <a:pt x="58" y="31"/>
                  <a:pt x="59" y="32"/>
                </a:cubicBezTo>
                <a:cubicBezTo>
                  <a:pt x="59" y="33"/>
                  <a:pt x="59" y="33"/>
                  <a:pt x="58" y="34"/>
                </a:cubicBezTo>
                <a:cubicBezTo>
                  <a:pt x="58" y="34"/>
                  <a:pt x="58" y="34"/>
                  <a:pt x="57" y="34"/>
                </a:cubicBezTo>
                <a:cubicBezTo>
                  <a:pt x="56" y="34"/>
                  <a:pt x="56" y="35"/>
                  <a:pt x="56" y="36"/>
                </a:cubicBezTo>
                <a:close/>
                <a:moveTo>
                  <a:pt x="53" y="36"/>
                </a:moveTo>
                <a:cubicBezTo>
                  <a:pt x="53" y="34"/>
                  <a:pt x="54" y="32"/>
                  <a:pt x="55" y="32"/>
                </a:cubicBezTo>
                <a:cubicBezTo>
                  <a:pt x="55" y="31"/>
                  <a:pt x="55" y="31"/>
                  <a:pt x="55" y="30"/>
                </a:cubicBezTo>
                <a:cubicBezTo>
                  <a:pt x="53" y="30"/>
                  <a:pt x="51" y="30"/>
                  <a:pt x="50" y="28"/>
                </a:cubicBezTo>
                <a:cubicBezTo>
                  <a:pt x="49" y="27"/>
                  <a:pt x="49" y="25"/>
                  <a:pt x="50" y="23"/>
                </a:cubicBezTo>
                <a:cubicBezTo>
                  <a:pt x="49" y="23"/>
                  <a:pt x="49" y="22"/>
                  <a:pt x="48" y="22"/>
                </a:cubicBezTo>
                <a:cubicBezTo>
                  <a:pt x="47" y="23"/>
                  <a:pt x="45" y="24"/>
                  <a:pt x="43" y="23"/>
                </a:cubicBezTo>
                <a:cubicBezTo>
                  <a:pt x="41" y="23"/>
                  <a:pt x="40" y="21"/>
                  <a:pt x="40" y="19"/>
                </a:cubicBezTo>
                <a:cubicBezTo>
                  <a:pt x="39" y="19"/>
                  <a:pt x="39" y="19"/>
                  <a:pt x="38" y="19"/>
                </a:cubicBezTo>
                <a:cubicBezTo>
                  <a:pt x="38" y="21"/>
                  <a:pt x="37" y="23"/>
                  <a:pt x="35" y="23"/>
                </a:cubicBezTo>
                <a:cubicBezTo>
                  <a:pt x="34" y="23"/>
                  <a:pt x="34" y="23"/>
                  <a:pt x="33" y="23"/>
                </a:cubicBezTo>
                <a:cubicBezTo>
                  <a:pt x="32" y="23"/>
                  <a:pt x="31" y="23"/>
                  <a:pt x="30" y="22"/>
                </a:cubicBezTo>
                <a:cubicBezTo>
                  <a:pt x="29" y="22"/>
                  <a:pt x="29" y="23"/>
                  <a:pt x="28" y="23"/>
                </a:cubicBezTo>
                <a:cubicBezTo>
                  <a:pt x="29" y="25"/>
                  <a:pt x="29" y="27"/>
                  <a:pt x="28" y="28"/>
                </a:cubicBezTo>
                <a:cubicBezTo>
                  <a:pt x="27" y="30"/>
                  <a:pt x="25" y="30"/>
                  <a:pt x="23" y="30"/>
                </a:cubicBezTo>
                <a:cubicBezTo>
                  <a:pt x="23" y="31"/>
                  <a:pt x="23" y="31"/>
                  <a:pt x="23" y="32"/>
                </a:cubicBezTo>
                <a:cubicBezTo>
                  <a:pt x="24" y="32"/>
                  <a:pt x="25" y="34"/>
                  <a:pt x="25" y="36"/>
                </a:cubicBezTo>
                <a:cubicBezTo>
                  <a:pt x="25" y="38"/>
                  <a:pt x="24" y="40"/>
                  <a:pt x="23" y="40"/>
                </a:cubicBezTo>
                <a:cubicBezTo>
                  <a:pt x="23" y="41"/>
                  <a:pt x="23" y="42"/>
                  <a:pt x="23" y="42"/>
                </a:cubicBezTo>
                <a:cubicBezTo>
                  <a:pt x="25" y="42"/>
                  <a:pt x="27" y="43"/>
                  <a:pt x="28" y="44"/>
                </a:cubicBezTo>
                <a:cubicBezTo>
                  <a:pt x="29" y="46"/>
                  <a:pt x="29" y="48"/>
                  <a:pt x="28" y="49"/>
                </a:cubicBezTo>
                <a:cubicBezTo>
                  <a:pt x="29" y="50"/>
                  <a:pt x="29" y="50"/>
                  <a:pt x="30" y="50"/>
                </a:cubicBezTo>
                <a:cubicBezTo>
                  <a:pt x="31" y="49"/>
                  <a:pt x="33" y="48"/>
                  <a:pt x="35" y="49"/>
                </a:cubicBezTo>
                <a:cubicBezTo>
                  <a:pt x="37" y="50"/>
                  <a:pt x="38" y="51"/>
                  <a:pt x="38" y="53"/>
                </a:cubicBezTo>
                <a:cubicBezTo>
                  <a:pt x="39" y="53"/>
                  <a:pt x="39" y="53"/>
                  <a:pt x="40" y="53"/>
                </a:cubicBezTo>
                <a:cubicBezTo>
                  <a:pt x="40" y="51"/>
                  <a:pt x="41" y="50"/>
                  <a:pt x="43" y="49"/>
                </a:cubicBezTo>
                <a:cubicBezTo>
                  <a:pt x="45" y="48"/>
                  <a:pt x="47" y="49"/>
                  <a:pt x="48" y="50"/>
                </a:cubicBezTo>
                <a:cubicBezTo>
                  <a:pt x="49" y="50"/>
                  <a:pt x="49" y="50"/>
                  <a:pt x="50" y="49"/>
                </a:cubicBezTo>
                <a:cubicBezTo>
                  <a:pt x="49" y="48"/>
                  <a:pt x="49" y="46"/>
                  <a:pt x="50" y="44"/>
                </a:cubicBezTo>
                <a:cubicBezTo>
                  <a:pt x="51" y="43"/>
                  <a:pt x="53" y="42"/>
                  <a:pt x="55" y="42"/>
                </a:cubicBezTo>
                <a:cubicBezTo>
                  <a:pt x="55" y="42"/>
                  <a:pt x="55" y="41"/>
                  <a:pt x="55" y="40"/>
                </a:cubicBezTo>
                <a:cubicBezTo>
                  <a:pt x="54" y="40"/>
                  <a:pt x="53" y="38"/>
                  <a:pt x="53" y="36"/>
                </a:cubicBezTo>
                <a:close/>
                <a:moveTo>
                  <a:pt x="49" y="36"/>
                </a:moveTo>
                <a:cubicBezTo>
                  <a:pt x="49" y="42"/>
                  <a:pt x="45" y="47"/>
                  <a:pt x="39" y="47"/>
                </a:cubicBezTo>
                <a:cubicBezTo>
                  <a:pt x="33" y="47"/>
                  <a:pt x="29" y="42"/>
                  <a:pt x="29" y="36"/>
                </a:cubicBezTo>
                <a:cubicBezTo>
                  <a:pt x="29" y="31"/>
                  <a:pt x="33" y="26"/>
                  <a:pt x="39" y="26"/>
                </a:cubicBezTo>
                <a:cubicBezTo>
                  <a:pt x="45" y="26"/>
                  <a:pt x="49" y="31"/>
                  <a:pt x="49" y="36"/>
                </a:cubicBezTo>
                <a:close/>
                <a:moveTo>
                  <a:pt x="47" y="36"/>
                </a:moveTo>
                <a:cubicBezTo>
                  <a:pt x="47" y="32"/>
                  <a:pt x="43" y="28"/>
                  <a:pt x="39" y="28"/>
                </a:cubicBezTo>
                <a:cubicBezTo>
                  <a:pt x="34" y="28"/>
                  <a:pt x="31" y="32"/>
                  <a:pt x="31" y="36"/>
                </a:cubicBezTo>
                <a:cubicBezTo>
                  <a:pt x="31" y="41"/>
                  <a:pt x="34" y="45"/>
                  <a:pt x="39" y="45"/>
                </a:cubicBezTo>
                <a:cubicBezTo>
                  <a:pt x="43" y="45"/>
                  <a:pt x="47" y="41"/>
                  <a:pt x="47" y="36"/>
                </a:cubicBezTo>
                <a:close/>
                <a:moveTo>
                  <a:pt x="39" y="32"/>
                </a:moveTo>
                <a:cubicBezTo>
                  <a:pt x="37" y="32"/>
                  <a:pt x="35" y="34"/>
                  <a:pt x="35" y="36"/>
                </a:cubicBezTo>
                <a:cubicBezTo>
                  <a:pt x="35" y="39"/>
                  <a:pt x="37" y="41"/>
                  <a:pt x="39" y="41"/>
                </a:cubicBezTo>
                <a:cubicBezTo>
                  <a:pt x="41" y="41"/>
                  <a:pt x="43" y="39"/>
                  <a:pt x="43" y="36"/>
                </a:cubicBezTo>
                <a:cubicBezTo>
                  <a:pt x="43" y="34"/>
                  <a:pt x="41" y="32"/>
                  <a:pt x="39" y="3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Freeform 238"/>
          <p:cNvSpPr>
            <a:spLocks noEditPoints="1"/>
          </p:cNvSpPr>
          <p:nvPr/>
        </p:nvSpPr>
        <p:spPr bwMode="auto">
          <a:xfrm>
            <a:off x="9796077" y="2484352"/>
            <a:ext cx="575316" cy="421214"/>
          </a:xfrm>
          <a:custGeom>
            <a:avLst/>
            <a:gdLst>
              <a:gd name="T0" fmla="*/ 60 w 71"/>
              <a:gd name="T1" fmla="*/ 1 h 50"/>
              <a:gd name="T2" fmla="*/ 53 w 71"/>
              <a:gd name="T3" fmla="*/ 4 h 50"/>
              <a:gd name="T4" fmla="*/ 40 w 71"/>
              <a:gd name="T5" fmla="*/ 1 h 50"/>
              <a:gd name="T6" fmla="*/ 29 w 71"/>
              <a:gd name="T7" fmla="*/ 2 h 50"/>
              <a:gd name="T8" fmla="*/ 22 w 71"/>
              <a:gd name="T9" fmla="*/ 4 h 50"/>
              <a:gd name="T10" fmla="*/ 11 w 71"/>
              <a:gd name="T11" fmla="*/ 2 h 50"/>
              <a:gd name="T12" fmla="*/ 0 w 71"/>
              <a:gd name="T13" fmla="*/ 21 h 50"/>
              <a:gd name="T14" fmla="*/ 6 w 71"/>
              <a:gd name="T15" fmla="*/ 25 h 50"/>
              <a:gd name="T16" fmla="*/ 12 w 71"/>
              <a:gd name="T17" fmla="*/ 32 h 50"/>
              <a:gd name="T18" fmla="*/ 16 w 71"/>
              <a:gd name="T19" fmla="*/ 37 h 50"/>
              <a:gd name="T20" fmla="*/ 17 w 71"/>
              <a:gd name="T21" fmla="*/ 42 h 50"/>
              <a:gd name="T22" fmla="*/ 21 w 71"/>
              <a:gd name="T23" fmla="*/ 43 h 50"/>
              <a:gd name="T24" fmla="*/ 22 w 71"/>
              <a:gd name="T25" fmla="*/ 46 h 50"/>
              <a:gd name="T26" fmla="*/ 27 w 71"/>
              <a:gd name="T27" fmla="*/ 46 h 50"/>
              <a:gd name="T28" fmla="*/ 31 w 71"/>
              <a:gd name="T29" fmla="*/ 50 h 50"/>
              <a:gd name="T30" fmla="*/ 36 w 71"/>
              <a:gd name="T31" fmla="*/ 46 h 50"/>
              <a:gd name="T32" fmla="*/ 40 w 71"/>
              <a:gd name="T33" fmla="*/ 49 h 50"/>
              <a:gd name="T34" fmla="*/ 44 w 71"/>
              <a:gd name="T35" fmla="*/ 45 h 50"/>
              <a:gd name="T36" fmla="*/ 49 w 71"/>
              <a:gd name="T37" fmla="*/ 45 h 50"/>
              <a:gd name="T38" fmla="*/ 52 w 71"/>
              <a:gd name="T39" fmla="*/ 42 h 50"/>
              <a:gd name="T40" fmla="*/ 55 w 71"/>
              <a:gd name="T41" fmla="*/ 36 h 50"/>
              <a:gd name="T42" fmla="*/ 59 w 71"/>
              <a:gd name="T43" fmla="*/ 30 h 50"/>
              <a:gd name="T44" fmla="*/ 66 w 71"/>
              <a:gd name="T45" fmla="*/ 24 h 50"/>
              <a:gd name="T46" fmla="*/ 71 w 71"/>
              <a:gd name="T47" fmla="*/ 21 h 50"/>
              <a:gd name="T48" fmla="*/ 17 w 71"/>
              <a:gd name="T49" fmla="*/ 35 h 50"/>
              <a:gd name="T50" fmla="*/ 15 w 71"/>
              <a:gd name="T51" fmla="*/ 35 h 50"/>
              <a:gd name="T52" fmla="*/ 14 w 71"/>
              <a:gd name="T53" fmla="*/ 33 h 50"/>
              <a:gd name="T54" fmla="*/ 23 w 71"/>
              <a:gd name="T55" fmla="*/ 23 h 50"/>
              <a:gd name="T56" fmla="*/ 26 w 71"/>
              <a:gd name="T57" fmla="*/ 23 h 50"/>
              <a:gd name="T58" fmla="*/ 26 w 71"/>
              <a:gd name="T59" fmla="*/ 26 h 50"/>
              <a:gd name="T60" fmla="*/ 17 w 71"/>
              <a:gd name="T61" fmla="*/ 35 h 50"/>
              <a:gd name="T62" fmla="*/ 18 w 71"/>
              <a:gd name="T63" fmla="*/ 40 h 50"/>
              <a:gd name="T64" fmla="*/ 18 w 71"/>
              <a:gd name="T65" fmla="*/ 37 h 50"/>
              <a:gd name="T66" fmla="*/ 27 w 71"/>
              <a:gd name="T67" fmla="*/ 29 h 50"/>
              <a:gd name="T68" fmla="*/ 30 w 71"/>
              <a:gd name="T69" fmla="*/ 29 h 50"/>
              <a:gd name="T70" fmla="*/ 23 w 71"/>
              <a:gd name="T71" fmla="*/ 38 h 50"/>
              <a:gd name="T72" fmla="*/ 26 w 71"/>
              <a:gd name="T73" fmla="*/ 44 h 50"/>
              <a:gd name="T74" fmla="*/ 23 w 71"/>
              <a:gd name="T75" fmla="*/ 43 h 50"/>
              <a:gd name="T76" fmla="*/ 28 w 71"/>
              <a:gd name="T77" fmla="*/ 37 h 50"/>
              <a:gd name="T78" fmla="*/ 33 w 71"/>
              <a:gd name="T79" fmla="*/ 32 h 50"/>
              <a:gd name="T80" fmla="*/ 35 w 71"/>
              <a:gd name="T81" fmla="*/ 34 h 50"/>
              <a:gd name="T82" fmla="*/ 30 w 71"/>
              <a:gd name="T83" fmla="*/ 40 h 50"/>
              <a:gd name="T84" fmla="*/ 41 w 71"/>
              <a:gd name="T85" fmla="*/ 39 h 50"/>
              <a:gd name="T86" fmla="*/ 33 w 71"/>
              <a:gd name="T87" fmla="*/ 47 h 50"/>
              <a:gd name="T88" fmla="*/ 29 w 71"/>
              <a:gd name="T89" fmla="*/ 46 h 50"/>
              <a:gd name="T90" fmla="*/ 32 w 71"/>
              <a:gd name="T91" fmla="*/ 42 h 50"/>
              <a:gd name="T92" fmla="*/ 40 w 71"/>
              <a:gd name="T93" fmla="*/ 35 h 50"/>
              <a:gd name="T94" fmla="*/ 42 w 71"/>
              <a:gd name="T95" fmla="*/ 37 h 50"/>
              <a:gd name="T96" fmla="*/ 65 w 71"/>
              <a:gd name="T97" fmla="*/ 21 h 50"/>
              <a:gd name="T98" fmla="*/ 57 w 71"/>
              <a:gd name="T99" fmla="*/ 28 h 50"/>
              <a:gd name="T100" fmla="*/ 47 w 71"/>
              <a:gd name="T101" fmla="*/ 19 h 50"/>
              <a:gd name="T102" fmla="*/ 42 w 71"/>
              <a:gd name="T103" fmla="*/ 15 h 50"/>
              <a:gd name="T104" fmla="*/ 41 w 71"/>
              <a:gd name="T105" fmla="*/ 13 h 50"/>
              <a:gd name="T106" fmla="*/ 39 w 71"/>
              <a:gd name="T107" fmla="*/ 14 h 50"/>
              <a:gd name="T108" fmla="*/ 31 w 71"/>
              <a:gd name="T109" fmla="*/ 19 h 50"/>
              <a:gd name="T110" fmla="*/ 26 w 71"/>
              <a:gd name="T111" fmla="*/ 16 h 50"/>
              <a:gd name="T112" fmla="*/ 27 w 71"/>
              <a:gd name="T113" fmla="*/ 15 h 50"/>
              <a:gd name="T114" fmla="*/ 41 w 71"/>
              <a:gd name="T115" fmla="*/ 4 h 50"/>
              <a:gd name="T116" fmla="*/ 53 w 71"/>
              <a:gd name="T117" fmla="*/ 7 h 50"/>
              <a:gd name="T118" fmla="*/ 67 w 71"/>
              <a:gd name="T119" fmla="*/ 2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" h="50">
                <a:moveTo>
                  <a:pt x="62" y="0"/>
                </a:moveTo>
                <a:cubicBezTo>
                  <a:pt x="60" y="1"/>
                  <a:pt x="60" y="1"/>
                  <a:pt x="60" y="1"/>
                </a:cubicBezTo>
                <a:cubicBezTo>
                  <a:pt x="59" y="2"/>
                  <a:pt x="56" y="4"/>
                  <a:pt x="53" y="4"/>
                </a:cubicBezTo>
                <a:cubicBezTo>
                  <a:pt x="53" y="4"/>
                  <a:pt x="53" y="4"/>
                  <a:pt x="53" y="4"/>
                </a:cubicBezTo>
                <a:cubicBezTo>
                  <a:pt x="52" y="4"/>
                  <a:pt x="49" y="3"/>
                  <a:pt x="46" y="2"/>
                </a:cubicBezTo>
                <a:cubicBezTo>
                  <a:pt x="42" y="1"/>
                  <a:pt x="41" y="1"/>
                  <a:pt x="40" y="1"/>
                </a:cubicBezTo>
                <a:cubicBezTo>
                  <a:pt x="40" y="1"/>
                  <a:pt x="38" y="2"/>
                  <a:pt x="36" y="4"/>
                </a:cubicBezTo>
                <a:cubicBezTo>
                  <a:pt x="34" y="3"/>
                  <a:pt x="31" y="2"/>
                  <a:pt x="29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6" y="2"/>
                  <a:pt x="24" y="3"/>
                  <a:pt x="22" y="4"/>
                </a:cubicBezTo>
                <a:cubicBezTo>
                  <a:pt x="20" y="4"/>
                  <a:pt x="19" y="5"/>
                  <a:pt x="18" y="5"/>
                </a:cubicBezTo>
                <a:cubicBezTo>
                  <a:pt x="17" y="5"/>
                  <a:pt x="14" y="3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0" y="21"/>
                  <a:pt x="0" y="21"/>
                  <a:pt x="0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2"/>
                  <a:pt x="5" y="24"/>
                  <a:pt x="6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7"/>
                  <a:pt x="10" y="29"/>
                  <a:pt x="12" y="32"/>
                </a:cubicBezTo>
                <a:cubicBezTo>
                  <a:pt x="12" y="33"/>
                  <a:pt x="12" y="35"/>
                  <a:pt x="13" y="36"/>
                </a:cubicBezTo>
                <a:cubicBezTo>
                  <a:pt x="14" y="37"/>
                  <a:pt x="15" y="37"/>
                  <a:pt x="16" y="37"/>
                </a:cubicBezTo>
                <a:cubicBezTo>
                  <a:pt x="16" y="38"/>
                  <a:pt x="16" y="38"/>
                  <a:pt x="16" y="39"/>
                </a:cubicBezTo>
                <a:cubicBezTo>
                  <a:pt x="16" y="40"/>
                  <a:pt x="16" y="41"/>
                  <a:pt x="17" y="42"/>
                </a:cubicBezTo>
                <a:cubicBezTo>
                  <a:pt x="18" y="42"/>
                  <a:pt x="19" y="43"/>
                  <a:pt x="20" y="43"/>
                </a:cubicBezTo>
                <a:cubicBezTo>
                  <a:pt x="20" y="43"/>
                  <a:pt x="20" y="43"/>
                  <a:pt x="21" y="43"/>
                </a:cubicBezTo>
                <a:cubicBezTo>
                  <a:pt x="21" y="43"/>
                  <a:pt x="21" y="43"/>
                  <a:pt x="21" y="43"/>
                </a:cubicBezTo>
                <a:cubicBezTo>
                  <a:pt x="21" y="44"/>
                  <a:pt x="21" y="45"/>
                  <a:pt x="22" y="46"/>
                </a:cubicBezTo>
                <a:cubicBezTo>
                  <a:pt x="23" y="47"/>
                  <a:pt x="24" y="47"/>
                  <a:pt x="25" y="47"/>
                </a:cubicBezTo>
                <a:cubicBezTo>
                  <a:pt x="26" y="47"/>
                  <a:pt x="27" y="47"/>
                  <a:pt x="27" y="46"/>
                </a:cubicBezTo>
                <a:cubicBezTo>
                  <a:pt x="27" y="47"/>
                  <a:pt x="28" y="48"/>
                  <a:pt x="28" y="49"/>
                </a:cubicBezTo>
                <a:cubicBezTo>
                  <a:pt x="29" y="49"/>
                  <a:pt x="30" y="50"/>
                  <a:pt x="31" y="50"/>
                </a:cubicBezTo>
                <a:cubicBezTo>
                  <a:pt x="32" y="50"/>
                  <a:pt x="33" y="49"/>
                  <a:pt x="34" y="49"/>
                </a:cubicBezTo>
                <a:cubicBezTo>
                  <a:pt x="36" y="46"/>
                  <a:pt x="36" y="46"/>
                  <a:pt x="36" y="46"/>
                </a:cubicBezTo>
                <a:cubicBezTo>
                  <a:pt x="37" y="48"/>
                  <a:pt x="37" y="48"/>
                  <a:pt x="37" y="48"/>
                </a:cubicBezTo>
                <a:cubicBezTo>
                  <a:pt x="38" y="48"/>
                  <a:pt x="39" y="49"/>
                  <a:pt x="40" y="49"/>
                </a:cubicBezTo>
                <a:cubicBezTo>
                  <a:pt x="41" y="49"/>
                  <a:pt x="42" y="48"/>
                  <a:pt x="43" y="48"/>
                </a:cubicBezTo>
                <a:cubicBezTo>
                  <a:pt x="44" y="47"/>
                  <a:pt x="44" y="46"/>
                  <a:pt x="44" y="45"/>
                </a:cubicBezTo>
                <a:cubicBezTo>
                  <a:pt x="45" y="46"/>
                  <a:pt x="46" y="46"/>
                  <a:pt x="46" y="46"/>
                </a:cubicBezTo>
                <a:cubicBezTo>
                  <a:pt x="48" y="46"/>
                  <a:pt x="49" y="46"/>
                  <a:pt x="49" y="45"/>
                </a:cubicBezTo>
                <a:cubicBezTo>
                  <a:pt x="50" y="44"/>
                  <a:pt x="51" y="43"/>
                  <a:pt x="50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3" y="42"/>
                  <a:pt x="54" y="42"/>
                  <a:pt x="55" y="41"/>
                </a:cubicBezTo>
                <a:cubicBezTo>
                  <a:pt x="56" y="40"/>
                  <a:pt x="56" y="38"/>
                  <a:pt x="55" y="36"/>
                </a:cubicBezTo>
                <a:cubicBezTo>
                  <a:pt x="56" y="36"/>
                  <a:pt x="57" y="36"/>
                  <a:pt x="58" y="35"/>
                </a:cubicBezTo>
                <a:cubicBezTo>
                  <a:pt x="59" y="34"/>
                  <a:pt x="60" y="32"/>
                  <a:pt x="59" y="30"/>
                </a:cubicBezTo>
                <a:cubicBezTo>
                  <a:pt x="60" y="29"/>
                  <a:pt x="61" y="28"/>
                  <a:pt x="62" y="28"/>
                </a:cubicBezTo>
                <a:cubicBezTo>
                  <a:pt x="63" y="26"/>
                  <a:pt x="65" y="24"/>
                  <a:pt x="66" y="24"/>
                </a:cubicBezTo>
                <a:cubicBezTo>
                  <a:pt x="67" y="23"/>
                  <a:pt x="69" y="22"/>
                  <a:pt x="70" y="22"/>
                </a:cubicBezTo>
                <a:cubicBezTo>
                  <a:pt x="71" y="21"/>
                  <a:pt x="71" y="21"/>
                  <a:pt x="71" y="21"/>
                </a:cubicBezTo>
                <a:lnTo>
                  <a:pt x="62" y="0"/>
                </a:lnTo>
                <a:close/>
                <a:moveTo>
                  <a:pt x="17" y="35"/>
                </a:moveTo>
                <a:cubicBezTo>
                  <a:pt x="17" y="35"/>
                  <a:pt x="16" y="35"/>
                  <a:pt x="16" y="35"/>
                </a:cubicBezTo>
                <a:cubicBezTo>
                  <a:pt x="16" y="35"/>
                  <a:pt x="15" y="35"/>
                  <a:pt x="15" y="35"/>
                </a:cubicBezTo>
                <a:cubicBezTo>
                  <a:pt x="14" y="34"/>
                  <a:pt x="14" y="34"/>
                  <a:pt x="14" y="34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4" y="32"/>
                  <a:pt x="15" y="3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4" y="23"/>
                  <a:pt x="24" y="23"/>
                </a:cubicBezTo>
                <a:cubicBezTo>
                  <a:pt x="25" y="23"/>
                  <a:pt x="26" y="23"/>
                  <a:pt x="26" y="23"/>
                </a:cubicBezTo>
                <a:cubicBezTo>
                  <a:pt x="26" y="24"/>
                  <a:pt x="26" y="24"/>
                  <a:pt x="26" y="25"/>
                </a:cubicBezTo>
                <a:cubicBezTo>
                  <a:pt x="26" y="25"/>
                  <a:pt x="26" y="26"/>
                  <a:pt x="26" y="26"/>
                </a:cubicBezTo>
                <a:cubicBezTo>
                  <a:pt x="18" y="35"/>
                  <a:pt x="18" y="35"/>
                  <a:pt x="18" y="35"/>
                </a:cubicBezTo>
                <a:cubicBezTo>
                  <a:pt x="17" y="35"/>
                  <a:pt x="17" y="35"/>
                  <a:pt x="17" y="35"/>
                </a:cubicBezTo>
                <a:close/>
                <a:moveTo>
                  <a:pt x="21" y="40"/>
                </a:moveTo>
                <a:cubicBezTo>
                  <a:pt x="20" y="41"/>
                  <a:pt x="19" y="41"/>
                  <a:pt x="18" y="40"/>
                </a:cubicBezTo>
                <a:cubicBezTo>
                  <a:pt x="18" y="40"/>
                  <a:pt x="18" y="39"/>
                  <a:pt x="18" y="39"/>
                </a:cubicBezTo>
                <a:cubicBezTo>
                  <a:pt x="18" y="38"/>
                  <a:pt x="18" y="38"/>
                  <a:pt x="18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8" y="28"/>
                  <a:pt x="28" y="28"/>
                </a:cubicBezTo>
                <a:cubicBezTo>
                  <a:pt x="29" y="28"/>
                  <a:pt x="29" y="29"/>
                  <a:pt x="30" y="29"/>
                </a:cubicBezTo>
                <a:cubicBezTo>
                  <a:pt x="30" y="30"/>
                  <a:pt x="30" y="31"/>
                  <a:pt x="30" y="32"/>
                </a:cubicBezTo>
                <a:cubicBezTo>
                  <a:pt x="23" y="38"/>
                  <a:pt x="23" y="38"/>
                  <a:pt x="23" y="38"/>
                </a:cubicBezTo>
                <a:lnTo>
                  <a:pt x="21" y="40"/>
                </a:lnTo>
                <a:close/>
                <a:moveTo>
                  <a:pt x="26" y="44"/>
                </a:moveTo>
                <a:cubicBezTo>
                  <a:pt x="26" y="45"/>
                  <a:pt x="24" y="45"/>
                  <a:pt x="23" y="44"/>
                </a:cubicBezTo>
                <a:cubicBezTo>
                  <a:pt x="23" y="44"/>
                  <a:pt x="23" y="43"/>
                  <a:pt x="23" y="43"/>
                </a:cubicBezTo>
                <a:cubicBezTo>
                  <a:pt x="23" y="42"/>
                  <a:pt x="23" y="42"/>
                  <a:pt x="23" y="41"/>
                </a:cubicBezTo>
                <a:cubicBezTo>
                  <a:pt x="28" y="37"/>
                  <a:pt x="28" y="37"/>
                  <a:pt x="28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3" y="32"/>
                  <a:pt x="33" y="32"/>
                </a:cubicBezTo>
                <a:cubicBezTo>
                  <a:pt x="34" y="32"/>
                  <a:pt x="34" y="33"/>
                  <a:pt x="35" y="33"/>
                </a:cubicBezTo>
                <a:cubicBezTo>
                  <a:pt x="35" y="33"/>
                  <a:pt x="35" y="34"/>
                  <a:pt x="35" y="34"/>
                </a:cubicBezTo>
                <a:cubicBezTo>
                  <a:pt x="35" y="35"/>
                  <a:pt x="35" y="36"/>
                  <a:pt x="35" y="36"/>
                </a:cubicBezTo>
                <a:cubicBezTo>
                  <a:pt x="30" y="40"/>
                  <a:pt x="30" y="40"/>
                  <a:pt x="30" y="40"/>
                </a:cubicBezTo>
                <a:lnTo>
                  <a:pt x="26" y="44"/>
                </a:lnTo>
                <a:close/>
                <a:moveTo>
                  <a:pt x="41" y="39"/>
                </a:moveTo>
                <a:cubicBezTo>
                  <a:pt x="35" y="45"/>
                  <a:pt x="35" y="45"/>
                  <a:pt x="35" y="45"/>
                </a:cubicBezTo>
                <a:cubicBezTo>
                  <a:pt x="33" y="47"/>
                  <a:pt x="33" y="47"/>
                  <a:pt x="33" y="47"/>
                </a:cubicBezTo>
                <a:cubicBezTo>
                  <a:pt x="32" y="48"/>
                  <a:pt x="31" y="48"/>
                  <a:pt x="30" y="47"/>
                </a:cubicBezTo>
                <a:cubicBezTo>
                  <a:pt x="29" y="47"/>
                  <a:pt x="29" y="46"/>
                  <a:pt x="29" y="46"/>
                </a:cubicBezTo>
                <a:cubicBezTo>
                  <a:pt x="29" y="45"/>
                  <a:pt x="29" y="45"/>
                  <a:pt x="30" y="44"/>
                </a:cubicBezTo>
                <a:cubicBezTo>
                  <a:pt x="32" y="42"/>
                  <a:pt x="32" y="42"/>
                  <a:pt x="32" y="42"/>
                </a:cubicBezTo>
                <a:cubicBezTo>
                  <a:pt x="38" y="36"/>
                  <a:pt x="38" y="36"/>
                  <a:pt x="38" y="36"/>
                </a:cubicBezTo>
                <a:cubicBezTo>
                  <a:pt x="39" y="35"/>
                  <a:pt x="39" y="35"/>
                  <a:pt x="40" y="35"/>
                </a:cubicBezTo>
                <a:cubicBezTo>
                  <a:pt x="40" y="35"/>
                  <a:pt x="41" y="35"/>
                  <a:pt x="41" y="36"/>
                </a:cubicBezTo>
                <a:cubicBezTo>
                  <a:pt x="41" y="36"/>
                  <a:pt x="42" y="37"/>
                  <a:pt x="42" y="37"/>
                </a:cubicBezTo>
                <a:cubicBezTo>
                  <a:pt x="42" y="38"/>
                  <a:pt x="41" y="38"/>
                  <a:pt x="41" y="39"/>
                </a:cubicBezTo>
                <a:close/>
                <a:moveTo>
                  <a:pt x="65" y="21"/>
                </a:moveTo>
                <a:cubicBezTo>
                  <a:pt x="63" y="22"/>
                  <a:pt x="61" y="24"/>
                  <a:pt x="60" y="26"/>
                </a:cubicBezTo>
                <a:cubicBezTo>
                  <a:pt x="59" y="26"/>
                  <a:pt x="58" y="27"/>
                  <a:pt x="57" y="28"/>
                </a:cubicBezTo>
                <a:cubicBezTo>
                  <a:pt x="50" y="21"/>
                  <a:pt x="50" y="21"/>
                  <a:pt x="50" y="21"/>
                </a:cubicBezTo>
                <a:cubicBezTo>
                  <a:pt x="49" y="20"/>
                  <a:pt x="48" y="19"/>
                  <a:pt x="47" y="19"/>
                </a:cubicBezTo>
                <a:cubicBezTo>
                  <a:pt x="47" y="19"/>
                  <a:pt x="46" y="19"/>
                  <a:pt x="44" y="18"/>
                </a:cubicBezTo>
                <a:cubicBezTo>
                  <a:pt x="42" y="16"/>
                  <a:pt x="42" y="15"/>
                  <a:pt x="42" y="15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1" y="12"/>
                  <a:pt x="41" y="12"/>
                </a:cubicBezTo>
                <a:cubicBezTo>
                  <a:pt x="39" y="14"/>
                  <a:pt x="39" y="14"/>
                  <a:pt x="39" y="14"/>
                </a:cubicBezTo>
                <a:cubicBezTo>
                  <a:pt x="37" y="15"/>
                  <a:pt x="35" y="17"/>
                  <a:pt x="34" y="18"/>
                </a:cubicBezTo>
                <a:cubicBezTo>
                  <a:pt x="33" y="18"/>
                  <a:pt x="32" y="19"/>
                  <a:pt x="31" y="19"/>
                </a:cubicBezTo>
                <a:cubicBezTo>
                  <a:pt x="30" y="19"/>
                  <a:pt x="29" y="19"/>
                  <a:pt x="28" y="18"/>
                </a:cubicBezTo>
                <a:cubicBezTo>
                  <a:pt x="27" y="18"/>
                  <a:pt x="27" y="17"/>
                  <a:pt x="26" y="16"/>
                </a:cubicBezTo>
                <a:cubicBezTo>
                  <a:pt x="26" y="16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9" y="13"/>
                  <a:pt x="33" y="10"/>
                  <a:pt x="37" y="7"/>
                </a:cubicBezTo>
                <a:cubicBezTo>
                  <a:pt x="38" y="5"/>
                  <a:pt x="40" y="4"/>
                  <a:pt x="41" y="4"/>
                </a:cubicBezTo>
                <a:cubicBezTo>
                  <a:pt x="41" y="4"/>
                  <a:pt x="44" y="5"/>
                  <a:pt x="45" y="5"/>
                </a:cubicBezTo>
                <a:cubicBezTo>
                  <a:pt x="49" y="7"/>
                  <a:pt x="52" y="7"/>
                  <a:pt x="53" y="7"/>
                </a:cubicBezTo>
                <a:cubicBezTo>
                  <a:pt x="56" y="7"/>
                  <a:pt x="59" y="6"/>
                  <a:pt x="60" y="5"/>
                </a:cubicBezTo>
                <a:cubicBezTo>
                  <a:pt x="67" y="20"/>
                  <a:pt x="67" y="20"/>
                  <a:pt x="67" y="20"/>
                </a:cubicBezTo>
                <a:cubicBezTo>
                  <a:pt x="66" y="20"/>
                  <a:pt x="65" y="21"/>
                  <a:pt x="65" y="2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Freeform 165"/>
          <p:cNvSpPr>
            <a:spLocks noEditPoints="1"/>
          </p:cNvSpPr>
          <p:nvPr/>
        </p:nvSpPr>
        <p:spPr bwMode="auto">
          <a:xfrm>
            <a:off x="3475176" y="2455849"/>
            <a:ext cx="456358" cy="478221"/>
          </a:xfrm>
          <a:custGeom>
            <a:avLst/>
            <a:gdLst>
              <a:gd name="T0" fmla="*/ 59 w 71"/>
              <a:gd name="T1" fmla="*/ 54 h 71"/>
              <a:gd name="T2" fmla="*/ 53 w 71"/>
              <a:gd name="T3" fmla="*/ 62 h 71"/>
              <a:gd name="T4" fmla="*/ 52 w 71"/>
              <a:gd name="T5" fmla="*/ 69 h 71"/>
              <a:gd name="T6" fmla="*/ 28 w 71"/>
              <a:gd name="T7" fmla="*/ 61 h 71"/>
              <a:gd name="T8" fmla="*/ 67 w 71"/>
              <a:gd name="T9" fmla="*/ 18 h 71"/>
              <a:gd name="T10" fmla="*/ 69 w 71"/>
              <a:gd name="T11" fmla="*/ 11 h 71"/>
              <a:gd name="T12" fmla="*/ 69 w 71"/>
              <a:gd name="T13" fmla="*/ 3 h 71"/>
              <a:gd name="T14" fmla="*/ 64 w 71"/>
              <a:gd name="T15" fmla="*/ 0 h 71"/>
              <a:gd name="T16" fmla="*/ 57 w 71"/>
              <a:gd name="T17" fmla="*/ 5 h 71"/>
              <a:gd name="T18" fmla="*/ 46 w 71"/>
              <a:gd name="T19" fmla="*/ 7 h 71"/>
              <a:gd name="T20" fmla="*/ 39 w 71"/>
              <a:gd name="T21" fmla="*/ 6 h 71"/>
              <a:gd name="T22" fmla="*/ 14 w 71"/>
              <a:gd name="T23" fmla="*/ 31 h 71"/>
              <a:gd name="T24" fmla="*/ 14 w 71"/>
              <a:gd name="T25" fmla="*/ 32 h 71"/>
              <a:gd name="T26" fmla="*/ 18 w 71"/>
              <a:gd name="T27" fmla="*/ 31 h 71"/>
              <a:gd name="T28" fmla="*/ 39 w 71"/>
              <a:gd name="T29" fmla="*/ 8 h 71"/>
              <a:gd name="T30" fmla="*/ 10 w 71"/>
              <a:gd name="T31" fmla="*/ 43 h 71"/>
              <a:gd name="T32" fmla="*/ 0 w 71"/>
              <a:gd name="T33" fmla="*/ 71 h 71"/>
              <a:gd name="T34" fmla="*/ 2 w 71"/>
              <a:gd name="T35" fmla="*/ 71 h 71"/>
              <a:gd name="T36" fmla="*/ 52 w 71"/>
              <a:gd name="T37" fmla="*/ 71 h 71"/>
              <a:gd name="T38" fmla="*/ 54 w 71"/>
              <a:gd name="T39" fmla="*/ 61 h 71"/>
              <a:gd name="T40" fmla="*/ 59 w 71"/>
              <a:gd name="T41" fmla="*/ 56 h 71"/>
              <a:gd name="T42" fmla="*/ 70 w 71"/>
              <a:gd name="T43" fmla="*/ 55 h 71"/>
              <a:gd name="T44" fmla="*/ 48 w 71"/>
              <a:gd name="T45" fmla="*/ 9 h 71"/>
              <a:gd name="T46" fmla="*/ 56 w 71"/>
              <a:gd name="T47" fmla="*/ 8 h 71"/>
              <a:gd name="T48" fmla="*/ 62 w 71"/>
              <a:gd name="T49" fmla="*/ 15 h 71"/>
              <a:gd name="T50" fmla="*/ 64 w 71"/>
              <a:gd name="T51" fmla="*/ 18 h 71"/>
              <a:gd name="T52" fmla="*/ 49 w 71"/>
              <a:gd name="T53" fmla="*/ 35 h 71"/>
              <a:gd name="T54" fmla="*/ 60 w 71"/>
              <a:gd name="T55" fmla="*/ 22 h 71"/>
              <a:gd name="T56" fmla="*/ 59 w 71"/>
              <a:gd name="T57" fmla="*/ 13 h 71"/>
              <a:gd name="T58" fmla="*/ 59 w 71"/>
              <a:gd name="T59" fmla="*/ 21 h 71"/>
              <a:gd name="T60" fmla="*/ 36 w 71"/>
              <a:gd name="T61" fmla="*/ 22 h 71"/>
              <a:gd name="T62" fmla="*/ 64 w 71"/>
              <a:gd name="T63" fmla="*/ 11 h 71"/>
              <a:gd name="T64" fmla="*/ 60 w 71"/>
              <a:gd name="T65" fmla="*/ 7 h 71"/>
              <a:gd name="T66" fmla="*/ 66 w 71"/>
              <a:gd name="T67" fmla="*/ 4 h 71"/>
              <a:gd name="T68" fmla="*/ 67 w 71"/>
              <a:gd name="T69" fmla="*/ 9 h 71"/>
              <a:gd name="T70" fmla="*/ 64 w 71"/>
              <a:gd name="T71" fmla="*/ 11 h 71"/>
              <a:gd name="T72" fmla="*/ 48 w 71"/>
              <a:gd name="T73" fmla="*/ 37 h 71"/>
              <a:gd name="T74" fmla="*/ 44 w 71"/>
              <a:gd name="T75" fmla="*/ 38 h 71"/>
              <a:gd name="T76" fmla="*/ 43 w 71"/>
              <a:gd name="T77" fmla="*/ 36 h 71"/>
              <a:gd name="T78" fmla="*/ 34 w 71"/>
              <a:gd name="T79" fmla="*/ 23 h 71"/>
              <a:gd name="T80" fmla="*/ 43 w 71"/>
              <a:gd name="T81" fmla="*/ 36 h 71"/>
              <a:gd name="T82" fmla="*/ 28 w 71"/>
              <a:gd name="T83" fmla="*/ 51 h 71"/>
              <a:gd name="T84" fmla="*/ 29 w 71"/>
              <a:gd name="T85" fmla="*/ 53 h 71"/>
              <a:gd name="T86" fmla="*/ 43 w 71"/>
              <a:gd name="T87" fmla="*/ 39 h 71"/>
              <a:gd name="T88" fmla="*/ 27 w 71"/>
              <a:gd name="T89" fmla="*/ 58 h 71"/>
              <a:gd name="T90" fmla="*/ 31 w 71"/>
              <a:gd name="T91" fmla="*/ 27 h 71"/>
              <a:gd name="T92" fmla="*/ 25 w 71"/>
              <a:gd name="T93" fmla="*/ 60 h 71"/>
              <a:gd name="T94" fmla="*/ 4 w 71"/>
              <a:gd name="T95" fmla="*/ 62 h 71"/>
              <a:gd name="T96" fmla="*/ 25 w 71"/>
              <a:gd name="T97" fmla="*/ 60 h 71"/>
              <a:gd name="T98" fmla="*/ 7 w 71"/>
              <a:gd name="T99" fmla="*/ 67 h 71"/>
              <a:gd name="T100" fmla="*/ 4 w 71"/>
              <a:gd name="T101" fmla="*/ 6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" h="71">
                <a:moveTo>
                  <a:pt x="6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55" y="54"/>
                  <a:pt x="52" y="54"/>
                  <a:pt x="51" y="56"/>
                </a:cubicBezTo>
                <a:cubicBezTo>
                  <a:pt x="50" y="58"/>
                  <a:pt x="51" y="60"/>
                  <a:pt x="53" y="62"/>
                </a:cubicBezTo>
                <a:cubicBezTo>
                  <a:pt x="56" y="66"/>
                  <a:pt x="56" y="68"/>
                  <a:pt x="56" y="68"/>
                </a:cubicBezTo>
                <a:cubicBezTo>
                  <a:pt x="56" y="69"/>
                  <a:pt x="54" y="69"/>
                  <a:pt x="52" y="69"/>
                </a:cubicBezTo>
                <a:cubicBezTo>
                  <a:pt x="13" y="69"/>
                  <a:pt x="13" y="69"/>
                  <a:pt x="13" y="69"/>
                </a:cubicBezTo>
                <a:cubicBezTo>
                  <a:pt x="18" y="68"/>
                  <a:pt x="24" y="65"/>
                  <a:pt x="28" y="61"/>
                </a:cubicBezTo>
                <a:cubicBezTo>
                  <a:pt x="64" y="25"/>
                  <a:pt x="64" y="25"/>
                  <a:pt x="64" y="25"/>
                </a:cubicBezTo>
                <a:cubicBezTo>
                  <a:pt x="66" y="23"/>
                  <a:pt x="67" y="21"/>
                  <a:pt x="67" y="18"/>
                </a:cubicBezTo>
                <a:cubicBezTo>
                  <a:pt x="67" y="17"/>
                  <a:pt x="67" y="15"/>
                  <a:pt x="66" y="14"/>
                </a:cubicBezTo>
                <a:cubicBezTo>
                  <a:pt x="69" y="11"/>
                  <a:pt x="69" y="11"/>
                  <a:pt x="69" y="11"/>
                </a:cubicBezTo>
                <a:cubicBezTo>
                  <a:pt x="70" y="10"/>
                  <a:pt x="71" y="8"/>
                  <a:pt x="71" y="7"/>
                </a:cubicBezTo>
                <a:cubicBezTo>
                  <a:pt x="71" y="6"/>
                  <a:pt x="70" y="4"/>
                  <a:pt x="69" y="3"/>
                </a:cubicBezTo>
                <a:cubicBezTo>
                  <a:pt x="68" y="2"/>
                  <a:pt x="68" y="2"/>
                  <a:pt x="68" y="2"/>
                </a:cubicBezTo>
                <a:cubicBezTo>
                  <a:pt x="67" y="1"/>
                  <a:pt x="65" y="0"/>
                  <a:pt x="64" y="0"/>
                </a:cubicBezTo>
                <a:cubicBezTo>
                  <a:pt x="63" y="0"/>
                  <a:pt x="61" y="1"/>
                  <a:pt x="60" y="2"/>
                </a:cubicBezTo>
                <a:cubicBezTo>
                  <a:pt x="57" y="5"/>
                  <a:pt x="57" y="5"/>
                  <a:pt x="57" y="5"/>
                </a:cubicBezTo>
                <a:cubicBezTo>
                  <a:pt x="56" y="4"/>
                  <a:pt x="55" y="4"/>
                  <a:pt x="53" y="4"/>
                </a:cubicBezTo>
                <a:cubicBezTo>
                  <a:pt x="50" y="4"/>
                  <a:pt x="48" y="5"/>
                  <a:pt x="46" y="7"/>
                </a:cubicBezTo>
                <a:cubicBezTo>
                  <a:pt x="45" y="8"/>
                  <a:pt x="45" y="8"/>
                  <a:pt x="45" y="8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8" y="6"/>
                  <a:pt x="38" y="6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31"/>
                  <a:pt x="13" y="31"/>
                  <a:pt x="14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2"/>
                  <a:pt x="15" y="32"/>
                  <a:pt x="15" y="32"/>
                </a:cubicBezTo>
                <a:cubicBezTo>
                  <a:pt x="16" y="32"/>
                  <a:pt x="17" y="32"/>
                  <a:pt x="18" y="31"/>
                </a:cubicBezTo>
                <a:cubicBezTo>
                  <a:pt x="19" y="30"/>
                  <a:pt x="19" y="29"/>
                  <a:pt x="19" y="28"/>
                </a:cubicBezTo>
                <a:cubicBezTo>
                  <a:pt x="39" y="8"/>
                  <a:pt x="39" y="8"/>
                  <a:pt x="3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10" y="43"/>
                  <a:pt x="10" y="43"/>
                  <a:pt x="10" y="43"/>
                </a:cubicBezTo>
                <a:cubicBezTo>
                  <a:pt x="1" y="52"/>
                  <a:pt x="0" y="68"/>
                  <a:pt x="0" y="69"/>
                </a:cubicBezTo>
                <a:cubicBezTo>
                  <a:pt x="0" y="70"/>
                  <a:pt x="0" y="70"/>
                  <a:pt x="0" y="71"/>
                </a:cubicBezTo>
                <a:cubicBezTo>
                  <a:pt x="1" y="71"/>
                  <a:pt x="1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3" y="71"/>
                  <a:pt x="4" y="71"/>
                </a:cubicBezTo>
                <a:cubicBezTo>
                  <a:pt x="52" y="71"/>
                  <a:pt x="52" y="71"/>
                  <a:pt x="52" y="71"/>
                </a:cubicBezTo>
                <a:cubicBezTo>
                  <a:pt x="54" y="71"/>
                  <a:pt x="57" y="71"/>
                  <a:pt x="58" y="69"/>
                </a:cubicBezTo>
                <a:cubicBezTo>
                  <a:pt x="59" y="67"/>
                  <a:pt x="58" y="65"/>
                  <a:pt x="54" y="61"/>
                </a:cubicBezTo>
                <a:cubicBezTo>
                  <a:pt x="53" y="58"/>
                  <a:pt x="53" y="58"/>
                  <a:pt x="53" y="57"/>
                </a:cubicBezTo>
                <a:cubicBezTo>
                  <a:pt x="53" y="56"/>
                  <a:pt x="55" y="56"/>
                  <a:pt x="59" y="56"/>
                </a:cubicBezTo>
                <a:cubicBezTo>
                  <a:pt x="69" y="56"/>
                  <a:pt x="69" y="56"/>
                  <a:pt x="69" y="56"/>
                </a:cubicBezTo>
                <a:cubicBezTo>
                  <a:pt x="69" y="56"/>
                  <a:pt x="70" y="56"/>
                  <a:pt x="70" y="55"/>
                </a:cubicBezTo>
                <a:cubicBezTo>
                  <a:pt x="70" y="54"/>
                  <a:pt x="69" y="54"/>
                  <a:pt x="69" y="54"/>
                </a:cubicBezTo>
                <a:close/>
                <a:moveTo>
                  <a:pt x="48" y="9"/>
                </a:moveTo>
                <a:cubicBezTo>
                  <a:pt x="49" y="8"/>
                  <a:pt x="51" y="7"/>
                  <a:pt x="53" y="7"/>
                </a:cubicBezTo>
                <a:cubicBezTo>
                  <a:pt x="54" y="7"/>
                  <a:pt x="55" y="7"/>
                  <a:pt x="56" y="8"/>
                </a:cubicBezTo>
                <a:cubicBezTo>
                  <a:pt x="56" y="8"/>
                  <a:pt x="56" y="8"/>
                  <a:pt x="56" y="9"/>
                </a:cubicBezTo>
                <a:cubicBezTo>
                  <a:pt x="62" y="15"/>
                  <a:pt x="62" y="15"/>
                  <a:pt x="62" y="15"/>
                </a:cubicBezTo>
                <a:cubicBezTo>
                  <a:pt x="63" y="15"/>
                  <a:pt x="63" y="15"/>
                  <a:pt x="63" y="15"/>
                </a:cubicBezTo>
                <a:cubicBezTo>
                  <a:pt x="64" y="16"/>
                  <a:pt x="64" y="17"/>
                  <a:pt x="64" y="18"/>
                </a:cubicBezTo>
                <a:cubicBezTo>
                  <a:pt x="64" y="20"/>
                  <a:pt x="63" y="22"/>
                  <a:pt x="62" y="23"/>
                </a:cubicBezTo>
                <a:cubicBezTo>
                  <a:pt x="49" y="35"/>
                  <a:pt x="49" y="35"/>
                  <a:pt x="49" y="35"/>
                </a:cubicBezTo>
                <a:cubicBezTo>
                  <a:pt x="48" y="34"/>
                  <a:pt x="48" y="34"/>
                  <a:pt x="48" y="34"/>
                </a:cubicBezTo>
                <a:cubicBezTo>
                  <a:pt x="60" y="22"/>
                  <a:pt x="60" y="22"/>
                  <a:pt x="60" y="22"/>
                </a:cubicBezTo>
                <a:cubicBezTo>
                  <a:pt x="63" y="20"/>
                  <a:pt x="63" y="16"/>
                  <a:pt x="60" y="13"/>
                </a:cubicBezTo>
                <a:cubicBezTo>
                  <a:pt x="60" y="13"/>
                  <a:pt x="59" y="13"/>
                  <a:pt x="59" y="13"/>
                </a:cubicBezTo>
                <a:cubicBezTo>
                  <a:pt x="58" y="14"/>
                  <a:pt x="58" y="14"/>
                  <a:pt x="59" y="15"/>
                </a:cubicBezTo>
                <a:cubicBezTo>
                  <a:pt x="60" y="16"/>
                  <a:pt x="60" y="19"/>
                  <a:pt x="59" y="21"/>
                </a:cubicBezTo>
                <a:cubicBezTo>
                  <a:pt x="47" y="33"/>
                  <a:pt x="47" y="33"/>
                  <a:pt x="47" y="33"/>
                </a:cubicBezTo>
                <a:cubicBezTo>
                  <a:pt x="36" y="22"/>
                  <a:pt x="36" y="22"/>
                  <a:pt x="36" y="22"/>
                </a:cubicBezTo>
                <a:lnTo>
                  <a:pt x="48" y="9"/>
                </a:lnTo>
                <a:close/>
                <a:moveTo>
                  <a:pt x="64" y="11"/>
                </a:moveTo>
                <a:cubicBezTo>
                  <a:pt x="60" y="7"/>
                  <a:pt x="60" y="7"/>
                  <a:pt x="60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2" y="4"/>
                  <a:pt x="62" y="4"/>
                  <a:pt x="62" y="4"/>
                </a:cubicBezTo>
                <a:cubicBezTo>
                  <a:pt x="63" y="3"/>
                  <a:pt x="65" y="3"/>
                  <a:pt x="66" y="4"/>
                </a:cubicBezTo>
                <a:cubicBezTo>
                  <a:pt x="67" y="5"/>
                  <a:pt x="67" y="5"/>
                  <a:pt x="67" y="5"/>
                </a:cubicBezTo>
                <a:cubicBezTo>
                  <a:pt x="68" y="6"/>
                  <a:pt x="68" y="8"/>
                  <a:pt x="67" y="9"/>
                </a:cubicBezTo>
                <a:cubicBezTo>
                  <a:pt x="64" y="11"/>
                  <a:pt x="64" y="11"/>
                  <a:pt x="64" y="11"/>
                </a:cubicBezTo>
                <a:cubicBezTo>
                  <a:pt x="64" y="11"/>
                  <a:pt x="64" y="11"/>
                  <a:pt x="64" y="11"/>
                </a:cubicBezTo>
                <a:close/>
                <a:moveTo>
                  <a:pt x="47" y="36"/>
                </a:moveTo>
                <a:cubicBezTo>
                  <a:pt x="48" y="37"/>
                  <a:pt x="48" y="37"/>
                  <a:pt x="48" y="37"/>
                </a:cubicBezTo>
                <a:cubicBezTo>
                  <a:pt x="46" y="39"/>
                  <a:pt x="46" y="39"/>
                  <a:pt x="46" y="39"/>
                </a:cubicBezTo>
                <a:cubicBezTo>
                  <a:pt x="44" y="38"/>
                  <a:pt x="44" y="38"/>
                  <a:pt x="44" y="38"/>
                </a:cubicBezTo>
                <a:lnTo>
                  <a:pt x="47" y="36"/>
                </a:lnTo>
                <a:close/>
                <a:moveTo>
                  <a:pt x="43" y="36"/>
                </a:moveTo>
                <a:cubicBezTo>
                  <a:pt x="32" y="25"/>
                  <a:pt x="32" y="25"/>
                  <a:pt x="32" y="25"/>
                </a:cubicBezTo>
                <a:cubicBezTo>
                  <a:pt x="34" y="23"/>
                  <a:pt x="34" y="23"/>
                  <a:pt x="34" y="23"/>
                </a:cubicBezTo>
                <a:cubicBezTo>
                  <a:pt x="45" y="34"/>
                  <a:pt x="45" y="34"/>
                  <a:pt x="45" y="34"/>
                </a:cubicBezTo>
                <a:lnTo>
                  <a:pt x="43" y="36"/>
                </a:lnTo>
                <a:close/>
                <a:moveTo>
                  <a:pt x="42" y="38"/>
                </a:moveTo>
                <a:cubicBezTo>
                  <a:pt x="28" y="51"/>
                  <a:pt x="28" y="51"/>
                  <a:pt x="28" y="51"/>
                </a:cubicBezTo>
                <a:cubicBezTo>
                  <a:pt x="28" y="51"/>
                  <a:pt x="28" y="52"/>
                  <a:pt x="28" y="52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3"/>
                  <a:pt x="30" y="53"/>
                  <a:pt x="30" y="52"/>
                </a:cubicBezTo>
                <a:cubicBezTo>
                  <a:pt x="43" y="39"/>
                  <a:pt x="43" y="39"/>
                  <a:pt x="43" y="39"/>
                </a:cubicBezTo>
                <a:cubicBezTo>
                  <a:pt x="44" y="41"/>
                  <a:pt x="44" y="41"/>
                  <a:pt x="44" y="41"/>
                </a:cubicBezTo>
                <a:cubicBezTo>
                  <a:pt x="27" y="58"/>
                  <a:pt x="27" y="58"/>
                  <a:pt x="27" y="58"/>
                </a:cubicBezTo>
                <a:cubicBezTo>
                  <a:pt x="13" y="45"/>
                  <a:pt x="13" y="45"/>
                  <a:pt x="13" y="45"/>
                </a:cubicBezTo>
                <a:cubicBezTo>
                  <a:pt x="31" y="27"/>
                  <a:pt x="31" y="27"/>
                  <a:pt x="31" y="27"/>
                </a:cubicBezTo>
                <a:lnTo>
                  <a:pt x="42" y="38"/>
                </a:lnTo>
                <a:close/>
                <a:moveTo>
                  <a:pt x="25" y="60"/>
                </a:moveTo>
                <a:cubicBezTo>
                  <a:pt x="21" y="64"/>
                  <a:pt x="14" y="66"/>
                  <a:pt x="9" y="67"/>
                </a:cubicBezTo>
                <a:cubicBezTo>
                  <a:pt x="4" y="62"/>
                  <a:pt x="4" y="62"/>
                  <a:pt x="4" y="62"/>
                </a:cubicBezTo>
                <a:cubicBezTo>
                  <a:pt x="5" y="57"/>
                  <a:pt x="7" y="50"/>
                  <a:pt x="11" y="46"/>
                </a:cubicBezTo>
                <a:lnTo>
                  <a:pt x="25" y="60"/>
                </a:lnTo>
                <a:close/>
                <a:moveTo>
                  <a:pt x="4" y="64"/>
                </a:moveTo>
                <a:cubicBezTo>
                  <a:pt x="7" y="67"/>
                  <a:pt x="7" y="67"/>
                  <a:pt x="7" y="67"/>
                </a:cubicBezTo>
                <a:cubicBezTo>
                  <a:pt x="5" y="68"/>
                  <a:pt x="4" y="68"/>
                  <a:pt x="3" y="68"/>
                </a:cubicBezTo>
                <a:cubicBezTo>
                  <a:pt x="3" y="67"/>
                  <a:pt x="3" y="66"/>
                  <a:pt x="4" y="6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Freeform 96"/>
          <p:cNvSpPr>
            <a:spLocks noEditPoints="1"/>
          </p:cNvSpPr>
          <p:nvPr/>
        </p:nvSpPr>
        <p:spPr bwMode="auto">
          <a:xfrm>
            <a:off x="5073021" y="2447254"/>
            <a:ext cx="445591" cy="495410"/>
          </a:xfrm>
          <a:custGeom>
            <a:avLst/>
            <a:gdLst>
              <a:gd name="T0" fmla="*/ 46 w 68"/>
              <a:gd name="T1" fmla="*/ 26 h 73"/>
              <a:gd name="T2" fmla="*/ 63 w 68"/>
              <a:gd name="T3" fmla="*/ 29 h 73"/>
              <a:gd name="T4" fmla="*/ 65 w 68"/>
              <a:gd name="T5" fmla="*/ 34 h 73"/>
              <a:gd name="T6" fmla="*/ 34 w 68"/>
              <a:gd name="T7" fmla="*/ 36 h 73"/>
              <a:gd name="T8" fmla="*/ 35 w 68"/>
              <a:gd name="T9" fmla="*/ 36 h 73"/>
              <a:gd name="T10" fmla="*/ 35 w 68"/>
              <a:gd name="T11" fmla="*/ 36 h 73"/>
              <a:gd name="T12" fmla="*/ 38 w 68"/>
              <a:gd name="T13" fmla="*/ 35 h 73"/>
              <a:gd name="T14" fmla="*/ 63 w 68"/>
              <a:gd name="T15" fmla="*/ 9 h 73"/>
              <a:gd name="T16" fmla="*/ 63 w 68"/>
              <a:gd name="T17" fmla="*/ 2 h 73"/>
              <a:gd name="T18" fmla="*/ 32 w 68"/>
              <a:gd name="T19" fmla="*/ 27 h 73"/>
              <a:gd name="T20" fmla="*/ 12 w 68"/>
              <a:gd name="T21" fmla="*/ 2 h 73"/>
              <a:gd name="T22" fmla="*/ 3 w 68"/>
              <a:gd name="T23" fmla="*/ 5 h 73"/>
              <a:gd name="T24" fmla="*/ 30 w 68"/>
              <a:gd name="T25" fmla="*/ 35 h 73"/>
              <a:gd name="T26" fmla="*/ 30 w 68"/>
              <a:gd name="T27" fmla="*/ 35 h 73"/>
              <a:gd name="T28" fmla="*/ 33 w 68"/>
              <a:gd name="T29" fmla="*/ 36 h 73"/>
              <a:gd name="T30" fmla="*/ 3 w 68"/>
              <a:gd name="T31" fmla="*/ 34 h 73"/>
              <a:gd name="T32" fmla="*/ 5 w 68"/>
              <a:gd name="T33" fmla="*/ 29 h 73"/>
              <a:gd name="T34" fmla="*/ 22 w 68"/>
              <a:gd name="T35" fmla="*/ 26 h 73"/>
              <a:gd name="T36" fmla="*/ 0 w 68"/>
              <a:gd name="T37" fmla="*/ 32 h 73"/>
              <a:gd name="T38" fmla="*/ 4 w 68"/>
              <a:gd name="T39" fmla="*/ 39 h 73"/>
              <a:gd name="T40" fmla="*/ 8 w 68"/>
              <a:gd name="T41" fmla="*/ 73 h 73"/>
              <a:gd name="T42" fmla="*/ 61 w 68"/>
              <a:gd name="T43" fmla="*/ 72 h 73"/>
              <a:gd name="T44" fmla="*/ 68 w 68"/>
              <a:gd name="T45" fmla="*/ 34 h 73"/>
              <a:gd name="T46" fmla="*/ 63 w 68"/>
              <a:gd name="T47" fmla="*/ 26 h 73"/>
              <a:gd name="T48" fmla="*/ 36 w 68"/>
              <a:gd name="T49" fmla="*/ 35 h 73"/>
              <a:gd name="T50" fmla="*/ 29 w 68"/>
              <a:gd name="T51" fmla="*/ 32 h 73"/>
              <a:gd name="T52" fmla="*/ 29 w 68"/>
              <a:gd name="T53" fmla="*/ 32 h 73"/>
              <a:gd name="T54" fmla="*/ 29 w 68"/>
              <a:gd name="T55" fmla="*/ 30 h 73"/>
              <a:gd name="T56" fmla="*/ 6 w 68"/>
              <a:gd name="T57" fmla="*/ 5 h 73"/>
              <a:gd name="T58" fmla="*/ 8 w 68"/>
              <a:gd name="T59" fmla="*/ 3 h 73"/>
              <a:gd name="T60" fmla="*/ 32 w 68"/>
              <a:gd name="T61" fmla="*/ 27 h 73"/>
              <a:gd name="T62" fmla="*/ 29 w 68"/>
              <a:gd name="T63" fmla="*/ 30 h 73"/>
              <a:gd name="T64" fmla="*/ 33 w 68"/>
              <a:gd name="T65" fmla="*/ 30 h 73"/>
              <a:gd name="T66" fmla="*/ 60 w 68"/>
              <a:gd name="T67" fmla="*/ 3 h 73"/>
              <a:gd name="T68" fmla="*/ 62 w 68"/>
              <a:gd name="T69" fmla="*/ 5 h 73"/>
              <a:gd name="T70" fmla="*/ 36 w 68"/>
              <a:gd name="T71" fmla="*/ 32 h 73"/>
              <a:gd name="T72" fmla="*/ 32 w 68"/>
              <a:gd name="T73" fmla="*/ 33 h 73"/>
              <a:gd name="T74" fmla="*/ 58 w 68"/>
              <a:gd name="T75" fmla="*/ 70 h 73"/>
              <a:gd name="T76" fmla="*/ 7 w 68"/>
              <a:gd name="T77" fmla="*/ 39 h 73"/>
              <a:gd name="T78" fmla="*/ 58 w 68"/>
              <a:gd name="T79" fmla="*/ 70 h 73"/>
              <a:gd name="T80" fmla="*/ 32 w 68"/>
              <a:gd name="T81" fmla="*/ 31 h 73"/>
              <a:gd name="T82" fmla="*/ 36 w 68"/>
              <a:gd name="T83" fmla="*/ 31 h 73"/>
              <a:gd name="T84" fmla="*/ 17 w 68"/>
              <a:gd name="T85" fmla="*/ 66 h 73"/>
              <a:gd name="T86" fmla="*/ 18 w 68"/>
              <a:gd name="T87" fmla="*/ 40 h 73"/>
              <a:gd name="T88" fmla="*/ 19 w 68"/>
              <a:gd name="T89" fmla="*/ 66 h 73"/>
              <a:gd name="T90" fmla="*/ 17 w 68"/>
              <a:gd name="T91" fmla="*/ 66 h 73"/>
              <a:gd name="T92" fmla="*/ 25 w 68"/>
              <a:gd name="T93" fmla="*/ 41 h 73"/>
              <a:gd name="T94" fmla="*/ 27 w 68"/>
              <a:gd name="T95" fmla="*/ 41 h 73"/>
              <a:gd name="T96" fmla="*/ 26 w 68"/>
              <a:gd name="T97" fmla="*/ 67 h 73"/>
              <a:gd name="T98" fmla="*/ 34 w 68"/>
              <a:gd name="T99" fmla="*/ 66 h 73"/>
              <a:gd name="T100" fmla="*/ 35 w 68"/>
              <a:gd name="T101" fmla="*/ 40 h 73"/>
              <a:gd name="T102" fmla="*/ 36 w 68"/>
              <a:gd name="T103" fmla="*/ 66 h 73"/>
              <a:gd name="T104" fmla="*/ 34 w 68"/>
              <a:gd name="T105" fmla="*/ 66 h 73"/>
              <a:gd name="T106" fmla="*/ 42 w 68"/>
              <a:gd name="T107" fmla="*/ 41 h 73"/>
              <a:gd name="T108" fmla="*/ 44 w 68"/>
              <a:gd name="T109" fmla="*/ 41 h 73"/>
              <a:gd name="T110" fmla="*/ 43 w 68"/>
              <a:gd name="T111" fmla="*/ 67 h 73"/>
              <a:gd name="T112" fmla="*/ 50 w 68"/>
              <a:gd name="T113" fmla="*/ 66 h 73"/>
              <a:gd name="T114" fmla="*/ 51 w 68"/>
              <a:gd name="T115" fmla="*/ 40 h 73"/>
              <a:gd name="T116" fmla="*/ 52 w 68"/>
              <a:gd name="T117" fmla="*/ 66 h 73"/>
              <a:gd name="T118" fmla="*/ 50 w 68"/>
              <a:gd name="T119" fmla="*/ 6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" h="73">
                <a:moveTo>
                  <a:pt x="63" y="26"/>
                </a:moveTo>
                <a:cubicBezTo>
                  <a:pt x="46" y="26"/>
                  <a:pt x="46" y="26"/>
                  <a:pt x="46" y="26"/>
                </a:cubicBezTo>
                <a:cubicBezTo>
                  <a:pt x="43" y="29"/>
                  <a:pt x="43" y="29"/>
                  <a:pt x="4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5" y="30"/>
                  <a:pt x="65" y="32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5"/>
                  <a:pt x="64" y="36"/>
                  <a:pt x="63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6"/>
                  <a:pt x="35" y="36"/>
                  <a:pt x="35" y="36"/>
                </a:cubicBezTo>
                <a:cubicBezTo>
                  <a:pt x="35" y="36"/>
                  <a:pt x="34" y="36"/>
                  <a:pt x="34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6" y="36"/>
                  <a:pt x="37" y="36"/>
                  <a:pt x="37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63" y="9"/>
                  <a:pt x="63" y="9"/>
                  <a:pt x="63" y="9"/>
                </a:cubicBezTo>
                <a:cubicBezTo>
                  <a:pt x="64" y="8"/>
                  <a:pt x="65" y="7"/>
                  <a:pt x="65" y="5"/>
                </a:cubicBezTo>
                <a:cubicBezTo>
                  <a:pt x="65" y="4"/>
                  <a:pt x="64" y="3"/>
                  <a:pt x="63" y="2"/>
                </a:cubicBezTo>
                <a:cubicBezTo>
                  <a:pt x="62" y="0"/>
                  <a:pt x="58" y="0"/>
                  <a:pt x="56" y="2"/>
                </a:cubicBezTo>
                <a:cubicBezTo>
                  <a:pt x="32" y="27"/>
                  <a:pt x="32" y="27"/>
                  <a:pt x="32" y="27"/>
                </a:cubicBezTo>
                <a:cubicBezTo>
                  <a:pt x="34" y="24"/>
                  <a:pt x="34" y="24"/>
                  <a:pt x="34" y="2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6" y="0"/>
                  <a:pt x="4" y="2"/>
                </a:cubicBezTo>
                <a:cubicBezTo>
                  <a:pt x="3" y="3"/>
                  <a:pt x="3" y="4"/>
                  <a:pt x="3" y="5"/>
                </a:cubicBezTo>
                <a:cubicBezTo>
                  <a:pt x="3" y="7"/>
                  <a:pt x="4" y="8"/>
                  <a:pt x="5" y="9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6"/>
                  <a:pt x="32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3" y="35"/>
                  <a:pt x="3" y="34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0"/>
                  <a:pt x="4" y="29"/>
                  <a:pt x="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2" y="26"/>
                  <a:pt x="22" y="26"/>
                  <a:pt x="22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2" y="26"/>
                  <a:pt x="0" y="28"/>
                  <a:pt x="0" y="3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6"/>
                  <a:pt x="1" y="38"/>
                  <a:pt x="4" y="39"/>
                </a:cubicBezTo>
                <a:cubicBezTo>
                  <a:pt x="7" y="72"/>
                  <a:pt x="7" y="72"/>
                  <a:pt x="7" y="72"/>
                </a:cubicBezTo>
                <a:cubicBezTo>
                  <a:pt x="7" y="73"/>
                  <a:pt x="8" y="73"/>
                  <a:pt x="8" y="73"/>
                </a:cubicBezTo>
                <a:cubicBezTo>
                  <a:pt x="59" y="73"/>
                  <a:pt x="59" y="73"/>
                  <a:pt x="59" y="73"/>
                </a:cubicBezTo>
                <a:cubicBezTo>
                  <a:pt x="60" y="73"/>
                  <a:pt x="61" y="73"/>
                  <a:pt x="61" y="72"/>
                </a:cubicBezTo>
                <a:cubicBezTo>
                  <a:pt x="64" y="39"/>
                  <a:pt x="64" y="39"/>
                  <a:pt x="64" y="39"/>
                </a:cubicBezTo>
                <a:cubicBezTo>
                  <a:pt x="66" y="38"/>
                  <a:pt x="68" y="36"/>
                  <a:pt x="68" y="34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28"/>
                  <a:pt x="66" y="26"/>
                  <a:pt x="63" y="26"/>
                </a:cubicBezTo>
                <a:close/>
                <a:moveTo>
                  <a:pt x="36" y="36"/>
                </a:moveTo>
                <a:cubicBezTo>
                  <a:pt x="36" y="36"/>
                  <a:pt x="36" y="36"/>
                  <a:pt x="36" y="35"/>
                </a:cubicBezTo>
                <a:cubicBezTo>
                  <a:pt x="36" y="36"/>
                  <a:pt x="36" y="36"/>
                  <a:pt x="36" y="36"/>
                </a:cubicBezTo>
                <a:close/>
                <a:moveTo>
                  <a:pt x="29" y="32"/>
                </a:moveTo>
                <a:cubicBezTo>
                  <a:pt x="29" y="32"/>
                  <a:pt x="29" y="33"/>
                  <a:pt x="29" y="33"/>
                </a:cubicBezTo>
                <a:cubicBezTo>
                  <a:pt x="29" y="33"/>
                  <a:pt x="29" y="32"/>
                  <a:pt x="29" y="32"/>
                </a:cubicBezTo>
                <a:close/>
                <a:moveTo>
                  <a:pt x="29" y="30"/>
                </a:moveTo>
                <a:cubicBezTo>
                  <a:pt x="29" y="30"/>
                  <a:pt x="29" y="30"/>
                  <a:pt x="29" y="30"/>
                </a:cubicBezTo>
                <a:cubicBezTo>
                  <a:pt x="7" y="7"/>
                  <a:pt x="7" y="7"/>
                  <a:pt x="7" y="7"/>
                </a:cubicBezTo>
                <a:cubicBezTo>
                  <a:pt x="6" y="7"/>
                  <a:pt x="6" y="6"/>
                  <a:pt x="6" y="5"/>
                </a:cubicBezTo>
                <a:cubicBezTo>
                  <a:pt x="6" y="5"/>
                  <a:pt x="6" y="4"/>
                  <a:pt x="6" y="4"/>
                </a:cubicBezTo>
                <a:cubicBezTo>
                  <a:pt x="7" y="4"/>
                  <a:pt x="7" y="3"/>
                  <a:pt x="8" y="3"/>
                </a:cubicBezTo>
                <a:cubicBezTo>
                  <a:pt x="8" y="3"/>
                  <a:pt x="9" y="4"/>
                  <a:pt x="10" y="4"/>
                </a:cubicBezTo>
                <a:cubicBezTo>
                  <a:pt x="32" y="27"/>
                  <a:pt x="32" y="27"/>
                  <a:pt x="32" y="27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28"/>
                  <a:pt x="30" y="29"/>
                  <a:pt x="29" y="30"/>
                </a:cubicBezTo>
                <a:close/>
                <a:moveTo>
                  <a:pt x="32" y="32"/>
                </a:moveTo>
                <a:cubicBezTo>
                  <a:pt x="32" y="31"/>
                  <a:pt x="32" y="30"/>
                  <a:pt x="33" y="30"/>
                </a:cubicBezTo>
                <a:cubicBezTo>
                  <a:pt x="58" y="4"/>
                  <a:pt x="58" y="4"/>
                  <a:pt x="58" y="4"/>
                </a:cubicBezTo>
                <a:cubicBezTo>
                  <a:pt x="59" y="4"/>
                  <a:pt x="59" y="3"/>
                  <a:pt x="60" y="3"/>
                </a:cubicBezTo>
                <a:cubicBezTo>
                  <a:pt x="60" y="3"/>
                  <a:pt x="61" y="4"/>
                  <a:pt x="61" y="4"/>
                </a:cubicBezTo>
                <a:cubicBezTo>
                  <a:pt x="62" y="4"/>
                  <a:pt x="62" y="5"/>
                  <a:pt x="62" y="5"/>
                </a:cubicBezTo>
                <a:cubicBezTo>
                  <a:pt x="62" y="6"/>
                  <a:pt x="61" y="7"/>
                  <a:pt x="61" y="7"/>
                </a:cubicBezTo>
                <a:cubicBezTo>
                  <a:pt x="36" y="32"/>
                  <a:pt x="36" y="32"/>
                  <a:pt x="36" y="32"/>
                </a:cubicBezTo>
                <a:cubicBezTo>
                  <a:pt x="35" y="33"/>
                  <a:pt x="34" y="33"/>
                  <a:pt x="34" y="33"/>
                </a:cubicBezTo>
                <a:cubicBezTo>
                  <a:pt x="33" y="33"/>
                  <a:pt x="33" y="33"/>
                  <a:pt x="32" y="33"/>
                </a:cubicBezTo>
                <a:cubicBezTo>
                  <a:pt x="32" y="32"/>
                  <a:pt x="32" y="32"/>
                  <a:pt x="32" y="32"/>
                </a:cubicBezTo>
                <a:close/>
                <a:moveTo>
                  <a:pt x="58" y="70"/>
                </a:moveTo>
                <a:cubicBezTo>
                  <a:pt x="10" y="70"/>
                  <a:pt x="10" y="70"/>
                  <a:pt x="10" y="70"/>
                </a:cubicBezTo>
                <a:cubicBezTo>
                  <a:pt x="7" y="39"/>
                  <a:pt x="7" y="39"/>
                  <a:pt x="7" y="39"/>
                </a:cubicBezTo>
                <a:cubicBezTo>
                  <a:pt x="61" y="39"/>
                  <a:pt x="61" y="39"/>
                  <a:pt x="61" y="39"/>
                </a:cubicBezTo>
                <a:lnTo>
                  <a:pt x="58" y="70"/>
                </a:lnTo>
                <a:close/>
                <a:moveTo>
                  <a:pt x="34" y="33"/>
                </a:moveTo>
                <a:cubicBezTo>
                  <a:pt x="33" y="33"/>
                  <a:pt x="32" y="32"/>
                  <a:pt x="32" y="31"/>
                </a:cubicBezTo>
                <a:cubicBezTo>
                  <a:pt x="32" y="31"/>
                  <a:pt x="33" y="30"/>
                  <a:pt x="34" y="30"/>
                </a:cubicBezTo>
                <a:cubicBezTo>
                  <a:pt x="35" y="30"/>
                  <a:pt x="36" y="31"/>
                  <a:pt x="36" y="31"/>
                </a:cubicBezTo>
                <a:cubicBezTo>
                  <a:pt x="36" y="32"/>
                  <a:pt x="35" y="33"/>
                  <a:pt x="34" y="33"/>
                </a:cubicBezTo>
                <a:close/>
                <a:moveTo>
                  <a:pt x="17" y="66"/>
                </a:moveTo>
                <a:cubicBezTo>
                  <a:pt x="17" y="41"/>
                  <a:pt x="17" y="41"/>
                  <a:pt x="17" y="41"/>
                </a:cubicBezTo>
                <a:cubicBezTo>
                  <a:pt x="17" y="41"/>
                  <a:pt x="17" y="40"/>
                  <a:pt x="18" y="40"/>
                </a:cubicBezTo>
                <a:cubicBezTo>
                  <a:pt x="19" y="40"/>
                  <a:pt x="19" y="41"/>
                  <a:pt x="19" y="41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7"/>
                  <a:pt x="18" y="67"/>
                </a:cubicBezTo>
                <a:cubicBezTo>
                  <a:pt x="17" y="67"/>
                  <a:pt x="17" y="66"/>
                  <a:pt x="17" y="66"/>
                </a:cubicBezTo>
                <a:close/>
                <a:moveTo>
                  <a:pt x="25" y="66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6" y="40"/>
                  <a:pt x="26" y="40"/>
                </a:cubicBezTo>
                <a:cubicBezTo>
                  <a:pt x="27" y="40"/>
                  <a:pt x="27" y="41"/>
                  <a:pt x="27" y="41"/>
                </a:cubicBezTo>
                <a:cubicBezTo>
                  <a:pt x="27" y="66"/>
                  <a:pt x="27" y="66"/>
                  <a:pt x="27" y="66"/>
                </a:cubicBezTo>
                <a:cubicBezTo>
                  <a:pt x="27" y="66"/>
                  <a:pt x="27" y="67"/>
                  <a:pt x="26" y="67"/>
                </a:cubicBezTo>
                <a:cubicBezTo>
                  <a:pt x="26" y="67"/>
                  <a:pt x="25" y="66"/>
                  <a:pt x="25" y="66"/>
                </a:cubicBezTo>
                <a:close/>
                <a:moveTo>
                  <a:pt x="34" y="66"/>
                </a:moveTo>
                <a:cubicBezTo>
                  <a:pt x="34" y="41"/>
                  <a:pt x="34" y="41"/>
                  <a:pt x="34" y="41"/>
                </a:cubicBezTo>
                <a:cubicBezTo>
                  <a:pt x="34" y="41"/>
                  <a:pt x="34" y="40"/>
                  <a:pt x="35" y="40"/>
                </a:cubicBezTo>
                <a:cubicBezTo>
                  <a:pt x="35" y="40"/>
                  <a:pt x="36" y="41"/>
                  <a:pt x="36" y="41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6"/>
                  <a:pt x="35" y="67"/>
                  <a:pt x="35" y="67"/>
                </a:cubicBezTo>
                <a:cubicBezTo>
                  <a:pt x="34" y="67"/>
                  <a:pt x="34" y="66"/>
                  <a:pt x="34" y="66"/>
                </a:cubicBezTo>
                <a:close/>
                <a:moveTo>
                  <a:pt x="42" y="66"/>
                </a:move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2" y="40"/>
                  <a:pt x="43" y="40"/>
                </a:cubicBezTo>
                <a:cubicBezTo>
                  <a:pt x="43" y="40"/>
                  <a:pt x="44" y="41"/>
                  <a:pt x="44" y="41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6"/>
                  <a:pt x="43" y="67"/>
                  <a:pt x="43" y="67"/>
                </a:cubicBezTo>
                <a:cubicBezTo>
                  <a:pt x="42" y="67"/>
                  <a:pt x="42" y="66"/>
                  <a:pt x="42" y="66"/>
                </a:cubicBezTo>
                <a:close/>
                <a:moveTo>
                  <a:pt x="50" y="66"/>
                </a:moveTo>
                <a:cubicBezTo>
                  <a:pt x="50" y="41"/>
                  <a:pt x="50" y="41"/>
                  <a:pt x="50" y="41"/>
                </a:cubicBezTo>
                <a:cubicBezTo>
                  <a:pt x="50" y="41"/>
                  <a:pt x="50" y="40"/>
                  <a:pt x="51" y="40"/>
                </a:cubicBezTo>
                <a:cubicBezTo>
                  <a:pt x="52" y="40"/>
                  <a:pt x="52" y="41"/>
                  <a:pt x="52" y="41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7"/>
                  <a:pt x="51" y="67"/>
                </a:cubicBezTo>
                <a:cubicBezTo>
                  <a:pt x="50" y="67"/>
                  <a:pt x="50" y="66"/>
                  <a:pt x="50" y="6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405199" y="4660597"/>
            <a:ext cx="130035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Conclusion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22820" y="5076676"/>
            <a:ext cx="9351628" cy="582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S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hopping carts are abandoned right before the transaction its completed. Suitable for all categories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For every 6 emails received, we get 3 Phone calls.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This Template is the Best for your presentation. 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0D7AB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5822271" y="1552959"/>
            <a:ext cx="5474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12"/>
          <p:cNvSpPr txBox="1"/>
          <p:nvPr/>
        </p:nvSpPr>
        <p:spPr>
          <a:xfrm>
            <a:off x="4629092" y="491703"/>
            <a:ext cx="2933816" cy="420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0" i="0" u="none" strike="noStrike" kern="1200" cap="none" spc="400" normalizeH="0" baseline="0" noProof="0" dirty="0">
                <a:ln>
                  <a:noFill/>
                </a:ln>
                <a:solidFill>
                  <a:srgbClr val="313C41"/>
                </a:solidFill>
                <a:effectLst/>
                <a:uLnTx/>
                <a:uFillTx/>
                <a:cs typeface="+mn-ea"/>
                <a:sym typeface="+mn-lt"/>
              </a:rPr>
              <a:t>请输入你的标题</a:t>
            </a:r>
            <a:endParaRPr kumimoji="0" lang="en-US" sz="2665" b="0" i="0" u="none" strike="noStrike" kern="1200" cap="none" spc="400" normalizeH="0" baseline="0" noProof="0" dirty="0">
              <a:ln>
                <a:noFill/>
              </a:ln>
              <a:solidFill>
                <a:srgbClr val="313C4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矩形 1"/>
          <p:cNvSpPr>
            <a:spLocks noChangeArrowheads="1"/>
          </p:cNvSpPr>
          <p:nvPr/>
        </p:nvSpPr>
        <p:spPr bwMode="auto">
          <a:xfrm>
            <a:off x="3695700" y="834079"/>
            <a:ext cx="4800603" cy="54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consectetuer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Aenean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ligula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eget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Aenean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massa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6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9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1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7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28" grpId="0" animBg="1"/>
          <p:bldP spid="29" grpId="0" animBg="1"/>
          <p:bldP spid="31" grpId="0" animBg="1"/>
          <p:bldP spid="32" grpId="0" animBg="1"/>
          <p:bldP spid="34" grpId="0" animBg="1"/>
          <p:bldP spid="35" grpId="0" animBg="1"/>
          <p:bldP spid="37" grpId="0" animBg="1"/>
          <p:bldP spid="38" grpId="0" animBg="1"/>
          <p:bldP spid="40" grpId="0" animBg="1"/>
          <p:bldP spid="41" grpId="0" animBg="1"/>
          <p:bldP spid="46" grpId="0" animBg="1"/>
          <p:bldP spid="39" grpId="0"/>
          <p:bldP spid="45" grpId="0"/>
          <p:bldP spid="47" grpId="0"/>
          <p:bldP spid="55" grpId="0"/>
          <p:bldP spid="57" grpId="0"/>
          <p:bldP spid="58" grpId="0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65" grpId="0"/>
          <p:bldP spid="6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6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9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1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7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28" grpId="0" animBg="1"/>
          <p:bldP spid="29" grpId="0" animBg="1"/>
          <p:bldP spid="31" grpId="0" animBg="1"/>
          <p:bldP spid="32" grpId="0" animBg="1"/>
          <p:bldP spid="34" grpId="0" animBg="1"/>
          <p:bldP spid="35" grpId="0" animBg="1"/>
          <p:bldP spid="37" grpId="0" animBg="1"/>
          <p:bldP spid="38" grpId="0" animBg="1"/>
          <p:bldP spid="40" grpId="0" animBg="1"/>
          <p:bldP spid="41" grpId="0" animBg="1"/>
          <p:bldP spid="46" grpId="0" animBg="1"/>
          <p:bldP spid="39" grpId="0"/>
          <p:bldP spid="45" grpId="0"/>
          <p:bldP spid="47" grpId="0"/>
          <p:bldP spid="55" grpId="0"/>
          <p:bldP spid="57" grpId="0"/>
          <p:bldP spid="58" grpId="0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65" grpId="0"/>
          <p:bldP spid="66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文本框 6"/>
          <p:cNvSpPr txBox="1">
            <a:spLocks noChangeArrowheads="1"/>
          </p:cNvSpPr>
          <p:nvPr/>
        </p:nvSpPr>
        <p:spPr bwMode="auto">
          <a:xfrm>
            <a:off x="4106129" y="2941545"/>
            <a:ext cx="3979744" cy="57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6858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6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ADD YOUR TEXT HERE</a:t>
            </a:r>
            <a:endParaRPr lang="en-US" altLang="zh-CN" sz="2665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0" name="文本框 6"/>
          <p:cNvSpPr txBox="1">
            <a:spLocks noChangeArrowheads="1"/>
          </p:cNvSpPr>
          <p:nvPr/>
        </p:nvSpPr>
        <p:spPr bwMode="auto">
          <a:xfrm>
            <a:off x="4958080" y="2293434"/>
            <a:ext cx="2275840" cy="57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 defTabSz="6858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65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/ </a:t>
            </a:r>
            <a:r>
              <a:rPr lang="zh-CN" altLang="en-US" sz="2665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第</a:t>
            </a:r>
            <a:r>
              <a:rPr lang="en-US" altLang="zh-CN" sz="2665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665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章 </a:t>
            </a:r>
            <a:r>
              <a:rPr lang="en-US" altLang="zh-CN" sz="2665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endParaRPr lang="zh-CN" altLang="en-US" sz="2665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1" name="文本框 6"/>
          <p:cNvSpPr txBox="1">
            <a:spLocks noChangeArrowheads="1"/>
          </p:cNvSpPr>
          <p:nvPr/>
        </p:nvSpPr>
        <p:spPr bwMode="auto">
          <a:xfrm>
            <a:off x="3491322" y="3555046"/>
            <a:ext cx="5209356" cy="59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Lorem ipsum dolor sit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amet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consectetur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adipiscing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elit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.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Donec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luctus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nibh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sit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amet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sem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vulputate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venenatis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335" dirty="0" err="1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bibendum</a:t>
            </a:r>
            <a:r>
              <a:rPr lang="en-US" altLang="zh-CN" sz="133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335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12160" y="4291657"/>
            <a:ext cx="1367682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665" spc="800" dirty="0">
                <a:solidFill>
                  <a:schemeClr val="accent1"/>
                </a:solidFill>
                <a:cs typeface="+mn-ea"/>
                <a:sym typeface="+mn-lt"/>
              </a:rPr>
              <a:t>//////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5"/>
          </p:nvPr>
        </p:nvPicPr>
        <p:blipFill>
          <a:blip r:embed="rId1" cstate="screen"/>
          <a:srcRect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>
          <a:xfrm>
            <a:off x="0" y="2206606"/>
            <a:ext cx="12192000" cy="2997854"/>
          </a:xfrm>
          <a:prstGeom prst="rect">
            <a:avLst/>
          </a:prstGeom>
          <a:solidFill>
            <a:schemeClr val="tx2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0878" y="3473338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Client Focus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40780" y="3863043"/>
            <a:ext cx="2729092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In hac habitasse platea dictumst. Integer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Great template for your show!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4038" y="347333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Integrity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57078" y="3863043"/>
            <a:ext cx="2729092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In hac habitasse platea dictumst. Integer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Great template for your show!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20657" y="3473338"/>
            <a:ext cx="130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Teamwork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10553" y="3863043"/>
            <a:ext cx="2729092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In hac habitasse platea dictumst. Integer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Great template for your show!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Freeform 263"/>
          <p:cNvSpPr>
            <a:spLocks noEditPoints="1"/>
          </p:cNvSpPr>
          <p:nvPr/>
        </p:nvSpPr>
        <p:spPr bwMode="auto">
          <a:xfrm>
            <a:off x="2267787" y="2632777"/>
            <a:ext cx="675078" cy="704750"/>
          </a:xfrm>
          <a:custGeom>
            <a:avLst/>
            <a:gdLst>
              <a:gd name="T0" fmla="*/ 3 w 77"/>
              <a:gd name="T1" fmla="*/ 30 h 77"/>
              <a:gd name="T2" fmla="*/ 30 w 77"/>
              <a:gd name="T3" fmla="*/ 5 h 77"/>
              <a:gd name="T4" fmla="*/ 7 w 77"/>
              <a:gd name="T5" fmla="*/ 31 h 77"/>
              <a:gd name="T6" fmla="*/ 71 w 77"/>
              <a:gd name="T7" fmla="*/ 31 h 77"/>
              <a:gd name="T8" fmla="*/ 74 w 77"/>
              <a:gd name="T9" fmla="*/ 30 h 77"/>
              <a:gd name="T10" fmla="*/ 47 w 77"/>
              <a:gd name="T11" fmla="*/ 5 h 77"/>
              <a:gd name="T12" fmla="*/ 71 w 77"/>
              <a:gd name="T13" fmla="*/ 31 h 77"/>
              <a:gd name="T14" fmla="*/ 72 w 77"/>
              <a:gd name="T15" fmla="*/ 43 h 77"/>
              <a:gd name="T16" fmla="*/ 61 w 77"/>
              <a:gd name="T17" fmla="*/ 40 h 77"/>
              <a:gd name="T18" fmla="*/ 55 w 77"/>
              <a:gd name="T19" fmla="*/ 61 h 77"/>
              <a:gd name="T20" fmla="*/ 40 w 77"/>
              <a:gd name="T21" fmla="*/ 68 h 77"/>
              <a:gd name="T22" fmla="*/ 39 w 77"/>
              <a:gd name="T23" fmla="*/ 77 h 77"/>
              <a:gd name="T24" fmla="*/ 38 w 77"/>
              <a:gd name="T25" fmla="*/ 68 h 77"/>
              <a:gd name="T26" fmla="*/ 22 w 77"/>
              <a:gd name="T27" fmla="*/ 61 h 77"/>
              <a:gd name="T28" fmla="*/ 16 w 77"/>
              <a:gd name="T29" fmla="*/ 40 h 77"/>
              <a:gd name="T30" fmla="*/ 5 w 77"/>
              <a:gd name="T31" fmla="*/ 43 h 77"/>
              <a:gd name="T32" fmla="*/ 5 w 77"/>
              <a:gd name="T33" fmla="*/ 34 h 77"/>
              <a:gd name="T34" fmla="*/ 16 w 77"/>
              <a:gd name="T35" fmla="*/ 38 h 77"/>
              <a:gd name="T36" fmla="*/ 22 w 77"/>
              <a:gd name="T37" fmla="*/ 16 h 77"/>
              <a:gd name="T38" fmla="*/ 38 w 77"/>
              <a:gd name="T39" fmla="*/ 9 h 77"/>
              <a:gd name="T40" fmla="*/ 39 w 77"/>
              <a:gd name="T41" fmla="*/ 0 h 77"/>
              <a:gd name="T42" fmla="*/ 40 w 77"/>
              <a:gd name="T43" fmla="*/ 9 h 77"/>
              <a:gd name="T44" fmla="*/ 55 w 77"/>
              <a:gd name="T45" fmla="*/ 16 h 77"/>
              <a:gd name="T46" fmla="*/ 61 w 77"/>
              <a:gd name="T47" fmla="*/ 38 h 77"/>
              <a:gd name="T48" fmla="*/ 72 w 77"/>
              <a:gd name="T49" fmla="*/ 34 h 77"/>
              <a:gd name="T50" fmla="*/ 39 w 77"/>
              <a:gd name="T51" fmla="*/ 8 h 77"/>
              <a:gd name="T52" fmla="*/ 39 w 77"/>
              <a:gd name="T53" fmla="*/ 2 h 77"/>
              <a:gd name="T54" fmla="*/ 39 w 77"/>
              <a:gd name="T55" fmla="*/ 8 h 77"/>
              <a:gd name="T56" fmla="*/ 5 w 77"/>
              <a:gd name="T57" fmla="*/ 36 h 77"/>
              <a:gd name="T58" fmla="*/ 5 w 77"/>
              <a:gd name="T59" fmla="*/ 41 h 77"/>
              <a:gd name="T60" fmla="*/ 39 w 77"/>
              <a:gd name="T61" fmla="*/ 70 h 77"/>
              <a:gd name="T62" fmla="*/ 39 w 77"/>
              <a:gd name="T63" fmla="*/ 75 h 77"/>
              <a:gd name="T64" fmla="*/ 39 w 77"/>
              <a:gd name="T65" fmla="*/ 70 h 77"/>
              <a:gd name="T66" fmla="*/ 52 w 77"/>
              <a:gd name="T67" fmla="*/ 47 h 77"/>
              <a:gd name="T68" fmla="*/ 42 w 77"/>
              <a:gd name="T69" fmla="*/ 39 h 77"/>
              <a:gd name="T70" fmla="*/ 46 w 77"/>
              <a:gd name="T71" fmla="*/ 33 h 77"/>
              <a:gd name="T72" fmla="*/ 45 w 77"/>
              <a:gd name="T73" fmla="*/ 30 h 77"/>
              <a:gd name="T74" fmla="*/ 32 w 77"/>
              <a:gd name="T75" fmla="*/ 30 h 77"/>
              <a:gd name="T76" fmla="*/ 31 w 77"/>
              <a:gd name="T77" fmla="*/ 33 h 77"/>
              <a:gd name="T78" fmla="*/ 35 w 77"/>
              <a:gd name="T79" fmla="*/ 39 h 77"/>
              <a:gd name="T80" fmla="*/ 25 w 77"/>
              <a:gd name="T81" fmla="*/ 47 h 77"/>
              <a:gd name="T82" fmla="*/ 55 w 77"/>
              <a:gd name="T83" fmla="*/ 54 h 77"/>
              <a:gd name="T84" fmla="*/ 72 w 77"/>
              <a:gd name="T85" fmla="*/ 36 h 77"/>
              <a:gd name="T86" fmla="*/ 72 w 77"/>
              <a:gd name="T87" fmla="*/ 41 h 77"/>
              <a:gd name="T88" fmla="*/ 71 w 77"/>
              <a:gd name="T89" fmla="*/ 47 h 77"/>
              <a:gd name="T90" fmla="*/ 47 w 77"/>
              <a:gd name="T91" fmla="*/ 73 h 77"/>
              <a:gd name="T92" fmla="*/ 74 w 77"/>
              <a:gd name="T93" fmla="*/ 47 h 77"/>
              <a:gd name="T94" fmla="*/ 71 w 77"/>
              <a:gd name="T95" fmla="*/ 47 h 77"/>
              <a:gd name="T96" fmla="*/ 5 w 77"/>
              <a:gd name="T97" fmla="*/ 47 h 77"/>
              <a:gd name="T98" fmla="*/ 30 w 77"/>
              <a:gd name="T99" fmla="*/ 74 h 77"/>
              <a:gd name="T100" fmla="*/ 30 w 77"/>
              <a:gd name="T101" fmla="*/ 7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" h="77">
                <a:moveTo>
                  <a:pt x="5" y="30"/>
                </a:moveTo>
                <a:cubicBezTo>
                  <a:pt x="4" y="30"/>
                  <a:pt x="4" y="30"/>
                  <a:pt x="3" y="30"/>
                </a:cubicBezTo>
                <a:cubicBezTo>
                  <a:pt x="7" y="17"/>
                  <a:pt x="17" y="7"/>
                  <a:pt x="30" y="4"/>
                </a:cubicBezTo>
                <a:cubicBezTo>
                  <a:pt x="30" y="4"/>
                  <a:pt x="30" y="4"/>
                  <a:pt x="30" y="5"/>
                </a:cubicBezTo>
                <a:cubicBezTo>
                  <a:pt x="30" y="5"/>
                  <a:pt x="30" y="6"/>
                  <a:pt x="30" y="7"/>
                </a:cubicBezTo>
                <a:cubicBezTo>
                  <a:pt x="19" y="10"/>
                  <a:pt x="9" y="19"/>
                  <a:pt x="7" y="31"/>
                </a:cubicBezTo>
                <a:cubicBezTo>
                  <a:pt x="6" y="30"/>
                  <a:pt x="5" y="30"/>
                  <a:pt x="5" y="30"/>
                </a:cubicBezTo>
                <a:close/>
                <a:moveTo>
                  <a:pt x="71" y="31"/>
                </a:moveTo>
                <a:cubicBezTo>
                  <a:pt x="71" y="30"/>
                  <a:pt x="72" y="30"/>
                  <a:pt x="72" y="30"/>
                </a:cubicBezTo>
                <a:cubicBezTo>
                  <a:pt x="73" y="30"/>
                  <a:pt x="73" y="30"/>
                  <a:pt x="74" y="30"/>
                </a:cubicBezTo>
                <a:cubicBezTo>
                  <a:pt x="70" y="17"/>
                  <a:pt x="60" y="7"/>
                  <a:pt x="47" y="4"/>
                </a:cubicBezTo>
                <a:cubicBezTo>
                  <a:pt x="47" y="4"/>
                  <a:pt x="47" y="4"/>
                  <a:pt x="47" y="5"/>
                </a:cubicBezTo>
                <a:cubicBezTo>
                  <a:pt x="47" y="5"/>
                  <a:pt x="47" y="6"/>
                  <a:pt x="47" y="7"/>
                </a:cubicBezTo>
                <a:cubicBezTo>
                  <a:pt x="58" y="10"/>
                  <a:pt x="68" y="19"/>
                  <a:pt x="71" y="31"/>
                </a:cubicBezTo>
                <a:close/>
                <a:moveTo>
                  <a:pt x="77" y="39"/>
                </a:moveTo>
                <a:cubicBezTo>
                  <a:pt x="77" y="41"/>
                  <a:pt x="75" y="43"/>
                  <a:pt x="72" y="43"/>
                </a:cubicBezTo>
                <a:cubicBezTo>
                  <a:pt x="70" y="43"/>
                  <a:pt x="68" y="42"/>
                  <a:pt x="68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61" y="55"/>
                  <a:pt x="61" y="55"/>
                  <a:pt x="61" y="55"/>
                </a:cubicBezTo>
                <a:cubicBezTo>
                  <a:pt x="61" y="58"/>
                  <a:pt x="58" y="61"/>
                  <a:pt x="55" y="61"/>
                </a:cubicBezTo>
                <a:cubicBezTo>
                  <a:pt x="40" y="61"/>
                  <a:pt x="40" y="61"/>
                  <a:pt x="40" y="61"/>
                </a:cubicBezTo>
                <a:cubicBezTo>
                  <a:pt x="40" y="68"/>
                  <a:pt x="40" y="68"/>
                  <a:pt x="40" y="68"/>
                </a:cubicBezTo>
                <a:cubicBezTo>
                  <a:pt x="42" y="68"/>
                  <a:pt x="43" y="70"/>
                  <a:pt x="43" y="73"/>
                </a:cubicBezTo>
                <a:cubicBezTo>
                  <a:pt x="43" y="75"/>
                  <a:pt x="41" y="77"/>
                  <a:pt x="39" y="77"/>
                </a:cubicBezTo>
                <a:cubicBezTo>
                  <a:pt x="36" y="77"/>
                  <a:pt x="34" y="75"/>
                  <a:pt x="34" y="73"/>
                </a:cubicBezTo>
                <a:cubicBezTo>
                  <a:pt x="34" y="70"/>
                  <a:pt x="35" y="68"/>
                  <a:pt x="38" y="68"/>
                </a:cubicBezTo>
                <a:cubicBezTo>
                  <a:pt x="38" y="61"/>
                  <a:pt x="38" y="61"/>
                  <a:pt x="38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19" y="61"/>
                  <a:pt x="16" y="58"/>
                  <a:pt x="16" y="55"/>
                </a:cubicBezTo>
                <a:cubicBezTo>
                  <a:pt x="16" y="40"/>
                  <a:pt x="16" y="40"/>
                  <a:pt x="16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2"/>
                  <a:pt x="7" y="43"/>
                  <a:pt x="5" y="43"/>
                </a:cubicBezTo>
                <a:cubicBezTo>
                  <a:pt x="2" y="43"/>
                  <a:pt x="0" y="41"/>
                  <a:pt x="0" y="39"/>
                </a:cubicBezTo>
                <a:cubicBezTo>
                  <a:pt x="0" y="36"/>
                  <a:pt x="2" y="34"/>
                  <a:pt x="5" y="34"/>
                </a:cubicBezTo>
                <a:cubicBezTo>
                  <a:pt x="7" y="34"/>
                  <a:pt x="9" y="36"/>
                  <a:pt x="9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19"/>
                  <a:pt x="19" y="16"/>
                  <a:pt x="22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9"/>
                  <a:pt x="38" y="9"/>
                  <a:pt x="38" y="9"/>
                </a:cubicBezTo>
                <a:cubicBezTo>
                  <a:pt x="35" y="9"/>
                  <a:pt x="34" y="7"/>
                  <a:pt x="34" y="5"/>
                </a:cubicBezTo>
                <a:cubicBezTo>
                  <a:pt x="34" y="2"/>
                  <a:pt x="36" y="0"/>
                  <a:pt x="39" y="0"/>
                </a:cubicBezTo>
                <a:cubicBezTo>
                  <a:pt x="41" y="0"/>
                  <a:pt x="43" y="2"/>
                  <a:pt x="43" y="5"/>
                </a:cubicBezTo>
                <a:cubicBezTo>
                  <a:pt x="43" y="7"/>
                  <a:pt x="42" y="9"/>
                  <a:pt x="40" y="9"/>
                </a:cubicBezTo>
                <a:cubicBezTo>
                  <a:pt x="40" y="16"/>
                  <a:pt x="40" y="16"/>
                  <a:pt x="40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8" y="16"/>
                  <a:pt x="61" y="19"/>
                  <a:pt x="61" y="22"/>
                </a:cubicBezTo>
                <a:cubicBezTo>
                  <a:pt x="61" y="38"/>
                  <a:pt x="61" y="38"/>
                  <a:pt x="61" y="38"/>
                </a:cubicBezTo>
                <a:cubicBezTo>
                  <a:pt x="68" y="38"/>
                  <a:pt x="68" y="38"/>
                  <a:pt x="68" y="38"/>
                </a:cubicBezTo>
                <a:cubicBezTo>
                  <a:pt x="68" y="36"/>
                  <a:pt x="70" y="34"/>
                  <a:pt x="72" y="34"/>
                </a:cubicBezTo>
                <a:cubicBezTo>
                  <a:pt x="75" y="34"/>
                  <a:pt x="77" y="36"/>
                  <a:pt x="77" y="39"/>
                </a:cubicBezTo>
                <a:close/>
                <a:moveTo>
                  <a:pt x="39" y="8"/>
                </a:moveTo>
                <a:cubicBezTo>
                  <a:pt x="40" y="8"/>
                  <a:pt x="41" y="6"/>
                  <a:pt x="41" y="5"/>
                </a:cubicBezTo>
                <a:cubicBezTo>
                  <a:pt x="41" y="3"/>
                  <a:pt x="40" y="2"/>
                  <a:pt x="39" y="2"/>
                </a:cubicBezTo>
                <a:cubicBezTo>
                  <a:pt x="37" y="2"/>
                  <a:pt x="36" y="3"/>
                  <a:pt x="36" y="5"/>
                </a:cubicBezTo>
                <a:cubicBezTo>
                  <a:pt x="36" y="6"/>
                  <a:pt x="37" y="8"/>
                  <a:pt x="39" y="8"/>
                </a:cubicBezTo>
                <a:close/>
                <a:moveTo>
                  <a:pt x="7" y="39"/>
                </a:moveTo>
                <a:cubicBezTo>
                  <a:pt x="7" y="37"/>
                  <a:pt x="6" y="36"/>
                  <a:pt x="5" y="36"/>
                </a:cubicBezTo>
                <a:cubicBezTo>
                  <a:pt x="3" y="36"/>
                  <a:pt x="2" y="37"/>
                  <a:pt x="2" y="39"/>
                </a:cubicBezTo>
                <a:cubicBezTo>
                  <a:pt x="2" y="40"/>
                  <a:pt x="3" y="41"/>
                  <a:pt x="5" y="41"/>
                </a:cubicBezTo>
                <a:cubicBezTo>
                  <a:pt x="6" y="41"/>
                  <a:pt x="7" y="40"/>
                  <a:pt x="7" y="39"/>
                </a:cubicBezTo>
                <a:close/>
                <a:moveTo>
                  <a:pt x="39" y="70"/>
                </a:moveTo>
                <a:cubicBezTo>
                  <a:pt x="37" y="70"/>
                  <a:pt x="36" y="71"/>
                  <a:pt x="36" y="73"/>
                </a:cubicBezTo>
                <a:cubicBezTo>
                  <a:pt x="36" y="74"/>
                  <a:pt x="37" y="75"/>
                  <a:pt x="39" y="75"/>
                </a:cubicBezTo>
                <a:cubicBezTo>
                  <a:pt x="40" y="75"/>
                  <a:pt x="41" y="74"/>
                  <a:pt x="41" y="73"/>
                </a:cubicBezTo>
                <a:cubicBezTo>
                  <a:pt x="41" y="71"/>
                  <a:pt x="40" y="70"/>
                  <a:pt x="39" y="70"/>
                </a:cubicBezTo>
                <a:close/>
                <a:moveTo>
                  <a:pt x="55" y="54"/>
                </a:moveTo>
                <a:cubicBezTo>
                  <a:pt x="55" y="54"/>
                  <a:pt x="54" y="49"/>
                  <a:pt x="52" y="47"/>
                </a:cubicBezTo>
                <a:cubicBezTo>
                  <a:pt x="51" y="45"/>
                  <a:pt x="44" y="44"/>
                  <a:pt x="43" y="43"/>
                </a:cubicBezTo>
                <a:cubicBezTo>
                  <a:pt x="42" y="42"/>
                  <a:pt x="42" y="40"/>
                  <a:pt x="42" y="39"/>
                </a:cubicBezTo>
                <a:cubicBezTo>
                  <a:pt x="43" y="38"/>
                  <a:pt x="44" y="37"/>
                  <a:pt x="44" y="35"/>
                </a:cubicBezTo>
                <a:cubicBezTo>
                  <a:pt x="45" y="35"/>
                  <a:pt x="45" y="34"/>
                  <a:pt x="46" y="33"/>
                </a:cubicBezTo>
                <a:cubicBezTo>
                  <a:pt x="46" y="32"/>
                  <a:pt x="45" y="32"/>
                  <a:pt x="45" y="31"/>
                </a:cubicBezTo>
                <a:cubicBezTo>
                  <a:pt x="45" y="31"/>
                  <a:pt x="45" y="31"/>
                  <a:pt x="45" y="30"/>
                </a:cubicBezTo>
                <a:cubicBezTo>
                  <a:pt x="45" y="26"/>
                  <a:pt x="42" y="23"/>
                  <a:pt x="39" y="23"/>
                </a:cubicBezTo>
                <a:cubicBezTo>
                  <a:pt x="35" y="23"/>
                  <a:pt x="32" y="26"/>
                  <a:pt x="32" y="30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32"/>
                  <a:pt x="31" y="32"/>
                  <a:pt x="31" y="33"/>
                </a:cubicBezTo>
                <a:cubicBezTo>
                  <a:pt x="32" y="34"/>
                  <a:pt x="32" y="35"/>
                  <a:pt x="33" y="35"/>
                </a:cubicBezTo>
                <a:cubicBezTo>
                  <a:pt x="33" y="37"/>
                  <a:pt x="34" y="38"/>
                  <a:pt x="35" y="39"/>
                </a:cubicBezTo>
                <a:cubicBezTo>
                  <a:pt x="35" y="40"/>
                  <a:pt x="35" y="42"/>
                  <a:pt x="34" y="43"/>
                </a:cubicBezTo>
                <a:cubicBezTo>
                  <a:pt x="34" y="44"/>
                  <a:pt x="26" y="45"/>
                  <a:pt x="25" y="47"/>
                </a:cubicBezTo>
                <a:cubicBezTo>
                  <a:pt x="24" y="49"/>
                  <a:pt x="22" y="54"/>
                  <a:pt x="22" y="54"/>
                </a:cubicBezTo>
                <a:lnTo>
                  <a:pt x="55" y="54"/>
                </a:lnTo>
                <a:close/>
                <a:moveTo>
                  <a:pt x="75" y="39"/>
                </a:moveTo>
                <a:cubicBezTo>
                  <a:pt x="75" y="37"/>
                  <a:pt x="74" y="36"/>
                  <a:pt x="72" y="36"/>
                </a:cubicBezTo>
                <a:cubicBezTo>
                  <a:pt x="71" y="36"/>
                  <a:pt x="70" y="37"/>
                  <a:pt x="70" y="39"/>
                </a:cubicBezTo>
                <a:cubicBezTo>
                  <a:pt x="70" y="40"/>
                  <a:pt x="71" y="41"/>
                  <a:pt x="72" y="41"/>
                </a:cubicBezTo>
                <a:cubicBezTo>
                  <a:pt x="74" y="41"/>
                  <a:pt x="75" y="40"/>
                  <a:pt x="75" y="39"/>
                </a:cubicBezTo>
                <a:close/>
                <a:moveTo>
                  <a:pt x="71" y="47"/>
                </a:moveTo>
                <a:cubicBezTo>
                  <a:pt x="68" y="58"/>
                  <a:pt x="58" y="68"/>
                  <a:pt x="47" y="71"/>
                </a:cubicBezTo>
                <a:cubicBezTo>
                  <a:pt x="47" y="71"/>
                  <a:pt x="47" y="72"/>
                  <a:pt x="47" y="73"/>
                </a:cubicBezTo>
                <a:cubicBezTo>
                  <a:pt x="47" y="73"/>
                  <a:pt x="47" y="73"/>
                  <a:pt x="47" y="74"/>
                </a:cubicBezTo>
                <a:cubicBezTo>
                  <a:pt x="60" y="71"/>
                  <a:pt x="70" y="60"/>
                  <a:pt x="74" y="47"/>
                </a:cubicBezTo>
                <a:cubicBezTo>
                  <a:pt x="73" y="47"/>
                  <a:pt x="73" y="47"/>
                  <a:pt x="72" y="47"/>
                </a:cubicBezTo>
                <a:cubicBezTo>
                  <a:pt x="72" y="47"/>
                  <a:pt x="71" y="47"/>
                  <a:pt x="71" y="47"/>
                </a:cubicBezTo>
                <a:close/>
                <a:moveTo>
                  <a:pt x="7" y="47"/>
                </a:moveTo>
                <a:cubicBezTo>
                  <a:pt x="6" y="47"/>
                  <a:pt x="5" y="47"/>
                  <a:pt x="5" y="47"/>
                </a:cubicBezTo>
                <a:cubicBezTo>
                  <a:pt x="4" y="47"/>
                  <a:pt x="4" y="47"/>
                  <a:pt x="3" y="47"/>
                </a:cubicBezTo>
                <a:cubicBezTo>
                  <a:pt x="7" y="60"/>
                  <a:pt x="17" y="71"/>
                  <a:pt x="30" y="74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2"/>
                  <a:pt x="30" y="71"/>
                  <a:pt x="30" y="71"/>
                </a:cubicBezTo>
                <a:cubicBezTo>
                  <a:pt x="19" y="68"/>
                  <a:pt x="9" y="58"/>
                  <a:pt x="7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Freeform 238"/>
          <p:cNvSpPr>
            <a:spLocks noEditPoints="1"/>
          </p:cNvSpPr>
          <p:nvPr/>
        </p:nvSpPr>
        <p:spPr bwMode="auto">
          <a:xfrm>
            <a:off x="9263525" y="2757035"/>
            <a:ext cx="623148" cy="456234"/>
          </a:xfrm>
          <a:custGeom>
            <a:avLst/>
            <a:gdLst>
              <a:gd name="T0" fmla="*/ 60 w 71"/>
              <a:gd name="T1" fmla="*/ 1 h 50"/>
              <a:gd name="T2" fmla="*/ 53 w 71"/>
              <a:gd name="T3" fmla="*/ 4 h 50"/>
              <a:gd name="T4" fmla="*/ 40 w 71"/>
              <a:gd name="T5" fmla="*/ 1 h 50"/>
              <a:gd name="T6" fmla="*/ 29 w 71"/>
              <a:gd name="T7" fmla="*/ 2 h 50"/>
              <a:gd name="T8" fmla="*/ 22 w 71"/>
              <a:gd name="T9" fmla="*/ 4 h 50"/>
              <a:gd name="T10" fmla="*/ 11 w 71"/>
              <a:gd name="T11" fmla="*/ 2 h 50"/>
              <a:gd name="T12" fmla="*/ 0 w 71"/>
              <a:gd name="T13" fmla="*/ 21 h 50"/>
              <a:gd name="T14" fmla="*/ 6 w 71"/>
              <a:gd name="T15" fmla="*/ 25 h 50"/>
              <a:gd name="T16" fmla="*/ 12 w 71"/>
              <a:gd name="T17" fmla="*/ 32 h 50"/>
              <a:gd name="T18" fmla="*/ 16 w 71"/>
              <a:gd name="T19" fmla="*/ 37 h 50"/>
              <a:gd name="T20" fmla="*/ 17 w 71"/>
              <a:gd name="T21" fmla="*/ 42 h 50"/>
              <a:gd name="T22" fmla="*/ 21 w 71"/>
              <a:gd name="T23" fmla="*/ 43 h 50"/>
              <a:gd name="T24" fmla="*/ 22 w 71"/>
              <a:gd name="T25" fmla="*/ 46 h 50"/>
              <a:gd name="T26" fmla="*/ 27 w 71"/>
              <a:gd name="T27" fmla="*/ 46 h 50"/>
              <a:gd name="T28" fmla="*/ 31 w 71"/>
              <a:gd name="T29" fmla="*/ 50 h 50"/>
              <a:gd name="T30" fmla="*/ 36 w 71"/>
              <a:gd name="T31" fmla="*/ 46 h 50"/>
              <a:gd name="T32" fmla="*/ 40 w 71"/>
              <a:gd name="T33" fmla="*/ 49 h 50"/>
              <a:gd name="T34" fmla="*/ 44 w 71"/>
              <a:gd name="T35" fmla="*/ 45 h 50"/>
              <a:gd name="T36" fmla="*/ 49 w 71"/>
              <a:gd name="T37" fmla="*/ 45 h 50"/>
              <a:gd name="T38" fmla="*/ 52 w 71"/>
              <a:gd name="T39" fmla="*/ 42 h 50"/>
              <a:gd name="T40" fmla="*/ 55 w 71"/>
              <a:gd name="T41" fmla="*/ 36 h 50"/>
              <a:gd name="T42" fmla="*/ 59 w 71"/>
              <a:gd name="T43" fmla="*/ 30 h 50"/>
              <a:gd name="T44" fmla="*/ 66 w 71"/>
              <a:gd name="T45" fmla="*/ 24 h 50"/>
              <a:gd name="T46" fmla="*/ 71 w 71"/>
              <a:gd name="T47" fmla="*/ 21 h 50"/>
              <a:gd name="T48" fmla="*/ 17 w 71"/>
              <a:gd name="T49" fmla="*/ 35 h 50"/>
              <a:gd name="T50" fmla="*/ 15 w 71"/>
              <a:gd name="T51" fmla="*/ 35 h 50"/>
              <a:gd name="T52" fmla="*/ 14 w 71"/>
              <a:gd name="T53" fmla="*/ 33 h 50"/>
              <a:gd name="T54" fmla="*/ 23 w 71"/>
              <a:gd name="T55" fmla="*/ 23 h 50"/>
              <a:gd name="T56" fmla="*/ 26 w 71"/>
              <a:gd name="T57" fmla="*/ 23 h 50"/>
              <a:gd name="T58" fmla="*/ 26 w 71"/>
              <a:gd name="T59" fmla="*/ 26 h 50"/>
              <a:gd name="T60" fmla="*/ 17 w 71"/>
              <a:gd name="T61" fmla="*/ 35 h 50"/>
              <a:gd name="T62" fmla="*/ 18 w 71"/>
              <a:gd name="T63" fmla="*/ 40 h 50"/>
              <a:gd name="T64" fmla="*/ 18 w 71"/>
              <a:gd name="T65" fmla="*/ 37 h 50"/>
              <a:gd name="T66" fmla="*/ 27 w 71"/>
              <a:gd name="T67" fmla="*/ 29 h 50"/>
              <a:gd name="T68" fmla="*/ 30 w 71"/>
              <a:gd name="T69" fmla="*/ 29 h 50"/>
              <a:gd name="T70" fmla="*/ 23 w 71"/>
              <a:gd name="T71" fmla="*/ 38 h 50"/>
              <a:gd name="T72" fmla="*/ 26 w 71"/>
              <a:gd name="T73" fmla="*/ 44 h 50"/>
              <a:gd name="T74" fmla="*/ 23 w 71"/>
              <a:gd name="T75" fmla="*/ 43 h 50"/>
              <a:gd name="T76" fmla="*/ 28 w 71"/>
              <a:gd name="T77" fmla="*/ 37 h 50"/>
              <a:gd name="T78" fmla="*/ 33 w 71"/>
              <a:gd name="T79" fmla="*/ 32 h 50"/>
              <a:gd name="T80" fmla="*/ 35 w 71"/>
              <a:gd name="T81" fmla="*/ 34 h 50"/>
              <a:gd name="T82" fmla="*/ 30 w 71"/>
              <a:gd name="T83" fmla="*/ 40 h 50"/>
              <a:gd name="T84" fmla="*/ 41 w 71"/>
              <a:gd name="T85" fmla="*/ 39 h 50"/>
              <a:gd name="T86" fmla="*/ 33 w 71"/>
              <a:gd name="T87" fmla="*/ 47 h 50"/>
              <a:gd name="T88" fmla="*/ 29 w 71"/>
              <a:gd name="T89" fmla="*/ 46 h 50"/>
              <a:gd name="T90" fmla="*/ 32 w 71"/>
              <a:gd name="T91" fmla="*/ 42 h 50"/>
              <a:gd name="T92" fmla="*/ 40 w 71"/>
              <a:gd name="T93" fmla="*/ 35 h 50"/>
              <a:gd name="T94" fmla="*/ 42 w 71"/>
              <a:gd name="T95" fmla="*/ 37 h 50"/>
              <a:gd name="T96" fmla="*/ 65 w 71"/>
              <a:gd name="T97" fmla="*/ 21 h 50"/>
              <a:gd name="T98" fmla="*/ 57 w 71"/>
              <a:gd name="T99" fmla="*/ 28 h 50"/>
              <a:gd name="T100" fmla="*/ 47 w 71"/>
              <a:gd name="T101" fmla="*/ 19 h 50"/>
              <a:gd name="T102" fmla="*/ 42 w 71"/>
              <a:gd name="T103" fmla="*/ 15 h 50"/>
              <a:gd name="T104" fmla="*/ 41 w 71"/>
              <a:gd name="T105" fmla="*/ 13 h 50"/>
              <a:gd name="T106" fmla="*/ 39 w 71"/>
              <a:gd name="T107" fmla="*/ 14 h 50"/>
              <a:gd name="T108" fmla="*/ 31 w 71"/>
              <a:gd name="T109" fmla="*/ 19 h 50"/>
              <a:gd name="T110" fmla="*/ 26 w 71"/>
              <a:gd name="T111" fmla="*/ 16 h 50"/>
              <a:gd name="T112" fmla="*/ 27 w 71"/>
              <a:gd name="T113" fmla="*/ 15 h 50"/>
              <a:gd name="T114" fmla="*/ 41 w 71"/>
              <a:gd name="T115" fmla="*/ 4 h 50"/>
              <a:gd name="T116" fmla="*/ 53 w 71"/>
              <a:gd name="T117" fmla="*/ 7 h 50"/>
              <a:gd name="T118" fmla="*/ 67 w 71"/>
              <a:gd name="T119" fmla="*/ 2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" h="50">
                <a:moveTo>
                  <a:pt x="62" y="0"/>
                </a:moveTo>
                <a:cubicBezTo>
                  <a:pt x="60" y="1"/>
                  <a:pt x="60" y="1"/>
                  <a:pt x="60" y="1"/>
                </a:cubicBezTo>
                <a:cubicBezTo>
                  <a:pt x="59" y="2"/>
                  <a:pt x="56" y="4"/>
                  <a:pt x="53" y="4"/>
                </a:cubicBezTo>
                <a:cubicBezTo>
                  <a:pt x="53" y="4"/>
                  <a:pt x="53" y="4"/>
                  <a:pt x="53" y="4"/>
                </a:cubicBezTo>
                <a:cubicBezTo>
                  <a:pt x="52" y="4"/>
                  <a:pt x="49" y="3"/>
                  <a:pt x="46" y="2"/>
                </a:cubicBezTo>
                <a:cubicBezTo>
                  <a:pt x="42" y="1"/>
                  <a:pt x="41" y="1"/>
                  <a:pt x="40" y="1"/>
                </a:cubicBezTo>
                <a:cubicBezTo>
                  <a:pt x="40" y="1"/>
                  <a:pt x="38" y="2"/>
                  <a:pt x="36" y="4"/>
                </a:cubicBezTo>
                <a:cubicBezTo>
                  <a:pt x="34" y="3"/>
                  <a:pt x="31" y="2"/>
                  <a:pt x="29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6" y="2"/>
                  <a:pt x="24" y="3"/>
                  <a:pt x="22" y="4"/>
                </a:cubicBezTo>
                <a:cubicBezTo>
                  <a:pt x="20" y="4"/>
                  <a:pt x="19" y="5"/>
                  <a:pt x="18" y="5"/>
                </a:cubicBezTo>
                <a:cubicBezTo>
                  <a:pt x="17" y="5"/>
                  <a:pt x="14" y="3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0" y="21"/>
                  <a:pt x="0" y="21"/>
                  <a:pt x="0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2"/>
                  <a:pt x="5" y="24"/>
                  <a:pt x="6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7"/>
                  <a:pt x="10" y="29"/>
                  <a:pt x="12" y="32"/>
                </a:cubicBezTo>
                <a:cubicBezTo>
                  <a:pt x="12" y="33"/>
                  <a:pt x="12" y="35"/>
                  <a:pt x="13" y="36"/>
                </a:cubicBezTo>
                <a:cubicBezTo>
                  <a:pt x="14" y="37"/>
                  <a:pt x="15" y="37"/>
                  <a:pt x="16" y="37"/>
                </a:cubicBezTo>
                <a:cubicBezTo>
                  <a:pt x="16" y="38"/>
                  <a:pt x="16" y="38"/>
                  <a:pt x="16" y="39"/>
                </a:cubicBezTo>
                <a:cubicBezTo>
                  <a:pt x="16" y="40"/>
                  <a:pt x="16" y="41"/>
                  <a:pt x="17" y="42"/>
                </a:cubicBezTo>
                <a:cubicBezTo>
                  <a:pt x="18" y="42"/>
                  <a:pt x="19" y="43"/>
                  <a:pt x="20" y="43"/>
                </a:cubicBezTo>
                <a:cubicBezTo>
                  <a:pt x="20" y="43"/>
                  <a:pt x="20" y="43"/>
                  <a:pt x="21" y="43"/>
                </a:cubicBezTo>
                <a:cubicBezTo>
                  <a:pt x="21" y="43"/>
                  <a:pt x="21" y="43"/>
                  <a:pt x="21" y="43"/>
                </a:cubicBezTo>
                <a:cubicBezTo>
                  <a:pt x="21" y="44"/>
                  <a:pt x="21" y="45"/>
                  <a:pt x="22" y="46"/>
                </a:cubicBezTo>
                <a:cubicBezTo>
                  <a:pt x="23" y="47"/>
                  <a:pt x="24" y="47"/>
                  <a:pt x="25" y="47"/>
                </a:cubicBezTo>
                <a:cubicBezTo>
                  <a:pt x="26" y="47"/>
                  <a:pt x="27" y="47"/>
                  <a:pt x="27" y="46"/>
                </a:cubicBezTo>
                <a:cubicBezTo>
                  <a:pt x="27" y="47"/>
                  <a:pt x="28" y="48"/>
                  <a:pt x="28" y="49"/>
                </a:cubicBezTo>
                <a:cubicBezTo>
                  <a:pt x="29" y="49"/>
                  <a:pt x="30" y="50"/>
                  <a:pt x="31" y="50"/>
                </a:cubicBezTo>
                <a:cubicBezTo>
                  <a:pt x="32" y="50"/>
                  <a:pt x="33" y="49"/>
                  <a:pt x="34" y="49"/>
                </a:cubicBezTo>
                <a:cubicBezTo>
                  <a:pt x="36" y="46"/>
                  <a:pt x="36" y="46"/>
                  <a:pt x="36" y="46"/>
                </a:cubicBezTo>
                <a:cubicBezTo>
                  <a:pt x="37" y="48"/>
                  <a:pt x="37" y="48"/>
                  <a:pt x="37" y="48"/>
                </a:cubicBezTo>
                <a:cubicBezTo>
                  <a:pt x="38" y="48"/>
                  <a:pt x="39" y="49"/>
                  <a:pt x="40" y="49"/>
                </a:cubicBezTo>
                <a:cubicBezTo>
                  <a:pt x="41" y="49"/>
                  <a:pt x="42" y="48"/>
                  <a:pt x="43" y="48"/>
                </a:cubicBezTo>
                <a:cubicBezTo>
                  <a:pt x="44" y="47"/>
                  <a:pt x="44" y="46"/>
                  <a:pt x="44" y="45"/>
                </a:cubicBezTo>
                <a:cubicBezTo>
                  <a:pt x="45" y="46"/>
                  <a:pt x="46" y="46"/>
                  <a:pt x="46" y="46"/>
                </a:cubicBezTo>
                <a:cubicBezTo>
                  <a:pt x="48" y="46"/>
                  <a:pt x="49" y="46"/>
                  <a:pt x="49" y="45"/>
                </a:cubicBezTo>
                <a:cubicBezTo>
                  <a:pt x="50" y="44"/>
                  <a:pt x="51" y="43"/>
                  <a:pt x="50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3" y="42"/>
                  <a:pt x="54" y="42"/>
                  <a:pt x="55" y="41"/>
                </a:cubicBezTo>
                <a:cubicBezTo>
                  <a:pt x="56" y="40"/>
                  <a:pt x="56" y="38"/>
                  <a:pt x="55" y="36"/>
                </a:cubicBezTo>
                <a:cubicBezTo>
                  <a:pt x="56" y="36"/>
                  <a:pt x="57" y="36"/>
                  <a:pt x="58" y="35"/>
                </a:cubicBezTo>
                <a:cubicBezTo>
                  <a:pt x="59" y="34"/>
                  <a:pt x="60" y="32"/>
                  <a:pt x="59" y="30"/>
                </a:cubicBezTo>
                <a:cubicBezTo>
                  <a:pt x="60" y="29"/>
                  <a:pt x="61" y="28"/>
                  <a:pt x="62" y="28"/>
                </a:cubicBezTo>
                <a:cubicBezTo>
                  <a:pt x="63" y="26"/>
                  <a:pt x="65" y="24"/>
                  <a:pt x="66" y="24"/>
                </a:cubicBezTo>
                <a:cubicBezTo>
                  <a:pt x="67" y="23"/>
                  <a:pt x="69" y="22"/>
                  <a:pt x="70" y="22"/>
                </a:cubicBezTo>
                <a:cubicBezTo>
                  <a:pt x="71" y="21"/>
                  <a:pt x="71" y="21"/>
                  <a:pt x="71" y="21"/>
                </a:cubicBezTo>
                <a:lnTo>
                  <a:pt x="62" y="0"/>
                </a:lnTo>
                <a:close/>
                <a:moveTo>
                  <a:pt x="17" y="35"/>
                </a:moveTo>
                <a:cubicBezTo>
                  <a:pt x="17" y="35"/>
                  <a:pt x="16" y="35"/>
                  <a:pt x="16" y="35"/>
                </a:cubicBezTo>
                <a:cubicBezTo>
                  <a:pt x="16" y="35"/>
                  <a:pt x="15" y="35"/>
                  <a:pt x="15" y="35"/>
                </a:cubicBezTo>
                <a:cubicBezTo>
                  <a:pt x="14" y="34"/>
                  <a:pt x="14" y="34"/>
                  <a:pt x="14" y="34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4" y="32"/>
                  <a:pt x="15" y="3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4" y="23"/>
                  <a:pt x="24" y="23"/>
                </a:cubicBezTo>
                <a:cubicBezTo>
                  <a:pt x="25" y="23"/>
                  <a:pt x="26" y="23"/>
                  <a:pt x="26" y="23"/>
                </a:cubicBezTo>
                <a:cubicBezTo>
                  <a:pt x="26" y="24"/>
                  <a:pt x="26" y="24"/>
                  <a:pt x="26" y="25"/>
                </a:cubicBezTo>
                <a:cubicBezTo>
                  <a:pt x="26" y="25"/>
                  <a:pt x="26" y="26"/>
                  <a:pt x="26" y="26"/>
                </a:cubicBezTo>
                <a:cubicBezTo>
                  <a:pt x="18" y="35"/>
                  <a:pt x="18" y="35"/>
                  <a:pt x="18" y="35"/>
                </a:cubicBezTo>
                <a:cubicBezTo>
                  <a:pt x="17" y="35"/>
                  <a:pt x="17" y="35"/>
                  <a:pt x="17" y="35"/>
                </a:cubicBezTo>
                <a:close/>
                <a:moveTo>
                  <a:pt x="21" y="40"/>
                </a:moveTo>
                <a:cubicBezTo>
                  <a:pt x="20" y="41"/>
                  <a:pt x="19" y="41"/>
                  <a:pt x="18" y="40"/>
                </a:cubicBezTo>
                <a:cubicBezTo>
                  <a:pt x="18" y="40"/>
                  <a:pt x="18" y="39"/>
                  <a:pt x="18" y="39"/>
                </a:cubicBezTo>
                <a:cubicBezTo>
                  <a:pt x="18" y="38"/>
                  <a:pt x="18" y="38"/>
                  <a:pt x="18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8" y="28"/>
                  <a:pt x="28" y="28"/>
                </a:cubicBezTo>
                <a:cubicBezTo>
                  <a:pt x="29" y="28"/>
                  <a:pt x="29" y="29"/>
                  <a:pt x="30" y="29"/>
                </a:cubicBezTo>
                <a:cubicBezTo>
                  <a:pt x="30" y="30"/>
                  <a:pt x="30" y="31"/>
                  <a:pt x="30" y="32"/>
                </a:cubicBezTo>
                <a:cubicBezTo>
                  <a:pt x="23" y="38"/>
                  <a:pt x="23" y="38"/>
                  <a:pt x="23" y="38"/>
                </a:cubicBezTo>
                <a:lnTo>
                  <a:pt x="21" y="40"/>
                </a:lnTo>
                <a:close/>
                <a:moveTo>
                  <a:pt x="26" y="44"/>
                </a:moveTo>
                <a:cubicBezTo>
                  <a:pt x="26" y="45"/>
                  <a:pt x="24" y="45"/>
                  <a:pt x="23" y="44"/>
                </a:cubicBezTo>
                <a:cubicBezTo>
                  <a:pt x="23" y="44"/>
                  <a:pt x="23" y="43"/>
                  <a:pt x="23" y="43"/>
                </a:cubicBezTo>
                <a:cubicBezTo>
                  <a:pt x="23" y="42"/>
                  <a:pt x="23" y="42"/>
                  <a:pt x="23" y="41"/>
                </a:cubicBezTo>
                <a:cubicBezTo>
                  <a:pt x="28" y="37"/>
                  <a:pt x="28" y="37"/>
                  <a:pt x="28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3" y="32"/>
                  <a:pt x="33" y="32"/>
                </a:cubicBezTo>
                <a:cubicBezTo>
                  <a:pt x="34" y="32"/>
                  <a:pt x="34" y="33"/>
                  <a:pt x="35" y="33"/>
                </a:cubicBezTo>
                <a:cubicBezTo>
                  <a:pt x="35" y="33"/>
                  <a:pt x="35" y="34"/>
                  <a:pt x="35" y="34"/>
                </a:cubicBezTo>
                <a:cubicBezTo>
                  <a:pt x="35" y="35"/>
                  <a:pt x="35" y="36"/>
                  <a:pt x="35" y="36"/>
                </a:cubicBezTo>
                <a:cubicBezTo>
                  <a:pt x="30" y="40"/>
                  <a:pt x="30" y="40"/>
                  <a:pt x="30" y="40"/>
                </a:cubicBezTo>
                <a:lnTo>
                  <a:pt x="26" y="44"/>
                </a:lnTo>
                <a:close/>
                <a:moveTo>
                  <a:pt x="41" y="39"/>
                </a:moveTo>
                <a:cubicBezTo>
                  <a:pt x="35" y="45"/>
                  <a:pt x="35" y="45"/>
                  <a:pt x="35" y="45"/>
                </a:cubicBezTo>
                <a:cubicBezTo>
                  <a:pt x="33" y="47"/>
                  <a:pt x="33" y="47"/>
                  <a:pt x="33" y="47"/>
                </a:cubicBezTo>
                <a:cubicBezTo>
                  <a:pt x="32" y="48"/>
                  <a:pt x="31" y="48"/>
                  <a:pt x="30" y="47"/>
                </a:cubicBezTo>
                <a:cubicBezTo>
                  <a:pt x="29" y="47"/>
                  <a:pt x="29" y="46"/>
                  <a:pt x="29" y="46"/>
                </a:cubicBezTo>
                <a:cubicBezTo>
                  <a:pt x="29" y="45"/>
                  <a:pt x="29" y="45"/>
                  <a:pt x="30" y="44"/>
                </a:cubicBezTo>
                <a:cubicBezTo>
                  <a:pt x="32" y="42"/>
                  <a:pt x="32" y="42"/>
                  <a:pt x="32" y="42"/>
                </a:cubicBezTo>
                <a:cubicBezTo>
                  <a:pt x="38" y="36"/>
                  <a:pt x="38" y="36"/>
                  <a:pt x="38" y="36"/>
                </a:cubicBezTo>
                <a:cubicBezTo>
                  <a:pt x="39" y="35"/>
                  <a:pt x="39" y="35"/>
                  <a:pt x="40" y="35"/>
                </a:cubicBezTo>
                <a:cubicBezTo>
                  <a:pt x="40" y="35"/>
                  <a:pt x="41" y="35"/>
                  <a:pt x="41" y="36"/>
                </a:cubicBezTo>
                <a:cubicBezTo>
                  <a:pt x="41" y="36"/>
                  <a:pt x="42" y="37"/>
                  <a:pt x="42" y="37"/>
                </a:cubicBezTo>
                <a:cubicBezTo>
                  <a:pt x="42" y="38"/>
                  <a:pt x="41" y="38"/>
                  <a:pt x="41" y="39"/>
                </a:cubicBezTo>
                <a:close/>
                <a:moveTo>
                  <a:pt x="65" y="21"/>
                </a:moveTo>
                <a:cubicBezTo>
                  <a:pt x="63" y="22"/>
                  <a:pt x="61" y="24"/>
                  <a:pt x="60" y="26"/>
                </a:cubicBezTo>
                <a:cubicBezTo>
                  <a:pt x="59" y="26"/>
                  <a:pt x="58" y="27"/>
                  <a:pt x="57" y="28"/>
                </a:cubicBezTo>
                <a:cubicBezTo>
                  <a:pt x="50" y="21"/>
                  <a:pt x="50" y="21"/>
                  <a:pt x="50" y="21"/>
                </a:cubicBezTo>
                <a:cubicBezTo>
                  <a:pt x="49" y="20"/>
                  <a:pt x="48" y="19"/>
                  <a:pt x="47" y="19"/>
                </a:cubicBezTo>
                <a:cubicBezTo>
                  <a:pt x="47" y="19"/>
                  <a:pt x="46" y="19"/>
                  <a:pt x="44" y="18"/>
                </a:cubicBezTo>
                <a:cubicBezTo>
                  <a:pt x="42" y="16"/>
                  <a:pt x="42" y="15"/>
                  <a:pt x="42" y="15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1" y="12"/>
                  <a:pt x="41" y="12"/>
                </a:cubicBezTo>
                <a:cubicBezTo>
                  <a:pt x="39" y="14"/>
                  <a:pt x="39" y="14"/>
                  <a:pt x="39" y="14"/>
                </a:cubicBezTo>
                <a:cubicBezTo>
                  <a:pt x="37" y="15"/>
                  <a:pt x="35" y="17"/>
                  <a:pt x="34" y="18"/>
                </a:cubicBezTo>
                <a:cubicBezTo>
                  <a:pt x="33" y="18"/>
                  <a:pt x="32" y="19"/>
                  <a:pt x="31" y="19"/>
                </a:cubicBezTo>
                <a:cubicBezTo>
                  <a:pt x="30" y="19"/>
                  <a:pt x="29" y="19"/>
                  <a:pt x="28" y="18"/>
                </a:cubicBezTo>
                <a:cubicBezTo>
                  <a:pt x="27" y="18"/>
                  <a:pt x="27" y="17"/>
                  <a:pt x="26" y="16"/>
                </a:cubicBezTo>
                <a:cubicBezTo>
                  <a:pt x="26" y="16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9" y="13"/>
                  <a:pt x="33" y="10"/>
                  <a:pt x="37" y="7"/>
                </a:cubicBezTo>
                <a:cubicBezTo>
                  <a:pt x="38" y="5"/>
                  <a:pt x="40" y="4"/>
                  <a:pt x="41" y="4"/>
                </a:cubicBezTo>
                <a:cubicBezTo>
                  <a:pt x="41" y="4"/>
                  <a:pt x="44" y="5"/>
                  <a:pt x="45" y="5"/>
                </a:cubicBezTo>
                <a:cubicBezTo>
                  <a:pt x="49" y="7"/>
                  <a:pt x="52" y="7"/>
                  <a:pt x="53" y="7"/>
                </a:cubicBezTo>
                <a:cubicBezTo>
                  <a:pt x="56" y="7"/>
                  <a:pt x="59" y="6"/>
                  <a:pt x="60" y="5"/>
                </a:cubicBezTo>
                <a:cubicBezTo>
                  <a:pt x="67" y="20"/>
                  <a:pt x="67" y="20"/>
                  <a:pt x="67" y="20"/>
                </a:cubicBezTo>
                <a:cubicBezTo>
                  <a:pt x="66" y="20"/>
                  <a:pt x="65" y="21"/>
                  <a:pt x="65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Freeform 189"/>
          <p:cNvSpPr>
            <a:spLocks noEditPoints="1"/>
          </p:cNvSpPr>
          <p:nvPr/>
        </p:nvSpPr>
        <p:spPr bwMode="auto">
          <a:xfrm>
            <a:off x="5800777" y="2719944"/>
            <a:ext cx="641695" cy="530417"/>
          </a:xfrm>
          <a:custGeom>
            <a:avLst/>
            <a:gdLst>
              <a:gd name="T0" fmla="*/ 70 w 73"/>
              <a:gd name="T1" fmla="*/ 29 h 58"/>
              <a:gd name="T2" fmla="*/ 65 w 73"/>
              <a:gd name="T3" fmla="*/ 20 h 58"/>
              <a:gd name="T4" fmla="*/ 57 w 73"/>
              <a:gd name="T5" fmla="*/ 20 h 58"/>
              <a:gd name="T6" fmla="*/ 53 w 73"/>
              <a:gd name="T7" fmla="*/ 20 h 58"/>
              <a:gd name="T8" fmla="*/ 52 w 73"/>
              <a:gd name="T9" fmla="*/ 13 h 58"/>
              <a:gd name="T10" fmla="*/ 45 w 73"/>
              <a:gd name="T11" fmla="*/ 0 h 58"/>
              <a:gd name="T12" fmla="*/ 35 w 73"/>
              <a:gd name="T13" fmla="*/ 12 h 58"/>
              <a:gd name="T14" fmla="*/ 26 w 73"/>
              <a:gd name="T15" fmla="*/ 23 h 58"/>
              <a:gd name="T16" fmla="*/ 22 w 73"/>
              <a:gd name="T17" fmla="*/ 22 h 58"/>
              <a:gd name="T18" fmla="*/ 22 w 73"/>
              <a:gd name="T19" fmla="*/ 22 h 58"/>
              <a:gd name="T20" fmla="*/ 21 w 73"/>
              <a:gd name="T21" fmla="*/ 21 h 58"/>
              <a:gd name="T22" fmla="*/ 6 w 73"/>
              <a:gd name="T23" fmla="*/ 22 h 58"/>
              <a:gd name="T24" fmla="*/ 7 w 73"/>
              <a:gd name="T25" fmla="*/ 57 h 58"/>
              <a:gd name="T26" fmla="*/ 21 w 73"/>
              <a:gd name="T27" fmla="*/ 58 h 58"/>
              <a:gd name="T28" fmla="*/ 22 w 73"/>
              <a:gd name="T29" fmla="*/ 57 h 58"/>
              <a:gd name="T30" fmla="*/ 22 w 73"/>
              <a:gd name="T31" fmla="*/ 57 h 58"/>
              <a:gd name="T32" fmla="*/ 32 w 73"/>
              <a:gd name="T33" fmla="*/ 54 h 58"/>
              <a:gd name="T34" fmla="*/ 41 w 73"/>
              <a:gd name="T35" fmla="*/ 56 h 58"/>
              <a:gd name="T36" fmla="*/ 64 w 73"/>
              <a:gd name="T37" fmla="*/ 56 h 58"/>
              <a:gd name="T38" fmla="*/ 66 w 73"/>
              <a:gd name="T39" fmla="*/ 56 h 58"/>
              <a:gd name="T40" fmla="*/ 69 w 73"/>
              <a:gd name="T41" fmla="*/ 47 h 58"/>
              <a:gd name="T42" fmla="*/ 71 w 73"/>
              <a:gd name="T43" fmla="*/ 39 h 58"/>
              <a:gd name="T44" fmla="*/ 70 w 73"/>
              <a:gd name="T45" fmla="*/ 34 h 58"/>
              <a:gd name="T46" fmla="*/ 53 w 73"/>
              <a:gd name="T47" fmla="*/ 37 h 58"/>
              <a:gd name="T48" fmla="*/ 53 w 73"/>
              <a:gd name="T49" fmla="*/ 31 h 58"/>
              <a:gd name="T50" fmla="*/ 65 w 73"/>
              <a:gd name="T51" fmla="*/ 31 h 58"/>
              <a:gd name="T52" fmla="*/ 66 w 73"/>
              <a:gd name="T53" fmla="*/ 31 h 58"/>
              <a:gd name="T54" fmla="*/ 70 w 73"/>
              <a:gd name="T55" fmla="*/ 34 h 58"/>
              <a:gd name="T56" fmla="*/ 57 w 73"/>
              <a:gd name="T57" fmla="*/ 23 h 58"/>
              <a:gd name="T58" fmla="*/ 65 w 73"/>
              <a:gd name="T59" fmla="*/ 23 h 58"/>
              <a:gd name="T60" fmla="*/ 65 w 73"/>
              <a:gd name="T61" fmla="*/ 28 h 58"/>
              <a:gd name="T62" fmla="*/ 53 w 73"/>
              <a:gd name="T63" fmla="*/ 28 h 58"/>
              <a:gd name="T64" fmla="*/ 53 w 73"/>
              <a:gd name="T65" fmla="*/ 23 h 58"/>
              <a:gd name="T66" fmla="*/ 8 w 73"/>
              <a:gd name="T67" fmla="*/ 55 h 58"/>
              <a:gd name="T68" fmla="*/ 8 w 73"/>
              <a:gd name="T69" fmla="*/ 24 h 58"/>
              <a:gd name="T70" fmla="*/ 14 w 73"/>
              <a:gd name="T71" fmla="*/ 40 h 58"/>
              <a:gd name="T72" fmla="*/ 8 w 73"/>
              <a:gd name="T73" fmla="*/ 55 h 58"/>
              <a:gd name="T74" fmla="*/ 21 w 73"/>
              <a:gd name="T75" fmla="*/ 54 h 58"/>
              <a:gd name="T76" fmla="*/ 21 w 73"/>
              <a:gd name="T77" fmla="*/ 54 h 58"/>
              <a:gd name="T78" fmla="*/ 39 w 73"/>
              <a:gd name="T79" fmla="*/ 53 h 58"/>
              <a:gd name="T80" fmla="*/ 19 w 73"/>
              <a:gd name="T81" fmla="*/ 51 h 58"/>
              <a:gd name="T82" fmla="*/ 17 w 73"/>
              <a:gd name="T83" fmla="*/ 40 h 58"/>
              <a:gd name="T84" fmla="*/ 19 w 73"/>
              <a:gd name="T85" fmla="*/ 28 h 58"/>
              <a:gd name="T86" fmla="*/ 31 w 73"/>
              <a:gd name="T87" fmla="*/ 21 h 58"/>
              <a:gd name="T88" fmla="*/ 44 w 73"/>
              <a:gd name="T89" fmla="*/ 4 h 58"/>
              <a:gd name="T90" fmla="*/ 48 w 73"/>
              <a:gd name="T91" fmla="*/ 5 h 58"/>
              <a:gd name="T92" fmla="*/ 46 w 73"/>
              <a:gd name="T93" fmla="*/ 21 h 58"/>
              <a:gd name="T94" fmla="*/ 42 w 73"/>
              <a:gd name="T95" fmla="*/ 33 h 58"/>
              <a:gd name="T96" fmla="*/ 32 w 73"/>
              <a:gd name="T97" fmla="*/ 39 h 58"/>
              <a:gd name="T98" fmla="*/ 45 w 73"/>
              <a:gd name="T99" fmla="*/ 33 h 58"/>
              <a:gd name="T100" fmla="*/ 48 w 73"/>
              <a:gd name="T101" fmla="*/ 23 h 58"/>
              <a:gd name="T102" fmla="*/ 50 w 73"/>
              <a:gd name="T103" fmla="*/ 30 h 58"/>
              <a:gd name="T104" fmla="*/ 50 w 73"/>
              <a:gd name="T105" fmla="*/ 39 h 58"/>
              <a:gd name="T106" fmla="*/ 51 w 73"/>
              <a:gd name="T107" fmla="*/ 46 h 58"/>
              <a:gd name="T108" fmla="*/ 50 w 73"/>
              <a:gd name="T109" fmla="*/ 54 h 58"/>
              <a:gd name="T110" fmla="*/ 64 w 73"/>
              <a:gd name="T111" fmla="*/ 53 h 58"/>
              <a:gd name="T112" fmla="*/ 52 w 73"/>
              <a:gd name="T113" fmla="*/ 50 h 58"/>
              <a:gd name="T114" fmla="*/ 64 w 73"/>
              <a:gd name="T115" fmla="*/ 48 h 58"/>
              <a:gd name="T116" fmla="*/ 64 w 73"/>
              <a:gd name="T117" fmla="*/ 53 h 58"/>
              <a:gd name="T118" fmla="*/ 54 w 73"/>
              <a:gd name="T119" fmla="*/ 45 h 58"/>
              <a:gd name="T120" fmla="*/ 54 w 73"/>
              <a:gd name="T121" fmla="*/ 40 h 58"/>
              <a:gd name="T122" fmla="*/ 69 w 73"/>
              <a:gd name="T123" fmla="*/ 4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" h="58">
                <a:moveTo>
                  <a:pt x="73" y="34"/>
                </a:moveTo>
                <a:cubicBezTo>
                  <a:pt x="73" y="32"/>
                  <a:pt x="72" y="29"/>
                  <a:pt x="70" y="29"/>
                </a:cubicBezTo>
                <a:cubicBezTo>
                  <a:pt x="70" y="28"/>
                  <a:pt x="70" y="27"/>
                  <a:pt x="70" y="26"/>
                </a:cubicBezTo>
                <a:cubicBezTo>
                  <a:pt x="70" y="23"/>
                  <a:pt x="68" y="20"/>
                  <a:pt x="65" y="20"/>
                </a:cubicBezTo>
                <a:cubicBezTo>
                  <a:pt x="62" y="20"/>
                  <a:pt x="62" y="20"/>
                  <a:pt x="62" y="20"/>
                </a:cubicBezTo>
                <a:cubicBezTo>
                  <a:pt x="57" y="20"/>
                  <a:pt x="57" y="20"/>
                  <a:pt x="57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50" y="18"/>
                  <a:pt x="51" y="15"/>
                  <a:pt x="52" y="13"/>
                </a:cubicBezTo>
                <a:cubicBezTo>
                  <a:pt x="53" y="9"/>
                  <a:pt x="52" y="6"/>
                  <a:pt x="51" y="3"/>
                </a:cubicBezTo>
                <a:cubicBezTo>
                  <a:pt x="50" y="1"/>
                  <a:pt x="48" y="0"/>
                  <a:pt x="45" y="0"/>
                </a:cubicBezTo>
                <a:cubicBezTo>
                  <a:pt x="43" y="0"/>
                  <a:pt x="42" y="1"/>
                  <a:pt x="41" y="4"/>
                </a:cubicBezTo>
                <a:cubicBezTo>
                  <a:pt x="40" y="8"/>
                  <a:pt x="38" y="10"/>
                  <a:pt x="35" y="12"/>
                </a:cubicBezTo>
                <a:cubicBezTo>
                  <a:pt x="33" y="14"/>
                  <a:pt x="31" y="17"/>
                  <a:pt x="29" y="19"/>
                </a:cubicBezTo>
                <a:cubicBezTo>
                  <a:pt x="28" y="21"/>
                  <a:pt x="27" y="22"/>
                  <a:pt x="26" y="23"/>
                </a:cubicBezTo>
                <a:cubicBezTo>
                  <a:pt x="25" y="23"/>
                  <a:pt x="25" y="24"/>
                  <a:pt x="24" y="24"/>
                </a:cubicBezTo>
                <a:cubicBezTo>
                  <a:pt x="23" y="23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1"/>
                  <a:pt x="7" y="21"/>
                  <a:pt x="6" y="22"/>
                </a:cubicBezTo>
                <a:cubicBezTo>
                  <a:pt x="6" y="22"/>
                  <a:pt x="0" y="26"/>
                  <a:pt x="0" y="40"/>
                </a:cubicBezTo>
                <a:cubicBezTo>
                  <a:pt x="0" y="54"/>
                  <a:pt x="6" y="57"/>
                  <a:pt x="7" y="57"/>
                </a:cubicBezTo>
                <a:cubicBezTo>
                  <a:pt x="7" y="57"/>
                  <a:pt x="7" y="58"/>
                  <a:pt x="7" y="58"/>
                </a:cubicBezTo>
                <a:cubicBezTo>
                  <a:pt x="21" y="58"/>
                  <a:pt x="21" y="58"/>
                  <a:pt x="21" y="58"/>
                </a:cubicBezTo>
                <a:cubicBezTo>
                  <a:pt x="21" y="57"/>
                  <a:pt x="21" y="57"/>
                  <a:pt x="21" y="58"/>
                </a:cubicBezTo>
                <a:cubicBezTo>
                  <a:pt x="22" y="58"/>
                  <a:pt x="22" y="57"/>
                  <a:pt x="22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23" y="57"/>
                  <a:pt x="24" y="56"/>
                  <a:pt x="25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3" y="54"/>
                  <a:pt x="35" y="55"/>
                  <a:pt x="38" y="55"/>
                </a:cubicBezTo>
                <a:cubicBezTo>
                  <a:pt x="39" y="56"/>
                  <a:pt x="40" y="56"/>
                  <a:pt x="41" y="56"/>
                </a:cubicBezTo>
                <a:cubicBezTo>
                  <a:pt x="43" y="57"/>
                  <a:pt x="45" y="57"/>
                  <a:pt x="48" y="57"/>
                </a:cubicBezTo>
                <a:cubicBezTo>
                  <a:pt x="55" y="57"/>
                  <a:pt x="64" y="56"/>
                  <a:pt x="64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56"/>
                  <a:pt x="66" y="56"/>
                  <a:pt x="66" y="56"/>
                </a:cubicBezTo>
                <a:cubicBezTo>
                  <a:pt x="68" y="55"/>
                  <a:pt x="70" y="53"/>
                  <a:pt x="70" y="50"/>
                </a:cubicBezTo>
                <a:cubicBezTo>
                  <a:pt x="70" y="49"/>
                  <a:pt x="69" y="48"/>
                  <a:pt x="69" y="47"/>
                </a:cubicBezTo>
                <a:cubicBezTo>
                  <a:pt x="71" y="46"/>
                  <a:pt x="72" y="44"/>
                  <a:pt x="72" y="42"/>
                </a:cubicBezTo>
                <a:cubicBezTo>
                  <a:pt x="72" y="41"/>
                  <a:pt x="72" y="40"/>
                  <a:pt x="71" y="39"/>
                </a:cubicBezTo>
                <a:cubicBezTo>
                  <a:pt x="72" y="38"/>
                  <a:pt x="73" y="36"/>
                  <a:pt x="73" y="34"/>
                </a:cubicBezTo>
                <a:close/>
                <a:moveTo>
                  <a:pt x="70" y="34"/>
                </a:moveTo>
                <a:cubicBezTo>
                  <a:pt x="70" y="35"/>
                  <a:pt x="69" y="37"/>
                  <a:pt x="68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2" y="37"/>
                  <a:pt x="51" y="35"/>
                  <a:pt x="51" y="34"/>
                </a:cubicBezTo>
                <a:cubicBezTo>
                  <a:pt x="51" y="33"/>
                  <a:pt x="52" y="31"/>
                  <a:pt x="53" y="31"/>
                </a:cubicBezTo>
                <a:cubicBezTo>
                  <a:pt x="55" y="31"/>
                  <a:pt x="55" y="31"/>
                  <a:pt x="55" y="31"/>
                </a:cubicBezTo>
                <a:cubicBezTo>
                  <a:pt x="65" y="31"/>
                  <a:pt x="65" y="31"/>
                  <a:pt x="65" y="31"/>
                </a:cubicBezTo>
                <a:cubicBezTo>
                  <a:pt x="65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9" y="31"/>
                  <a:pt x="70" y="33"/>
                  <a:pt x="70" y="34"/>
                </a:cubicBezTo>
                <a:close/>
                <a:moveTo>
                  <a:pt x="56" y="23"/>
                </a:moveTo>
                <a:cubicBezTo>
                  <a:pt x="57" y="23"/>
                  <a:pt x="57" y="23"/>
                  <a:pt x="57" y="23"/>
                </a:cubicBezTo>
                <a:cubicBezTo>
                  <a:pt x="62" y="23"/>
                  <a:pt x="62" y="23"/>
                  <a:pt x="62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6" y="23"/>
                  <a:pt x="67" y="24"/>
                  <a:pt x="67" y="26"/>
                </a:cubicBezTo>
                <a:cubicBezTo>
                  <a:pt x="67" y="27"/>
                  <a:pt x="66" y="28"/>
                  <a:pt x="65" y="28"/>
                </a:cubicBezTo>
                <a:cubicBezTo>
                  <a:pt x="55" y="28"/>
                  <a:pt x="55" y="28"/>
                  <a:pt x="55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2" y="28"/>
                  <a:pt x="51" y="27"/>
                  <a:pt x="51" y="26"/>
                </a:cubicBezTo>
                <a:cubicBezTo>
                  <a:pt x="51" y="24"/>
                  <a:pt x="52" y="23"/>
                  <a:pt x="53" y="23"/>
                </a:cubicBezTo>
                <a:lnTo>
                  <a:pt x="56" y="23"/>
                </a:lnTo>
                <a:close/>
                <a:moveTo>
                  <a:pt x="8" y="55"/>
                </a:moveTo>
                <a:cubicBezTo>
                  <a:pt x="7" y="54"/>
                  <a:pt x="3" y="50"/>
                  <a:pt x="3" y="40"/>
                </a:cubicBezTo>
                <a:cubicBezTo>
                  <a:pt x="3" y="29"/>
                  <a:pt x="7" y="25"/>
                  <a:pt x="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6" y="27"/>
                  <a:pt x="14" y="32"/>
                  <a:pt x="14" y="40"/>
                </a:cubicBezTo>
                <a:cubicBezTo>
                  <a:pt x="14" y="47"/>
                  <a:pt x="16" y="52"/>
                  <a:pt x="18" y="55"/>
                </a:cubicBezTo>
                <a:lnTo>
                  <a:pt x="8" y="55"/>
                </a:lnTo>
                <a:close/>
                <a:moveTo>
                  <a:pt x="21" y="54"/>
                </a:moveTo>
                <a:cubicBezTo>
                  <a:pt x="21" y="54"/>
                  <a:pt x="21" y="54"/>
                  <a:pt x="21" y="54"/>
                </a:cubicBezTo>
                <a:cubicBezTo>
                  <a:pt x="21" y="54"/>
                  <a:pt x="21" y="54"/>
                  <a:pt x="21" y="54"/>
                </a:cubicBezTo>
                <a:cubicBezTo>
                  <a:pt x="21" y="54"/>
                  <a:pt x="21" y="54"/>
                  <a:pt x="21" y="54"/>
                </a:cubicBezTo>
                <a:close/>
                <a:moveTo>
                  <a:pt x="42" y="54"/>
                </a:moveTo>
                <a:cubicBezTo>
                  <a:pt x="41" y="53"/>
                  <a:pt x="40" y="53"/>
                  <a:pt x="39" y="53"/>
                </a:cubicBezTo>
                <a:cubicBezTo>
                  <a:pt x="36" y="52"/>
                  <a:pt x="34" y="51"/>
                  <a:pt x="32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8" y="49"/>
                  <a:pt x="17" y="45"/>
                  <a:pt x="17" y="40"/>
                </a:cubicBezTo>
                <a:cubicBezTo>
                  <a:pt x="17" y="34"/>
                  <a:pt x="18" y="30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20" y="28"/>
                  <a:pt x="25" y="28"/>
                  <a:pt x="28" y="25"/>
                </a:cubicBezTo>
                <a:cubicBezTo>
                  <a:pt x="29" y="24"/>
                  <a:pt x="30" y="23"/>
                  <a:pt x="31" y="21"/>
                </a:cubicBezTo>
                <a:cubicBezTo>
                  <a:pt x="33" y="19"/>
                  <a:pt x="35" y="16"/>
                  <a:pt x="37" y="15"/>
                </a:cubicBezTo>
                <a:cubicBezTo>
                  <a:pt x="41" y="12"/>
                  <a:pt x="43" y="9"/>
                  <a:pt x="44" y="4"/>
                </a:cubicBezTo>
                <a:cubicBezTo>
                  <a:pt x="44" y="3"/>
                  <a:pt x="45" y="3"/>
                  <a:pt x="45" y="3"/>
                </a:cubicBezTo>
                <a:cubicBezTo>
                  <a:pt x="47" y="3"/>
                  <a:pt x="48" y="4"/>
                  <a:pt x="48" y="5"/>
                </a:cubicBezTo>
                <a:cubicBezTo>
                  <a:pt x="49" y="7"/>
                  <a:pt x="49" y="9"/>
                  <a:pt x="49" y="12"/>
                </a:cubicBezTo>
                <a:cubicBezTo>
                  <a:pt x="48" y="15"/>
                  <a:pt x="46" y="21"/>
                  <a:pt x="46" y="21"/>
                </a:cubicBezTo>
                <a:cubicBezTo>
                  <a:pt x="46" y="21"/>
                  <a:pt x="46" y="21"/>
                  <a:pt x="46" y="21"/>
                </a:cubicBezTo>
                <a:cubicBezTo>
                  <a:pt x="45" y="22"/>
                  <a:pt x="43" y="28"/>
                  <a:pt x="42" y="33"/>
                </a:cubicBezTo>
                <a:cubicBezTo>
                  <a:pt x="42" y="38"/>
                  <a:pt x="34" y="38"/>
                  <a:pt x="34" y="38"/>
                </a:cubicBezTo>
                <a:cubicBezTo>
                  <a:pt x="33" y="38"/>
                  <a:pt x="32" y="39"/>
                  <a:pt x="32" y="39"/>
                </a:cubicBezTo>
                <a:cubicBezTo>
                  <a:pt x="32" y="40"/>
                  <a:pt x="33" y="41"/>
                  <a:pt x="34" y="41"/>
                </a:cubicBezTo>
                <a:cubicBezTo>
                  <a:pt x="34" y="41"/>
                  <a:pt x="44" y="41"/>
                  <a:pt x="45" y="33"/>
                </a:cubicBezTo>
                <a:cubicBezTo>
                  <a:pt x="46" y="29"/>
                  <a:pt x="47" y="25"/>
                  <a:pt x="48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48" y="24"/>
                  <a:pt x="48" y="25"/>
                  <a:pt x="48" y="26"/>
                </a:cubicBezTo>
                <a:cubicBezTo>
                  <a:pt x="48" y="27"/>
                  <a:pt x="48" y="29"/>
                  <a:pt x="50" y="30"/>
                </a:cubicBezTo>
                <a:cubicBezTo>
                  <a:pt x="48" y="31"/>
                  <a:pt x="48" y="32"/>
                  <a:pt x="48" y="34"/>
                </a:cubicBezTo>
                <a:cubicBezTo>
                  <a:pt x="48" y="36"/>
                  <a:pt x="49" y="38"/>
                  <a:pt x="50" y="39"/>
                </a:cubicBezTo>
                <a:cubicBezTo>
                  <a:pt x="49" y="40"/>
                  <a:pt x="49" y="41"/>
                  <a:pt x="49" y="42"/>
                </a:cubicBezTo>
                <a:cubicBezTo>
                  <a:pt x="49" y="44"/>
                  <a:pt x="50" y="45"/>
                  <a:pt x="51" y="46"/>
                </a:cubicBezTo>
                <a:cubicBezTo>
                  <a:pt x="50" y="47"/>
                  <a:pt x="49" y="49"/>
                  <a:pt x="49" y="50"/>
                </a:cubicBezTo>
                <a:cubicBezTo>
                  <a:pt x="49" y="52"/>
                  <a:pt x="49" y="53"/>
                  <a:pt x="50" y="54"/>
                </a:cubicBezTo>
                <a:cubicBezTo>
                  <a:pt x="47" y="54"/>
                  <a:pt x="44" y="54"/>
                  <a:pt x="42" y="54"/>
                </a:cubicBezTo>
                <a:close/>
                <a:moveTo>
                  <a:pt x="64" y="53"/>
                </a:moveTo>
                <a:cubicBezTo>
                  <a:pt x="54" y="53"/>
                  <a:pt x="54" y="53"/>
                  <a:pt x="54" y="53"/>
                </a:cubicBezTo>
                <a:cubicBezTo>
                  <a:pt x="53" y="53"/>
                  <a:pt x="52" y="52"/>
                  <a:pt x="52" y="50"/>
                </a:cubicBezTo>
                <a:cubicBezTo>
                  <a:pt x="52" y="49"/>
                  <a:pt x="53" y="48"/>
                  <a:pt x="5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8"/>
                  <a:pt x="67" y="49"/>
                  <a:pt x="67" y="50"/>
                </a:cubicBezTo>
                <a:cubicBezTo>
                  <a:pt x="67" y="52"/>
                  <a:pt x="65" y="53"/>
                  <a:pt x="64" y="53"/>
                </a:cubicBezTo>
                <a:close/>
                <a:moveTo>
                  <a:pt x="66" y="45"/>
                </a:moveTo>
                <a:cubicBezTo>
                  <a:pt x="54" y="45"/>
                  <a:pt x="54" y="45"/>
                  <a:pt x="54" y="45"/>
                </a:cubicBezTo>
                <a:cubicBezTo>
                  <a:pt x="53" y="45"/>
                  <a:pt x="52" y="44"/>
                  <a:pt x="52" y="42"/>
                </a:cubicBezTo>
                <a:cubicBezTo>
                  <a:pt x="52" y="41"/>
                  <a:pt x="53" y="40"/>
                  <a:pt x="54" y="40"/>
                </a:cubicBezTo>
                <a:cubicBezTo>
                  <a:pt x="66" y="40"/>
                  <a:pt x="66" y="40"/>
                  <a:pt x="66" y="40"/>
                </a:cubicBezTo>
                <a:cubicBezTo>
                  <a:pt x="68" y="40"/>
                  <a:pt x="69" y="41"/>
                  <a:pt x="69" y="42"/>
                </a:cubicBezTo>
                <a:cubicBezTo>
                  <a:pt x="69" y="44"/>
                  <a:pt x="68" y="45"/>
                  <a:pt x="66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376726" y="3889483"/>
            <a:ext cx="457200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893024" y="3889483"/>
            <a:ext cx="457200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346499" y="3889483"/>
            <a:ext cx="457200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822271" y="1552959"/>
            <a:ext cx="5474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2"/>
          <p:cNvSpPr txBox="1"/>
          <p:nvPr/>
        </p:nvSpPr>
        <p:spPr>
          <a:xfrm>
            <a:off x="4629092" y="491703"/>
            <a:ext cx="2933816" cy="420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0" i="0" u="none" strike="noStrike" kern="1200" cap="none" spc="400" normalizeH="0" baseline="0" noProof="0" dirty="0">
                <a:ln>
                  <a:noFill/>
                </a:ln>
                <a:solidFill>
                  <a:srgbClr val="313C41"/>
                </a:solidFill>
                <a:effectLst/>
                <a:uLnTx/>
                <a:uFillTx/>
                <a:cs typeface="+mn-ea"/>
                <a:sym typeface="+mn-lt"/>
              </a:rPr>
              <a:t>请输入你的标题</a:t>
            </a:r>
            <a:endParaRPr kumimoji="0" lang="en-US" sz="2665" b="0" i="0" u="none" strike="noStrike" kern="1200" cap="none" spc="400" normalizeH="0" baseline="0" noProof="0" dirty="0">
              <a:ln>
                <a:noFill/>
              </a:ln>
              <a:solidFill>
                <a:srgbClr val="313C4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矩形 1"/>
          <p:cNvSpPr>
            <a:spLocks noChangeArrowheads="1"/>
          </p:cNvSpPr>
          <p:nvPr/>
        </p:nvSpPr>
        <p:spPr bwMode="auto">
          <a:xfrm>
            <a:off x="3695700" y="834079"/>
            <a:ext cx="4800603" cy="54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consectetuer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Aenean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ligula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eget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Aenean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massa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/>
          <p:bldP spid="11" grpId="0"/>
          <p:bldP spid="13" grpId="0"/>
          <p:bldP spid="14" grpId="0"/>
          <p:bldP spid="16" grpId="0"/>
          <p:bldP spid="17" grpId="0"/>
          <p:bldP spid="22" grpId="0" animBg="1"/>
          <p:bldP spid="23" grpId="0" animBg="1"/>
          <p:bldP spid="2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/>
          <p:bldP spid="11" grpId="0"/>
          <p:bldP spid="13" grpId="0"/>
          <p:bldP spid="14" grpId="0"/>
          <p:bldP spid="16" grpId="0"/>
          <p:bldP spid="17" grpId="0"/>
          <p:bldP spid="22" grpId="0" animBg="1"/>
          <p:bldP spid="23" grpId="0" animBg="1"/>
          <p:bldP spid="24" grpId="0" animBg="1"/>
        </p:bldLst>
      </p:timing>
    </mc:Fallback>
  </mc:AlternateContent>
</p:sld>
</file>

<file path=ppt/tags/tag1.xml><?xml version="1.0" encoding="utf-8"?>
<p:tagLst xmlns:p="http://schemas.openxmlformats.org/presentationml/2006/main">
  <p:tag name="ISPRING_PRESENTATION_TITLE" val="201X清新点线通用模板"/>
</p:tagLst>
</file>

<file path=ppt/theme/theme1.xml><?xml version="1.0" encoding="utf-8"?>
<a:theme xmlns:a="http://schemas.openxmlformats.org/drawingml/2006/main" name="第一PPT，www.1ppt.com">
  <a:themeElements>
    <a:clrScheme name="Abstrac Blue">
      <a:dk1>
        <a:srgbClr val="3F3F3F"/>
      </a:dk1>
      <a:lt1>
        <a:srgbClr val="FFFFFF"/>
      </a:lt1>
      <a:dk2>
        <a:srgbClr val="313C41"/>
      </a:dk2>
      <a:lt2>
        <a:srgbClr val="FFFFFF"/>
      </a:lt2>
      <a:accent1>
        <a:srgbClr val="0D7AB5"/>
      </a:accent1>
      <a:accent2>
        <a:srgbClr val="1E8ACA"/>
      </a:accent2>
      <a:accent3>
        <a:srgbClr val="209BD3"/>
      </a:accent3>
      <a:accent4>
        <a:srgbClr val="2EA2DB"/>
      </a:accent4>
      <a:accent5>
        <a:srgbClr val="3FB5E8"/>
      </a:accent5>
      <a:accent6>
        <a:srgbClr val="39C2F2"/>
      </a:accent6>
      <a:hlink>
        <a:srgbClr val="0563C1"/>
      </a:hlink>
      <a:folHlink>
        <a:srgbClr val="954F72"/>
      </a:folHlink>
    </a:clrScheme>
    <a:fontScheme name="cysec3g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7732</Words>
  <Application>WPS 演示</Application>
  <PresentationFormat>自定义</PresentationFormat>
  <Paragraphs>450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Agency FB</vt:lpstr>
      <vt:lpstr>Trebuchet MS</vt:lpstr>
      <vt:lpstr>Calibri Light</vt:lpstr>
      <vt:lpstr>方正宋刻本秀楷简体</vt:lpstr>
      <vt:lpstr>Calibri</vt:lpstr>
      <vt:lpstr>微软雅黑</vt:lpstr>
      <vt:lpstr>Arial Unicode MS</vt:lpstr>
      <vt:lpstr>等线</vt:lpstr>
      <vt:lpstr>Source Sans Pro Light</vt:lpstr>
      <vt:lpstr>Source Sans Pro</vt:lpstr>
      <vt:lpstr>Arial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简洁点线星球</dc:title>
  <dc:creator>第一PPT</dc:creator>
  <cp:keywords>www.1ppt.com</cp:keywords>
  <dc:description>www.1ppt.com</dc:description>
  <cp:lastModifiedBy>Administrator</cp:lastModifiedBy>
  <cp:revision>81</cp:revision>
  <dcterms:created xsi:type="dcterms:W3CDTF">2017-05-02T06:39:00Z</dcterms:created>
  <dcterms:modified xsi:type="dcterms:W3CDTF">2020-05-08T08:43:12Z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