
<file path=[Content_Types].xml><?xml version="1.0" encoding="utf-8"?>
<Types xmlns="http://schemas.openxmlformats.org/package/2006/content-types">
  <Default Extension="jpeg" ContentType="image/jpe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7" r:id="rId6"/>
    <p:sldId id="259" r:id="rId7"/>
    <p:sldId id="264" r:id="rId8"/>
    <p:sldId id="261" r:id="rId9"/>
    <p:sldId id="263" r:id="rId10"/>
    <p:sldId id="285" r:id="rId11"/>
    <p:sldId id="265" r:id="rId12"/>
    <p:sldId id="266" r:id="rId13"/>
    <p:sldId id="267" r:id="rId14"/>
    <p:sldId id="268" r:id="rId15"/>
    <p:sldId id="269" r:id="rId16"/>
    <p:sldId id="286" r:id="rId17"/>
    <p:sldId id="270" r:id="rId18"/>
    <p:sldId id="272" r:id="rId19"/>
    <p:sldId id="273" r:id="rId20"/>
    <p:sldId id="275" r:id="rId21"/>
    <p:sldId id="276" r:id="rId22"/>
    <p:sldId id="287" r:id="rId23"/>
    <p:sldId id="277" r:id="rId24"/>
    <p:sldId id="278" r:id="rId25"/>
    <p:sldId id="279" r:id="rId26"/>
    <p:sldId id="280" r:id="rId27"/>
    <p:sldId id="284" r:id="rId28"/>
  </p:sldIdLst>
  <p:sldSz cx="9001125" cy="5039995"/>
  <p:notesSz cx="6858000" cy="9144000"/>
  <p:custDataLst>
    <p:tags r:id="rId32"/>
  </p:custDataLst>
  <p:defaultTextStyle>
    <a:defPPr>
      <a:defRPr lang="zh-CN"/>
    </a:defPPr>
    <a:lvl1pPr marL="0" algn="l" defTabSz="802005" rtl="0" eaLnBrk="1" latinLnBrk="0" hangingPunct="1">
      <a:defRPr sz="1600" kern="1200">
        <a:solidFill>
          <a:schemeClr val="tx1"/>
        </a:solidFill>
        <a:latin typeface="+mn-lt"/>
        <a:ea typeface="+mn-ea"/>
        <a:cs typeface="+mn-cs"/>
      </a:defRPr>
    </a:lvl1pPr>
    <a:lvl2pPr marL="401320" algn="l" defTabSz="802005" rtl="0" eaLnBrk="1" latinLnBrk="0" hangingPunct="1">
      <a:defRPr sz="1600" kern="1200">
        <a:solidFill>
          <a:schemeClr val="tx1"/>
        </a:solidFill>
        <a:latin typeface="+mn-lt"/>
        <a:ea typeface="+mn-ea"/>
        <a:cs typeface="+mn-cs"/>
      </a:defRPr>
    </a:lvl2pPr>
    <a:lvl3pPr marL="802005" algn="l" defTabSz="802005" rtl="0" eaLnBrk="1" latinLnBrk="0" hangingPunct="1">
      <a:defRPr sz="1600" kern="1200">
        <a:solidFill>
          <a:schemeClr val="tx1"/>
        </a:solidFill>
        <a:latin typeface="+mn-lt"/>
        <a:ea typeface="+mn-ea"/>
        <a:cs typeface="+mn-cs"/>
      </a:defRPr>
    </a:lvl3pPr>
    <a:lvl4pPr marL="1203325" algn="l" defTabSz="802005" rtl="0" eaLnBrk="1" latinLnBrk="0" hangingPunct="1">
      <a:defRPr sz="1600" kern="1200">
        <a:solidFill>
          <a:schemeClr val="tx1"/>
        </a:solidFill>
        <a:latin typeface="+mn-lt"/>
        <a:ea typeface="+mn-ea"/>
        <a:cs typeface="+mn-cs"/>
      </a:defRPr>
    </a:lvl4pPr>
    <a:lvl5pPr marL="1604645" algn="l" defTabSz="802005" rtl="0" eaLnBrk="1" latinLnBrk="0" hangingPunct="1">
      <a:defRPr sz="1600" kern="1200">
        <a:solidFill>
          <a:schemeClr val="tx1"/>
        </a:solidFill>
        <a:latin typeface="+mn-lt"/>
        <a:ea typeface="+mn-ea"/>
        <a:cs typeface="+mn-cs"/>
      </a:defRPr>
    </a:lvl5pPr>
    <a:lvl6pPr marL="2005965" algn="l" defTabSz="802005" rtl="0" eaLnBrk="1" latinLnBrk="0" hangingPunct="1">
      <a:defRPr sz="1600" kern="1200">
        <a:solidFill>
          <a:schemeClr val="tx1"/>
        </a:solidFill>
        <a:latin typeface="+mn-lt"/>
        <a:ea typeface="+mn-ea"/>
        <a:cs typeface="+mn-cs"/>
      </a:defRPr>
    </a:lvl6pPr>
    <a:lvl7pPr marL="2406650" algn="l" defTabSz="802005" rtl="0" eaLnBrk="1" latinLnBrk="0" hangingPunct="1">
      <a:defRPr sz="1600" kern="1200">
        <a:solidFill>
          <a:schemeClr val="tx1"/>
        </a:solidFill>
        <a:latin typeface="+mn-lt"/>
        <a:ea typeface="+mn-ea"/>
        <a:cs typeface="+mn-cs"/>
      </a:defRPr>
    </a:lvl7pPr>
    <a:lvl8pPr marL="2807970" algn="l" defTabSz="802005" rtl="0" eaLnBrk="1" latinLnBrk="0" hangingPunct="1">
      <a:defRPr sz="1600" kern="1200">
        <a:solidFill>
          <a:schemeClr val="tx1"/>
        </a:solidFill>
        <a:latin typeface="+mn-lt"/>
        <a:ea typeface="+mn-ea"/>
        <a:cs typeface="+mn-cs"/>
      </a:defRPr>
    </a:lvl8pPr>
    <a:lvl9pPr marL="3209290" algn="l" defTabSz="802005" rtl="0" eaLnBrk="1" latinLnBrk="0" hangingPunct="1">
      <a:defRPr sz="16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D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91" autoAdjust="0"/>
    <p:restoredTop sz="94660"/>
  </p:normalViewPr>
  <p:slideViewPr>
    <p:cSldViewPr>
      <p:cViewPr>
        <p:scale>
          <a:sx n="100" d="100"/>
          <a:sy n="100" d="100"/>
        </p:scale>
        <p:origin x="2136" y="859"/>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21DD1-6180-4E99-888B-B741A3C8CD5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E25009-B3D7-436D-890B-A7E79A94981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E25009-B3D7-436D-890B-A7E79A94981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320" indent="0" algn="ctr">
              <a:buNone/>
              <a:defRPr>
                <a:solidFill>
                  <a:schemeClr val="tx1">
                    <a:tint val="75000"/>
                  </a:schemeClr>
                </a:solidFill>
              </a:defRPr>
            </a:lvl2pPr>
            <a:lvl3pPr marL="802005" indent="0" algn="ctr">
              <a:buNone/>
              <a:defRPr>
                <a:solidFill>
                  <a:schemeClr val="tx1">
                    <a:tint val="75000"/>
                  </a:schemeClr>
                </a:solidFill>
              </a:defRPr>
            </a:lvl3pPr>
            <a:lvl4pPr marL="1203325" indent="0" algn="ctr">
              <a:buNone/>
              <a:defRPr>
                <a:solidFill>
                  <a:schemeClr val="tx1">
                    <a:tint val="75000"/>
                  </a:schemeClr>
                </a:solidFill>
              </a:defRPr>
            </a:lvl4pPr>
            <a:lvl5pPr marL="1604645" indent="0" algn="ctr">
              <a:buNone/>
              <a:defRPr>
                <a:solidFill>
                  <a:schemeClr val="tx1">
                    <a:tint val="75000"/>
                  </a:schemeClr>
                </a:solidFill>
              </a:defRPr>
            </a:lvl5pPr>
            <a:lvl6pPr marL="2005965" indent="0" algn="ctr">
              <a:buNone/>
              <a:defRPr>
                <a:solidFill>
                  <a:schemeClr val="tx1">
                    <a:tint val="75000"/>
                  </a:schemeClr>
                </a:solidFill>
              </a:defRPr>
            </a:lvl6pPr>
            <a:lvl7pPr marL="2406650" indent="0" algn="ctr">
              <a:buNone/>
              <a:defRPr>
                <a:solidFill>
                  <a:schemeClr val="tx1">
                    <a:tint val="75000"/>
                  </a:schemeClr>
                </a:solidFill>
              </a:defRPr>
            </a:lvl7pPr>
            <a:lvl8pPr marL="2807970" indent="0" algn="ctr">
              <a:buNone/>
              <a:defRPr>
                <a:solidFill>
                  <a:schemeClr val="tx1">
                    <a:tint val="75000"/>
                  </a:schemeClr>
                </a:solidFill>
              </a:defRPr>
            </a:lvl8pPr>
            <a:lvl9pPr marL="320929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320" indent="0">
              <a:buNone/>
              <a:defRPr sz="1600">
                <a:solidFill>
                  <a:schemeClr val="tx1">
                    <a:tint val="75000"/>
                  </a:schemeClr>
                </a:solidFill>
              </a:defRPr>
            </a:lvl2pPr>
            <a:lvl3pPr marL="802005" indent="0">
              <a:buNone/>
              <a:defRPr sz="1400">
                <a:solidFill>
                  <a:schemeClr val="tx1">
                    <a:tint val="75000"/>
                  </a:schemeClr>
                </a:solidFill>
              </a:defRPr>
            </a:lvl3pPr>
            <a:lvl4pPr marL="1203325" indent="0">
              <a:buNone/>
              <a:defRPr sz="1200">
                <a:solidFill>
                  <a:schemeClr val="tx1">
                    <a:tint val="75000"/>
                  </a:schemeClr>
                </a:solidFill>
              </a:defRPr>
            </a:lvl4pPr>
            <a:lvl5pPr marL="1604645" indent="0">
              <a:buNone/>
              <a:defRPr sz="1200">
                <a:solidFill>
                  <a:schemeClr val="tx1">
                    <a:tint val="75000"/>
                  </a:schemeClr>
                </a:solidFill>
              </a:defRPr>
            </a:lvl5pPr>
            <a:lvl6pPr marL="2005965" indent="0">
              <a:buNone/>
              <a:defRPr sz="1200">
                <a:solidFill>
                  <a:schemeClr val="tx1">
                    <a:tint val="75000"/>
                  </a:schemeClr>
                </a:solidFill>
              </a:defRPr>
            </a:lvl6pPr>
            <a:lvl7pPr marL="2406650" indent="0">
              <a:buNone/>
              <a:defRPr sz="1200">
                <a:solidFill>
                  <a:schemeClr val="tx1">
                    <a:tint val="75000"/>
                  </a:schemeClr>
                </a:solidFill>
              </a:defRPr>
            </a:lvl7pPr>
            <a:lvl8pPr marL="2807970" indent="0">
              <a:buNone/>
              <a:defRPr sz="1200">
                <a:solidFill>
                  <a:schemeClr val="tx1">
                    <a:tint val="75000"/>
                  </a:schemeClr>
                </a:solidFill>
              </a:defRPr>
            </a:lvl8pPr>
            <a:lvl9pPr marL="320929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320" indent="0">
              <a:buNone/>
              <a:defRPr sz="1800" b="1"/>
            </a:lvl2pPr>
            <a:lvl3pPr marL="802005" indent="0">
              <a:buNone/>
              <a:defRPr sz="1600" b="1"/>
            </a:lvl3pPr>
            <a:lvl4pPr marL="1203325" indent="0">
              <a:buNone/>
              <a:defRPr sz="1400" b="1"/>
            </a:lvl4pPr>
            <a:lvl5pPr marL="1604645" indent="0">
              <a:buNone/>
              <a:defRPr sz="1400" b="1"/>
            </a:lvl5pPr>
            <a:lvl6pPr marL="2005965" indent="0">
              <a:buNone/>
              <a:defRPr sz="1400" b="1"/>
            </a:lvl6pPr>
            <a:lvl7pPr marL="2406650" indent="0">
              <a:buNone/>
              <a:defRPr sz="1400" b="1"/>
            </a:lvl7pPr>
            <a:lvl8pPr marL="2807970" indent="0">
              <a:buNone/>
              <a:defRPr sz="1400" b="1"/>
            </a:lvl8pPr>
            <a:lvl9pPr marL="3209290" indent="0">
              <a:buNone/>
              <a:defRPr sz="14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320" indent="0">
              <a:buNone/>
              <a:defRPr sz="1800" b="1"/>
            </a:lvl2pPr>
            <a:lvl3pPr marL="802005" indent="0">
              <a:buNone/>
              <a:defRPr sz="1600" b="1"/>
            </a:lvl3pPr>
            <a:lvl4pPr marL="1203325" indent="0">
              <a:buNone/>
              <a:defRPr sz="1400" b="1"/>
            </a:lvl4pPr>
            <a:lvl5pPr marL="1604645" indent="0">
              <a:buNone/>
              <a:defRPr sz="1400" b="1"/>
            </a:lvl5pPr>
            <a:lvl6pPr marL="2005965" indent="0">
              <a:buNone/>
              <a:defRPr sz="1400" b="1"/>
            </a:lvl6pPr>
            <a:lvl7pPr marL="2406650" indent="0">
              <a:buNone/>
              <a:defRPr sz="1400" b="1"/>
            </a:lvl7pPr>
            <a:lvl8pPr marL="2807970" indent="0">
              <a:buNone/>
              <a:defRPr sz="1400" b="1"/>
            </a:lvl8pPr>
            <a:lvl9pPr marL="3209290" indent="0">
              <a:buNone/>
              <a:defRPr sz="14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endParaRPr lang="zh-CN" altLang="en-US"/>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320" indent="0">
              <a:buNone/>
              <a:defRPr sz="1100"/>
            </a:lvl2pPr>
            <a:lvl3pPr marL="802005" indent="0">
              <a:buNone/>
              <a:defRPr sz="900"/>
            </a:lvl3pPr>
            <a:lvl4pPr marL="1203325" indent="0">
              <a:buNone/>
              <a:defRPr sz="800"/>
            </a:lvl4pPr>
            <a:lvl5pPr marL="1604645" indent="0">
              <a:buNone/>
              <a:defRPr sz="800"/>
            </a:lvl5pPr>
            <a:lvl6pPr marL="2005965" indent="0">
              <a:buNone/>
              <a:defRPr sz="800"/>
            </a:lvl6pPr>
            <a:lvl7pPr marL="2406650" indent="0">
              <a:buNone/>
              <a:defRPr sz="800"/>
            </a:lvl7pPr>
            <a:lvl8pPr marL="2807970" indent="0">
              <a:buNone/>
              <a:defRPr sz="800"/>
            </a:lvl8pPr>
            <a:lvl9pPr marL="320929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320" indent="0">
              <a:buNone/>
              <a:defRPr sz="2500"/>
            </a:lvl2pPr>
            <a:lvl3pPr marL="802005" indent="0">
              <a:buNone/>
              <a:defRPr sz="2100"/>
            </a:lvl3pPr>
            <a:lvl4pPr marL="1203325" indent="0">
              <a:buNone/>
              <a:defRPr sz="1800"/>
            </a:lvl4pPr>
            <a:lvl5pPr marL="1604645" indent="0">
              <a:buNone/>
              <a:defRPr sz="1800"/>
            </a:lvl5pPr>
            <a:lvl6pPr marL="2005965" indent="0">
              <a:buNone/>
              <a:defRPr sz="1800"/>
            </a:lvl6pPr>
            <a:lvl7pPr marL="2406650" indent="0">
              <a:buNone/>
              <a:defRPr sz="1800"/>
            </a:lvl7pPr>
            <a:lvl8pPr marL="2807970" indent="0">
              <a:buNone/>
              <a:defRPr sz="1800"/>
            </a:lvl8pPr>
            <a:lvl9pPr marL="3209290"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320" indent="0">
              <a:buNone/>
              <a:defRPr sz="1100"/>
            </a:lvl2pPr>
            <a:lvl3pPr marL="802005" indent="0">
              <a:buNone/>
              <a:defRPr sz="900"/>
            </a:lvl3pPr>
            <a:lvl4pPr marL="1203325" indent="0">
              <a:buNone/>
              <a:defRPr sz="800"/>
            </a:lvl4pPr>
            <a:lvl5pPr marL="1604645" indent="0">
              <a:buNone/>
              <a:defRPr sz="800"/>
            </a:lvl5pPr>
            <a:lvl6pPr marL="2005965" indent="0">
              <a:buNone/>
              <a:defRPr sz="800"/>
            </a:lvl6pPr>
            <a:lvl7pPr marL="2406650" indent="0">
              <a:buNone/>
              <a:defRPr sz="800"/>
            </a:lvl7pPr>
            <a:lvl8pPr marL="2807970" indent="0">
              <a:buNone/>
              <a:defRPr sz="800"/>
            </a:lvl8pPr>
            <a:lvl9pPr marL="320929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fld>
            <a:endParaRPr lang="zh-CN" altLang="en-US"/>
          </a:p>
        </p:txBody>
      </p:sp>
      <p:pic>
        <p:nvPicPr>
          <p:cNvPr id="7" name="Picture 4" descr="C:\Documents and Settings\Administrator\桌面\新建文件夹\封面\复件 (34) 复件 4\6feb42c88e76bda3 (1)41414P.png"/>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35942" y="-72132"/>
            <a:ext cx="9197975" cy="517386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xStyles>
    <p:titleStyle>
      <a:lvl1pPr algn="ctr" defTabSz="802005" rtl="0" eaLnBrk="1" latinLnBrk="0" hangingPunct="1">
        <a:spcBef>
          <a:spcPct val="0"/>
        </a:spcBef>
        <a:buNone/>
        <a:defRPr sz="3900" kern="1200">
          <a:solidFill>
            <a:schemeClr val="tx1"/>
          </a:solidFill>
          <a:latin typeface="+mj-lt"/>
          <a:ea typeface="+mj-ea"/>
          <a:cs typeface="+mj-cs"/>
        </a:defRPr>
      </a:lvl1pPr>
    </p:titleStyle>
    <p:bodyStyle>
      <a:lvl1pPr marL="300990" indent="-300990" algn="l" defTabSz="80200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652145" indent="-250825" algn="l" defTabSz="802005"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2pPr>
      <a:lvl3pPr marL="1002665" indent="-200660" algn="l" defTabSz="802005"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3pPr>
      <a:lvl4pPr marL="140398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80530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20662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0731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0863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0995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02005" rtl="0" eaLnBrk="1" latinLnBrk="0" hangingPunct="1">
        <a:defRPr sz="1600" kern="1200">
          <a:solidFill>
            <a:schemeClr val="tx1"/>
          </a:solidFill>
          <a:latin typeface="+mn-lt"/>
          <a:ea typeface="+mn-ea"/>
          <a:cs typeface="+mn-cs"/>
        </a:defRPr>
      </a:lvl1pPr>
      <a:lvl2pPr marL="401320" algn="l" defTabSz="802005" rtl="0" eaLnBrk="1" latinLnBrk="0" hangingPunct="1">
        <a:defRPr sz="1600" kern="1200">
          <a:solidFill>
            <a:schemeClr val="tx1"/>
          </a:solidFill>
          <a:latin typeface="+mn-lt"/>
          <a:ea typeface="+mn-ea"/>
          <a:cs typeface="+mn-cs"/>
        </a:defRPr>
      </a:lvl2pPr>
      <a:lvl3pPr marL="802005" algn="l" defTabSz="802005" rtl="0" eaLnBrk="1" latinLnBrk="0" hangingPunct="1">
        <a:defRPr sz="1600" kern="1200">
          <a:solidFill>
            <a:schemeClr val="tx1"/>
          </a:solidFill>
          <a:latin typeface="+mn-lt"/>
          <a:ea typeface="+mn-ea"/>
          <a:cs typeface="+mn-cs"/>
        </a:defRPr>
      </a:lvl3pPr>
      <a:lvl4pPr marL="1203325" algn="l" defTabSz="802005" rtl="0" eaLnBrk="1" latinLnBrk="0" hangingPunct="1">
        <a:defRPr sz="1600" kern="1200">
          <a:solidFill>
            <a:schemeClr val="tx1"/>
          </a:solidFill>
          <a:latin typeface="+mn-lt"/>
          <a:ea typeface="+mn-ea"/>
          <a:cs typeface="+mn-cs"/>
        </a:defRPr>
      </a:lvl4pPr>
      <a:lvl5pPr marL="1604645" algn="l" defTabSz="802005" rtl="0" eaLnBrk="1" latinLnBrk="0" hangingPunct="1">
        <a:defRPr sz="1600" kern="1200">
          <a:solidFill>
            <a:schemeClr val="tx1"/>
          </a:solidFill>
          <a:latin typeface="+mn-lt"/>
          <a:ea typeface="+mn-ea"/>
          <a:cs typeface="+mn-cs"/>
        </a:defRPr>
      </a:lvl5pPr>
      <a:lvl6pPr marL="2005965" algn="l" defTabSz="802005" rtl="0" eaLnBrk="1" latinLnBrk="0" hangingPunct="1">
        <a:defRPr sz="1600" kern="1200">
          <a:solidFill>
            <a:schemeClr val="tx1"/>
          </a:solidFill>
          <a:latin typeface="+mn-lt"/>
          <a:ea typeface="+mn-ea"/>
          <a:cs typeface="+mn-cs"/>
        </a:defRPr>
      </a:lvl6pPr>
      <a:lvl7pPr marL="2406650" algn="l" defTabSz="802005" rtl="0" eaLnBrk="1" latinLnBrk="0" hangingPunct="1">
        <a:defRPr sz="1600" kern="1200">
          <a:solidFill>
            <a:schemeClr val="tx1"/>
          </a:solidFill>
          <a:latin typeface="+mn-lt"/>
          <a:ea typeface="+mn-ea"/>
          <a:cs typeface="+mn-cs"/>
        </a:defRPr>
      </a:lvl7pPr>
      <a:lvl8pPr marL="2807970" algn="l" defTabSz="802005" rtl="0" eaLnBrk="1" latinLnBrk="0" hangingPunct="1">
        <a:defRPr sz="1600" kern="1200">
          <a:solidFill>
            <a:schemeClr val="tx1"/>
          </a:solidFill>
          <a:latin typeface="+mn-lt"/>
          <a:ea typeface="+mn-ea"/>
          <a:cs typeface="+mn-cs"/>
        </a:defRPr>
      </a:lvl8pPr>
      <a:lvl9pPr marL="3209290" algn="l" defTabSz="80200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074" y="-22819"/>
            <a:ext cx="9001125" cy="5063132"/>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756146" y="1656060"/>
            <a:ext cx="2304256" cy="275590"/>
          </a:xfrm>
          <a:prstGeom prst="rect">
            <a:avLst/>
          </a:prstGeom>
        </p:spPr>
        <p:txBody>
          <a:bodyPr wrap="square" lIns="89858" tIns="44929" rIns="89858" bIns="44929">
            <a:spAutoFit/>
          </a:bodyPr>
          <a:lstStyle/>
          <a:p>
            <a:pPr>
              <a:lnSpc>
                <a:spcPts val="1460"/>
              </a:lnSpc>
            </a:pPr>
            <a:r>
              <a:rPr lang="en-US" altLang="zh-CN" sz="4800" dirty="0" smtClean="0">
                <a:solidFill>
                  <a:srgbClr val="00B0F0"/>
                </a:solidFill>
                <a:latin typeface="微软雅黑" panose="020B0503020204020204" pitchFamily="34" charset="-122"/>
              </a:rPr>
              <a:t>202X</a:t>
            </a:r>
            <a:endParaRPr lang="en-US" altLang="zh-CN" sz="4800" dirty="0">
              <a:solidFill>
                <a:srgbClr val="00B0F0"/>
              </a:solidFill>
              <a:latin typeface="微软雅黑" panose="020B0503020204020204" pitchFamily="34" charset="-122"/>
              <a:ea typeface="微软雅黑" panose="020B0503020204020204" pitchFamily="34" charset="-122"/>
            </a:endParaRPr>
          </a:p>
        </p:txBody>
      </p:sp>
      <p:sp>
        <p:nvSpPr>
          <p:cNvPr id="5" name="矩形 4"/>
          <p:cNvSpPr/>
          <p:nvPr/>
        </p:nvSpPr>
        <p:spPr>
          <a:xfrm>
            <a:off x="684138" y="2247320"/>
            <a:ext cx="7560840" cy="344844"/>
          </a:xfrm>
          <a:prstGeom prst="rect">
            <a:avLst/>
          </a:prstGeom>
        </p:spPr>
        <p:txBody>
          <a:bodyPr wrap="square" lIns="89858" tIns="44929" rIns="89858" bIns="44929">
            <a:spAutoFit/>
          </a:bodyPr>
          <a:lstStyle/>
          <a:p>
            <a:pPr>
              <a:lnSpc>
                <a:spcPts val="1460"/>
              </a:lnSpc>
            </a:pPr>
            <a:r>
              <a:rPr lang="zh-CN" altLang="en-US" sz="3600" dirty="0" smtClean="0">
                <a:solidFill>
                  <a:schemeClr val="bg1"/>
                </a:solidFill>
                <a:latin typeface="微软雅黑" panose="020B0503020204020204" pitchFamily="34" charset="-122"/>
                <a:ea typeface="微软雅黑" panose="020B0503020204020204" pitchFamily="34" charset="-122"/>
              </a:rPr>
              <a:t>点线科技风工作总结报告</a:t>
            </a:r>
            <a:endParaRPr lang="en-US" altLang="zh-CN" sz="36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900162" y="2736180"/>
            <a:ext cx="504056"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684138" y="2836788"/>
            <a:ext cx="7344816" cy="283096"/>
          </a:xfrm>
          <a:prstGeom prst="rect">
            <a:avLst/>
          </a:prstGeom>
          <a:effectLst>
            <a:outerShdw blurRad="50800" dist="50800" dir="5400000" algn="ctr" rotWithShape="0">
              <a:srgbClr val="000000"/>
            </a:outerShdw>
          </a:effectLst>
        </p:spPr>
        <p:txBody>
          <a:bodyPr wrap="square" lIns="89858" tIns="44929" rIns="89858" bIns="44929">
            <a:spAutoFit/>
          </a:bodyPr>
          <a:lstStyle/>
          <a:p>
            <a:pPr>
              <a:lnSpc>
                <a:spcPts val="1460"/>
              </a:lnSpc>
            </a:pPr>
            <a:r>
              <a:rPr lang="en-US" altLang="zh-CN" sz="1200" dirty="0" smtClean="0">
                <a:solidFill>
                  <a:srgbClr val="57D3FF"/>
                </a:solidFill>
                <a:latin typeface="微软雅黑" panose="020B0503020204020204" pitchFamily="34" charset="-122"/>
                <a:ea typeface="微软雅黑" panose="020B0503020204020204" pitchFamily="34" charset="-122"/>
              </a:rPr>
              <a:t> SUMMARY REPORT ON WORK OF POINT LINE SCIENTIFIC AND TECHNOLOGICAL WIND </a:t>
            </a:r>
            <a:endParaRPr lang="en-US" altLang="zh-CN" sz="1200" dirty="0">
              <a:solidFill>
                <a:srgbClr val="57D3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Tm="3317">
        <p14:vortex dir="r"/>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360"/>
                                          </p:val>
                                        </p:tav>
                                        <p:tav tm="100000">
                                          <p:val>
                                            <p:fltVal val="0"/>
                                          </p:val>
                                        </p:tav>
                                      </p:tavLst>
                                    </p:anim>
                                    <p:animEffect transition="in" filter="fade">
                                      <p:cBhvr>
                                        <p:cTn id="14" dur="500"/>
                                        <p:tgtEl>
                                          <p:spTgt spid="5"/>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0"/>
          <p:cNvSpPr txBox="1"/>
          <p:nvPr/>
        </p:nvSpPr>
        <p:spPr>
          <a:xfrm>
            <a:off x="807893" y="3570208"/>
            <a:ext cx="2021351" cy="566648"/>
          </a:xfrm>
          <a:prstGeom prst="rect">
            <a:avLst/>
          </a:prstGeom>
          <a:noFill/>
        </p:spPr>
        <p:txBody>
          <a:bodyPr wrap="square" lIns="67391" tIns="33696" rIns="67391" bIns="33696" rtlCol="0">
            <a:spAutoFit/>
          </a:bodyPr>
          <a:lstStyle/>
          <a:p>
            <a:pPr>
              <a:lnSpc>
                <a:spcPct val="120000"/>
              </a:lnSpc>
              <a:spcBef>
                <a:spcPct val="0"/>
              </a:spcBef>
              <a:buNone/>
            </a:pPr>
            <a:r>
              <a:rPr lang="zh-CN" altLang="en-US" sz="9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900" dirty="0">
              <a:solidFill>
                <a:schemeClr val="bg1"/>
              </a:solidFill>
              <a:sym typeface="微软雅黑" panose="020B0503020204020204" pitchFamily="34" charset="-122"/>
            </a:endParaRPr>
          </a:p>
        </p:txBody>
      </p:sp>
      <p:sp>
        <p:nvSpPr>
          <p:cNvPr id="3" name="矩形 2"/>
          <p:cNvSpPr/>
          <p:nvPr/>
        </p:nvSpPr>
        <p:spPr>
          <a:xfrm>
            <a:off x="807893" y="3298765"/>
            <a:ext cx="1674981" cy="298883"/>
          </a:xfrm>
          <a:prstGeom prst="rect">
            <a:avLst/>
          </a:prstGeom>
        </p:spPr>
        <p:txBody>
          <a:bodyPr wrap="none" lIns="67391" tIns="33696" rIns="67391" bIns="33696">
            <a:spAutoFit/>
          </a:bodyPr>
          <a:lstStyle/>
          <a:p>
            <a:r>
              <a:rPr lang="zh-CN" altLang="en-US" sz="1500" b="1" dirty="0">
                <a:solidFill>
                  <a:schemeClr val="bg1"/>
                </a:solidFill>
              </a:rPr>
              <a:t>点击此处添加标题</a:t>
            </a:r>
            <a:endParaRPr lang="zh-CN" altLang="en-US" sz="1500" b="1" dirty="0">
              <a:solidFill>
                <a:schemeClr val="bg1"/>
              </a:solidFill>
            </a:endParaRPr>
          </a:p>
        </p:txBody>
      </p:sp>
      <p:sp>
        <p:nvSpPr>
          <p:cNvPr id="4" name="文本框 21"/>
          <p:cNvSpPr txBox="1"/>
          <p:nvPr/>
        </p:nvSpPr>
        <p:spPr>
          <a:xfrm>
            <a:off x="2767257" y="2776825"/>
            <a:ext cx="2021351" cy="566648"/>
          </a:xfrm>
          <a:prstGeom prst="rect">
            <a:avLst/>
          </a:prstGeom>
          <a:noFill/>
        </p:spPr>
        <p:txBody>
          <a:bodyPr wrap="square" lIns="67391" tIns="33696" rIns="67391" bIns="33696" rtlCol="0">
            <a:spAutoFit/>
          </a:bodyPr>
          <a:lstStyle/>
          <a:p>
            <a:pPr>
              <a:lnSpc>
                <a:spcPct val="120000"/>
              </a:lnSpc>
              <a:spcBef>
                <a:spcPct val="0"/>
              </a:spcBef>
              <a:buNone/>
            </a:pPr>
            <a:r>
              <a:rPr lang="zh-CN" altLang="en-US" sz="9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900" dirty="0">
              <a:solidFill>
                <a:schemeClr val="bg1"/>
              </a:solidFill>
              <a:sym typeface="微软雅黑" panose="020B0503020204020204" pitchFamily="34" charset="-122"/>
            </a:endParaRPr>
          </a:p>
        </p:txBody>
      </p:sp>
      <p:sp>
        <p:nvSpPr>
          <p:cNvPr id="5" name="矩形 4"/>
          <p:cNvSpPr/>
          <p:nvPr/>
        </p:nvSpPr>
        <p:spPr>
          <a:xfrm>
            <a:off x="2767258" y="2505383"/>
            <a:ext cx="1674981" cy="298883"/>
          </a:xfrm>
          <a:prstGeom prst="rect">
            <a:avLst/>
          </a:prstGeom>
        </p:spPr>
        <p:txBody>
          <a:bodyPr wrap="none" lIns="67391" tIns="33696" rIns="67391" bIns="33696">
            <a:spAutoFit/>
          </a:bodyPr>
          <a:lstStyle/>
          <a:p>
            <a:r>
              <a:rPr lang="zh-CN" altLang="en-US" sz="1500" b="1">
                <a:solidFill>
                  <a:schemeClr val="bg1"/>
                </a:solidFill>
              </a:rPr>
              <a:t>点击此处添加标题</a:t>
            </a:r>
            <a:endParaRPr lang="zh-CN" altLang="en-US" sz="1500" b="1">
              <a:solidFill>
                <a:schemeClr val="bg1"/>
              </a:solidFill>
            </a:endParaRPr>
          </a:p>
        </p:txBody>
      </p:sp>
      <p:sp>
        <p:nvSpPr>
          <p:cNvPr id="6" name="文本框 32"/>
          <p:cNvSpPr txBox="1"/>
          <p:nvPr/>
        </p:nvSpPr>
        <p:spPr>
          <a:xfrm>
            <a:off x="4595373" y="3920861"/>
            <a:ext cx="2021351" cy="566648"/>
          </a:xfrm>
          <a:prstGeom prst="rect">
            <a:avLst/>
          </a:prstGeom>
          <a:noFill/>
        </p:spPr>
        <p:txBody>
          <a:bodyPr wrap="square" lIns="67391" tIns="33696" rIns="67391" bIns="33696" rtlCol="0">
            <a:spAutoFit/>
          </a:bodyPr>
          <a:lstStyle/>
          <a:p>
            <a:pPr>
              <a:lnSpc>
                <a:spcPct val="120000"/>
              </a:lnSpc>
              <a:spcBef>
                <a:spcPct val="0"/>
              </a:spcBef>
              <a:buNone/>
            </a:pPr>
            <a:r>
              <a:rPr lang="zh-CN" altLang="en-US" sz="9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900" dirty="0">
              <a:solidFill>
                <a:schemeClr val="bg1"/>
              </a:solidFill>
              <a:sym typeface="微软雅黑" panose="020B0503020204020204" pitchFamily="34" charset="-122"/>
            </a:endParaRPr>
          </a:p>
        </p:txBody>
      </p:sp>
      <p:sp>
        <p:nvSpPr>
          <p:cNvPr id="7" name="矩形 6"/>
          <p:cNvSpPr/>
          <p:nvPr/>
        </p:nvSpPr>
        <p:spPr>
          <a:xfrm>
            <a:off x="4595373" y="3649419"/>
            <a:ext cx="1674981" cy="298883"/>
          </a:xfrm>
          <a:prstGeom prst="rect">
            <a:avLst/>
          </a:prstGeom>
        </p:spPr>
        <p:txBody>
          <a:bodyPr wrap="none" lIns="67391" tIns="33696" rIns="67391" bIns="33696">
            <a:spAutoFit/>
          </a:bodyPr>
          <a:lstStyle/>
          <a:p>
            <a:r>
              <a:rPr lang="zh-CN" altLang="en-US" sz="1500" b="1" dirty="0">
                <a:solidFill>
                  <a:schemeClr val="bg1"/>
                </a:solidFill>
              </a:rPr>
              <a:t>点击此处添加标题</a:t>
            </a:r>
            <a:endParaRPr lang="zh-CN" altLang="en-US" sz="1500" b="1" dirty="0">
              <a:solidFill>
                <a:schemeClr val="bg1"/>
              </a:solidFill>
            </a:endParaRPr>
          </a:p>
        </p:txBody>
      </p:sp>
      <p:sp>
        <p:nvSpPr>
          <p:cNvPr id="8" name="文本框 43"/>
          <p:cNvSpPr txBox="1"/>
          <p:nvPr/>
        </p:nvSpPr>
        <p:spPr>
          <a:xfrm>
            <a:off x="6340635" y="2804500"/>
            <a:ext cx="2021351" cy="566648"/>
          </a:xfrm>
          <a:prstGeom prst="rect">
            <a:avLst/>
          </a:prstGeom>
          <a:noFill/>
        </p:spPr>
        <p:txBody>
          <a:bodyPr wrap="square" lIns="67391" tIns="33696" rIns="67391" bIns="33696" rtlCol="0">
            <a:spAutoFit/>
          </a:bodyPr>
          <a:lstStyle/>
          <a:p>
            <a:pPr>
              <a:lnSpc>
                <a:spcPct val="120000"/>
              </a:lnSpc>
              <a:spcBef>
                <a:spcPct val="0"/>
              </a:spcBef>
              <a:buNone/>
            </a:pPr>
            <a:r>
              <a:rPr lang="zh-CN" altLang="en-US" sz="9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900" dirty="0">
              <a:solidFill>
                <a:schemeClr val="bg1"/>
              </a:solidFill>
              <a:sym typeface="微软雅黑" panose="020B0503020204020204" pitchFamily="34" charset="-122"/>
            </a:endParaRPr>
          </a:p>
        </p:txBody>
      </p:sp>
      <p:sp>
        <p:nvSpPr>
          <p:cNvPr id="9" name="矩形 8"/>
          <p:cNvSpPr/>
          <p:nvPr/>
        </p:nvSpPr>
        <p:spPr>
          <a:xfrm>
            <a:off x="6340635" y="2533057"/>
            <a:ext cx="1674981" cy="298883"/>
          </a:xfrm>
          <a:prstGeom prst="rect">
            <a:avLst/>
          </a:prstGeom>
        </p:spPr>
        <p:txBody>
          <a:bodyPr wrap="none" lIns="67391" tIns="33696" rIns="67391" bIns="33696">
            <a:spAutoFit/>
          </a:bodyPr>
          <a:lstStyle/>
          <a:p>
            <a:r>
              <a:rPr lang="zh-CN" altLang="en-US" sz="1500" b="1" dirty="0">
                <a:solidFill>
                  <a:schemeClr val="bg1"/>
                </a:solidFill>
              </a:rPr>
              <a:t>点击此处添加标题</a:t>
            </a:r>
            <a:endParaRPr lang="zh-CN" altLang="en-US" sz="1500" b="1" dirty="0">
              <a:solidFill>
                <a:schemeClr val="bg1"/>
              </a:solidFill>
            </a:endParaRPr>
          </a:p>
        </p:txBody>
      </p:sp>
      <p:grpSp>
        <p:nvGrpSpPr>
          <p:cNvPr id="10" name="组合 9"/>
          <p:cNvGrpSpPr/>
          <p:nvPr/>
        </p:nvGrpSpPr>
        <p:grpSpPr>
          <a:xfrm>
            <a:off x="2767266" y="1290380"/>
            <a:ext cx="1475857" cy="1127104"/>
            <a:chOff x="3747949" y="1755727"/>
            <a:chExt cx="1999304" cy="1533571"/>
          </a:xfrm>
        </p:grpSpPr>
        <p:grpSp>
          <p:nvGrpSpPr>
            <p:cNvPr id="11" name="组合 10"/>
            <p:cNvGrpSpPr/>
            <p:nvPr/>
          </p:nvGrpSpPr>
          <p:grpSpPr>
            <a:xfrm>
              <a:off x="3747949" y="1755727"/>
              <a:ext cx="1999304" cy="1533571"/>
              <a:chOff x="2890838" y="4437063"/>
              <a:chExt cx="279398" cy="214313"/>
            </a:xfrm>
            <a:solidFill>
              <a:srgbClr val="E40000"/>
            </a:solidFill>
          </p:grpSpPr>
          <p:sp>
            <p:nvSpPr>
              <p:cNvPr id="16"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12" name="组合 11"/>
            <p:cNvGrpSpPr/>
            <p:nvPr/>
          </p:nvGrpSpPr>
          <p:grpSpPr>
            <a:xfrm>
              <a:off x="4352924" y="2711691"/>
              <a:ext cx="459845" cy="352034"/>
              <a:chOff x="4260851" y="2633664"/>
              <a:chExt cx="331788" cy="254000"/>
            </a:xfrm>
            <a:solidFill>
              <a:schemeClr val="bg1"/>
            </a:solidFill>
          </p:grpSpPr>
          <p:sp>
            <p:nvSpPr>
              <p:cNvPr id="13"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 name="Freeform 821"/>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24" name="组合 23"/>
          <p:cNvGrpSpPr/>
          <p:nvPr/>
        </p:nvGrpSpPr>
        <p:grpSpPr>
          <a:xfrm>
            <a:off x="807902" y="2083763"/>
            <a:ext cx="1475857" cy="1127104"/>
            <a:chOff x="1093649" y="2835227"/>
            <a:chExt cx="1999304" cy="1533571"/>
          </a:xfrm>
        </p:grpSpPr>
        <p:grpSp>
          <p:nvGrpSpPr>
            <p:cNvPr id="25" name="组合 24"/>
            <p:cNvGrpSpPr/>
            <p:nvPr/>
          </p:nvGrpSpPr>
          <p:grpSpPr>
            <a:xfrm>
              <a:off x="1093649" y="2835227"/>
              <a:ext cx="1999304" cy="1533571"/>
              <a:chOff x="2890838" y="4437063"/>
              <a:chExt cx="279398" cy="214313"/>
            </a:xfrm>
            <a:solidFill>
              <a:srgbClr val="435468"/>
            </a:solidFill>
          </p:grpSpPr>
          <p:sp>
            <p:nvSpPr>
              <p:cNvPr id="29"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1"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2"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3"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4"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5"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6"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26" name="组合 25"/>
            <p:cNvGrpSpPr/>
            <p:nvPr/>
          </p:nvGrpSpPr>
          <p:grpSpPr>
            <a:xfrm>
              <a:off x="1729572" y="3777081"/>
              <a:ext cx="404839" cy="462046"/>
              <a:chOff x="4279901" y="5935663"/>
              <a:chExt cx="292100" cy="333376"/>
            </a:xfrm>
            <a:solidFill>
              <a:schemeClr val="bg1"/>
            </a:solidFill>
          </p:grpSpPr>
          <p:sp>
            <p:nvSpPr>
              <p:cNvPr id="27" name="Freeform 874"/>
              <p:cNvSpPr>
                <a:spLocks noEditPoints="1"/>
              </p:cNvSpPr>
              <p:nvPr/>
            </p:nvSpPr>
            <p:spPr bwMode="auto">
              <a:xfrm>
                <a:off x="4476751" y="5935663"/>
                <a:ext cx="95250" cy="333375"/>
              </a:xfrm>
              <a:custGeom>
                <a:avLst/>
                <a:gdLst>
                  <a:gd name="T0" fmla="*/ 0 w 60"/>
                  <a:gd name="T1" fmla="*/ 0 h 210"/>
                  <a:gd name="T2" fmla="*/ 0 w 60"/>
                  <a:gd name="T3" fmla="*/ 210 h 210"/>
                  <a:gd name="T4" fmla="*/ 60 w 60"/>
                  <a:gd name="T5" fmla="*/ 210 h 210"/>
                  <a:gd name="T6" fmla="*/ 60 w 60"/>
                  <a:gd name="T7" fmla="*/ 0 h 210"/>
                  <a:gd name="T8" fmla="*/ 0 w 60"/>
                  <a:gd name="T9" fmla="*/ 0 h 210"/>
                  <a:gd name="T10" fmla="*/ 43 w 60"/>
                  <a:gd name="T11" fmla="*/ 157 h 210"/>
                  <a:gd name="T12" fmla="*/ 17 w 60"/>
                  <a:gd name="T13" fmla="*/ 157 h 210"/>
                  <a:gd name="T14" fmla="*/ 17 w 60"/>
                  <a:gd name="T15" fmla="*/ 131 h 210"/>
                  <a:gd name="T16" fmla="*/ 43 w 60"/>
                  <a:gd name="T17" fmla="*/ 131 h 210"/>
                  <a:gd name="T18" fmla="*/ 43 w 60"/>
                  <a:gd name="T19" fmla="*/ 157 h 210"/>
                  <a:gd name="T20" fmla="*/ 43 w 60"/>
                  <a:gd name="T21" fmla="*/ 105 h 210"/>
                  <a:gd name="T22" fmla="*/ 17 w 60"/>
                  <a:gd name="T23" fmla="*/ 105 h 210"/>
                  <a:gd name="T24" fmla="*/ 17 w 60"/>
                  <a:gd name="T25" fmla="*/ 78 h 210"/>
                  <a:gd name="T26" fmla="*/ 43 w 60"/>
                  <a:gd name="T27" fmla="*/ 78 h 210"/>
                  <a:gd name="T28" fmla="*/ 43 w 60"/>
                  <a:gd name="T29" fmla="*/ 105 h 210"/>
                  <a:gd name="T30" fmla="*/ 43 w 60"/>
                  <a:gd name="T31" fmla="*/ 52 h 210"/>
                  <a:gd name="T32" fmla="*/ 17 w 60"/>
                  <a:gd name="T33" fmla="*/ 52 h 210"/>
                  <a:gd name="T34" fmla="*/ 17 w 60"/>
                  <a:gd name="T35" fmla="*/ 26 h 210"/>
                  <a:gd name="T36" fmla="*/ 43 w 60"/>
                  <a:gd name="T37" fmla="*/ 26 h 210"/>
                  <a:gd name="T38" fmla="*/ 43 w 60"/>
                  <a:gd name="T39" fmla="*/ 5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10">
                    <a:moveTo>
                      <a:pt x="0" y="0"/>
                    </a:moveTo>
                    <a:lnTo>
                      <a:pt x="0" y="210"/>
                    </a:lnTo>
                    <a:lnTo>
                      <a:pt x="60" y="210"/>
                    </a:lnTo>
                    <a:lnTo>
                      <a:pt x="60" y="0"/>
                    </a:lnTo>
                    <a:lnTo>
                      <a:pt x="0" y="0"/>
                    </a:lnTo>
                    <a:close/>
                    <a:moveTo>
                      <a:pt x="43" y="157"/>
                    </a:moveTo>
                    <a:lnTo>
                      <a:pt x="17" y="157"/>
                    </a:lnTo>
                    <a:lnTo>
                      <a:pt x="17" y="131"/>
                    </a:lnTo>
                    <a:lnTo>
                      <a:pt x="43" y="131"/>
                    </a:lnTo>
                    <a:lnTo>
                      <a:pt x="43" y="157"/>
                    </a:lnTo>
                    <a:close/>
                    <a:moveTo>
                      <a:pt x="43" y="105"/>
                    </a:moveTo>
                    <a:lnTo>
                      <a:pt x="17" y="105"/>
                    </a:lnTo>
                    <a:lnTo>
                      <a:pt x="17" y="78"/>
                    </a:lnTo>
                    <a:lnTo>
                      <a:pt x="43" y="78"/>
                    </a:lnTo>
                    <a:lnTo>
                      <a:pt x="43" y="105"/>
                    </a:lnTo>
                    <a:close/>
                    <a:moveTo>
                      <a:pt x="43" y="52"/>
                    </a:moveTo>
                    <a:lnTo>
                      <a:pt x="17" y="52"/>
                    </a:lnTo>
                    <a:lnTo>
                      <a:pt x="17" y="26"/>
                    </a:lnTo>
                    <a:lnTo>
                      <a:pt x="43" y="26"/>
                    </a:lnTo>
                    <a:lnTo>
                      <a:pt x="43"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 name="Freeform 875"/>
              <p:cNvSpPr>
                <a:spLocks noEditPoints="1"/>
              </p:cNvSpPr>
              <p:nvPr/>
            </p:nvSpPr>
            <p:spPr bwMode="auto">
              <a:xfrm>
                <a:off x="4279901" y="5981701"/>
                <a:ext cx="166688" cy="287338"/>
              </a:xfrm>
              <a:custGeom>
                <a:avLst/>
                <a:gdLst>
                  <a:gd name="T0" fmla="*/ 87 w 105"/>
                  <a:gd name="T1" fmla="*/ 9 h 181"/>
                  <a:gd name="T2" fmla="*/ 49 w 105"/>
                  <a:gd name="T3" fmla="*/ 9 h 181"/>
                  <a:gd name="T4" fmla="*/ 49 w 105"/>
                  <a:gd name="T5" fmla="*/ 23 h 181"/>
                  <a:gd name="T6" fmla="*/ 24 w 105"/>
                  <a:gd name="T7" fmla="*/ 23 h 181"/>
                  <a:gd name="T8" fmla="*/ 24 w 105"/>
                  <a:gd name="T9" fmla="*/ 0 h 181"/>
                  <a:gd name="T10" fmla="*/ 16 w 105"/>
                  <a:gd name="T11" fmla="*/ 0 h 181"/>
                  <a:gd name="T12" fmla="*/ 16 w 105"/>
                  <a:gd name="T13" fmla="*/ 23 h 181"/>
                  <a:gd name="T14" fmla="*/ 0 w 105"/>
                  <a:gd name="T15" fmla="*/ 23 h 181"/>
                  <a:gd name="T16" fmla="*/ 0 w 105"/>
                  <a:gd name="T17" fmla="*/ 181 h 181"/>
                  <a:gd name="T18" fmla="*/ 105 w 105"/>
                  <a:gd name="T19" fmla="*/ 181 h 181"/>
                  <a:gd name="T20" fmla="*/ 105 w 105"/>
                  <a:gd name="T21" fmla="*/ 23 h 181"/>
                  <a:gd name="T22" fmla="*/ 87 w 105"/>
                  <a:gd name="T23" fmla="*/ 23 h 181"/>
                  <a:gd name="T24" fmla="*/ 87 w 105"/>
                  <a:gd name="T25" fmla="*/ 9 h 181"/>
                  <a:gd name="T26" fmla="*/ 43 w 105"/>
                  <a:gd name="T27" fmla="*/ 128 h 181"/>
                  <a:gd name="T28" fmla="*/ 16 w 105"/>
                  <a:gd name="T29" fmla="*/ 128 h 181"/>
                  <a:gd name="T30" fmla="*/ 16 w 105"/>
                  <a:gd name="T31" fmla="*/ 102 h 181"/>
                  <a:gd name="T32" fmla="*/ 43 w 105"/>
                  <a:gd name="T33" fmla="*/ 102 h 181"/>
                  <a:gd name="T34" fmla="*/ 43 w 105"/>
                  <a:gd name="T35" fmla="*/ 128 h 181"/>
                  <a:gd name="T36" fmla="*/ 43 w 105"/>
                  <a:gd name="T37" fmla="*/ 76 h 181"/>
                  <a:gd name="T38" fmla="*/ 16 w 105"/>
                  <a:gd name="T39" fmla="*/ 76 h 181"/>
                  <a:gd name="T40" fmla="*/ 16 w 105"/>
                  <a:gd name="T41" fmla="*/ 49 h 181"/>
                  <a:gd name="T42" fmla="*/ 43 w 105"/>
                  <a:gd name="T43" fmla="*/ 49 h 181"/>
                  <a:gd name="T44" fmla="*/ 43 w 105"/>
                  <a:gd name="T45" fmla="*/ 76 h 181"/>
                  <a:gd name="T46" fmla="*/ 87 w 105"/>
                  <a:gd name="T47" fmla="*/ 128 h 181"/>
                  <a:gd name="T48" fmla="*/ 61 w 105"/>
                  <a:gd name="T49" fmla="*/ 128 h 181"/>
                  <a:gd name="T50" fmla="*/ 61 w 105"/>
                  <a:gd name="T51" fmla="*/ 102 h 181"/>
                  <a:gd name="T52" fmla="*/ 87 w 105"/>
                  <a:gd name="T53" fmla="*/ 102 h 181"/>
                  <a:gd name="T54" fmla="*/ 87 w 105"/>
                  <a:gd name="T55" fmla="*/ 128 h 181"/>
                  <a:gd name="T56" fmla="*/ 87 w 105"/>
                  <a:gd name="T57" fmla="*/ 76 h 181"/>
                  <a:gd name="T58" fmla="*/ 61 w 105"/>
                  <a:gd name="T59" fmla="*/ 76 h 181"/>
                  <a:gd name="T60" fmla="*/ 61 w 105"/>
                  <a:gd name="T61" fmla="*/ 49 h 181"/>
                  <a:gd name="T62" fmla="*/ 87 w 105"/>
                  <a:gd name="T63" fmla="*/ 49 h 181"/>
                  <a:gd name="T64" fmla="*/ 87 w 105"/>
                  <a:gd name="T65" fmla="*/ 7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81">
                    <a:moveTo>
                      <a:pt x="87" y="9"/>
                    </a:moveTo>
                    <a:lnTo>
                      <a:pt x="49" y="9"/>
                    </a:lnTo>
                    <a:lnTo>
                      <a:pt x="49" y="23"/>
                    </a:lnTo>
                    <a:lnTo>
                      <a:pt x="24" y="23"/>
                    </a:lnTo>
                    <a:lnTo>
                      <a:pt x="24" y="0"/>
                    </a:lnTo>
                    <a:lnTo>
                      <a:pt x="16" y="0"/>
                    </a:lnTo>
                    <a:lnTo>
                      <a:pt x="16" y="23"/>
                    </a:lnTo>
                    <a:lnTo>
                      <a:pt x="0" y="23"/>
                    </a:lnTo>
                    <a:lnTo>
                      <a:pt x="0" y="181"/>
                    </a:lnTo>
                    <a:lnTo>
                      <a:pt x="105" y="181"/>
                    </a:lnTo>
                    <a:lnTo>
                      <a:pt x="105" y="23"/>
                    </a:lnTo>
                    <a:lnTo>
                      <a:pt x="87" y="23"/>
                    </a:lnTo>
                    <a:lnTo>
                      <a:pt x="87" y="9"/>
                    </a:lnTo>
                    <a:close/>
                    <a:moveTo>
                      <a:pt x="43" y="128"/>
                    </a:moveTo>
                    <a:lnTo>
                      <a:pt x="16" y="128"/>
                    </a:lnTo>
                    <a:lnTo>
                      <a:pt x="16" y="102"/>
                    </a:lnTo>
                    <a:lnTo>
                      <a:pt x="43" y="102"/>
                    </a:lnTo>
                    <a:lnTo>
                      <a:pt x="43" y="128"/>
                    </a:lnTo>
                    <a:close/>
                    <a:moveTo>
                      <a:pt x="43" y="76"/>
                    </a:moveTo>
                    <a:lnTo>
                      <a:pt x="16" y="76"/>
                    </a:lnTo>
                    <a:lnTo>
                      <a:pt x="16" y="49"/>
                    </a:lnTo>
                    <a:lnTo>
                      <a:pt x="43" y="49"/>
                    </a:lnTo>
                    <a:lnTo>
                      <a:pt x="43" y="76"/>
                    </a:lnTo>
                    <a:close/>
                    <a:moveTo>
                      <a:pt x="87" y="128"/>
                    </a:moveTo>
                    <a:lnTo>
                      <a:pt x="61" y="128"/>
                    </a:lnTo>
                    <a:lnTo>
                      <a:pt x="61" y="102"/>
                    </a:lnTo>
                    <a:lnTo>
                      <a:pt x="87" y="102"/>
                    </a:lnTo>
                    <a:lnTo>
                      <a:pt x="87" y="128"/>
                    </a:lnTo>
                    <a:close/>
                    <a:moveTo>
                      <a:pt x="87" y="76"/>
                    </a:moveTo>
                    <a:lnTo>
                      <a:pt x="61" y="76"/>
                    </a:lnTo>
                    <a:lnTo>
                      <a:pt x="61" y="49"/>
                    </a:lnTo>
                    <a:lnTo>
                      <a:pt x="87" y="49"/>
                    </a:lnTo>
                    <a:lnTo>
                      <a:pt x="8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37" name="组合 36"/>
          <p:cNvGrpSpPr/>
          <p:nvPr/>
        </p:nvGrpSpPr>
        <p:grpSpPr>
          <a:xfrm>
            <a:off x="4595382" y="2434416"/>
            <a:ext cx="1475857" cy="1127104"/>
            <a:chOff x="6224449" y="3312337"/>
            <a:chExt cx="1999304" cy="1533571"/>
          </a:xfrm>
        </p:grpSpPr>
        <p:grpSp>
          <p:nvGrpSpPr>
            <p:cNvPr id="38" name="组合 37"/>
            <p:cNvGrpSpPr/>
            <p:nvPr/>
          </p:nvGrpSpPr>
          <p:grpSpPr>
            <a:xfrm>
              <a:off x="6224449" y="3312337"/>
              <a:ext cx="1999304" cy="1533571"/>
              <a:chOff x="2890838" y="4437063"/>
              <a:chExt cx="279398" cy="214313"/>
            </a:xfrm>
            <a:solidFill>
              <a:srgbClr val="435468"/>
            </a:solidFill>
          </p:grpSpPr>
          <p:sp>
            <p:nvSpPr>
              <p:cNvPr id="46"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1"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2"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3"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39" name="组合 38"/>
            <p:cNvGrpSpPr/>
            <p:nvPr/>
          </p:nvGrpSpPr>
          <p:grpSpPr>
            <a:xfrm>
              <a:off x="6822671" y="4290378"/>
              <a:ext cx="462046" cy="396039"/>
              <a:chOff x="8937626" y="4622801"/>
              <a:chExt cx="333375" cy="285750"/>
            </a:xfrm>
            <a:solidFill>
              <a:schemeClr val="bg1"/>
            </a:solidFill>
          </p:grpSpPr>
          <p:sp>
            <p:nvSpPr>
              <p:cNvPr id="40"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54" name="组合 53"/>
          <p:cNvGrpSpPr/>
          <p:nvPr/>
        </p:nvGrpSpPr>
        <p:grpSpPr>
          <a:xfrm>
            <a:off x="6340643" y="1318055"/>
            <a:ext cx="1475857" cy="1127104"/>
            <a:chOff x="8588709" y="1793382"/>
            <a:chExt cx="1999304" cy="1533571"/>
          </a:xfrm>
        </p:grpSpPr>
        <p:grpSp>
          <p:nvGrpSpPr>
            <p:cNvPr id="55" name="组合 54"/>
            <p:cNvGrpSpPr/>
            <p:nvPr/>
          </p:nvGrpSpPr>
          <p:grpSpPr>
            <a:xfrm>
              <a:off x="8588709" y="1793382"/>
              <a:ext cx="1999304" cy="1533571"/>
              <a:chOff x="2890838" y="4437063"/>
              <a:chExt cx="279398" cy="214313"/>
            </a:xfrm>
            <a:solidFill>
              <a:srgbClr val="E40000"/>
            </a:solidFill>
          </p:grpSpPr>
          <p:sp>
            <p:nvSpPr>
              <p:cNvPr id="57"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8"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9"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0"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1"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2"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3"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4"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56" name="Freeform 569"/>
            <p:cNvSpPr>
              <a:spLocks noEditPoints="1"/>
            </p:cNvSpPr>
            <p:nvPr/>
          </p:nvSpPr>
          <p:spPr bwMode="auto">
            <a:xfrm>
              <a:off x="9185831" y="2706442"/>
              <a:ext cx="464246" cy="462045"/>
            </a:xfrm>
            <a:custGeom>
              <a:avLst/>
              <a:gdLst>
                <a:gd name="T0" fmla="*/ 266 w 288"/>
                <a:gd name="T1" fmla="*/ 85 h 288"/>
                <a:gd name="T2" fmla="*/ 260 w 288"/>
                <a:gd name="T3" fmla="*/ 86 h 288"/>
                <a:gd name="T4" fmla="*/ 203 w 288"/>
                <a:gd name="T5" fmla="*/ 26 h 288"/>
                <a:gd name="T6" fmla="*/ 144 w 288"/>
                <a:gd name="T7" fmla="*/ 0 h 288"/>
                <a:gd name="T8" fmla="*/ 86 w 288"/>
                <a:gd name="T9" fmla="*/ 26 h 288"/>
                <a:gd name="T10" fmla="*/ 28 w 288"/>
                <a:gd name="T11" fmla="*/ 86 h 288"/>
                <a:gd name="T12" fmla="*/ 22 w 288"/>
                <a:gd name="T13" fmla="*/ 85 h 288"/>
                <a:gd name="T14" fmla="*/ 0 w 288"/>
                <a:gd name="T15" fmla="*/ 144 h 288"/>
                <a:gd name="T16" fmla="*/ 22 w 288"/>
                <a:gd name="T17" fmla="*/ 203 h 288"/>
                <a:gd name="T18" fmla="*/ 28 w 288"/>
                <a:gd name="T19" fmla="*/ 202 h 288"/>
                <a:gd name="T20" fmla="*/ 86 w 288"/>
                <a:gd name="T21" fmla="*/ 262 h 288"/>
                <a:gd name="T22" fmla="*/ 144 w 288"/>
                <a:gd name="T23" fmla="*/ 288 h 288"/>
                <a:gd name="T24" fmla="*/ 203 w 288"/>
                <a:gd name="T25" fmla="*/ 262 h 288"/>
                <a:gd name="T26" fmla="*/ 260 w 288"/>
                <a:gd name="T27" fmla="*/ 202 h 288"/>
                <a:gd name="T28" fmla="*/ 266 w 288"/>
                <a:gd name="T29" fmla="*/ 203 h 288"/>
                <a:gd name="T30" fmla="*/ 288 w 288"/>
                <a:gd name="T31" fmla="*/ 144 h 288"/>
                <a:gd name="T32" fmla="*/ 266 w 288"/>
                <a:gd name="T33" fmla="*/ 189 h 288"/>
                <a:gd name="T34" fmla="*/ 216 w 288"/>
                <a:gd name="T35" fmla="*/ 144 h 288"/>
                <a:gd name="T36" fmla="*/ 266 w 288"/>
                <a:gd name="T37" fmla="*/ 100 h 288"/>
                <a:gd name="T38" fmla="*/ 266 w 288"/>
                <a:gd name="T39" fmla="*/ 189 h 288"/>
                <a:gd name="T40" fmla="*/ 144 w 288"/>
                <a:gd name="T41" fmla="*/ 274 h 288"/>
                <a:gd name="T42" fmla="*/ 114 w 288"/>
                <a:gd name="T43" fmla="*/ 209 h 288"/>
                <a:gd name="T44" fmla="*/ 175 w 288"/>
                <a:gd name="T45" fmla="*/ 209 h 288"/>
                <a:gd name="T46" fmla="*/ 181 w 288"/>
                <a:gd name="T47" fmla="*/ 196 h 288"/>
                <a:gd name="T48" fmla="*/ 168 w 288"/>
                <a:gd name="T49" fmla="*/ 196 h 288"/>
                <a:gd name="T50" fmla="*/ 120 w 288"/>
                <a:gd name="T51" fmla="*/ 196 h 288"/>
                <a:gd name="T52" fmla="*/ 107 w 288"/>
                <a:gd name="T53" fmla="*/ 196 h 288"/>
                <a:gd name="T54" fmla="*/ 86 w 288"/>
                <a:gd name="T55" fmla="*/ 187 h 288"/>
                <a:gd name="T56" fmla="*/ 92 w 288"/>
                <a:gd name="T57" fmla="*/ 168 h 288"/>
                <a:gd name="T58" fmla="*/ 92 w 288"/>
                <a:gd name="T59" fmla="*/ 120 h 288"/>
                <a:gd name="T60" fmla="*/ 86 w 288"/>
                <a:gd name="T61" fmla="*/ 101 h 288"/>
                <a:gd name="T62" fmla="*/ 107 w 288"/>
                <a:gd name="T63" fmla="*/ 92 h 288"/>
                <a:gd name="T64" fmla="*/ 120 w 288"/>
                <a:gd name="T65" fmla="*/ 92 h 288"/>
                <a:gd name="T66" fmla="*/ 168 w 288"/>
                <a:gd name="T67" fmla="*/ 92 h 288"/>
                <a:gd name="T68" fmla="*/ 181 w 288"/>
                <a:gd name="T69" fmla="*/ 92 h 288"/>
                <a:gd name="T70" fmla="*/ 202 w 288"/>
                <a:gd name="T71" fmla="*/ 101 h 288"/>
                <a:gd name="T72" fmla="*/ 196 w 288"/>
                <a:gd name="T73" fmla="*/ 120 h 288"/>
                <a:gd name="T74" fmla="*/ 196 w 288"/>
                <a:gd name="T75" fmla="*/ 168 h 288"/>
                <a:gd name="T76" fmla="*/ 202 w 288"/>
                <a:gd name="T77" fmla="*/ 187 h 288"/>
                <a:gd name="T78" fmla="*/ 181 w 288"/>
                <a:gd name="T79" fmla="*/ 196 h 288"/>
                <a:gd name="T80" fmla="*/ 22 w 288"/>
                <a:gd name="T81" fmla="*/ 100 h 288"/>
                <a:gd name="T82" fmla="*/ 72 w 288"/>
                <a:gd name="T83" fmla="*/ 144 h 288"/>
                <a:gd name="T84" fmla="*/ 22 w 288"/>
                <a:gd name="T85" fmla="*/ 189 h 288"/>
                <a:gd name="T86" fmla="*/ 144 w 288"/>
                <a:gd name="T87" fmla="*/ 14 h 288"/>
                <a:gd name="T88" fmla="*/ 175 w 288"/>
                <a:gd name="T89" fmla="*/ 79 h 288"/>
                <a:gd name="T90" fmla="*/ 114 w 288"/>
                <a:gd name="T91" fmla="*/ 79 h 288"/>
                <a:gd name="T92" fmla="*/ 144 w 288"/>
                <a:gd name="T93" fmla="*/ 1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88">
                  <a:moveTo>
                    <a:pt x="279" y="95"/>
                  </a:moveTo>
                  <a:cubicBezTo>
                    <a:pt x="277" y="89"/>
                    <a:pt x="272" y="85"/>
                    <a:pt x="266" y="85"/>
                  </a:cubicBezTo>
                  <a:cubicBezTo>
                    <a:pt x="265" y="85"/>
                    <a:pt x="263" y="85"/>
                    <a:pt x="262" y="86"/>
                  </a:cubicBezTo>
                  <a:cubicBezTo>
                    <a:pt x="260" y="86"/>
                    <a:pt x="260" y="86"/>
                    <a:pt x="260" y="86"/>
                  </a:cubicBezTo>
                  <a:cubicBezTo>
                    <a:pt x="247" y="61"/>
                    <a:pt x="227" y="41"/>
                    <a:pt x="202" y="28"/>
                  </a:cubicBezTo>
                  <a:cubicBezTo>
                    <a:pt x="203" y="26"/>
                    <a:pt x="203" y="26"/>
                    <a:pt x="203" y="26"/>
                  </a:cubicBezTo>
                  <a:cubicBezTo>
                    <a:pt x="204" y="19"/>
                    <a:pt x="200" y="11"/>
                    <a:pt x="194" y="9"/>
                  </a:cubicBezTo>
                  <a:cubicBezTo>
                    <a:pt x="178" y="3"/>
                    <a:pt x="161" y="0"/>
                    <a:pt x="144" y="0"/>
                  </a:cubicBezTo>
                  <a:cubicBezTo>
                    <a:pt x="127" y="0"/>
                    <a:pt x="110" y="3"/>
                    <a:pt x="95" y="9"/>
                  </a:cubicBezTo>
                  <a:cubicBezTo>
                    <a:pt x="88" y="11"/>
                    <a:pt x="84" y="19"/>
                    <a:pt x="86" y="26"/>
                  </a:cubicBezTo>
                  <a:cubicBezTo>
                    <a:pt x="86" y="28"/>
                    <a:pt x="86" y="28"/>
                    <a:pt x="86" y="28"/>
                  </a:cubicBezTo>
                  <a:cubicBezTo>
                    <a:pt x="61" y="41"/>
                    <a:pt x="41" y="61"/>
                    <a:pt x="28" y="86"/>
                  </a:cubicBezTo>
                  <a:cubicBezTo>
                    <a:pt x="26" y="86"/>
                    <a:pt x="26" y="86"/>
                    <a:pt x="26" y="86"/>
                  </a:cubicBezTo>
                  <a:cubicBezTo>
                    <a:pt x="25" y="85"/>
                    <a:pt x="23" y="85"/>
                    <a:pt x="22" y="85"/>
                  </a:cubicBezTo>
                  <a:cubicBezTo>
                    <a:pt x="16" y="85"/>
                    <a:pt x="11" y="89"/>
                    <a:pt x="9" y="95"/>
                  </a:cubicBezTo>
                  <a:cubicBezTo>
                    <a:pt x="3" y="110"/>
                    <a:pt x="0" y="127"/>
                    <a:pt x="0" y="144"/>
                  </a:cubicBezTo>
                  <a:cubicBezTo>
                    <a:pt x="0" y="161"/>
                    <a:pt x="3" y="178"/>
                    <a:pt x="9" y="194"/>
                  </a:cubicBezTo>
                  <a:cubicBezTo>
                    <a:pt x="11" y="199"/>
                    <a:pt x="16" y="203"/>
                    <a:pt x="22" y="203"/>
                  </a:cubicBezTo>
                  <a:cubicBezTo>
                    <a:pt x="23" y="203"/>
                    <a:pt x="25" y="203"/>
                    <a:pt x="26" y="203"/>
                  </a:cubicBezTo>
                  <a:cubicBezTo>
                    <a:pt x="28" y="202"/>
                    <a:pt x="28" y="202"/>
                    <a:pt x="28" y="202"/>
                  </a:cubicBezTo>
                  <a:cubicBezTo>
                    <a:pt x="41" y="227"/>
                    <a:pt x="61" y="247"/>
                    <a:pt x="86" y="260"/>
                  </a:cubicBezTo>
                  <a:cubicBezTo>
                    <a:pt x="86" y="262"/>
                    <a:pt x="86" y="262"/>
                    <a:pt x="86" y="262"/>
                  </a:cubicBezTo>
                  <a:cubicBezTo>
                    <a:pt x="84" y="269"/>
                    <a:pt x="88" y="277"/>
                    <a:pt x="95" y="279"/>
                  </a:cubicBezTo>
                  <a:cubicBezTo>
                    <a:pt x="110" y="285"/>
                    <a:pt x="127" y="288"/>
                    <a:pt x="144" y="288"/>
                  </a:cubicBezTo>
                  <a:cubicBezTo>
                    <a:pt x="161" y="288"/>
                    <a:pt x="178" y="285"/>
                    <a:pt x="194" y="279"/>
                  </a:cubicBezTo>
                  <a:cubicBezTo>
                    <a:pt x="200" y="277"/>
                    <a:pt x="204" y="269"/>
                    <a:pt x="203" y="262"/>
                  </a:cubicBezTo>
                  <a:cubicBezTo>
                    <a:pt x="202" y="260"/>
                    <a:pt x="202" y="260"/>
                    <a:pt x="202" y="260"/>
                  </a:cubicBezTo>
                  <a:cubicBezTo>
                    <a:pt x="227" y="247"/>
                    <a:pt x="247" y="227"/>
                    <a:pt x="260" y="202"/>
                  </a:cubicBezTo>
                  <a:cubicBezTo>
                    <a:pt x="262" y="203"/>
                    <a:pt x="262" y="203"/>
                    <a:pt x="262" y="203"/>
                  </a:cubicBezTo>
                  <a:cubicBezTo>
                    <a:pt x="263" y="203"/>
                    <a:pt x="265" y="203"/>
                    <a:pt x="266" y="203"/>
                  </a:cubicBezTo>
                  <a:cubicBezTo>
                    <a:pt x="272" y="203"/>
                    <a:pt x="277" y="199"/>
                    <a:pt x="279" y="194"/>
                  </a:cubicBezTo>
                  <a:cubicBezTo>
                    <a:pt x="285" y="178"/>
                    <a:pt x="288" y="161"/>
                    <a:pt x="288" y="144"/>
                  </a:cubicBezTo>
                  <a:cubicBezTo>
                    <a:pt x="288" y="127"/>
                    <a:pt x="285" y="110"/>
                    <a:pt x="279" y="95"/>
                  </a:cubicBezTo>
                  <a:close/>
                  <a:moveTo>
                    <a:pt x="266" y="189"/>
                  </a:moveTo>
                  <a:cubicBezTo>
                    <a:pt x="209" y="175"/>
                    <a:pt x="209" y="175"/>
                    <a:pt x="209" y="175"/>
                  </a:cubicBezTo>
                  <a:cubicBezTo>
                    <a:pt x="213" y="165"/>
                    <a:pt x="216" y="155"/>
                    <a:pt x="216" y="144"/>
                  </a:cubicBezTo>
                  <a:cubicBezTo>
                    <a:pt x="216" y="133"/>
                    <a:pt x="214" y="123"/>
                    <a:pt x="209" y="113"/>
                  </a:cubicBezTo>
                  <a:cubicBezTo>
                    <a:pt x="266" y="100"/>
                    <a:pt x="266" y="100"/>
                    <a:pt x="266" y="100"/>
                  </a:cubicBezTo>
                  <a:cubicBezTo>
                    <a:pt x="271" y="113"/>
                    <a:pt x="274" y="128"/>
                    <a:pt x="274" y="144"/>
                  </a:cubicBezTo>
                  <a:cubicBezTo>
                    <a:pt x="274" y="160"/>
                    <a:pt x="271" y="175"/>
                    <a:pt x="266" y="189"/>
                  </a:cubicBezTo>
                  <a:close/>
                  <a:moveTo>
                    <a:pt x="189" y="266"/>
                  </a:moveTo>
                  <a:cubicBezTo>
                    <a:pt x="175" y="271"/>
                    <a:pt x="160" y="274"/>
                    <a:pt x="144" y="274"/>
                  </a:cubicBezTo>
                  <a:cubicBezTo>
                    <a:pt x="128" y="274"/>
                    <a:pt x="113" y="271"/>
                    <a:pt x="100" y="266"/>
                  </a:cubicBezTo>
                  <a:cubicBezTo>
                    <a:pt x="114" y="209"/>
                    <a:pt x="114" y="209"/>
                    <a:pt x="114" y="209"/>
                  </a:cubicBezTo>
                  <a:cubicBezTo>
                    <a:pt x="123" y="213"/>
                    <a:pt x="133" y="216"/>
                    <a:pt x="144" y="216"/>
                  </a:cubicBezTo>
                  <a:cubicBezTo>
                    <a:pt x="155" y="216"/>
                    <a:pt x="165" y="213"/>
                    <a:pt x="175" y="209"/>
                  </a:cubicBezTo>
                  <a:lnTo>
                    <a:pt x="189" y="266"/>
                  </a:lnTo>
                  <a:close/>
                  <a:moveTo>
                    <a:pt x="181" y="196"/>
                  </a:moveTo>
                  <a:cubicBezTo>
                    <a:pt x="179" y="195"/>
                    <a:pt x="177" y="195"/>
                    <a:pt x="175" y="195"/>
                  </a:cubicBezTo>
                  <a:cubicBezTo>
                    <a:pt x="173" y="195"/>
                    <a:pt x="170" y="195"/>
                    <a:pt x="168" y="196"/>
                  </a:cubicBezTo>
                  <a:cubicBezTo>
                    <a:pt x="161" y="200"/>
                    <a:pt x="153" y="202"/>
                    <a:pt x="144" y="202"/>
                  </a:cubicBezTo>
                  <a:cubicBezTo>
                    <a:pt x="136" y="202"/>
                    <a:pt x="127" y="200"/>
                    <a:pt x="120" y="196"/>
                  </a:cubicBezTo>
                  <a:cubicBezTo>
                    <a:pt x="118" y="195"/>
                    <a:pt x="116" y="195"/>
                    <a:pt x="114" y="195"/>
                  </a:cubicBezTo>
                  <a:cubicBezTo>
                    <a:pt x="111" y="195"/>
                    <a:pt x="109" y="195"/>
                    <a:pt x="107" y="196"/>
                  </a:cubicBezTo>
                  <a:cubicBezTo>
                    <a:pt x="105" y="197"/>
                    <a:pt x="103" y="199"/>
                    <a:pt x="101" y="202"/>
                  </a:cubicBezTo>
                  <a:cubicBezTo>
                    <a:pt x="96" y="198"/>
                    <a:pt x="91" y="193"/>
                    <a:pt x="86" y="187"/>
                  </a:cubicBezTo>
                  <a:cubicBezTo>
                    <a:pt x="89" y="185"/>
                    <a:pt x="91" y="183"/>
                    <a:pt x="92" y="181"/>
                  </a:cubicBezTo>
                  <a:cubicBezTo>
                    <a:pt x="94" y="177"/>
                    <a:pt x="94" y="172"/>
                    <a:pt x="92" y="168"/>
                  </a:cubicBezTo>
                  <a:cubicBezTo>
                    <a:pt x="88" y="161"/>
                    <a:pt x="86" y="152"/>
                    <a:pt x="86" y="144"/>
                  </a:cubicBezTo>
                  <a:cubicBezTo>
                    <a:pt x="86" y="136"/>
                    <a:pt x="88" y="127"/>
                    <a:pt x="92" y="120"/>
                  </a:cubicBezTo>
                  <a:cubicBezTo>
                    <a:pt x="94" y="116"/>
                    <a:pt x="94" y="111"/>
                    <a:pt x="92" y="107"/>
                  </a:cubicBezTo>
                  <a:cubicBezTo>
                    <a:pt x="91" y="105"/>
                    <a:pt x="89" y="103"/>
                    <a:pt x="86" y="101"/>
                  </a:cubicBezTo>
                  <a:cubicBezTo>
                    <a:pt x="90" y="95"/>
                    <a:pt x="96" y="90"/>
                    <a:pt x="101" y="86"/>
                  </a:cubicBezTo>
                  <a:cubicBezTo>
                    <a:pt x="103" y="89"/>
                    <a:pt x="105" y="91"/>
                    <a:pt x="107" y="92"/>
                  </a:cubicBezTo>
                  <a:cubicBezTo>
                    <a:pt x="109" y="93"/>
                    <a:pt x="111" y="93"/>
                    <a:pt x="114" y="93"/>
                  </a:cubicBezTo>
                  <a:cubicBezTo>
                    <a:pt x="116" y="93"/>
                    <a:pt x="118" y="93"/>
                    <a:pt x="120" y="92"/>
                  </a:cubicBezTo>
                  <a:cubicBezTo>
                    <a:pt x="127" y="88"/>
                    <a:pt x="136" y="86"/>
                    <a:pt x="144" y="86"/>
                  </a:cubicBezTo>
                  <a:cubicBezTo>
                    <a:pt x="152" y="86"/>
                    <a:pt x="161" y="88"/>
                    <a:pt x="168" y="92"/>
                  </a:cubicBezTo>
                  <a:cubicBezTo>
                    <a:pt x="170" y="93"/>
                    <a:pt x="172" y="93"/>
                    <a:pt x="175" y="93"/>
                  </a:cubicBezTo>
                  <a:cubicBezTo>
                    <a:pt x="177" y="93"/>
                    <a:pt x="179" y="93"/>
                    <a:pt x="181" y="92"/>
                  </a:cubicBezTo>
                  <a:cubicBezTo>
                    <a:pt x="183" y="91"/>
                    <a:pt x="185" y="89"/>
                    <a:pt x="187" y="86"/>
                  </a:cubicBezTo>
                  <a:cubicBezTo>
                    <a:pt x="193" y="91"/>
                    <a:pt x="198" y="96"/>
                    <a:pt x="202" y="101"/>
                  </a:cubicBezTo>
                  <a:cubicBezTo>
                    <a:pt x="199" y="103"/>
                    <a:pt x="197" y="105"/>
                    <a:pt x="196" y="107"/>
                  </a:cubicBezTo>
                  <a:cubicBezTo>
                    <a:pt x="194" y="111"/>
                    <a:pt x="194" y="116"/>
                    <a:pt x="196" y="120"/>
                  </a:cubicBezTo>
                  <a:cubicBezTo>
                    <a:pt x="200" y="127"/>
                    <a:pt x="202" y="136"/>
                    <a:pt x="202" y="144"/>
                  </a:cubicBezTo>
                  <a:cubicBezTo>
                    <a:pt x="202" y="152"/>
                    <a:pt x="200" y="161"/>
                    <a:pt x="196" y="168"/>
                  </a:cubicBezTo>
                  <a:cubicBezTo>
                    <a:pt x="194" y="172"/>
                    <a:pt x="194" y="177"/>
                    <a:pt x="196" y="181"/>
                  </a:cubicBezTo>
                  <a:cubicBezTo>
                    <a:pt x="197" y="183"/>
                    <a:pt x="199" y="185"/>
                    <a:pt x="202" y="187"/>
                  </a:cubicBezTo>
                  <a:cubicBezTo>
                    <a:pt x="198" y="193"/>
                    <a:pt x="193" y="198"/>
                    <a:pt x="187" y="202"/>
                  </a:cubicBezTo>
                  <a:cubicBezTo>
                    <a:pt x="185" y="199"/>
                    <a:pt x="183" y="197"/>
                    <a:pt x="181" y="196"/>
                  </a:cubicBezTo>
                  <a:close/>
                  <a:moveTo>
                    <a:pt x="14" y="144"/>
                  </a:moveTo>
                  <a:cubicBezTo>
                    <a:pt x="14" y="128"/>
                    <a:pt x="17" y="113"/>
                    <a:pt x="22" y="100"/>
                  </a:cubicBezTo>
                  <a:cubicBezTo>
                    <a:pt x="79" y="114"/>
                    <a:pt x="79" y="114"/>
                    <a:pt x="79" y="114"/>
                  </a:cubicBezTo>
                  <a:cubicBezTo>
                    <a:pt x="75" y="123"/>
                    <a:pt x="72" y="133"/>
                    <a:pt x="72" y="144"/>
                  </a:cubicBezTo>
                  <a:cubicBezTo>
                    <a:pt x="72" y="155"/>
                    <a:pt x="75" y="165"/>
                    <a:pt x="79" y="175"/>
                  </a:cubicBezTo>
                  <a:cubicBezTo>
                    <a:pt x="22" y="189"/>
                    <a:pt x="22" y="189"/>
                    <a:pt x="22" y="189"/>
                  </a:cubicBezTo>
                  <a:cubicBezTo>
                    <a:pt x="17" y="175"/>
                    <a:pt x="14" y="160"/>
                    <a:pt x="14" y="144"/>
                  </a:cubicBezTo>
                  <a:close/>
                  <a:moveTo>
                    <a:pt x="144" y="14"/>
                  </a:moveTo>
                  <a:cubicBezTo>
                    <a:pt x="160" y="14"/>
                    <a:pt x="175" y="17"/>
                    <a:pt x="189" y="22"/>
                  </a:cubicBezTo>
                  <a:cubicBezTo>
                    <a:pt x="175" y="79"/>
                    <a:pt x="175" y="79"/>
                    <a:pt x="175" y="79"/>
                  </a:cubicBezTo>
                  <a:cubicBezTo>
                    <a:pt x="165" y="75"/>
                    <a:pt x="155" y="72"/>
                    <a:pt x="144" y="72"/>
                  </a:cubicBezTo>
                  <a:cubicBezTo>
                    <a:pt x="133" y="72"/>
                    <a:pt x="123" y="75"/>
                    <a:pt x="114" y="79"/>
                  </a:cubicBezTo>
                  <a:cubicBezTo>
                    <a:pt x="100" y="22"/>
                    <a:pt x="100" y="22"/>
                    <a:pt x="100" y="22"/>
                  </a:cubicBezTo>
                  <a:cubicBezTo>
                    <a:pt x="113" y="17"/>
                    <a:pt x="128" y="14"/>
                    <a:pt x="144" y="1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sp>
        <p:nvSpPr>
          <p:cNvPr id="65" name="矩形 64"/>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66" name="直接连接符 65"/>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17" presetClass="entr" presetSubtype="10" fill="hold" grpId="0" nodeType="withEffect">
                                  <p:stCondLst>
                                    <p:cond delay="200"/>
                                  </p:stCondLst>
                                  <p:iterate type="lt">
                                    <p:tmPct val="10000"/>
                                  </p:iterate>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strVal val="#ppt_h"/>
                                          </p:val>
                                        </p:tav>
                                        <p:tav tm="100000">
                                          <p:val>
                                            <p:strVal val="#ppt_h"/>
                                          </p:val>
                                        </p:tav>
                                      </p:tavLst>
                                    </p:anim>
                                  </p:childTnLst>
                                </p:cTn>
                              </p:par>
                              <p:par>
                                <p:cTn id="12" presetID="50" presetClass="entr" presetSubtype="0" decel="100000" fill="hold" grpId="0" nodeType="withEffect">
                                  <p:stCondLst>
                                    <p:cond delay="500"/>
                                  </p:stCondLst>
                                  <p:iterate type="lt">
                                    <p:tmPct val="4255"/>
                                  </p:iterate>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strVal val="#ppt_w+.3"/>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animEffect transition="in" filter="fade">
                                      <p:cBhvr>
                                        <p:cTn id="16" dur="500"/>
                                        <p:tgtEl>
                                          <p:spTgt spid="2"/>
                                        </p:tgtEl>
                                      </p:cBhvr>
                                    </p:animEffect>
                                  </p:childTnLst>
                                </p:cTn>
                              </p:par>
                              <p:par>
                                <p:cTn id="17" presetID="22" presetClass="entr" presetSubtype="8" fill="hold" nodeType="withEffect">
                                  <p:stCondLst>
                                    <p:cond delay="70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600"/>
                                        <p:tgtEl>
                                          <p:spTgt spid="10"/>
                                        </p:tgtEl>
                                      </p:cBhvr>
                                    </p:animEffect>
                                  </p:childTnLst>
                                </p:cTn>
                              </p:par>
                              <p:par>
                                <p:cTn id="20" presetID="17" presetClass="entr" presetSubtype="10" fill="hold" grpId="0" nodeType="withEffect">
                                  <p:stCondLst>
                                    <p:cond delay="100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strVal val="#ppt_h"/>
                                          </p:val>
                                        </p:tav>
                                        <p:tav tm="100000">
                                          <p:val>
                                            <p:strVal val="#ppt_h"/>
                                          </p:val>
                                        </p:tav>
                                      </p:tavLst>
                                    </p:anim>
                                  </p:childTnLst>
                                </p:cTn>
                              </p:par>
                              <p:par>
                                <p:cTn id="24" presetID="50" presetClass="entr" presetSubtype="0" decel="100000" fill="hold" grpId="0" nodeType="withEffect">
                                  <p:stCondLst>
                                    <p:cond delay="1200"/>
                                  </p:stCondLst>
                                  <p:iterate type="lt">
                                    <p:tmPct val="4255"/>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strVal val="#ppt_w+.3"/>
                                          </p:val>
                                        </p:tav>
                                        <p:tav tm="100000">
                                          <p:val>
                                            <p:strVal val="#ppt_w"/>
                                          </p:val>
                                        </p:tav>
                                      </p:tavLst>
                                    </p:anim>
                                    <p:anim calcmode="lin" valueType="num">
                                      <p:cBhvr>
                                        <p:cTn id="27" dur="500" fill="hold"/>
                                        <p:tgtEl>
                                          <p:spTgt spid="4"/>
                                        </p:tgtEl>
                                        <p:attrNameLst>
                                          <p:attrName>ppt_h</p:attrName>
                                        </p:attrNameLst>
                                      </p:cBhvr>
                                      <p:tavLst>
                                        <p:tav tm="0">
                                          <p:val>
                                            <p:strVal val="#ppt_h"/>
                                          </p:val>
                                        </p:tav>
                                        <p:tav tm="100000">
                                          <p:val>
                                            <p:strVal val="#ppt_h"/>
                                          </p:val>
                                        </p:tav>
                                      </p:tavLst>
                                    </p:anim>
                                    <p:animEffect transition="in" filter="fade">
                                      <p:cBhvr>
                                        <p:cTn id="28" dur="500"/>
                                        <p:tgtEl>
                                          <p:spTgt spid="4"/>
                                        </p:tgtEl>
                                      </p:cBhvr>
                                    </p:animEffect>
                                  </p:childTnLst>
                                </p:cTn>
                              </p:par>
                              <p:par>
                                <p:cTn id="29" presetID="22" presetClass="entr" presetSubtype="8" fill="hold" nodeType="withEffect">
                                  <p:stCondLst>
                                    <p:cond delay="140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par>
                                <p:cTn id="32" presetID="17" presetClass="entr" presetSubtype="10" fill="hold" grpId="0" nodeType="withEffect">
                                  <p:stCondLst>
                                    <p:cond delay="1500"/>
                                  </p:stCondLst>
                                  <p:iterate type="lt">
                                    <p:tmPct val="10000"/>
                                  </p:iterate>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childTnLst>
                                </p:cTn>
                              </p:par>
                              <p:par>
                                <p:cTn id="36" presetID="50" presetClass="entr" presetSubtype="0" decel="100000" fill="hold" grpId="0" nodeType="withEffect">
                                  <p:stCondLst>
                                    <p:cond delay="1700"/>
                                  </p:stCondLst>
                                  <p:iterate type="lt">
                                    <p:tmPct val="4255"/>
                                  </p:iterate>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strVal val="#ppt_w+.3"/>
                                          </p:val>
                                        </p:tav>
                                        <p:tav tm="100000">
                                          <p:val>
                                            <p:strVal val="#ppt_w"/>
                                          </p:val>
                                        </p:tav>
                                      </p:tavLst>
                                    </p:anim>
                                    <p:anim calcmode="lin" valueType="num">
                                      <p:cBhvr>
                                        <p:cTn id="39" dur="500" fill="hold"/>
                                        <p:tgtEl>
                                          <p:spTgt spid="6"/>
                                        </p:tgtEl>
                                        <p:attrNameLst>
                                          <p:attrName>ppt_h</p:attrName>
                                        </p:attrNameLst>
                                      </p:cBhvr>
                                      <p:tavLst>
                                        <p:tav tm="0">
                                          <p:val>
                                            <p:strVal val="#ppt_h"/>
                                          </p:val>
                                        </p:tav>
                                        <p:tav tm="100000">
                                          <p:val>
                                            <p:strVal val="#ppt_h"/>
                                          </p:val>
                                        </p:tav>
                                      </p:tavLst>
                                    </p:anim>
                                    <p:animEffect transition="in" filter="fade">
                                      <p:cBhvr>
                                        <p:cTn id="40" dur="500"/>
                                        <p:tgtEl>
                                          <p:spTgt spid="6"/>
                                        </p:tgtEl>
                                      </p:cBhvr>
                                    </p:animEffect>
                                  </p:childTnLst>
                                </p:cTn>
                              </p:par>
                              <p:par>
                                <p:cTn id="41" presetID="22" presetClass="entr" presetSubtype="8" fill="hold" nodeType="withEffect">
                                  <p:stCondLst>
                                    <p:cond delay="200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500"/>
                                        <p:tgtEl>
                                          <p:spTgt spid="54"/>
                                        </p:tgtEl>
                                      </p:cBhvr>
                                    </p:animEffect>
                                  </p:childTnLst>
                                </p:cTn>
                              </p:par>
                              <p:par>
                                <p:cTn id="44" presetID="17" presetClass="entr" presetSubtype="10" fill="hold" grpId="0" nodeType="withEffect">
                                  <p:stCondLst>
                                    <p:cond delay="2100"/>
                                  </p:stCondLst>
                                  <p:iterate type="lt">
                                    <p:tmPct val="10000"/>
                                  </p:iterate>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strVal val="#ppt_h"/>
                                          </p:val>
                                        </p:tav>
                                        <p:tav tm="100000">
                                          <p:val>
                                            <p:strVal val="#ppt_h"/>
                                          </p:val>
                                        </p:tav>
                                      </p:tavLst>
                                    </p:anim>
                                  </p:childTnLst>
                                </p:cTn>
                              </p:par>
                              <p:par>
                                <p:cTn id="48" presetID="50" presetClass="entr" presetSubtype="0" decel="100000" fill="hold" grpId="0" nodeType="withEffect">
                                  <p:stCondLst>
                                    <p:cond delay="2400"/>
                                  </p:stCondLst>
                                  <p:iterate type="lt">
                                    <p:tmPct val="4255"/>
                                  </p:iterate>
                                  <p:childTnLst>
                                    <p:set>
                                      <p:cBhvr>
                                        <p:cTn id="49" dur="1" fill="hold">
                                          <p:stCondLst>
                                            <p:cond delay="0"/>
                                          </p:stCondLst>
                                        </p:cTn>
                                        <p:tgtEl>
                                          <p:spTgt spid="8"/>
                                        </p:tgtEl>
                                        <p:attrNameLst>
                                          <p:attrName>style.visibility</p:attrName>
                                        </p:attrNameLst>
                                      </p:cBhvr>
                                      <p:to>
                                        <p:strVal val="visible"/>
                                      </p:to>
                                    </p:set>
                                    <p:anim calcmode="lin" valueType="num">
                                      <p:cBhvr>
                                        <p:cTn id="50" dur="500" fill="hold"/>
                                        <p:tgtEl>
                                          <p:spTgt spid="8"/>
                                        </p:tgtEl>
                                        <p:attrNameLst>
                                          <p:attrName>ppt_w</p:attrName>
                                        </p:attrNameLst>
                                      </p:cBhvr>
                                      <p:tavLst>
                                        <p:tav tm="0">
                                          <p:val>
                                            <p:strVal val="#ppt_w+.3"/>
                                          </p:val>
                                        </p:tav>
                                        <p:tav tm="100000">
                                          <p:val>
                                            <p:strVal val="#ppt_w"/>
                                          </p:val>
                                        </p:tav>
                                      </p:tavLst>
                                    </p:anim>
                                    <p:anim calcmode="lin" valueType="num">
                                      <p:cBhvr>
                                        <p:cTn id="51" dur="500" fill="hold"/>
                                        <p:tgtEl>
                                          <p:spTgt spid="8"/>
                                        </p:tgtEl>
                                        <p:attrNameLst>
                                          <p:attrName>ppt_h</p:attrName>
                                        </p:attrNameLst>
                                      </p:cBhvr>
                                      <p:tavLst>
                                        <p:tav tm="0">
                                          <p:val>
                                            <p:strVal val="#ppt_h"/>
                                          </p:val>
                                        </p:tav>
                                        <p:tav tm="100000">
                                          <p:val>
                                            <p:strVal val="#ppt_h"/>
                                          </p:val>
                                        </p:tav>
                                      </p:tavLst>
                                    </p:anim>
                                    <p:animEffect transition="in" filter="fade">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3962928" y="2387079"/>
            <a:ext cx="1005871" cy="736797"/>
          </a:xfrm>
          <a:prstGeom prst="line">
            <a:avLst/>
          </a:prstGeom>
          <a:ln w="63500">
            <a:solidFill>
              <a:srgbClr val="0070C0"/>
            </a:solidFill>
            <a:tailEnd type="stealt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45042" y="2507001"/>
            <a:ext cx="454685" cy="394861"/>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81517" y="2511919"/>
            <a:ext cx="646872" cy="681376"/>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341280" y="2826357"/>
            <a:ext cx="489841" cy="499365"/>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001437" y="2833356"/>
            <a:ext cx="360935" cy="361358"/>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791276" y="2544005"/>
            <a:ext cx="644527" cy="781716"/>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412367" y="2547506"/>
            <a:ext cx="1578507" cy="572286"/>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椭圆 8"/>
          <p:cNvSpPr>
            <a:spLocks noChangeAspect="1"/>
          </p:cNvSpPr>
          <p:nvPr/>
        </p:nvSpPr>
        <p:spPr>
          <a:xfrm>
            <a:off x="293882" y="2452415"/>
            <a:ext cx="186023" cy="185208"/>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bg1"/>
              </a:solidFill>
            </a:endParaRPr>
          </a:p>
        </p:txBody>
      </p:sp>
      <p:sp>
        <p:nvSpPr>
          <p:cNvPr id="10" name="椭圆 9"/>
          <p:cNvSpPr>
            <a:spLocks noChangeAspect="1"/>
          </p:cNvSpPr>
          <p:nvPr/>
        </p:nvSpPr>
        <p:spPr>
          <a:xfrm>
            <a:off x="1726859" y="3170894"/>
            <a:ext cx="186023" cy="185208"/>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bg1"/>
              </a:solidFill>
            </a:endParaRPr>
          </a:p>
        </p:txBody>
      </p:sp>
      <p:sp>
        <p:nvSpPr>
          <p:cNvPr id="11" name="矩形 10"/>
          <p:cNvSpPr/>
          <p:nvPr/>
        </p:nvSpPr>
        <p:spPr>
          <a:xfrm>
            <a:off x="5118391" y="2093662"/>
            <a:ext cx="3548160" cy="422571"/>
          </a:xfrm>
          <a:prstGeom prst="rect">
            <a:avLst/>
          </a:prstGeom>
          <a:noFill/>
        </p:spPr>
        <p:txBody>
          <a:bodyPr wrap="square" lIns="67391" tIns="33696" rIns="67391" bIns="33696" rtlCol="0">
            <a:spAutoFit/>
          </a:bodyPr>
          <a:lstStyle/>
          <a:p>
            <a:pPr>
              <a:lnSpc>
                <a:spcPct val="120000"/>
              </a:lnSpc>
              <a:spcBef>
                <a:spcPct val="0"/>
              </a:spcBef>
              <a:buNone/>
            </a:pPr>
            <a:r>
              <a:rPr lang="zh-CN" altLang="en-US" sz="10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1000" dirty="0">
              <a:solidFill>
                <a:schemeClr val="bg1"/>
              </a:solidFill>
              <a:sym typeface="微软雅黑" panose="020B0503020204020204" pitchFamily="34" charset="-122"/>
            </a:endParaRPr>
          </a:p>
        </p:txBody>
      </p:sp>
      <p:sp>
        <p:nvSpPr>
          <p:cNvPr id="12" name="矩形 11"/>
          <p:cNvSpPr/>
          <p:nvPr/>
        </p:nvSpPr>
        <p:spPr>
          <a:xfrm>
            <a:off x="5118391" y="3325721"/>
            <a:ext cx="3548160" cy="422571"/>
          </a:xfrm>
          <a:prstGeom prst="rect">
            <a:avLst/>
          </a:prstGeom>
          <a:noFill/>
        </p:spPr>
        <p:txBody>
          <a:bodyPr wrap="square" lIns="67391" tIns="33696" rIns="67391" bIns="33696" rtlCol="0">
            <a:spAutoFit/>
          </a:bodyPr>
          <a:lstStyle/>
          <a:p>
            <a:pPr>
              <a:lnSpc>
                <a:spcPct val="120000"/>
              </a:lnSpc>
              <a:spcBef>
                <a:spcPct val="0"/>
              </a:spcBef>
              <a:buNone/>
            </a:pPr>
            <a:r>
              <a:rPr lang="zh-CN" altLang="en-US" sz="10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1000" dirty="0">
              <a:solidFill>
                <a:schemeClr val="bg1"/>
              </a:solidFill>
              <a:sym typeface="微软雅黑" panose="020B0503020204020204" pitchFamily="34" charset="-122"/>
            </a:endParaRPr>
          </a:p>
        </p:txBody>
      </p:sp>
      <p:sp>
        <p:nvSpPr>
          <p:cNvPr id="13" name="文本框 12"/>
          <p:cNvSpPr txBox="1"/>
          <p:nvPr/>
        </p:nvSpPr>
        <p:spPr>
          <a:xfrm>
            <a:off x="5121782" y="1811894"/>
            <a:ext cx="1420830" cy="298883"/>
          </a:xfrm>
          <a:prstGeom prst="rect">
            <a:avLst/>
          </a:prstGeom>
          <a:noFill/>
        </p:spPr>
        <p:txBody>
          <a:bodyPr wrap="square" lIns="67391" tIns="33696" rIns="67391" bIns="33696" rtlCol="0">
            <a:spAutoFit/>
          </a:bodyPr>
          <a:lstStyle/>
          <a:p>
            <a:r>
              <a:rPr lang="zh-CN" altLang="en-US" sz="1500" b="1" dirty="0">
                <a:solidFill>
                  <a:schemeClr val="bg1"/>
                </a:solidFill>
                <a:latin typeface="+mj-ea"/>
                <a:ea typeface="+mj-ea"/>
              </a:rPr>
              <a:t>添加文本标题</a:t>
            </a:r>
            <a:endParaRPr lang="zh-CN" altLang="en-US" sz="1500" b="1" dirty="0">
              <a:solidFill>
                <a:schemeClr val="bg1"/>
              </a:solidFill>
              <a:latin typeface="+mj-ea"/>
              <a:ea typeface="+mj-ea"/>
            </a:endParaRPr>
          </a:p>
        </p:txBody>
      </p:sp>
      <p:sp>
        <p:nvSpPr>
          <p:cNvPr id="14" name="文本框 13"/>
          <p:cNvSpPr txBox="1"/>
          <p:nvPr/>
        </p:nvSpPr>
        <p:spPr>
          <a:xfrm>
            <a:off x="5121782" y="3043537"/>
            <a:ext cx="1420830" cy="298883"/>
          </a:xfrm>
          <a:prstGeom prst="rect">
            <a:avLst/>
          </a:prstGeom>
          <a:noFill/>
        </p:spPr>
        <p:txBody>
          <a:bodyPr wrap="square" lIns="67391" tIns="33696" rIns="67391" bIns="33696" rtlCol="0">
            <a:spAutoFit/>
          </a:bodyPr>
          <a:lstStyle/>
          <a:p>
            <a:r>
              <a:rPr lang="zh-CN" altLang="en-US" sz="1500" b="1" dirty="0">
                <a:solidFill>
                  <a:schemeClr val="bg1"/>
                </a:solidFill>
                <a:latin typeface="+mj-ea"/>
                <a:ea typeface="+mj-ea"/>
              </a:rPr>
              <a:t>添加文本标题</a:t>
            </a:r>
            <a:endParaRPr lang="zh-CN" altLang="en-US" sz="1500" b="1" dirty="0">
              <a:solidFill>
                <a:schemeClr val="bg1"/>
              </a:solidFill>
              <a:latin typeface="+mj-ea"/>
              <a:ea typeface="+mj-ea"/>
            </a:endParaRPr>
          </a:p>
        </p:txBody>
      </p:sp>
      <p:grpSp>
        <p:nvGrpSpPr>
          <p:cNvPr id="15" name="组合 14"/>
          <p:cNvGrpSpPr/>
          <p:nvPr/>
        </p:nvGrpSpPr>
        <p:grpSpPr>
          <a:xfrm>
            <a:off x="2822436" y="1781906"/>
            <a:ext cx="1167892" cy="1649185"/>
            <a:chOff x="3822683" y="2424514"/>
            <a:chExt cx="1582113" cy="2243930"/>
          </a:xfrm>
        </p:grpSpPr>
        <p:sp>
          <p:nvSpPr>
            <p:cNvPr id="16" name="五边形 15"/>
            <p:cNvSpPr/>
            <p:nvPr/>
          </p:nvSpPr>
          <p:spPr>
            <a:xfrm rot="16200000" flipV="1">
              <a:off x="3500193" y="2763841"/>
              <a:ext cx="2243930" cy="1565275"/>
            </a:xfrm>
            <a:prstGeom prst="homePlate">
              <a:avLst>
                <a:gd name="adj" fmla="val 18724"/>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7" name="组合 16"/>
            <p:cNvGrpSpPr/>
            <p:nvPr/>
          </p:nvGrpSpPr>
          <p:grpSpPr>
            <a:xfrm>
              <a:off x="3822683" y="2759057"/>
              <a:ext cx="1582113" cy="982350"/>
              <a:chOff x="3822683" y="2759057"/>
              <a:chExt cx="1582113" cy="982350"/>
            </a:xfrm>
          </p:grpSpPr>
          <p:sp>
            <p:nvSpPr>
              <p:cNvPr id="18" name="文本框 17"/>
              <p:cNvSpPr txBox="1"/>
              <p:nvPr/>
            </p:nvSpPr>
            <p:spPr>
              <a:xfrm>
                <a:off x="3972664" y="2759057"/>
                <a:ext cx="1282150" cy="565339"/>
              </a:xfrm>
              <a:prstGeom prst="rect">
                <a:avLst/>
              </a:prstGeom>
              <a:noFill/>
            </p:spPr>
            <p:txBody>
              <a:bodyPr wrap="square" rtlCol="0">
                <a:spAutoFit/>
              </a:bodyPr>
              <a:lstStyle/>
              <a:p>
                <a:pPr algn="ctr"/>
                <a:r>
                  <a:rPr lang="en-US" altLang="zh-CN" sz="2100" dirty="0">
                    <a:solidFill>
                      <a:schemeClr val="bg1"/>
                    </a:solidFill>
                    <a:latin typeface="+mj-ea"/>
                    <a:ea typeface="+mj-ea"/>
                  </a:rPr>
                  <a:t>85%</a:t>
                </a:r>
                <a:endParaRPr lang="zh-CN" altLang="en-US" sz="2100" dirty="0">
                  <a:solidFill>
                    <a:schemeClr val="bg1"/>
                  </a:solidFill>
                  <a:latin typeface="+mj-ea"/>
                  <a:ea typeface="+mj-ea"/>
                </a:endParaRPr>
              </a:p>
            </p:txBody>
          </p:sp>
          <p:sp>
            <p:nvSpPr>
              <p:cNvPr id="19" name="矩形 18"/>
              <p:cNvSpPr/>
              <p:nvPr/>
            </p:nvSpPr>
            <p:spPr>
              <a:xfrm>
                <a:off x="3822683" y="3261741"/>
                <a:ext cx="1582113" cy="479666"/>
              </a:xfrm>
              <a:prstGeom prst="rect">
                <a:avLst/>
              </a:prstGeom>
            </p:spPr>
            <p:txBody>
              <a:bodyPr wrap="square">
                <a:spAutoFit/>
              </a:bodyPr>
              <a:lstStyle/>
              <a:p>
                <a:pPr algn="ctr">
                  <a:lnSpc>
                    <a:spcPct val="130000"/>
                  </a:lnSpc>
                </a:pPr>
                <a:r>
                  <a:rPr lang="zh-CN" altLang="en-US" sz="700" dirty="0">
                    <a:solidFill>
                      <a:schemeClr val="bg1"/>
                    </a:solidFill>
                    <a:latin typeface="+mj-ea"/>
                    <a:ea typeface="+mj-ea"/>
                  </a:rPr>
                  <a:t>提示正文行距在</a:t>
                </a:r>
                <a:r>
                  <a:rPr lang="en-US" altLang="zh-CN" sz="700" dirty="0">
                    <a:solidFill>
                      <a:schemeClr val="bg1"/>
                    </a:solidFill>
                    <a:latin typeface="+mj-ea"/>
                    <a:ea typeface="+mj-ea"/>
                  </a:rPr>
                  <a:t>1.2~1.3</a:t>
                </a:r>
                <a:r>
                  <a:rPr lang="zh-CN" altLang="en-US" sz="700" dirty="0">
                    <a:solidFill>
                      <a:schemeClr val="bg1"/>
                    </a:solidFill>
                    <a:latin typeface="+mj-ea"/>
                    <a:ea typeface="+mj-ea"/>
                  </a:rPr>
                  <a:t>之间点击添加正文</a:t>
                </a:r>
                <a:endParaRPr lang="zh-CN" altLang="en-US" sz="700" dirty="0">
                  <a:solidFill>
                    <a:schemeClr val="bg1"/>
                  </a:solidFill>
                  <a:latin typeface="+mj-ea"/>
                  <a:ea typeface="+mj-ea"/>
                </a:endParaRPr>
              </a:p>
            </p:txBody>
          </p:sp>
        </p:grpSp>
      </p:grpSp>
      <p:grpSp>
        <p:nvGrpSpPr>
          <p:cNvPr id="20" name="组合 19"/>
          <p:cNvGrpSpPr/>
          <p:nvPr/>
        </p:nvGrpSpPr>
        <p:grpSpPr>
          <a:xfrm>
            <a:off x="3198691" y="2901864"/>
            <a:ext cx="1195199" cy="1084765"/>
            <a:chOff x="4332387" y="3948361"/>
            <a:chExt cx="1619105" cy="1475963"/>
          </a:xfrm>
        </p:grpSpPr>
        <p:sp>
          <p:nvSpPr>
            <p:cNvPr id="21" name="五边形 20"/>
            <p:cNvSpPr/>
            <p:nvPr/>
          </p:nvSpPr>
          <p:spPr>
            <a:xfrm rot="5400000">
              <a:off x="4430276" y="3903705"/>
              <a:ext cx="1475963" cy="1565275"/>
            </a:xfrm>
            <a:prstGeom prst="homePlate">
              <a:avLst>
                <a:gd name="adj" fmla="val 1872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文本框 21"/>
            <p:cNvSpPr txBox="1"/>
            <p:nvPr/>
          </p:nvSpPr>
          <p:spPr>
            <a:xfrm>
              <a:off x="4527182" y="4685048"/>
              <a:ext cx="1282150" cy="565339"/>
            </a:xfrm>
            <a:prstGeom prst="rect">
              <a:avLst/>
            </a:prstGeom>
            <a:noFill/>
          </p:spPr>
          <p:txBody>
            <a:bodyPr wrap="square" rtlCol="0">
              <a:spAutoFit/>
            </a:bodyPr>
            <a:lstStyle/>
            <a:p>
              <a:pPr algn="ctr"/>
              <a:r>
                <a:rPr lang="en-US" altLang="zh-CN" sz="2100" dirty="0">
                  <a:solidFill>
                    <a:schemeClr val="bg1"/>
                  </a:solidFill>
                  <a:latin typeface="+mj-ea"/>
                  <a:ea typeface="+mj-ea"/>
                </a:rPr>
                <a:t>65%</a:t>
              </a:r>
              <a:endParaRPr lang="zh-CN" altLang="en-US" sz="2100" dirty="0">
                <a:solidFill>
                  <a:schemeClr val="bg1"/>
                </a:solidFill>
                <a:latin typeface="+mj-ea"/>
                <a:ea typeface="+mj-ea"/>
              </a:endParaRPr>
            </a:p>
          </p:txBody>
        </p:sp>
        <p:sp>
          <p:nvSpPr>
            <p:cNvPr id="23" name="矩形 22"/>
            <p:cNvSpPr/>
            <p:nvPr/>
          </p:nvSpPr>
          <p:spPr>
            <a:xfrm>
              <a:off x="4332387" y="4173893"/>
              <a:ext cx="1619105" cy="479665"/>
            </a:xfrm>
            <a:prstGeom prst="rect">
              <a:avLst/>
            </a:prstGeom>
          </p:spPr>
          <p:txBody>
            <a:bodyPr wrap="square">
              <a:spAutoFit/>
            </a:bodyPr>
            <a:lstStyle/>
            <a:p>
              <a:pPr algn="ctr">
                <a:lnSpc>
                  <a:spcPct val="130000"/>
                </a:lnSpc>
              </a:pPr>
              <a:r>
                <a:rPr lang="zh-CN" altLang="en-US" sz="700" dirty="0">
                  <a:solidFill>
                    <a:schemeClr val="bg1"/>
                  </a:solidFill>
                  <a:latin typeface="+mj-ea"/>
                  <a:ea typeface="+mj-ea"/>
                </a:rPr>
                <a:t>提示正文行距在</a:t>
              </a:r>
              <a:r>
                <a:rPr lang="en-US" altLang="zh-CN" sz="700" dirty="0">
                  <a:solidFill>
                    <a:schemeClr val="bg1"/>
                  </a:solidFill>
                  <a:latin typeface="+mj-ea"/>
                  <a:ea typeface="+mj-ea"/>
                </a:rPr>
                <a:t>1.2~1.3</a:t>
              </a:r>
              <a:r>
                <a:rPr lang="zh-CN" altLang="en-US" sz="700" dirty="0">
                  <a:solidFill>
                    <a:schemeClr val="bg1"/>
                  </a:solidFill>
                  <a:latin typeface="+mj-ea"/>
                  <a:ea typeface="+mj-ea"/>
                </a:rPr>
                <a:t>之间点击添加正文</a:t>
              </a:r>
              <a:endParaRPr lang="zh-CN" altLang="en-US" sz="700" dirty="0">
                <a:solidFill>
                  <a:schemeClr val="bg1"/>
                </a:solidFill>
                <a:latin typeface="+mj-ea"/>
                <a:ea typeface="+mj-ea"/>
              </a:endParaRPr>
            </a:p>
          </p:txBody>
        </p:sp>
      </p:grpSp>
      <p:sp>
        <p:nvSpPr>
          <p:cNvPr id="24" name="矩形 23"/>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conveyor dir="l"/>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iterate type="wd">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0"/>
                            </p:stCondLst>
                            <p:childTnLst>
                              <p:par>
                                <p:cTn id="9" presetID="53" presetClass="entr" presetSubtype="16" fill="hold" grpId="0" nodeType="afterEffect">
                                  <p:stCondLst>
                                    <p:cond delay="0"/>
                                  </p:stCondLst>
                                  <p:iterate type="wd">
                                    <p:tmPct val="0"/>
                                  </p:iterate>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fltVal val="0"/>
                                          </p:val>
                                        </p:tav>
                                        <p:tav tm="100000">
                                          <p:val>
                                            <p:strVal val="#ppt_w"/>
                                          </p:val>
                                        </p:tav>
                                      </p:tavLst>
                                    </p:anim>
                                    <p:anim calcmode="lin" valueType="num">
                                      <p:cBhvr>
                                        <p:cTn id="12" dur="250" fill="hold"/>
                                        <p:tgtEl>
                                          <p:spTgt spid="9"/>
                                        </p:tgtEl>
                                        <p:attrNameLst>
                                          <p:attrName>ppt_h</p:attrName>
                                        </p:attrNameLst>
                                      </p:cBhvr>
                                      <p:tavLst>
                                        <p:tav tm="0">
                                          <p:val>
                                            <p:fltVal val="0"/>
                                          </p:val>
                                        </p:tav>
                                        <p:tav tm="100000">
                                          <p:val>
                                            <p:strVal val="#ppt_h"/>
                                          </p:val>
                                        </p:tav>
                                      </p:tavLst>
                                    </p:anim>
                                    <p:animEffect transition="in" filter="fade">
                                      <p:cBhvr>
                                        <p:cTn id="13" dur="250"/>
                                        <p:tgtEl>
                                          <p:spTgt spid="9"/>
                                        </p:tgtEl>
                                      </p:cBhvr>
                                    </p:animEffect>
                                  </p:childTnLst>
                                </p:cTn>
                              </p:par>
                            </p:childTnLst>
                          </p:cTn>
                        </p:par>
                        <p:par>
                          <p:cTn id="14" fill="hold">
                            <p:stCondLst>
                              <p:cond delay="250"/>
                            </p:stCondLst>
                            <p:childTnLst>
                              <p:par>
                                <p:cTn id="15" presetID="22" presetClass="entr" presetSubtype="8" fill="hold" nodeType="afterEffect">
                                  <p:stCondLst>
                                    <p:cond delay="0"/>
                                  </p:stCondLst>
                                  <p:iterate type="wd">
                                    <p:tmPct val="0"/>
                                  </p:iterate>
                                  <p:childTnLst>
                                    <p:set>
                                      <p:cBhvr>
                                        <p:cTn id="16" dur="1" fill="hold">
                                          <p:stCondLst>
                                            <p:cond delay="0"/>
                                          </p:stCondLst>
                                        </p:cTn>
                                        <p:tgtEl>
                                          <p:spTgt spid="4"/>
                                        </p:tgtEl>
                                        <p:attrNameLst>
                                          <p:attrName>style.visibility</p:attrName>
                                        </p:attrNameLst>
                                      </p:cBhvr>
                                      <p:to>
                                        <p:strVal val="visible"/>
                                      </p:to>
                                    </p:set>
                                    <p:animEffect transition="in" filter="wipe(left)">
                                      <p:cBhvr>
                                        <p:cTn id="17" dur="250"/>
                                        <p:tgtEl>
                                          <p:spTgt spid="4"/>
                                        </p:tgtEl>
                                      </p:cBhvr>
                                    </p:animEffect>
                                  </p:childTnLst>
                                </p:cTn>
                              </p:par>
                            </p:childTnLst>
                          </p:cTn>
                        </p:par>
                        <p:par>
                          <p:cTn id="18" fill="hold">
                            <p:stCondLst>
                              <p:cond delay="500"/>
                            </p:stCondLst>
                            <p:childTnLst>
                              <p:par>
                                <p:cTn id="19" presetID="22" presetClass="entr" presetSubtype="4" fill="hold" nodeType="afterEffect">
                                  <p:stCondLst>
                                    <p:cond delay="0"/>
                                  </p:stCondLst>
                                  <p:iterate type="wd">
                                    <p:tmPct val="0"/>
                                  </p:iterate>
                                  <p:childTnLst>
                                    <p:set>
                                      <p:cBhvr>
                                        <p:cTn id="20" dur="1" fill="hold">
                                          <p:stCondLst>
                                            <p:cond delay="0"/>
                                          </p:stCondLst>
                                        </p:cTn>
                                        <p:tgtEl>
                                          <p:spTgt spid="6"/>
                                        </p:tgtEl>
                                        <p:attrNameLst>
                                          <p:attrName>style.visibility</p:attrName>
                                        </p:attrNameLst>
                                      </p:cBhvr>
                                      <p:to>
                                        <p:strVal val="visible"/>
                                      </p:to>
                                    </p:set>
                                    <p:animEffect transition="in" filter="wipe(down)">
                                      <p:cBhvr>
                                        <p:cTn id="21" dur="250"/>
                                        <p:tgtEl>
                                          <p:spTgt spid="6"/>
                                        </p:tgtEl>
                                      </p:cBhvr>
                                    </p:animEffect>
                                  </p:childTnLst>
                                </p:cTn>
                              </p:par>
                            </p:childTnLst>
                          </p:cTn>
                        </p:par>
                        <p:par>
                          <p:cTn id="22" fill="hold">
                            <p:stCondLst>
                              <p:cond delay="750"/>
                            </p:stCondLst>
                            <p:childTnLst>
                              <p:par>
                                <p:cTn id="23" presetID="22" presetClass="entr" presetSubtype="1" fill="hold" nodeType="afterEffect">
                                  <p:stCondLst>
                                    <p:cond delay="0"/>
                                  </p:stCondLst>
                                  <p:iterate type="wd">
                                    <p:tmPct val="0"/>
                                  </p:iterate>
                                  <p:childTnLst>
                                    <p:set>
                                      <p:cBhvr>
                                        <p:cTn id="24" dur="1" fill="hold">
                                          <p:stCondLst>
                                            <p:cond delay="0"/>
                                          </p:stCondLst>
                                        </p:cTn>
                                        <p:tgtEl>
                                          <p:spTgt spid="5"/>
                                        </p:tgtEl>
                                        <p:attrNameLst>
                                          <p:attrName>style.visibility</p:attrName>
                                        </p:attrNameLst>
                                      </p:cBhvr>
                                      <p:to>
                                        <p:strVal val="visible"/>
                                      </p:to>
                                    </p:set>
                                    <p:animEffect transition="in" filter="wipe(up)">
                                      <p:cBhvr>
                                        <p:cTn id="25" dur="250"/>
                                        <p:tgtEl>
                                          <p:spTgt spid="5"/>
                                        </p:tgtEl>
                                      </p:cBhvr>
                                    </p:animEffect>
                                  </p:childTnLst>
                                </p:cTn>
                              </p:par>
                            </p:childTnLst>
                          </p:cTn>
                        </p:par>
                        <p:par>
                          <p:cTn id="26" fill="hold">
                            <p:stCondLst>
                              <p:cond delay="1000"/>
                            </p:stCondLst>
                            <p:childTnLst>
                              <p:par>
                                <p:cTn id="27" presetID="53" presetClass="entr" presetSubtype="16" fill="hold" grpId="0" nodeType="afterEffect">
                                  <p:stCondLst>
                                    <p:cond delay="0"/>
                                  </p:stCondLst>
                                  <p:iterate type="wd">
                                    <p:tmPct val="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1500"/>
                            </p:stCondLst>
                            <p:childTnLst>
                              <p:par>
                                <p:cTn id="33" presetID="22" presetClass="entr" presetSubtype="4" fill="hold" nodeType="afterEffect">
                                  <p:stCondLst>
                                    <p:cond delay="0"/>
                                  </p:stCondLst>
                                  <p:iterate type="wd">
                                    <p:tmPct val="0"/>
                                  </p:iterate>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par>
                          <p:cTn id="36" fill="hold">
                            <p:stCondLst>
                              <p:cond delay="2000"/>
                            </p:stCondLst>
                            <p:childTnLst>
                              <p:par>
                                <p:cTn id="37" presetID="22" presetClass="entr" presetSubtype="8" fill="hold" nodeType="afterEffect">
                                  <p:stCondLst>
                                    <p:cond delay="0"/>
                                  </p:stCondLst>
                                  <p:iterate type="wd">
                                    <p:tmPct val="0"/>
                                  </p:iterate>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2500"/>
                            </p:stCondLst>
                            <p:childTnLst>
                              <p:par>
                                <p:cTn id="41" presetID="42" presetClass="entr" presetSubtype="0" fill="hold" nodeType="afterEffect">
                                  <p:stCondLst>
                                    <p:cond delay="0"/>
                                  </p:stCondLst>
                                  <p:iterate type="wd">
                                    <p:tmPct val="0"/>
                                  </p:iterate>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anim calcmode="lin" valueType="num">
                                      <p:cBhvr>
                                        <p:cTn id="44" dur="500" fill="hold"/>
                                        <p:tgtEl>
                                          <p:spTgt spid="15"/>
                                        </p:tgtEl>
                                        <p:attrNameLst>
                                          <p:attrName>ppt_x</p:attrName>
                                        </p:attrNameLst>
                                      </p:cBhvr>
                                      <p:tavLst>
                                        <p:tav tm="0">
                                          <p:val>
                                            <p:strVal val="#ppt_x"/>
                                          </p:val>
                                        </p:tav>
                                        <p:tav tm="100000">
                                          <p:val>
                                            <p:strVal val="#ppt_x"/>
                                          </p:val>
                                        </p:tav>
                                      </p:tavLst>
                                    </p:anim>
                                    <p:anim calcmode="lin" valueType="num">
                                      <p:cBhvr>
                                        <p:cTn id="45" dur="5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42" presetClass="entr" presetSubtype="0" fill="hold" nodeType="afterEffect">
                                  <p:stCondLst>
                                    <p:cond delay="0"/>
                                  </p:stCondLst>
                                  <p:iterate type="wd">
                                    <p:tmPct val="0"/>
                                  </p:iterate>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anim calcmode="lin" valueType="num">
                                      <p:cBhvr>
                                        <p:cTn id="50" dur="500" fill="hold"/>
                                        <p:tgtEl>
                                          <p:spTgt spid="20"/>
                                        </p:tgtEl>
                                        <p:attrNameLst>
                                          <p:attrName>ppt_x</p:attrName>
                                        </p:attrNameLst>
                                      </p:cBhvr>
                                      <p:tavLst>
                                        <p:tav tm="0">
                                          <p:val>
                                            <p:strVal val="#ppt_x"/>
                                          </p:val>
                                        </p:tav>
                                        <p:tav tm="100000">
                                          <p:val>
                                            <p:strVal val="#ppt_x"/>
                                          </p:val>
                                        </p:tav>
                                      </p:tavLst>
                                    </p:anim>
                                    <p:anim calcmode="lin" valueType="num">
                                      <p:cBhvr>
                                        <p:cTn id="51" dur="500" fill="hold"/>
                                        <p:tgtEl>
                                          <p:spTgt spid="20"/>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iterate type="wd">
                                    <p:tmPct val="0"/>
                                  </p:iterate>
                                  <p:childTnLst>
                                    <p:set>
                                      <p:cBhvr>
                                        <p:cTn id="54" dur="1" fill="hold">
                                          <p:stCondLst>
                                            <p:cond delay="0"/>
                                          </p:stCondLst>
                                        </p:cTn>
                                        <p:tgtEl>
                                          <p:spTgt spid="2"/>
                                        </p:tgtEl>
                                        <p:attrNameLst>
                                          <p:attrName>style.visibility</p:attrName>
                                        </p:attrNameLst>
                                      </p:cBhvr>
                                      <p:to>
                                        <p:strVal val="visible"/>
                                      </p:to>
                                    </p:set>
                                    <p:animEffect transition="in" filter="wipe(left)">
                                      <p:cBhvr>
                                        <p:cTn id="55" dur="250"/>
                                        <p:tgtEl>
                                          <p:spTgt spid="2"/>
                                        </p:tgtEl>
                                      </p:cBhvr>
                                    </p:animEffect>
                                  </p:childTnLst>
                                </p:cTn>
                              </p:par>
                              <p:par>
                                <p:cTn id="56" presetID="17" presetClass="entr" presetSubtype="10" fill="hold" grpId="0" nodeType="withEffect">
                                  <p:stCondLst>
                                    <p:cond delay="0"/>
                                  </p:stCondLst>
                                  <p:iterate type="lt">
                                    <p:tmPct val="10000"/>
                                  </p:iterate>
                                  <p:childTnLst>
                                    <p:set>
                                      <p:cBhvr>
                                        <p:cTn id="57" dur="1" fill="hold">
                                          <p:stCondLst>
                                            <p:cond delay="0"/>
                                          </p:stCondLst>
                                        </p:cTn>
                                        <p:tgtEl>
                                          <p:spTgt spid="13"/>
                                        </p:tgtEl>
                                        <p:attrNameLst>
                                          <p:attrName>style.visibility</p:attrName>
                                        </p:attrNameLst>
                                      </p:cBhvr>
                                      <p:to>
                                        <p:strVal val="visible"/>
                                      </p:to>
                                    </p:set>
                                    <p:anim calcmode="lin" valueType="num">
                                      <p:cBhvr>
                                        <p:cTn id="58" dur="450" fill="hold"/>
                                        <p:tgtEl>
                                          <p:spTgt spid="13"/>
                                        </p:tgtEl>
                                        <p:attrNameLst>
                                          <p:attrName>ppt_w</p:attrName>
                                        </p:attrNameLst>
                                      </p:cBhvr>
                                      <p:tavLst>
                                        <p:tav tm="0">
                                          <p:val>
                                            <p:fltVal val="0"/>
                                          </p:val>
                                        </p:tav>
                                        <p:tav tm="100000">
                                          <p:val>
                                            <p:strVal val="#ppt_w"/>
                                          </p:val>
                                        </p:tav>
                                      </p:tavLst>
                                    </p:anim>
                                    <p:anim calcmode="lin" valueType="num">
                                      <p:cBhvr>
                                        <p:cTn id="59" dur="450" fill="hold"/>
                                        <p:tgtEl>
                                          <p:spTgt spid="13"/>
                                        </p:tgtEl>
                                        <p:attrNameLst>
                                          <p:attrName>ppt_h</p:attrName>
                                        </p:attrNameLst>
                                      </p:cBhvr>
                                      <p:tavLst>
                                        <p:tav tm="0">
                                          <p:val>
                                            <p:strVal val="#ppt_h"/>
                                          </p:val>
                                        </p:tav>
                                        <p:tav tm="100000">
                                          <p:val>
                                            <p:strVal val="#ppt_h"/>
                                          </p:val>
                                        </p:tav>
                                      </p:tavLst>
                                    </p:anim>
                                  </p:childTnLst>
                                </p:cTn>
                              </p:par>
                              <p:par>
                                <p:cTn id="60" presetID="23" presetClass="entr" presetSubtype="16" fill="hold" grpId="0" nodeType="withEffect">
                                  <p:stCondLst>
                                    <p:cond delay="150"/>
                                  </p:stCondLst>
                                  <p:iterate type="lt">
                                    <p:tmPct val="2667"/>
                                  </p:iterate>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childTnLst>
                                </p:cTn>
                              </p:par>
                              <p:par>
                                <p:cTn id="64" presetID="17" presetClass="entr" presetSubtype="10" fill="hold" grpId="0" nodeType="withEffect">
                                  <p:stCondLst>
                                    <p:cond delay="350"/>
                                  </p:stCondLst>
                                  <p:iterate type="lt">
                                    <p:tmPct val="10000"/>
                                  </p:iterate>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strVal val="#ppt_h"/>
                                          </p:val>
                                        </p:tav>
                                        <p:tav tm="100000">
                                          <p:val>
                                            <p:strVal val="#ppt_h"/>
                                          </p:val>
                                        </p:tav>
                                      </p:tavLst>
                                    </p:anim>
                                  </p:childTnLst>
                                </p:cTn>
                              </p:par>
                              <p:par>
                                <p:cTn id="68" presetID="23" presetClass="entr" presetSubtype="16" fill="hold" grpId="0" nodeType="withEffect">
                                  <p:stCondLst>
                                    <p:cond delay="750"/>
                                  </p:stCondLst>
                                  <p:iterate type="lt">
                                    <p:tmPct val="2667"/>
                                  </p:iterate>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15365" y="2047800"/>
            <a:ext cx="858981" cy="1284580"/>
            <a:chOff x="2052030" y="3002321"/>
            <a:chExt cx="1163638" cy="1747838"/>
          </a:xfrm>
        </p:grpSpPr>
        <p:sp>
          <p:nvSpPr>
            <p:cNvPr id="3" name="任意多边形 2"/>
            <p:cNvSpPr/>
            <p:nvPr/>
          </p:nvSpPr>
          <p:spPr>
            <a:xfrm rot="12966304">
              <a:off x="2052030" y="3718284"/>
              <a:ext cx="1163638" cy="1031875"/>
            </a:xfrm>
            <a:custGeom>
              <a:avLst/>
              <a:gdLst>
                <a:gd name="connsiteX0" fmla="*/ 1052874 w 1164173"/>
                <a:gd name="connsiteY0" fmla="*/ 962340 h 1031654"/>
                <a:gd name="connsiteX1" fmla="*/ 1069057 w 1164173"/>
                <a:gd name="connsiteY1" fmla="*/ 858943 h 1031654"/>
                <a:gd name="connsiteX2" fmla="*/ 965659 w 1164173"/>
                <a:gd name="connsiteY2" fmla="*/ 842761 h 1031654"/>
                <a:gd name="connsiteX3" fmla="*/ 949477 w 1164173"/>
                <a:gd name="connsiteY3" fmla="*/ 946158 h 1031654"/>
                <a:gd name="connsiteX4" fmla="*/ 1052874 w 1164173"/>
                <a:gd name="connsiteY4" fmla="*/ 962340 h 1031654"/>
                <a:gd name="connsiteX5" fmla="*/ 1135899 w 1164173"/>
                <a:gd name="connsiteY5" fmla="*/ 1003380 h 1031654"/>
                <a:gd name="connsiteX6" fmla="*/ 1067640 w 1164173"/>
                <a:gd name="connsiteY6" fmla="*/ 1031654 h 1031654"/>
                <a:gd name="connsiteX7" fmla="*/ 102307 w 1164173"/>
                <a:gd name="connsiteY7" fmla="*/ 1031654 h 1031654"/>
                <a:gd name="connsiteX8" fmla="*/ 64732 w 1164173"/>
                <a:gd name="connsiteY8" fmla="*/ 1024068 h 1031654"/>
                <a:gd name="connsiteX9" fmla="*/ 59198 w 1164173"/>
                <a:gd name="connsiteY9" fmla="*/ 1020337 h 1031654"/>
                <a:gd name="connsiteX10" fmla="*/ 48283 w 1164173"/>
                <a:gd name="connsiteY10" fmla="*/ 1015422 h 1031654"/>
                <a:gd name="connsiteX11" fmla="*/ 36524 w 1164173"/>
                <a:gd name="connsiteY11" fmla="*/ 1005050 h 1031654"/>
                <a:gd name="connsiteX12" fmla="*/ 34048 w 1164173"/>
                <a:gd name="connsiteY12" fmla="*/ 1003380 h 1031654"/>
                <a:gd name="connsiteX13" fmla="*/ 33191 w 1164173"/>
                <a:gd name="connsiteY13" fmla="*/ 1002110 h 1031654"/>
                <a:gd name="connsiteX14" fmla="*/ 19535 w 1164173"/>
                <a:gd name="connsiteY14" fmla="*/ 990064 h 1031654"/>
                <a:gd name="connsiteX15" fmla="*/ 12949 w 1164173"/>
                <a:gd name="connsiteY15" fmla="*/ 883555 h 1031654"/>
                <a:gd name="connsiteX16" fmla="*/ 495615 w 1164173"/>
                <a:gd name="connsiteY16" fmla="*/ 47552 h 1031654"/>
                <a:gd name="connsiteX17" fmla="*/ 520972 w 1164173"/>
                <a:gd name="connsiteY17" fmla="*/ 18805 h 1031654"/>
                <a:gd name="connsiteX18" fmla="*/ 534039 w 1164173"/>
                <a:gd name="connsiteY18" fmla="*/ 12428 h 1031654"/>
                <a:gd name="connsiteX19" fmla="*/ 534278 w 1164173"/>
                <a:gd name="connsiteY19" fmla="*/ 12218 h 1031654"/>
                <a:gd name="connsiteX20" fmla="*/ 536772 w 1164173"/>
                <a:gd name="connsiteY20" fmla="*/ 11095 h 1031654"/>
                <a:gd name="connsiteX21" fmla="*/ 554231 w 1164173"/>
                <a:gd name="connsiteY21" fmla="*/ 2574 h 1031654"/>
                <a:gd name="connsiteX22" fmla="*/ 561466 w 1164173"/>
                <a:gd name="connsiteY22" fmla="*/ 2070 h 1031654"/>
                <a:gd name="connsiteX23" fmla="*/ 570612 w 1164173"/>
                <a:gd name="connsiteY23" fmla="*/ 0 h 1031654"/>
                <a:gd name="connsiteX24" fmla="*/ 580884 w 1164173"/>
                <a:gd name="connsiteY24" fmla="*/ 716 h 1031654"/>
                <a:gd name="connsiteX25" fmla="*/ 591149 w 1164173"/>
                <a:gd name="connsiteY25" fmla="*/ 1 h 1031654"/>
                <a:gd name="connsiteX26" fmla="*/ 600288 w 1164173"/>
                <a:gd name="connsiteY26" fmla="*/ 2070 h 1031654"/>
                <a:gd name="connsiteX27" fmla="*/ 607528 w 1164173"/>
                <a:gd name="connsiteY27" fmla="*/ 2574 h 1031654"/>
                <a:gd name="connsiteX28" fmla="*/ 625016 w 1164173"/>
                <a:gd name="connsiteY28" fmla="*/ 11107 h 1031654"/>
                <a:gd name="connsiteX29" fmla="*/ 627483 w 1164173"/>
                <a:gd name="connsiteY29" fmla="*/ 12218 h 1031654"/>
                <a:gd name="connsiteX30" fmla="*/ 627718 w 1164173"/>
                <a:gd name="connsiteY30" fmla="*/ 12426 h 1031654"/>
                <a:gd name="connsiteX31" fmla="*/ 640787 w 1164173"/>
                <a:gd name="connsiteY31" fmla="*/ 18804 h 1031654"/>
                <a:gd name="connsiteX32" fmla="*/ 666144 w 1164173"/>
                <a:gd name="connsiteY32" fmla="*/ 47552 h 1031654"/>
                <a:gd name="connsiteX33" fmla="*/ 1148811 w 1164173"/>
                <a:gd name="connsiteY33" fmla="*/ 883554 h 1031654"/>
                <a:gd name="connsiteX34" fmla="*/ 1150460 w 1164173"/>
                <a:gd name="connsiteY34" fmla="*/ 888458 h 1031654"/>
                <a:gd name="connsiteX35" fmla="*/ 1156587 w 1164173"/>
                <a:gd name="connsiteY35" fmla="*/ 897546 h 1031654"/>
                <a:gd name="connsiteX36" fmla="*/ 1164173 w 1164173"/>
                <a:gd name="connsiteY36" fmla="*/ 935121 h 1031654"/>
                <a:gd name="connsiteX37" fmla="*/ 1135899 w 1164173"/>
                <a:gd name="connsiteY37" fmla="*/ 1003380 h 103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64173" h="1031654">
                  <a:moveTo>
                    <a:pt x="1052874" y="962340"/>
                  </a:moveTo>
                  <a:cubicBezTo>
                    <a:pt x="1085896" y="938256"/>
                    <a:pt x="1093141" y="891964"/>
                    <a:pt x="1069057" y="858943"/>
                  </a:cubicBezTo>
                  <a:cubicBezTo>
                    <a:pt x="1044973" y="825922"/>
                    <a:pt x="998680" y="818677"/>
                    <a:pt x="965659" y="842761"/>
                  </a:cubicBezTo>
                  <a:cubicBezTo>
                    <a:pt x="932638" y="866845"/>
                    <a:pt x="925393" y="913137"/>
                    <a:pt x="949477" y="946158"/>
                  </a:cubicBezTo>
                  <a:cubicBezTo>
                    <a:pt x="973561" y="979179"/>
                    <a:pt x="1019853" y="986424"/>
                    <a:pt x="1052874" y="962340"/>
                  </a:cubicBezTo>
                  <a:close/>
                  <a:moveTo>
                    <a:pt x="1135899" y="1003380"/>
                  </a:moveTo>
                  <a:cubicBezTo>
                    <a:pt x="1118430" y="1020849"/>
                    <a:pt x="1094297" y="1031654"/>
                    <a:pt x="1067640" y="1031654"/>
                  </a:cubicBezTo>
                  <a:lnTo>
                    <a:pt x="102307" y="1031654"/>
                  </a:lnTo>
                  <a:cubicBezTo>
                    <a:pt x="88978" y="1031654"/>
                    <a:pt x="76281" y="1028953"/>
                    <a:pt x="64732" y="1024068"/>
                  </a:cubicBezTo>
                  <a:lnTo>
                    <a:pt x="59198" y="1020337"/>
                  </a:lnTo>
                  <a:lnTo>
                    <a:pt x="48283" y="1015422"/>
                  </a:lnTo>
                  <a:lnTo>
                    <a:pt x="36524" y="1005050"/>
                  </a:lnTo>
                  <a:lnTo>
                    <a:pt x="34048" y="1003380"/>
                  </a:lnTo>
                  <a:lnTo>
                    <a:pt x="33191" y="1002110"/>
                  </a:lnTo>
                  <a:lnTo>
                    <a:pt x="19535" y="990064"/>
                  </a:lnTo>
                  <a:cubicBezTo>
                    <a:pt x="-3144" y="960050"/>
                    <a:pt x="-7044" y="918183"/>
                    <a:pt x="12949" y="883555"/>
                  </a:cubicBezTo>
                  <a:lnTo>
                    <a:pt x="495615" y="47552"/>
                  </a:lnTo>
                  <a:cubicBezTo>
                    <a:pt x="502280" y="36009"/>
                    <a:pt x="510968" y="26364"/>
                    <a:pt x="520972" y="18805"/>
                  </a:cubicBezTo>
                  <a:lnTo>
                    <a:pt x="534039" y="12428"/>
                  </a:lnTo>
                  <a:lnTo>
                    <a:pt x="534278" y="12218"/>
                  </a:lnTo>
                  <a:lnTo>
                    <a:pt x="536772" y="11095"/>
                  </a:lnTo>
                  <a:lnTo>
                    <a:pt x="554231" y="2574"/>
                  </a:lnTo>
                  <a:lnTo>
                    <a:pt x="561466" y="2070"/>
                  </a:lnTo>
                  <a:lnTo>
                    <a:pt x="570612" y="0"/>
                  </a:lnTo>
                  <a:lnTo>
                    <a:pt x="580884" y="716"/>
                  </a:lnTo>
                  <a:lnTo>
                    <a:pt x="591149" y="1"/>
                  </a:lnTo>
                  <a:lnTo>
                    <a:pt x="600288" y="2070"/>
                  </a:lnTo>
                  <a:lnTo>
                    <a:pt x="607528" y="2574"/>
                  </a:lnTo>
                  <a:lnTo>
                    <a:pt x="625016" y="11107"/>
                  </a:lnTo>
                  <a:lnTo>
                    <a:pt x="627483" y="12218"/>
                  </a:lnTo>
                  <a:lnTo>
                    <a:pt x="627718" y="12426"/>
                  </a:lnTo>
                  <a:lnTo>
                    <a:pt x="640787" y="18804"/>
                  </a:lnTo>
                  <a:cubicBezTo>
                    <a:pt x="650792" y="26363"/>
                    <a:pt x="659480" y="36009"/>
                    <a:pt x="666144" y="47552"/>
                  </a:cubicBezTo>
                  <a:lnTo>
                    <a:pt x="1148811" y="883554"/>
                  </a:lnTo>
                  <a:lnTo>
                    <a:pt x="1150460" y="888458"/>
                  </a:lnTo>
                  <a:lnTo>
                    <a:pt x="1156587" y="897546"/>
                  </a:lnTo>
                  <a:cubicBezTo>
                    <a:pt x="1161472" y="909095"/>
                    <a:pt x="1164173" y="921792"/>
                    <a:pt x="1164173" y="935121"/>
                  </a:cubicBezTo>
                  <a:cubicBezTo>
                    <a:pt x="1164173" y="961778"/>
                    <a:pt x="1153368" y="985911"/>
                    <a:pt x="1135899" y="100338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cxnSp>
          <p:nvCxnSpPr>
            <p:cNvPr id="4" name="直接箭头连接符 3"/>
            <p:cNvCxnSpPr/>
            <p:nvPr/>
          </p:nvCxnSpPr>
          <p:spPr>
            <a:xfrm flipV="1">
              <a:off x="2494943" y="3002321"/>
              <a:ext cx="0" cy="50482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 name="文本框 5"/>
            <p:cNvSpPr txBox="1">
              <a:spLocks noChangeArrowheads="1"/>
            </p:cNvSpPr>
            <p:nvPr/>
          </p:nvSpPr>
          <p:spPr bwMode="auto">
            <a:xfrm>
              <a:off x="2531455" y="3975458"/>
              <a:ext cx="458630" cy="376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200">
                  <a:solidFill>
                    <a:schemeClr val="bg1"/>
                  </a:solidFill>
                  <a:latin typeface="+mj-ea"/>
                  <a:ea typeface="+mj-ea"/>
                </a:rPr>
                <a:t>01</a:t>
              </a:r>
              <a:endParaRPr lang="zh-CN" altLang="en-US" sz="1200">
                <a:solidFill>
                  <a:schemeClr val="bg1"/>
                </a:solidFill>
                <a:latin typeface="+mj-ea"/>
                <a:ea typeface="+mj-ea"/>
              </a:endParaRPr>
            </a:p>
          </p:txBody>
        </p:sp>
      </p:grpSp>
      <p:grpSp>
        <p:nvGrpSpPr>
          <p:cNvPr id="6" name="组合 5"/>
          <p:cNvGrpSpPr/>
          <p:nvPr/>
        </p:nvGrpSpPr>
        <p:grpSpPr>
          <a:xfrm>
            <a:off x="2845437" y="2291649"/>
            <a:ext cx="993745" cy="1450256"/>
            <a:chOff x="3853843" y="3334109"/>
            <a:chExt cx="1346200" cy="1973262"/>
          </a:xfrm>
        </p:grpSpPr>
        <p:sp>
          <p:nvSpPr>
            <p:cNvPr id="7" name="任意多边形 6"/>
            <p:cNvSpPr/>
            <p:nvPr/>
          </p:nvSpPr>
          <p:spPr>
            <a:xfrm>
              <a:off x="3853843" y="3334109"/>
              <a:ext cx="1346200" cy="1446212"/>
            </a:xfrm>
            <a:custGeom>
              <a:avLst/>
              <a:gdLst>
                <a:gd name="connsiteX0" fmla="*/ 170487 w 1345719"/>
                <a:gd name="connsiteY0" fmla="*/ 1152570 h 1446325"/>
                <a:gd name="connsiteX1" fmla="*/ 75237 w 1345719"/>
                <a:gd name="connsiteY1" fmla="*/ 1245439 h 1446325"/>
                <a:gd name="connsiteX2" fmla="*/ 170487 w 1345719"/>
                <a:gd name="connsiteY2" fmla="*/ 1338308 h 1446325"/>
                <a:gd name="connsiteX3" fmla="*/ 265737 w 1345719"/>
                <a:gd name="connsiteY3" fmla="*/ 1245439 h 1446325"/>
                <a:gd name="connsiteX4" fmla="*/ 170487 w 1345719"/>
                <a:gd name="connsiteY4" fmla="*/ 1152570 h 1446325"/>
                <a:gd name="connsiteX5" fmla="*/ 229941 w 1345719"/>
                <a:gd name="connsiteY5" fmla="*/ 1457 h 1446325"/>
                <a:gd name="connsiteX6" fmla="*/ 319553 w 1345719"/>
                <a:gd name="connsiteY6" fmla="*/ 23145 h 1446325"/>
                <a:gd name="connsiteX7" fmla="*/ 1292832 w 1345719"/>
                <a:gd name="connsiteY7" fmla="*/ 733005 h 1446325"/>
                <a:gd name="connsiteX8" fmla="*/ 1325137 w 1345719"/>
                <a:gd name="connsiteY8" fmla="*/ 768284 h 1446325"/>
                <a:gd name="connsiteX9" fmla="*/ 1327973 w 1345719"/>
                <a:gd name="connsiteY9" fmla="*/ 776116 h 1446325"/>
                <a:gd name="connsiteX10" fmla="*/ 1335364 w 1345719"/>
                <a:gd name="connsiteY10" fmla="*/ 789097 h 1446325"/>
                <a:gd name="connsiteX11" fmla="*/ 1339593 w 1345719"/>
                <a:gd name="connsiteY11" fmla="*/ 808201 h 1446325"/>
                <a:gd name="connsiteX12" fmla="*/ 1340862 w 1345719"/>
                <a:gd name="connsiteY12" fmla="*/ 811706 h 1446325"/>
                <a:gd name="connsiteX13" fmla="*/ 1340792 w 1345719"/>
                <a:gd name="connsiteY13" fmla="*/ 813617 h 1446325"/>
                <a:gd name="connsiteX14" fmla="*/ 1345702 w 1345719"/>
                <a:gd name="connsiteY14" fmla="*/ 835803 h 1446325"/>
                <a:gd name="connsiteX15" fmla="*/ 1274021 w 1345719"/>
                <a:gd name="connsiteY15" fmla="*/ 948033 h 1446325"/>
                <a:gd name="connsiteX16" fmla="*/ 172626 w 1345719"/>
                <a:gd name="connsiteY16" fmla="*/ 1435987 h 1446325"/>
                <a:gd name="connsiteX17" fmla="*/ 125921 w 1345719"/>
                <a:gd name="connsiteY17" fmla="*/ 1446325 h 1446325"/>
                <a:gd name="connsiteX18" fmla="*/ 108057 w 1345719"/>
                <a:gd name="connsiteY18" fmla="*/ 1443146 h 1446325"/>
                <a:gd name="connsiteX19" fmla="*/ 107662 w 1345719"/>
                <a:gd name="connsiteY19" fmla="*/ 1443182 h 1446325"/>
                <a:gd name="connsiteX20" fmla="*/ 104321 w 1345719"/>
                <a:gd name="connsiteY20" fmla="*/ 1442479 h 1446325"/>
                <a:gd name="connsiteX21" fmla="*/ 80452 w 1345719"/>
                <a:gd name="connsiteY21" fmla="*/ 1438232 h 1446325"/>
                <a:gd name="connsiteX22" fmla="*/ 72788 w 1345719"/>
                <a:gd name="connsiteY22" fmla="*/ 1433421 h 1446325"/>
                <a:gd name="connsiteX23" fmla="*/ 62044 w 1345719"/>
                <a:gd name="connsiteY23" fmla="*/ 1428782 h 1446325"/>
                <a:gd name="connsiteX24" fmla="*/ 52214 w 1345719"/>
                <a:gd name="connsiteY24" fmla="*/ 1420507 h 1446325"/>
                <a:gd name="connsiteX25" fmla="*/ 41338 w 1345719"/>
                <a:gd name="connsiteY25" fmla="*/ 1413679 h 1446325"/>
                <a:gd name="connsiteX26" fmla="*/ 33645 w 1345719"/>
                <a:gd name="connsiteY26" fmla="*/ 1404872 h 1446325"/>
                <a:gd name="connsiteX27" fmla="*/ 26716 w 1345719"/>
                <a:gd name="connsiteY27" fmla="*/ 1399040 h 1446325"/>
                <a:gd name="connsiteX28" fmla="*/ 15359 w 1345719"/>
                <a:gd name="connsiteY28" fmla="*/ 1377578 h 1446325"/>
                <a:gd name="connsiteX29" fmla="*/ 13689 w 1345719"/>
                <a:gd name="connsiteY29" fmla="*/ 1374643 h 1446325"/>
                <a:gd name="connsiteX30" fmla="*/ 13605 w 1345719"/>
                <a:gd name="connsiteY30" fmla="*/ 1374261 h 1446325"/>
                <a:gd name="connsiteX31" fmla="*/ 5119 w 1345719"/>
                <a:gd name="connsiteY31" fmla="*/ 1358219 h 1446325"/>
                <a:gd name="connsiteX32" fmla="*/ 693 w 1345719"/>
                <a:gd name="connsiteY32" fmla="*/ 1310588 h 1446325"/>
                <a:gd name="connsiteX33" fmla="*/ 25982 w 1345719"/>
                <a:gd name="connsiteY33" fmla="*/ 1074146 h 1446325"/>
                <a:gd name="connsiteX34" fmla="*/ 332057 w 1345719"/>
                <a:gd name="connsiteY34" fmla="*/ 938546 h 1446325"/>
                <a:gd name="connsiteX35" fmla="*/ 389498 w 1345719"/>
                <a:gd name="connsiteY35" fmla="*/ 848612 h 1446325"/>
                <a:gd name="connsiteX36" fmla="*/ 385563 w 1345719"/>
                <a:gd name="connsiteY36" fmla="*/ 830832 h 1446325"/>
                <a:gd name="connsiteX37" fmla="*/ 385619 w 1345719"/>
                <a:gd name="connsiteY37" fmla="*/ 829301 h 1446325"/>
                <a:gd name="connsiteX38" fmla="*/ 384602 w 1345719"/>
                <a:gd name="connsiteY38" fmla="*/ 826493 h 1446325"/>
                <a:gd name="connsiteX39" fmla="*/ 381214 w 1345719"/>
                <a:gd name="connsiteY39" fmla="*/ 811184 h 1446325"/>
                <a:gd name="connsiteX40" fmla="*/ 375291 w 1345719"/>
                <a:gd name="connsiteY40" fmla="*/ 800781 h 1446325"/>
                <a:gd name="connsiteX41" fmla="*/ 373019 w 1345719"/>
                <a:gd name="connsiteY41" fmla="*/ 794506 h 1446325"/>
                <a:gd name="connsiteX42" fmla="*/ 347131 w 1345719"/>
                <a:gd name="connsiteY42" fmla="*/ 766235 h 1446325"/>
                <a:gd name="connsiteX43" fmla="*/ 79772 w 1345719"/>
                <a:gd name="connsiteY43" fmla="*/ 571237 h 1446325"/>
                <a:gd name="connsiteX44" fmla="*/ 128808 w 1345719"/>
                <a:gd name="connsiteY44" fmla="*/ 112775 h 1446325"/>
                <a:gd name="connsiteX45" fmla="*/ 130751 w 1345719"/>
                <a:gd name="connsiteY45" fmla="*/ 106618 h 1446325"/>
                <a:gd name="connsiteX46" fmla="*/ 131257 w 1345719"/>
                <a:gd name="connsiteY46" fmla="*/ 92950 h 1446325"/>
                <a:gd name="connsiteX47" fmla="*/ 151240 w 1345719"/>
                <a:gd name="connsiteY47" fmla="*/ 49487 h 1446325"/>
                <a:gd name="connsiteX48" fmla="*/ 229941 w 1345719"/>
                <a:gd name="connsiteY48" fmla="*/ 1457 h 144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45719" h="1446325">
                  <a:moveTo>
                    <a:pt x="170487" y="1152570"/>
                  </a:moveTo>
                  <a:cubicBezTo>
                    <a:pt x="117882" y="1152570"/>
                    <a:pt x="75237" y="1194149"/>
                    <a:pt x="75237" y="1245439"/>
                  </a:cubicBezTo>
                  <a:cubicBezTo>
                    <a:pt x="75237" y="1296729"/>
                    <a:pt x="117882" y="1338308"/>
                    <a:pt x="170487" y="1338308"/>
                  </a:cubicBezTo>
                  <a:cubicBezTo>
                    <a:pt x="223092" y="1338308"/>
                    <a:pt x="265737" y="1296729"/>
                    <a:pt x="265737" y="1245439"/>
                  </a:cubicBezTo>
                  <a:cubicBezTo>
                    <a:pt x="265737" y="1194149"/>
                    <a:pt x="223092" y="1152570"/>
                    <a:pt x="170487" y="1152570"/>
                  </a:cubicBezTo>
                  <a:close/>
                  <a:moveTo>
                    <a:pt x="229941" y="1457"/>
                  </a:moveTo>
                  <a:cubicBezTo>
                    <a:pt x="260400" y="-3310"/>
                    <a:pt x="292677" y="3543"/>
                    <a:pt x="319553" y="23145"/>
                  </a:cubicBezTo>
                  <a:lnTo>
                    <a:pt x="1292832" y="733005"/>
                  </a:lnTo>
                  <a:cubicBezTo>
                    <a:pt x="1306271" y="742807"/>
                    <a:pt x="1317086" y="754866"/>
                    <a:pt x="1325137" y="768284"/>
                  </a:cubicBezTo>
                  <a:lnTo>
                    <a:pt x="1327973" y="776116"/>
                  </a:lnTo>
                  <a:lnTo>
                    <a:pt x="1335364" y="789097"/>
                  </a:lnTo>
                  <a:lnTo>
                    <a:pt x="1339593" y="808201"/>
                  </a:lnTo>
                  <a:lnTo>
                    <a:pt x="1340862" y="811706"/>
                  </a:lnTo>
                  <a:lnTo>
                    <a:pt x="1340792" y="813617"/>
                  </a:lnTo>
                  <a:lnTo>
                    <a:pt x="1345702" y="835803"/>
                  </a:lnTo>
                  <a:cubicBezTo>
                    <a:pt x="1346497" y="882742"/>
                    <a:pt x="1319642" y="927821"/>
                    <a:pt x="1274021" y="948033"/>
                  </a:cubicBezTo>
                  <a:lnTo>
                    <a:pt x="172626" y="1435987"/>
                  </a:lnTo>
                  <a:cubicBezTo>
                    <a:pt x="157418" y="1442724"/>
                    <a:pt x="141565" y="1446060"/>
                    <a:pt x="125921" y="1446325"/>
                  </a:cubicBezTo>
                  <a:lnTo>
                    <a:pt x="108057" y="1443146"/>
                  </a:lnTo>
                  <a:lnTo>
                    <a:pt x="107662" y="1443182"/>
                  </a:lnTo>
                  <a:lnTo>
                    <a:pt x="104321" y="1442479"/>
                  </a:lnTo>
                  <a:lnTo>
                    <a:pt x="80452" y="1438232"/>
                  </a:lnTo>
                  <a:lnTo>
                    <a:pt x="72788" y="1433421"/>
                  </a:lnTo>
                  <a:lnTo>
                    <a:pt x="62044" y="1428782"/>
                  </a:lnTo>
                  <a:lnTo>
                    <a:pt x="52214" y="1420507"/>
                  </a:lnTo>
                  <a:lnTo>
                    <a:pt x="41338" y="1413679"/>
                  </a:lnTo>
                  <a:lnTo>
                    <a:pt x="33645" y="1404872"/>
                  </a:lnTo>
                  <a:lnTo>
                    <a:pt x="26716" y="1399040"/>
                  </a:lnTo>
                  <a:lnTo>
                    <a:pt x="15359" y="1377578"/>
                  </a:lnTo>
                  <a:lnTo>
                    <a:pt x="13689" y="1374643"/>
                  </a:lnTo>
                  <a:lnTo>
                    <a:pt x="13605" y="1374261"/>
                  </a:lnTo>
                  <a:lnTo>
                    <a:pt x="5119" y="1358219"/>
                  </a:lnTo>
                  <a:cubicBezTo>
                    <a:pt x="590" y="1343241"/>
                    <a:pt x="-1076" y="1327127"/>
                    <a:pt x="693" y="1310588"/>
                  </a:cubicBezTo>
                  <a:lnTo>
                    <a:pt x="25982" y="1074146"/>
                  </a:lnTo>
                  <a:lnTo>
                    <a:pt x="332057" y="938546"/>
                  </a:lnTo>
                  <a:cubicBezTo>
                    <a:pt x="368615" y="922349"/>
                    <a:pt x="390135" y="886225"/>
                    <a:pt x="389498" y="848612"/>
                  </a:cubicBezTo>
                  <a:lnTo>
                    <a:pt x="385563" y="830832"/>
                  </a:lnTo>
                  <a:lnTo>
                    <a:pt x="385619" y="829301"/>
                  </a:lnTo>
                  <a:lnTo>
                    <a:pt x="384602" y="826493"/>
                  </a:lnTo>
                  <a:lnTo>
                    <a:pt x="381214" y="811184"/>
                  </a:lnTo>
                  <a:lnTo>
                    <a:pt x="375291" y="800781"/>
                  </a:lnTo>
                  <a:lnTo>
                    <a:pt x="373019" y="794506"/>
                  </a:lnTo>
                  <a:cubicBezTo>
                    <a:pt x="366567" y="783753"/>
                    <a:pt x="357900" y="774089"/>
                    <a:pt x="347131" y="766235"/>
                  </a:cubicBezTo>
                  <a:lnTo>
                    <a:pt x="79772" y="571237"/>
                  </a:lnTo>
                  <a:lnTo>
                    <a:pt x="128808" y="112775"/>
                  </a:lnTo>
                  <a:lnTo>
                    <a:pt x="130751" y="106618"/>
                  </a:lnTo>
                  <a:lnTo>
                    <a:pt x="131257" y="92950"/>
                  </a:lnTo>
                  <a:cubicBezTo>
                    <a:pt x="134825" y="77714"/>
                    <a:pt x="141438" y="62926"/>
                    <a:pt x="151240" y="49487"/>
                  </a:cubicBezTo>
                  <a:cubicBezTo>
                    <a:pt x="170842" y="22611"/>
                    <a:pt x="199482" y="6225"/>
                    <a:pt x="229941" y="1457"/>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cxnSp>
          <p:nvCxnSpPr>
            <p:cNvPr id="8" name="直接箭头连接符 7"/>
            <p:cNvCxnSpPr/>
            <p:nvPr/>
          </p:nvCxnSpPr>
          <p:spPr>
            <a:xfrm>
              <a:off x="3999893" y="4780321"/>
              <a:ext cx="0" cy="52705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9" name="文本框 6"/>
            <p:cNvSpPr txBox="1">
              <a:spLocks noChangeArrowheads="1"/>
            </p:cNvSpPr>
            <p:nvPr/>
          </p:nvSpPr>
          <p:spPr bwMode="auto">
            <a:xfrm>
              <a:off x="4379305" y="3945296"/>
              <a:ext cx="510747" cy="43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500">
                  <a:solidFill>
                    <a:schemeClr val="bg1"/>
                  </a:solidFill>
                  <a:latin typeface="+mj-ea"/>
                  <a:ea typeface="+mj-ea"/>
                </a:rPr>
                <a:t>02</a:t>
              </a:r>
              <a:endParaRPr lang="zh-CN" altLang="en-US" sz="1500">
                <a:solidFill>
                  <a:schemeClr val="bg1"/>
                </a:solidFill>
                <a:latin typeface="+mj-ea"/>
                <a:ea typeface="+mj-ea"/>
              </a:endParaRPr>
            </a:p>
          </p:txBody>
        </p:sp>
      </p:grpSp>
      <p:grpSp>
        <p:nvGrpSpPr>
          <p:cNvPr id="10" name="组合 9"/>
          <p:cNvGrpSpPr/>
          <p:nvPr/>
        </p:nvGrpSpPr>
        <p:grpSpPr>
          <a:xfrm>
            <a:off x="3951681" y="1914791"/>
            <a:ext cx="1072260" cy="1512094"/>
            <a:chOff x="5352443" y="2821346"/>
            <a:chExt cx="1452562" cy="2057400"/>
          </a:xfrm>
        </p:grpSpPr>
        <p:sp>
          <p:nvSpPr>
            <p:cNvPr id="11" name="任意多边形 10"/>
            <p:cNvSpPr/>
            <p:nvPr/>
          </p:nvSpPr>
          <p:spPr>
            <a:xfrm rot="12966304">
              <a:off x="5352443" y="3591284"/>
              <a:ext cx="1452562" cy="1287462"/>
            </a:xfrm>
            <a:custGeom>
              <a:avLst/>
              <a:gdLst>
                <a:gd name="connsiteX0" fmla="*/ 1313889 w 1452780"/>
                <a:gd name="connsiteY0" fmla="*/ 1200911 h 1287408"/>
                <a:gd name="connsiteX1" fmla="*/ 1334084 w 1452780"/>
                <a:gd name="connsiteY1" fmla="*/ 1071881 h 1287408"/>
                <a:gd name="connsiteX2" fmla="*/ 1205053 w 1452780"/>
                <a:gd name="connsiteY2" fmla="*/ 1051687 h 1287408"/>
                <a:gd name="connsiteX3" fmla="*/ 1184859 w 1452780"/>
                <a:gd name="connsiteY3" fmla="*/ 1180717 h 1287408"/>
                <a:gd name="connsiteX4" fmla="*/ 1313889 w 1452780"/>
                <a:gd name="connsiteY4" fmla="*/ 1200911 h 1287408"/>
                <a:gd name="connsiteX5" fmla="*/ 1417497 w 1452780"/>
                <a:gd name="connsiteY5" fmla="*/ 1252125 h 1287408"/>
                <a:gd name="connsiteX6" fmla="*/ 1332316 w 1452780"/>
                <a:gd name="connsiteY6" fmla="*/ 1287408 h 1287408"/>
                <a:gd name="connsiteX7" fmla="*/ 127670 w 1452780"/>
                <a:gd name="connsiteY7" fmla="*/ 1287408 h 1287408"/>
                <a:gd name="connsiteX8" fmla="*/ 80780 w 1452780"/>
                <a:gd name="connsiteY8" fmla="*/ 1277941 h 1287408"/>
                <a:gd name="connsiteX9" fmla="*/ 73874 w 1452780"/>
                <a:gd name="connsiteY9" fmla="*/ 1273285 h 1287408"/>
                <a:gd name="connsiteX10" fmla="*/ 60253 w 1452780"/>
                <a:gd name="connsiteY10" fmla="*/ 1267152 h 1287408"/>
                <a:gd name="connsiteX11" fmla="*/ 45579 w 1452780"/>
                <a:gd name="connsiteY11" fmla="*/ 1254209 h 1287408"/>
                <a:gd name="connsiteX12" fmla="*/ 42489 w 1452780"/>
                <a:gd name="connsiteY12" fmla="*/ 1252125 h 1287408"/>
                <a:gd name="connsiteX13" fmla="*/ 41419 w 1452780"/>
                <a:gd name="connsiteY13" fmla="*/ 1250540 h 1287408"/>
                <a:gd name="connsiteX14" fmla="*/ 24378 w 1452780"/>
                <a:gd name="connsiteY14" fmla="*/ 1235508 h 1287408"/>
                <a:gd name="connsiteX15" fmla="*/ 16159 w 1452780"/>
                <a:gd name="connsiteY15" fmla="*/ 1102594 h 1287408"/>
                <a:gd name="connsiteX16" fmla="*/ 618482 w 1452780"/>
                <a:gd name="connsiteY16" fmla="*/ 59341 h 1287408"/>
                <a:gd name="connsiteX17" fmla="*/ 650125 w 1452780"/>
                <a:gd name="connsiteY17" fmla="*/ 23467 h 1287408"/>
                <a:gd name="connsiteX18" fmla="*/ 666431 w 1452780"/>
                <a:gd name="connsiteY18" fmla="*/ 15509 h 1287408"/>
                <a:gd name="connsiteX19" fmla="*/ 666729 w 1452780"/>
                <a:gd name="connsiteY19" fmla="*/ 15247 h 1287408"/>
                <a:gd name="connsiteX20" fmla="*/ 669842 w 1452780"/>
                <a:gd name="connsiteY20" fmla="*/ 13846 h 1287408"/>
                <a:gd name="connsiteX21" fmla="*/ 691629 w 1452780"/>
                <a:gd name="connsiteY21" fmla="*/ 3212 h 1287408"/>
                <a:gd name="connsiteX22" fmla="*/ 700657 w 1452780"/>
                <a:gd name="connsiteY22" fmla="*/ 2583 h 1287408"/>
                <a:gd name="connsiteX23" fmla="*/ 712071 w 1452780"/>
                <a:gd name="connsiteY23" fmla="*/ 0 h 1287408"/>
                <a:gd name="connsiteX24" fmla="*/ 724889 w 1452780"/>
                <a:gd name="connsiteY24" fmla="*/ 893 h 1287408"/>
                <a:gd name="connsiteX25" fmla="*/ 737699 w 1452780"/>
                <a:gd name="connsiteY25" fmla="*/ 1 h 1287408"/>
                <a:gd name="connsiteX26" fmla="*/ 749104 w 1452780"/>
                <a:gd name="connsiteY26" fmla="*/ 2583 h 1287408"/>
                <a:gd name="connsiteX27" fmla="*/ 758139 w 1452780"/>
                <a:gd name="connsiteY27" fmla="*/ 3212 h 1287408"/>
                <a:gd name="connsiteX28" fmla="*/ 779962 w 1452780"/>
                <a:gd name="connsiteY28" fmla="*/ 13860 h 1287408"/>
                <a:gd name="connsiteX29" fmla="*/ 783041 w 1452780"/>
                <a:gd name="connsiteY29" fmla="*/ 15247 h 1287408"/>
                <a:gd name="connsiteX30" fmla="*/ 783334 w 1452780"/>
                <a:gd name="connsiteY30" fmla="*/ 15506 h 1287408"/>
                <a:gd name="connsiteX31" fmla="*/ 799643 w 1452780"/>
                <a:gd name="connsiteY31" fmla="*/ 23466 h 1287408"/>
                <a:gd name="connsiteX32" fmla="*/ 831286 w 1452780"/>
                <a:gd name="connsiteY32" fmla="*/ 59341 h 1287408"/>
                <a:gd name="connsiteX33" fmla="*/ 950182 w 1452780"/>
                <a:gd name="connsiteY33" fmla="*/ 265273 h 1287408"/>
                <a:gd name="connsiteX34" fmla="*/ 782798 w 1452780"/>
                <a:gd name="connsiteY34" fmla="*/ 555190 h 1287408"/>
                <a:gd name="connsiteX35" fmla="*/ 789384 w 1452780"/>
                <a:gd name="connsiteY35" fmla="*/ 661699 h 1287408"/>
                <a:gd name="connsiteX36" fmla="*/ 803040 w 1452780"/>
                <a:gd name="connsiteY36" fmla="*/ 673745 h 1287408"/>
                <a:gd name="connsiteX37" fmla="*/ 803897 w 1452780"/>
                <a:gd name="connsiteY37" fmla="*/ 675015 h 1287408"/>
                <a:gd name="connsiteX38" fmla="*/ 806373 w 1452780"/>
                <a:gd name="connsiteY38" fmla="*/ 676685 h 1287408"/>
                <a:gd name="connsiteX39" fmla="*/ 818132 w 1452780"/>
                <a:gd name="connsiteY39" fmla="*/ 687057 h 1287408"/>
                <a:gd name="connsiteX40" fmla="*/ 829047 w 1452780"/>
                <a:gd name="connsiteY40" fmla="*/ 691972 h 1287408"/>
                <a:gd name="connsiteX41" fmla="*/ 834581 w 1452780"/>
                <a:gd name="connsiteY41" fmla="*/ 695703 h 1287408"/>
                <a:gd name="connsiteX42" fmla="*/ 872156 w 1452780"/>
                <a:gd name="connsiteY42" fmla="*/ 703289 h 1287408"/>
                <a:gd name="connsiteX43" fmla="*/ 1203071 w 1452780"/>
                <a:gd name="connsiteY43" fmla="*/ 703289 h 1287408"/>
                <a:gd name="connsiteX44" fmla="*/ 1433610 w 1452780"/>
                <a:gd name="connsiteY44" fmla="*/ 1102593 h 1287408"/>
                <a:gd name="connsiteX45" fmla="*/ 1435668 w 1452780"/>
                <a:gd name="connsiteY45" fmla="*/ 1108713 h 1287408"/>
                <a:gd name="connsiteX46" fmla="*/ 1443313 w 1452780"/>
                <a:gd name="connsiteY46" fmla="*/ 1120054 h 1287408"/>
                <a:gd name="connsiteX47" fmla="*/ 1452780 w 1452780"/>
                <a:gd name="connsiteY47" fmla="*/ 1166944 h 1287408"/>
                <a:gd name="connsiteX48" fmla="*/ 1417497 w 1452780"/>
                <a:gd name="connsiteY48" fmla="*/ 1252125 h 128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452780" h="1287408">
                  <a:moveTo>
                    <a:pt x="1313889" y="1200911"/>
                  </a:moveTo>
                  <a:cubicBezTo>
                    <a:pt x="1355097" y="1170856"/>
                    <a:pt x="1364139" y="1113088"/>
                    <a:pt x="1334084" y="1071881"/>
                  </a:cubicBezTo>
                  <a:cubicBezTo>
                    <a:pt x="1304030" y="1030674"/>
                    <a:pt x="1246260" y="1021633"/>
                    <a:pt x="1205053" y="1051687"/>
                  </a:cubicBezTo>
                  <a:cubicBezTo>
                    <a:pt x="1163846" y="1081742"/>
                    <a:pt x="1154805" y="1139510"/>
                    <a:pt x="1184859" y="1180717"/>
                  </a:cubicBezTo>
                  <a:cubicBezTo>
                    <a:pt x="1214914" y="1221924"/>
                    <a:pt x="1272682" y="1230965"/>
                    <a:pt x="1313889" y="1200911"/>
                  </a:cubicBezTo>
                  <a:close/>
                  <a:moveTo>
                    <a:pt x="1417497" y="1252125"/>
                  </a:moveTo>
                  <a:cubicBezTo>
                    <a:pt x="1395697" y="1273925"/>
                    <a:pt x="1365581" y="1287408"/>
                    <a:pt x="1332316" y="1287408"/>
                  </a:cubicBezTo>
                  <a:lnTo>
                    <a:pt x="127670" y="1287408"/>
                  </a:lnTo>
                  <a:cubicBezTo>
                    <a:pt x="111036" y="1287408"/>
                    <a:pt x="95192" y="1284038"/>
                    <a:pt x="80780" y="1277941"/>
                  </a:cubicBezTo>
                  <a:lnTo>
                    <a:pt x="73874" y="1273285"/>
                  </a:lnTo>
                  <a:lnTo>
                    <a:pt x="60253" y="1267152"/>
                  </a:lnTo>
                  <a:lnTo>
                    <a:pt x="45579" y="1254209"/>
                  </a:lnTo>
                  <a:lnTo>
                    <a:pt x="42489" y="1252125"/>
                  </a:lnTo>
                  <a:lnTo>
                    <a:pt x="41419" y="1250540"/>
                  </a:lnTo>
                  <a:lnTo>
                    <a:pt x="24378" y="1235508"/>
                  </a:lnTo>
                  <a:cubicBezTo>
                    <a:pt x="-3923" y="1198053"/>
                    <a:pt x="-8790" y="1145807"/>
                    <a:pt x="16159" y="1102594"/>
                  </a:cubicBezTo>
                  <a:lnTo>
                    <a:pt x="618482" y="59341"/>
                  </a:lnTo>
                  <a:cubicBezTo>
                    <a:pt x="626799" y="44936"/>
                    <a:pt x="637641" y="32900"/>
                    <a:pt x="650125" y="23467"/>
                  </a:cubicBezTo>
                  <a:lnTo>
                    <a:pt x="666431" y="15509"/>
                  </a:lnTo>
                  <a:lnTo>
                    <a:pt x="666729" y="15247"/>
                  </a:lnTo>
                  <a:lnTo>
                    <a:pt x="669842" y="13846"/>
                  </a:lnTo>
                  <a:lnTo>
                    <a:pt x="691629" y="3212"/>
                  </a:lnTo>
                  <a:lnTo>
                    <a:pt x="700657" y="2583"/>
                  </a:lnTo>
                  <a:lnTo>
                    <a:pt x="712071" y="0"/>
                  </a:lnTo>
                  <a:lnTo>
                    <a:pt x="724889" y="893"/>
                  </a:lnTo>
                  <a:lnTo>
                    <a:pt x="737699" y="1"/>
                  </a:lnTo>
                  <a:lnTo>
                    <a:pt x="749104" y="2583"/>
                  </a:lnTo>
                  <a:lnTo>
                    <a:pt x="758139" y="3212"/>
                  </a:lnTo>
                  <a:lnTo>
                    <a:pt x="779962" y="13860"/>
                  </a:lnTo>
                  <a:lnTo>
                    <a:pt x="783041" y="15247"/>
                  </a:lnTo>
                  <a:lnTo>
                    <a:pt x="783334" y="15506"/>
                  </a:lnTo>
                  <a:lnTo>
                    <a:pt x="799643" y="23466"/>
                  </a:lnTo>
                  <a:cubicBezTo>
                    <a:pt x="812128" y="32899"/>
                    <a:pt x="822970" y="44936"/>
                    <a:pt x="831286" y="59341"/>
                  </a:cubicBezTo>
                  <a:lnTo>
                    <a:pt x="950182" y="265273"/>
                  </a:lnTo>
                  <a:lnTo>
                    <a:pt x="782798" y="555190"/>
                  </a:lnTo>
                  <a:cubicBezTo>
                    <a:pt x="762805" y="589818"/>
                    <a:pt x="766705" y="631685"/>
                    <a:pt x="789384" y="661699"/>
                  </a:cubicBezTo>
                  <a:lnTo>
                    <a:pt x="803040" y="673745"/>
                  </a:lnTo>
                  <a:lnTo>
                    <a:pt x="803897" y="675015"/>
                  </a:lnTo>
                  <a:lnTo>
                    <a:pt x="806373" y="676685"/>
                  </a:lnTo>
                  <a:lnTo>
                    <a:pt x="818132" y="687057"/>
                  </a:lnTo>
                  <a:lnTo>
                    <a:pt x="829047" y="691972"/>
                  </a:lnTo>
                  <a:lnTo>
                    <a:pt x="834581" y="695703"/>
                  </a:lnTo>
                  <a:cubicBezTo>
                    <a:pt x="846130" y="700588"/>
                    <a:pt x="858827" y="703289"/>
                    <a:pt x="872156" y="703289"/>
                  </a:cubicBezTo>
                  <a:lnTo>
                    <a:pt x="1203071" y="703289"/>
                  </a:lnTo>
                  <a:lnTo>
                    <a:pt x="1433610" y="1102593"/>
                  </a:lnTo>
                  <a:lnTo>
                    <a:pt x="1435668" y="1108713"/>
                  </a:lnTo>
                  <a:lnTo>
                    <a:pt x="1443313" y="1120054"/>
                  </a:lnTo>
                  <a:cubicBezTo>
                    <a:pt x="1449409" y="1134466"/>
                    <a:pt x="1452780" y="1150311"/>
                    <a:pt x="1452780" y="1166944"/>
                  </a:cubicBezTo>
                  <a:cubicBezTo>
                    <a:pt x="1452780" y="1200209"/>
                    <a:pt x="1439296" y="1230325"/>
                    <a:pt x="1417497" y="125212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cxnSp>
          <p:nvCxnSpPr>
            <p:cNvPr id="12" name="直接箭头连接符 11"/>
            <p:cNvCxnSpPr/>
            <p:nvPr/>
          </p:nvCxnSpPr>
          <p:spPr>
            <a:xfrm flipV="1">
              <a:off x="5914418" y="2821346"/>
              <a:ext cx="0" cy="50482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7"/>
            <p:cNvSpPr txBox="1">
              <a:spLocks noChangeArrowheads="1"/>
            </p:cNvSpPr>
            <p:nvPr/>
          </p:nvSpPr>
          <p:spPr bwMode="auto">
            <a:xfrm>
              <a:off x="6143018" y="3913547"/>
              <a:ext cx="562864" cy="50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800">
                  <a:solidFill>
                    <a:schemeClr val="bg1"/>
                  </a:solidFill>
                  <a:latin typeface="+mj-ea"/>
                  <a:ea typeface="+mj-ea"/>
                </a:rPr>
                <a:t>03</a:t>
              </a:r>
              <a:endParaRPr lang="zh-CN" altLang="en-US" sz="1800">
                <a:solidFill>
                  <a:schemeClr val="bg1"/>
                </a:solidFill>
                <a:latin typeface="+mj-ea"/>
                <a:ea typeface="+mj-ea"/>
              </a:endParaRPr>
            </a:p>
          </p:txBody>
        </p:sp>
      </p:grpSp>
      <p:grpSp>
        <p:nvGrpSpPr>
          <p:cNvPr id="14" name="组合 13"/>
          <p:cNvGrpSpPr/>
          <p:nvPr/>
        </p:nvGrpSpPr>
        <p:grpSpPr>
          <a:xfrm>
            <a:off x="5496204" y="2291649"/>
            <a:ext cx="992573" cy="1552929"/>
            <a:chOff x="7444768" y="3334109"/>
            <a:chExt cx="1344612" cy="2112962"/>
          </a:xfrm>
        </p:grpSpPr>
        <p:sp>
          <p:nvSpPr>
            <p:cNvPr id="15" name="任意多边形 14"/>
            <p:cNvSpPr/>
            <p:nvPr/>
          </p:nvSpPr>
          <p:spPr>
            <a:xfrm>
              <a:off x="7444768" y="3334109"/>
              <a:ext cx="1344612" cy="1446212"/>
            </a:xfrm>
            <a:custGeom>
              <a:avLst/>
              <a:gdLst>
                <a:gd name="connsiteX0" fmla="*/ 174959 w 1345719"/>
                <a:gd name="connsiteY0" fmla="*/ 1164949 h 1446325"/>
                <a:gd name="connsiteX1" fmla="*/ 77328 w 1345719"/>
                <a:gd name="connsiteY1" fmla="*/ 1262580 h 1446325"/>
                <a:gd name="connsiteX2" fmla="*/ 174959 w 1345719"/>
                <a:gd name="connsiteY2" fmla="*/ 1360211 h 1446325"/>
                <a:gd name="connsiteX3" fmla="*/ 272590 w 1345719"/>
                <a:gd name="connsiteY3" fmla="*/ 1262580 h 1446325"/>
                <a:gd name="connsiteX4" fmla="*/ 174959 w 1345719"/>
                <a:gd name="connsiteY4" fmla="*/ 1164949 h 1446325"/>
                <a:gd name="connsiteX5" fmla="*/ 229941 w 1345719"/>
                <a:gd name="connsiteY5" fmla="*/ 1457 h 1446325"/>
                <a:gd name="connsiteX6" fmla="*/ 319553 w 1345719"/>
                <a:gd name="connsiteY6" fmla="*/ 23145 h 1446325"/>
                <a:gd name="connsiteX7" fmla="*/ 1292832 w 1345719"/>
                <a:gd name="connsiteY7" fmla="*/ 733005 h 1446325"/>
                <a:gd name="connsiteX8" fmla="*/ 1325137 w 1345719"/>
                <a:gd name="connsiteY8" fmla="*/ 768284 h 1446325"/>
                <a:gd name="connsiteX9" fmla="*/ 1327973 w 1345719"/>
                <a:gd name="connsiteY9" fmla="*/ 776116 h 1446325"/>
                <a:gd name="connsiteX10" fmla="*/ 1335364 w 1345719"/>
                <a:gd name="connsiteY10" fmla="*/ 789097 h 1446325"/>
                <a:gd name="connsiteX11" fmla="*/ 1339593 w 1345719"/>
                <a:gd name="connsiteY11" fmla="*/ 808201 h 1446325"/>
                <a:gd name="connsiteX12" fmla="*/ 1340862 w 1345719"/>
                <a:gd name="connsiteY12" fmla="*/ 811706 h 1446325"/>
                <a:gd name="connsiteX13" fmla="*/ 1340792 w 1345719"/>
                <a:gd name="connsiteY13" fmla="*/ 813617 h 1446325"/>
                <a:gd name="connsiteX14" fmla="*/ 1345702 w 1345719"/>
                <a:gd name="connsiteY14" fmla="*/ 835803 h 1446325"/>
                <a:gd name="connsiteX15" fmla="*/ 1274021 w 1345719"/>
                <a:gd name="connsiteY15" fmla="*/ 948033 h 1446325"/>
                <a:gd name="connsiteX16" fmla="*/ 172626 w 1345719"/>
                <a:gd name="connsiteY16" fmla="*/ 1435987 h 1446325"/>
                <a:gd name="connsiteX17" fmla="*/ 125920 w 1345719"/>
                <a:gd name="connsiteY17" fmla="*/ 1446325 h 1446325"/>
                <a:gd name="connsiteX18" fmla="*/ 108057 w 1345719"/>
                <a:gd name="connsiteY18" fmla="*/ 1443146 h 1446325"/>
                <a:gd name="connsiteX19" fmla="*/ 107662 w 1345719"/>
                <a:gd name="connsiteY19" fmla="*/ 1443182 h 1446325"/>
                <a:gd name="connsiteX20" fmla="*/ 104321 w 1345719"/>
                <a:gd name="connsiteY20" fmla="*/ 1442479 h 1446325"/>
                <a:gd name="connsiteX21" fmla="*/ 80452 w 1345719"/>
                <a:gd name="connsiteY21" fmla="*/ 1438232 h 1446325"/>
                <a:gd name="connsiteX22" fmla="*/ 72787 w 1345719"/>
                <a:gd name="connsiteY22" fmla="*/ 1433421 h 1446325"/>
                <a:gd name="connsiteX23" fmla="*/ 62044 w 1345719"/>
                <a:gd name="connsiteY23" fmla="*/ 1428782 h 1446325"/>
                <a:gd name="connsiteX24" fmla="*/ 52214 w 1345719"/>
                <a:gd name="connsiteY24" fmla="*/ 1420507 h 1446325"/>
                <a:gd name="connsiteX25" fmla="*/ 41338 w 1345719"/>
                <a:gd name="connsiteY25" fmla="*/ 1413679 h 1446325"/>
                <a:gd name="connsiteX26" fmla="*/ 33645 w 1345719"/>
                <a:gd name="connsiteY26" fmla="*/ 1404872 h 1446325"/>
                <a:gd name="connsiteX27" fmla="*/ 26716 w 1345719"/>
                <a:gd name="connsiteY27" fmla="*/ 1399040 h 1446325"/>
                <a:gd name="connsiteX28" fmla="*/ 15359 w 1345719"/>
                <a:gd name="connsiteY28" fmla="*/ 1377578 h 1446325"/>
                <a:gd name="connsiteX29" fmla="*/ 13689 w 1345719"/>
                <a:gd name="connsiteY29" fmla="*/ 1374643 h 1446325"/>
                <a:gd name="connsiteX30" fmla="*/ 13605 w 1345719"/>
                <a:gd name="connsiteY30" fmla="*/ 1374261 h 1446325"/>
                <a:gd name="connsiteX31" fmla="*/ 5119 w 1345719"/>
                <a:gd name="connsiteY31" fmla="*/ 1358219 h 1446325"/>
                <a:gd name="connsiteX32" fmla="*/ 693 w 1345719"/>
                <a:gd name="connsiteY32" fmla="*/ 1310588 h 1446325"/>
                <a:gd name="connsiteX33" fmla="*/ 25982 w 1345719"/>
                <a:gd name="connsiteY33" fmla="*/ 1074146 h 1446325"/>
                <a:gd name="connsiteX34" fmla="*/ 332057 w 1345719"/>
                <a:gd name="connsiteY34" fmla="*/ 938546 h 1446325"/>
                <a:gd name="connsiteX35" fmla="*/ 389498 w 1345719"/>
                <a:gd name="connsiteY35" fmla="*/ 848612 h 1446325"/>
                <a:gd name="connsiteX36" fmla="*/ 385563 w 1345719"/>
                <a:gd name="connsiteY36" fmla="*/ 830832 h 1446325"/>
                <a:gd name="connsiteX37" fmla="*/ 385619 w 1345719"/>
                <a:gd name="connsiteY37" fmla="*/ 829301 h 1446325"/>
                <a:gd name="connsiteX38" fmla="*/ 384603 w 1345719"/>
                <a:gd name="connsiteY38" fmla="*/ 826493 h 1446325"/>
                <a:gd name="connsiteX39" fmla="*/ 381214 w 1345719"/>
                <a:gd name="connsiteY39" fmla="*/ 811184 h 1446325"/>
                <a:gd name="connsiteX40" fmla="*/ 375292 w 1345719"/>
                <a:gd name="connsiteY40" fmla="*/ 800781 h 1446325"/>
                <a:gd name="connsiteX41" fmla="*/ 373019 w 1345719"/>
                <a:gd name="connsiteY41" fmla="*/ 794506 h 1446325"/>
                <a:gd name="connsiteX42" fmla="*/ 347131 w 1345719"/>
                <a:gd name="connsiteY42" fmla="*/ 766235 h 1446325"/>
                <a:gd name="connsiteX43" fmla="*/ 79772 w 1345719"/>
                <a:gd name="connsiteY43" fmla="*/ 571237 h 1446325"/>
                <a:gd name="connsiteX44" fmla="*/ 128808 w 1345719"/>
                <a:gd name="connsiteY44" fmla="*/ 112775 h 1446325"/>
                <a:gd name="connsiteX45" fmla="*/ 130751 w 1345719"/>
                <a:gd name="connsiteY45" fmla="*/ 106618 h 1446325"/>
                <a:gd name="connsiteX46" fmla="*/ 131257 w 1345719"/>
                <a:gd name="connsiteY46" fmla="*/ 92950 h 1446325"/>
                <a:gd name="connsiteX47" fmla="*/ 151240 w 1345719"/>
                <a:gd name="connsiteY47" fmla="*/ 49487 h 1446325"/>
                <a:gd name="connsiteX48" fmla="*/ 229941 w 1345719"/>
                <a:gd name="connsiteY48" fmla="*/ 1457 h 144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45719" h="1446325">
                  <a:moveTo>
                    <a:pt x="174959" y="1164949"/>
                  </a:moveTo>
                  <a:cubicBezTo>
                    <a:pt x="121039" y="1164949"/>
                    <a:pt x="77328" y="1208660"/>
                    <a:pt x="77328" y="1262580"/>
                  </a:cubicBezTo>
                  <a:cubicBezTo>
                    <a:pt x="77328" y="1316500"/>
                    <a:pt x="121039" y="1360211"/>
                    <a:pt x="174959" y="1360211"/>
                  </a:cubicBezTo>
                  <a:cubicBezTo>
                    <a:pt x="228879" y="1360211"/>
                    <a:pt x="272590" y="1316500"/>
                    <a:pt x="272590" y="1262580"/>
                  </a:cubicBezTo>
                  <a:cubicBezTo>
                    <a:pt x="272590" y="1208660"/>
                    <a:pt x="228879" y="1164949"/>
                    <a:pt x="174959" y="1164949"/>
                  </a:cubicBezTo>
                  <a:close/>
                  <a:moveTo>
                    <a:pt x="229941" y="1457"/>
                  </a:moveTo>
                  <a:cubicBezTo>
                    <a:pt x="260400" y="-3310"/>
                    <a:pt x="292677" y="3543"/>
                    <a:pt x="319553" y="23145"/>
                  </a:cubicBezTo>
                  <a:lnTo>
                    <a:pt x="1292832" y="733005"/>
                  </a:lnTo>
                  <a:cubicBezTo>
                    <a:pt x="1306271" y="742807"/>
                    <a:pt x="1317086" y="754866"/>
                    <a:pt x="1325137" y="768284"/>
                  </a:cubicBezTo>
                  <a:lnTo>
                    <a:pt x="1327973" y="776116"/>
                  </a:lnTo>
                  <a:lnTo>
                    <a:pt x="1335364" y="789097"/>
                  </a:lnTo>
                  <a:lnTo>
                    <a:pt x="1339593" y="808201"/>
                  </a:lnTo>
                  <a:lnTo>
                    <a:pt x="1340862" y="811706"/>
                  </a:lnTo>
                  <a:lnTo>
                    <a:pt x="1340792" y="813617"/>
                  </a:lnTo>
                  <a:lnTo>
                    <a:pt x="1345702" y="835803"/>
                  </a:lnTo>
                  <a:cubicBezTo>
                    <a:pt x="1346497" y="882742"/>
                    <a:pt x="1319642" y="927821"/>
                    <a:pt x="1274021" y="948033"/>
                  </a:cubicBezTo>
                  <a:lnTo>
                    <a:pt x="172626" y="1435987"/>
                  </a:lnTo>
                  <a:cubicBezTo>
                    <a:pt x="157418" y="1442724"/>
                    <a:pt x="141565" y="1446060"/>
                    <a:pt x="125920" y="1446325"/>
                  </a:cubicBezTo>
                  <a:lnTo>
                    <a:pt x="108057" y="1443146"/>
                  </a:lnTo>
                  <a:lnTo>
                    <a:pt x="107662" y="1443182"/>
                  </a:lnTo>
                  <a:lnTo>
                    <a:pt x="104321" y="1442479"/>
                  </a:lnTo>
                  <a:lnTo>
                    <a:pt x="80452" y="1438232"/>
                  </a:lnTo>
                  <a:lnTo>
                    <a:pt x="72787" y="1433421"/>
                  </a:lnTo>
                  <a:lnTo>
                    <a:pt x="62044" y="1428782"/>
                  </a:lnTo>
                  <a:lnTo>
                    <a:pt x="52214" y="1420507"/>
                  </a:lnTo>
                  <a:lnTo>
                    <a:pt x="41338" y="1413679"/>
                  </a:lnTo>
                  <a:lnTo>
                    <a:pt x="33645" y="1404872"/>
                  </a:lnTo>
                  <a:lnTo>
                    <a:pt x="26716" y="1399040"/>
                  </a:lnTo>
                  <a:lnTo>
                    <a:pt x="15359" y="1377578"/>
                  </a:lnTo>
                  <a:lnTo>
                    <a:pt x="13689" y="1374643"/>
                  </a:lnTo>
                  <a:lnTo>
                    <a:pt x="13605" y="1374261"/>
                  </a:lnTo>
                  <a:lnTo>
                    <a:pt x="5119" y="1358219"/>
                  </a:lnTo>
                  <a:cubicBezTo>
                    <a:pt x="590" y="1343241"/>
                    <a:pt x="-1077" y="1327127"/>
                    <a:pt x="693" y="1310588"/>
                  </a:cubicBezTo>
                  <a:lnTo>
                    <a:pt x="25982" y="1074146"/>
                  </a:lnTo>
                  <a:lnTo>
                    <a:pt x="332057" y="938546"/>
                  </a:lnTo>
                  <a:cubicBezTo>
                    <a:pt x="368615" y="922349"/>
                    <a:pt x="390135" y="886225"/>
                    <a:pt x="389498" y="848612"/>
                  </a:cubicBezTo>
                  <a:lnTo>
                    <a:pt x="385563" y="830832"/>
                  </a:lnTo>
                  <a:lnTo>
                    <a:pt x="385619" y="829301"/>
                  </a:lnTo>
                  <a:lnTo>
                    <a:pt x="384603" y="826493"/>
                  </a:lnTo>
                  <a:lnTo>
                    <a:pt x="381214" y="811184"/>
                  </a:lnTo>
                  <a:lnTo>
                    <a:pt x="375292" y="800781"/>
                  </a:lnTo>
                  <a:lnTo>
                    <a:pt x="373019" y="794506"/>
                  </a:lnTo>
                  <a:cubicBezTo>
                    <a:pt x="366567" y="783753"/>
                    <a:pt x="357900" y="774089"/>
                    <a:pt x="347131" y="766235"/>
                  </a:cubicBezTo>
                  <a:lnTo>
                    <a:pt x="79772" y="571237"/>
                  </a:lnTo>
                  <a:lnTo>
                    <a:pt x="128808" y="112775"/>
                  </a:lnTo>
                  <a:lnTo>
                    <a:pt x="130751" y="106618"/>
                  </a:lnTo>
                  <a:lnTo>
                    <a:pt x="131257" y="92950"/>
                  </a:lnTo>
                  <a:cubicBezTo>
                    <a:pt x="134825" y="77714"/>
                    <a:pt x="141438" y="62926"/>
                    <a:pt x="151240" y="49487"/>
                  </a:cubicBezTo>
                  <a:cubicBezTo>
                    <a:pt x="170842" y="22611"/>
                    <a:pt x="199482" y="6225"/>
                    <a:pt x="229941" y="1457"/>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cxnSp>
          <p:nvCxnSpPr>
            <p:cNvPr id="16" name="直接箭头连接符 15"/>
            <p:cNvCxnSpPr/>
            <p:nvPr/>
          </p:nvCxnSpPr>
          <p:spPr>
            <a:xfrm>
              <a:off x="7574943" y="4780321"/>
              <a:ext cx="4762" cy="66675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8"/>
            <p:cNvSpPr txBox="1">
              <a:spLocks noChangeArrowheads="1"/>
            </p:cNvSpPr>
            <p:nvPr/>
          </p:nvSpPr>
          <p:spPr bwMode="auto">
            <a:xfrm>
              <a:off x="7886093" y="3883385"/>
              <a:ext cx="736589" cy="711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a:solidFill>
                    <a:schemeClr val="bg1"/>
                  </a:solidFill>
                  <a:latin typeface="+mj-ea"/>
                  <a:ea typeface="+mj-ea"/>
                </a:rPr>
                <a:t>04</a:t>
              </a:r>
              <a:endParaRPr lang="zh-CN" altLang="en-US">
                <a:solidFill>
                  <a:schemeClr val="bg1"/>
                </a:solidFill>
                <a:latin typeface="+mj-ea"/>
                <a:ea typeface="+mj-ea"/>
              </a:endParaRPr>
            </a:p>
          </p:txBody>
        </p:sp>
      </p:grpSp>
      <p:grpSp>
        <p:nvGrpSpPr>
          <p:cNvPr id="18" name="组合 17"/>
          <p:cNvGrpSpPr/>
          <p:nvPr/>
        </p:nvGrpSpPr>
        <p:grpSpPr>
          <a:xfrm>
            <a:off x="6888384" y="1711780"/>
            <a:ext cx="1301946" cy="1767610"/>
            <a:chOff x="9330718" y="2545121"/>
            <a:chExt cx="1763712" cy="2405063"/>
          </a:xfrm>
        </p:grpSpPr>
        <p:sp>
          <p:nvSpPr>
            <p:cNvPr id="19" name="任意多边形 18"/>
            <p:cNvSpPr/>
            <p:nvPr/>
          </p:nvSpPr>
          <p:spPr>
            <a:xfrm>
              <a:off x="9330718" y="3054709"/>
              <a:ext cx="1763712" cy="1895475"/>
            </a:xfrm>
            <a:custGeom>
              <a:avLst/>
              <a:gdLst>
                <a:gd name="connsiteX0" fmla="*/ 362129 w 1763666"/>
                <a:gd name="connsiteY0" fmla="*/ 111774 h 1895518"/>
                <a:gd name="connsiteX1" fmla="*/ 235922 w 1763666"/>
                <a:gd name="connsiteY1" fmla="*/ 237981 h 1895518"/>
                <a:gd name="connsiteX2" fmla="*/ 362129 w 1763666"/>
                <a:gd name="connsiteY2" fmla="*/ 364188 h 1895518"/>
                <a:gd name="connsiteX3" fmla="*/ 488336 w 1763666"/>
                <a:gd name="connsiteY3" fmla="*/ 237981 h 1895518"/>
                <a:gd name="connsiteX4" fmla="*/ 362129 w 1763666"/>
                <a:gd name="connsiteY4" fmla="*/ 111774 h 1895518"/>
                <a:gd name="connsiteX5" fmla="*/ 301354 w 1763666"/>
                <a:gd name="connsiteY5" fmla="*/ 1909 h 1895518"/>
                <a:gd name="connsiteX6" fmla="*/ 418797 w 1763666"/>
                <a:gd name="connsiteY6" fmla="*/ 30333 h 1895518"/>
                <a:gd name="connsiteX7" fmla="*/ 1694353 w 1763666"/>
                <a:gd name="connsiteY7" fmla="*/ 960658 h 1895518"/>
                <a:gd name="connsiteX8" fmla="*/ 1736692 w 1763666"/>
                <a:gd name="connsiteY8" fmla="*/ 1006894 h 1895518"/>
                <a:gd name="connsiteX9" fmla="*/ 1740409 w 1763666"/>
                <a:gd name="connsiteY9" fmla="*/ 1017158 h 1895518"/>
                <a:gd name="connsiteX10" fmla="*/ 1750096 w 1763666"/>
                <a:gd name="connsiteY10" fmla="*/ 1034171 h 1895518"/>
                <a:gd name="connsiteX11" fmla="*/ 1755638 w 1763666"/>
                <a:gd name="connsiteY11" fmla="*/ 1059208 h 1895518"/>
                <a:gd name="connsiteX12" fmla="*/ 1757300 w 1763666"/>
                <a:gd name="connsiteY12" fmla="*/ 1063801 h 1895518"/>
                <a:gd name="connsiteX13" fmla="*/ 1757209 w 1763666"/>
                <a:gd name="connsiteY13" fmla="*/ 1066306 h 1895518"/>
                <a:gd name="connsiteX14" fmla="*/ 1763644 w 1763666"/>
                <a:gd name="connsiteY14" fmla="*/ 1095383 h 1895518"/>
                <a:gd name="connsiteX15" fmla="*/ 1669700 w 1763666"/>
                <a:gd name="connsiteY15" fmla="*/ 1242469 h 1895518"/>
                <a:gd name="connsiteX16" fmla="*/ 226238 w 1763666"/>
                <a:gd name="connsiteY16" fmla="*/ 1881969 h 1895518"/>
                <a:gd name="connsiteX17" fmla="*/ 165028 w 1763666"/>
                <a:gd name="connsiteY17" fmla="*/ 1895518 h 1895518"/>
                <a:gd name="connsiteX18" fmla="*/ 141616 w 1763666"/>
                <a:gd name="connsiteY18" fmla="*/ 1891351 h 1895518"/>
                <a:gd name="connsiteX19" fmla="*/ 141098 w 1763666"/>
                <a:gd name="connsiteY19" fmla="*/ 1891399 h 1895518"/>
                <a:gd name="connsiteX20" fmla="*/ 136720 w 1763666"/>
                <a:gd name="connsiteY20" fmla="*/ 1890478 h 1895518"/>
                <a:gd name="connsiteX21" fmla="*/ 105438 w 1763666"/>
                <a:gd name="connsiteY21" fmla="*/ 1884912 h 1895518"/>
                <a:gd name="connsiteX22" fmla="*/ 95393 w 1763666"/>
                <a:gd name="connsiteY22" fmla="*/ 1878606 h 1895518"/>
                <a:gd name="connsiteX23" fmla="*/ 81312 w 1763666"/>
                <a:gd name="connsiteY23" fmla="*/ 1872526 h 1895518"/>
                <a:gd name="connsiteX24" fmla="*/ 68430 w 1763666"/>
                <a:gd name="connsiteY24" fmla="*/ 1861682 h 1895518"/>
                <a:gd name="connsiteX25" fmla="*/ 54177 w 1763666"/>
                <a:gd name="connsiteY25" fmla="*/ 1852733 h 1895518"/>
                <a:gd name="connsiteX26" fmla="*/ 44094 w 1763666"/>
                <a:gd name="connsiteY26" fmla="*/ 1841192 h 1895518"/>
                <a:gd name="connsiteX27" fmla="*/ 35013 w 1763666"/>
                <a:gd name="connsiteY27" fmla="*/ 1833548 h 1895518"/>
                <a:gd name="connsiteX28" fmla="*/ 20129 w 1763666"/>
                <a:gd name="connsiteY28" fmla="*/ 1805420 h 1895518"/>
                <a:gd name="connsiteX29" fmla="*/ 17940 w 1763666"/>
                <a:gd name="connsiteY29" fmla="*/ 1801573 h 1895518"/>
                <a:gd name="connsiteX30" fmla="*/ 17830 w 1763666"/>
                <a:gd name="connsiteY30" fmla="*/ 1801073 h 1895518"/>
                <a:gd name="connsiteX31" fmla="*/ 6708 w 1763666"/>
                <a:gd name="connsiteY31" fmla="*/ 1780049 h 1895518"/>
                <a:gd name="connsiteX32" fmla="*/ 908 w 1763666"/>
                <a:gd name="connsiteY32" fmla="*/ 1717625 h 1895518"/>
                <a:gd name="connsiteX33" fmla="*/ 34050 w 1763666"/>
                <a:gd name="connsiteY33" fmla="*/ 1407750 h 1895518"/>
                <a:gd name="connsiteX34" fmla="*/ 435184 w 1763666"/>
                <a:gd name="connsiteY34" fmla="*/ 1230035 h 1895518"/>
                <a:gd name="connsiteX35" fmla="*/ 510466 w 1763666"/>
                <a:gd name="connsiteY35" fmla="*/ 1112170 h 1895518"/>
                <a:gd name="connsiteX36" fmla="*/ 505309 w 1763666"/>
                <a:gd name="connsiteY36" fmla="*/ 1088869 h 1895518"/>
                <a:gd name="connsiteX37" fmla="*/ 505382 w 1763666"/>
                <a:gd name="connsiteY37" fmla="*/ 1086862 h 1895518"/>
                <a:gd name="connsiteX38" fmla="*/ 504050 w 1763666"/>
                <a:gd name="connsiteY38" fmla="*/ 1083181 h 1895518"/>
                <a:gd name="connsiteX39" fmla="*/ 499609 w 1763666"/>
                <a:gd name="connsiteY39" fmla="*/ 1063118 h 1895518"/>
                <a:gd name="connsiteX40" fmla="*/ 491847 w 1763666"/>
                <a:gd name="connsiteY40" fmla="*/ 1049484 h 1895518"/>
                <a:gd name="connsiteX41" fmla="*/ 488869 w 1763666"/>
                <a:gd name="connsiteY41" fmla="*/ 1041260 h 1895518"/>
                <a:gd name="connsiteX42" fmla="*/ 454940 w 1763666"/>
                <a:gd name="connsiteY42" fmla="*/ 1004208 h 1895518"/>
                <a:gd name="connsiteX43" fmla="*/ 104546 w 1763666"/>
                <a:gd name="connsiteY43" fmla="*/ 748649 h 1895518"/>
                <a:gd name="connsiteX44" fmla="*/ 168812 w 1763666"/>
                <a:gd name="connsiteY44" fmla="*/ 147800 h 1895518"/>
                <a:gd name="connsiteX45" fmla="*/ 171359 w 1763666"/>
                <a:gd name="connsiteY45" fmla="*/ 139730 h 1895518"/>
                <a:gd name="connsiteX46" fmla="*/ 172022 w 1763666"/>
                <a:gd name="connsiteY46" fmla="*/ 121818 h 1895518"/>
                <a:gd name="connsiteX47" fmla="*/ 198210 w 1763666"/>
                <a:gd name="connsiteY47" fmla="*/ 64856 h 1895518"/>
                <a:gd name="connsiteX48" fmla="*/ 301354 w 1763666"/>
                <a:gd name="connsiteY48" fmla="*/ 1909 h 189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763666" h="1895518">
                  <a:moveTo>
                    <a:pt x="362129" y="111774"/>
                  </a:moveTo>
                  <a:cubicBezTo>
                    <a:pt x="292427" y="111774"/>
                    <a:pt x="235922" y="168279"/>
                    <a:pt x="235922" y="237981"/>
                  </a:cubicBezTo>
                  <a:cubicBezTo>
                    <a:pt x="235922" y="307683"/>
                    <a:pt x="292427" y="364188"/>
                    <a:pt x="362129" y="364188"/>
                  </a:cubicBezTo>
                  <a:cubicBezTo>
                    <a:pt x="431831" y="364188"/>
                    <a:pt x="488336" y="307683"/>
                    <a:pt x="488336" y="237981"/>
                  </a:cubicBezTo>
                  <a:cubicBezTo>
                    <a:pt x="488336" y="168279"/>
                    <a:pt x="431831" y="111774"/>
                    <a:pt x="362129" y="111774"/>
                  </a:cubicBezTo>
                  <a:close/>
                  <a:moveTo>
                    <a:pt x="301354" y="1909"/>
                  </a:moveTo>
                  <a:cubicBezTo>
                    <a:pt x="341273" y="-4338"/>
                    <a:pt x="383574" y="4643"/>
                    <a:pt x="418797" y="30333"/>
                  </a:cubicBezTo>
                  <a:lnTo>
                    <a:pt x="1694353" y="960658"/>
                  </a:lnTo>
                  <a:cubicBezTo>
                    <a:pt x="1711967" y="973504"/>
                    <a:pt x="1726141" y="989308"/>
                    <a:pt x="1736692" y="1006894"/>
                  </a:cubicBezTo>
                  <a:lnTo>
                    <a:pt x="1740409" y="1017158"/>
                  </a:lnTo>
                  <a:lnTo>
                    <a:pt x="1750096" y="1034171"/>
                  </a:lnTo>
                  <a:lnTo>
                    <a:pt x="1755638" y="1059208"/>
                  </a:lnTo>
                  <a:lnTo>
                    <a:pt x="1757300" y="1063801"/>
                  </a:lnTo>
                  <a:lnTo>
                    <a:pt x="1757209" y="1066306"/>
                  </a:lnTo>
                  <a:lnTo>
                    <a:pt x="1763644" y="1095383"/>
                  </a:lnTo>
                  <a:cubicBezTo>
                    <a:pt x="1764685" y="1156899"/>
                    <a:pt x="1729490" y="1215980"/>
                    <a:pt x="1669700" y="1242469"/>
                  </a:cubicBezTo>
                  <a:lnTo>
                    <a:pt x="226238" y="1881969"/>
                  </a:lnTo>
                  <a:cubicBezTo>
                    <a:pt x="206307" y="1890799"/>
                    <a:pt x="185532" y="1895171"/>
                    <a:pt x="165028" y="1895518"/>
                  </a:cubicBezTo>
                  <a:lnTo>
                    <a:pt x="141616" y="1891351"/>
                  </a:lnTo>
                  <a:lnTo>
                    <a:pt x="141098" y="1891399"/>
                  </a:lnTo>
                  <a:lnTo>
                    <a:pt x="136720" y="1890478"/>
                  </a:lnTo>
                  <a:lnTo>
                    <a:pt x="105438" y="1884912"/>
                  </a:lnTo>
                  <a:lnTo>
                    <a:pt x="95393" y="1878606"/>
                  </a:lnTo>
                  <a:lnTo>
                    <a:pt x="81312" y="1872526"/>
                  </a:lnTo>
                  <a:lnTo>
                    <a:pt x="68430" y="1861682"/>
                  </a:lnTo>
                  <a:lnTo>
                    <a:pt x="54177" y="1852733"/>
                  </a:lnTo>
                  <a:lnTo>
                    <a:pt x="44094" y="1841192"/>
                  </a:lnTo>
                  <a:lnTo>
                    <a:pt x="35013" y="1833548"/>
                  </a:lnTo>
                  <a:lnTo>
                    <a:pt x="20129" y="1805420"/>
                  </a:lnTo>
                  <a:lnTo>
                    <a:pt x="17940" y="1801573"/>
                  </a:lnTo>
                  <a:lnTo>
                    <a:pt x="17830" y="1801073"/>
                  </a:lnTo>
                  <a:lnTo>
                    <a:pt x="6708" y="1780049"/>
                  </a:lnTo>
                  <a:cubicBezTo>
                    <a:pt x="773" y="1760419"/>
                    <a:pt x="-1411" y="1739300"/>
                    <a:pt x="908" y="1717625"/>
                  </a:cubicBezTo>
                  <a:lnTo>
                    <a:pt x="34050" y="1407750"/>
                  </a:lnTo>
                  <a:lnTo>
                    <a:pt x="435184" y="1230035"/>
                  </a:lnTo>
                  <a:cubicBezTo>
                    <a:pt x="483097" y="1208808"/>
                    <a:pt x="511300" y="1161465"/>
                    <a:pt x="510466" y="1112170"/>
                  </a:cubicBezTo>
                  <a:lnTo>
                    <a:pt x="505309" y="1088869"/>
                  </a:lnTo>
                  <a:lnTo>
                    <a:pt x="505382" y="1086862"/>
                  </a:lnTo>
                  <a:lnTo>
                    <a:pt x="504050" y="1083181"/>
                  </a:lnTo>
                  <a:lnTo>
                    <a:pt x="499609" y="1063118"/>
                  </a:lnTo>
                  <a:lnTo>
                    <a:pt x="491847" y="1049484"/>
                  </a:lnTo>
                  <a:lnTo>
                    <a:pt x="488869" y="1041260"/>
                  </a:lnTo>
                  <a:cubicBezTo>
                    <a:pt x="480413" y="1027168"/>
                    <a:pt x="469054" y="1014502"/>
                    <a:pt x="454940" y="1004208"/>
                  </a:cubicBezTo>
                  <a:lnTo>
                    <a:pt x="104546" y="748649"/>
                  </a:lnTo>
                  <a:lnTo>
                    <a:pt x="168812" y="147800"/>
                  </a:lnTo>
                  <a:lnTo>
                    <a:pt x="171359" y="139730"/>
                  </a:lnTo>
                  <a:lnTo>
                    <a:pt x="172022" y="121818"/>
                  </a:lnTo>
                  <a:cubicBezTo>
                    <a:pt x="176697" y="101849"/>
                    <a:pt x="185365" y="82468"/>
                    <a:pt x="198210" y="64856"/>
                  </a:cubicBezTo>
                  <a:cubicBezTo>
                    <a:pt x="223900" y="29633"/>
                    <a:pt x="261436" y="8158"/>
                    <a:pt x="301354" y="190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cxnSp>
          <p:nvCxnSpPr>
            <p:cNvPr id="20" name="直接箭头连接符 19"/>
            <p:cNvCxnSpPr/>
            <p:nvPr/>
          </p:nvCxnSpPr>
          <p:spPr>
            <a:xfrm flipV="1">
              <a:off x="9657743" y="2545121"/>
              <a:ext cx="0" cy="50482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1" name="文本框 9"/>
            <p:cNvSpPr txBox="1">
              <a:spLocks noChangeArrowheads="1"/>
            </p:cNvSpPr>
            <p:nvPr/>
          </p:nvSpPr>
          <p:spPr bwMode="auto">
            <a:xfrm>
              <a:off x="9968893" y="3851635"/>
              <a:ext cx="667100" cy="62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2400">
                  <a:solidFill>
                    <a:schemeClr val="bg1"/>
                  </a:solidFill>
                  <a:latin typeface="+mj-ea"/>
                  <a:ea typeface="+mj-ea"/>
                </a:rPr>
                <a:t>05</a:t>
              </a:r>
              <a:endParaRPr lang="zh-CN" altLang="en-US" sz="2400">
                <a:solidFill>
                  <a:schemeClr val="bg1"/>
                </a:solidFill>
                <a:latin typeface="+mj-ea"/>
                <a:ea typeface="+mj-ea"/>
              </a:endParaRPr>
            </a:p>
          </p:txBody>
        </p:sp>
      </p:grpSp>
      <p:sp>
        <p:nvSpPr>
          <p:cNvPr id="22" name="文本框 26"/>
          <p:cNvSpPr txBox="1"/>
          <p:nvPr/>
        </p:nvSpPr>
        <p:spPr>
          <a:xfrm>
            <a:off x="1005485" y="1103339"/>
            <a:ext cx="1673664" cy="298883"/>
          </a:xfrm>
          <a:prstGeom prst="rect">
            <a:avLst/>
          </a:prstGeom>
        </p:spPr>
        <p:txBody>
          <a:bodyPr wrap="square" lIns="67391" tIns="33696" rIns="67391" bIns="33696">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bg1"/>
                </a:solidFill>
                <a:latin typeface="+mj-ea"/>
                <a:ea typeface="+mj-ea"/>
              </a:rPr>
              <a:t>点击此处添加标题</a:t>
            </a:r>
            <a:endParaRPr lang="zh-CN" altLang="en-US" sz="1500" b="1">
              <a:solidFill>
                <a:schemeClr val="bg1"/>
              </a:solidFill>
              <a:latin typeface="+mj-ea"/>
              <a:ea typeface="+mj-ea"/>
            </a:endParaRPr>
          </a:p>
        </p:txBody>
      </p:sp>
      <p:sp>
        <p:nvSpPr>
          <p:cNvPr id="23" name="矩形 22"/>
          <p:cNvSpPr/>
          <p:nvPr/>
        </p:nvSpPr>
        <p:spPr>
          <a:xfrm>
            <a:off x="810796" y="1393258"/>
            <a:ext cx="2063040" cy="515740"/>
          </a:xfrm>
          <a:prstGeom prst="rect">
            <a:avLst/>
          </a:prstGeom>
          <a:noFill/>
        </p:spPr>
        <p:txBody>
          <a:bodyPr wrap="square" lIns="67391" tIns="33696" rIns="67391" bIns="33696" rtlCol="0">
            <a:spAutoFit/>
          </a:bodyPr>
          <a:lstStyle/>
          <a:p>
            <a:pPr>
              <a:lnSpc>
                <a:spcPct val="120000"/>
              </a:lnSpc>
              <a:spcBef>
                <a:spcPct val="0"/>
              </a:spcBef>
              <a:buNone/>
            </a:pPr>
            <a:r>
              <a:rPr lang="zh-CN" altLang="en-US" sz="8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800" dirty="0">
              <a:solidFill>
                <a:schemeClr val="bg1"/>
              </a:solidFill>
              <a:sym typeface="微软雅黑" panose="020B0503020204020204" pitchFamily="34" charset="-122"/>
            </a:endParaRPr>
          </a:p>
        </p:txBody>
      </p:sp>
      <p:sp>
        <p:nvSpPr>
          <p:cNvPr id="24" name="文本框 31"/>
          <p:cNvSpPr txBox="1"/>
          <p:nvPr/>
        </p:nvSpPr>
        <p:spPr>
          <a:xfrm>
            <a:off x="3536997" y="1027517"/>
            <a:ext cx="1673664" cy="298883"/>
          </a:xfrm>
          <a:prstGeom prst="rect">
            <a:avLst/>
          </a:prstGeom>
        </p:spPr>
        <p:txBody>
          <a:bodyPr wrap="square" lIns="67391" tIns="33696" rIns="67391" bIns="33696">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bg1"/>
                </a:solidFill>
                <a:latin typeface="+mj-ea"/>
                <a:ea typeface="+mj-ea"/>
              </a:rPr>
              <a:t>点击此处添加标题</a:t>
            </a:r>
            <a:endParaRPr lang="zh-CN" altLang="en-US" sz="1500" b="1">
              <a:solidFill>
                <a:schemeClr val="bg1"/>
              </a:solidFill>
              <a:latin typeface="+mj-ea"/>
              <a:ea typeface="+mj-ea"/>
            </a:endParaRPr>
          </a:p>
        </p:txBody>
      </p:sp>
      <p:sp>
        <p:nvSpPr>
          <p:cNvPr id="25" name="矩形 24"/>
          <p:cNvSpPr/>
          <p:nvPr/>
        </p:nvSpPr>
        <p:spPr>
          <a:xfrm>
            <a:off x="3342308" y="1317437"/>
            <a:ext cx="2063040" cy="515740"/>
          </a:xfrm>
          <a:prstGeom prst="rect">
            <a:avLst/>
          </a:prstGeom>
          <a:noFill/>
        </p:spPr>
        <p:txBody>
          <a:bodyPr wrap="square" lIns="67391" tIns="33696" rIns="67391" bIns="33696" rtlCol="0">
            <a:spAutoFit/>
          </a:bodyPr>
          <a:lstStyle/>
          <a:p>
            <a:pPr>
              <a:lnSpc>
                <a:spcPct val="120000"/>
              </a:lnSpc>
              <a:spcBef>
                <a:spcPct val="0"/>
              </a:spcBef>
              <a:buNone/>
            </a:pPr>
            <a:r>
              <a:rPr lang="zh-CN" altLang="en-US" sz="8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800" dirty="0">
              <a:solidFill>
                <a:schemeClr val="bg1"/>
              </a:solidFill>
              <a:sym typeface="微软雅黑" panose="020B0503020204020204" pitchFamily="34" charset="-122"/>
            </a:endParaRPr>
          </a:p>
        </p:txBody>
      </p:sp>
      <p:sp>
        <p:nvSpPr>
          <p:cNvPr id="26" name="文本框 34"/>
          <p:cNvSpPr txBox="1"/>
          <p:nvPr/>
        </p:nvSpPr>
        <p:spPr>
          <a:xfrm>
            <a:off x="6304297" y="826635"/>
            <a:ext cx="1673664" cy="298883"/>
          </a:xfrm>
          <a:prstGeom prst="rect">
            <a:avLst/>
          </a:prstGeom>
        </p:spPr>
        <p:txBody>
          <a:bodyPr wrap="square" lIns="67391" tIns="33696" rIns="67391" bIns="33696">
            <a:spAutoFit/>
          </a:bodyPr>
          <a:lstStyle>
            <a:defPPr>
              <a:defRPr lang="zh-CN"/>
            </a:defPPr>
            <a:lvl1pPr>
              <a:defRPr sz="2400">
                <a:solidFill>
                  <a:schemeClr val="bg2">
                    <a:lumMod val="25000"/>
                    <a:alpha val="85000"/>
                  </a:schemeClr>
                </a:solidFill>
                <a:latin typeface="+mn-ea"/>
              </a:defRPr>
            </a:lvl1pPr>
          </a:lstStyle>
          <a:p>
            <a:pPr algn="ctr"/>
            <a:r>
              <a:rPr lang="zh-CN" altLang="en-US" sz="1500" b="1" dirty="0">
                <a:solidFill>
                  <a:schemeClr val="bg1"/>
                </a:solidFill>
                <a:latin typeface="+mj-ea"/>
                <a:ea typeface="+mj-ea"/>
              </a:rPr>
              <a:t>点击此处添加标题</a:t>
            </a:r>
            <a:endParaRPr lang="zh-CN" altLang="en-US" sz="1500" b="1" dirty="0">
              <a:solidFill>
                <a:schemeClr val="bg1"/>
              </a:solidFill>
              <a:latin typeface="+mj-ea"/>
              <a:ea typeface="+mj-ea"/>
            </a:endParaRPr>
          </a:p>
        </p:txBody>
      </p:sp>
      <p:sp>
        <p:nvSpPr>
          <p:cNvPr id="27" name="矩形 26"/>
          <p:cNvSpPr/>
          <p:nvPr/>
        </p:nvSpPr>
        <p:spPr>
          <a:xfrm>
            <a:off x="6109609" y="1116555"/>
            <a:ext cx="2063040" cy="515740"/>
          </a:xfrm>
          <a:prstGeom prst="rect">
            <a:avLst/>
          </a:prstGeom>
          <a:noFill/>
        </p:spPr>
        <p:txBody>
          <a:bodyPr wrap="square" lIns="67391" tIns="33696" rIns="67391" bIns="33696" rtlCol="0">
            <a:spAutoFit/>
          </a:bodyPr>
          <a:lstStyle/>
          <a:p>
            <a:pPr>
              <a:lnSpc>
                <a:spcPct val="120000"/>
              </a:lnSpc>
              <a:spcBef>
                <a:spcPct val="0"/>
              </a:spcBef>
              <a:buNone/>
            </a:pPr>
            <a:r>
              <a:rPr lang="zh-CN" altLang="en-US" sz="8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800" dirty="0">
              <a:solidFill>
                <a:schemeClr val="bg1"/>
              </a:solidFill>
              <a:sym typeface="微软雅黑" panose="020B0503020204020204" pitchFamily="34" charset="-122"/>
            </a:endParaRPr>
          </a:p>
        </p:txBody>
      </p:sp>
      <p:sp>
        <p:nvSpPr>
          <p:cNvPr id="28" name="文本框 37"/>
          <p:cNvSpPr txBox="1"/>
          <p:nvPr/>
        </p:nvSpPr>
        <p:spPr>
          <a:xfrm>
            <a:off x="4755465" y="4000677"/>
            <a:ext cx="1673664" cy="298883"/>
          </a:xfrm>
          <a:prstGeom prst="rect">
            <a:avLst/>
          </a:prstGeom>
        </p:spPr>
        <p:txBody>
          <a:bodyPr wrap="square" lIns="67391" tIns="33696" rIns="67391" bIns="33696">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bg1"/>
                </a:solidFill>
                <a:latin typeface="+mj-ea"/>
                <a:ea typeface="+mj-ea"/>
              </a:rPr>
              <a:t>点击此处添加标题</a:t>
            </a:r>
            <a:endParaRPr lang="zh-CN" altLang="en-US" sz="1500" b="1">
              <a:solidFill>
                <a:schemeClr val="bg1"/>
              </a:solidFill>
              <a:latin typeface="+mj-ea"/>
              <a:ea typeface="+mj-ea"/>
            </a:endParaRPr>
          </a:p>
        </p:txBody>
      </p:sp>
      <p:sp>
        <p:nvSpPr>
          <p:cNvPr id="29" name="矩形 28"/>
          <p:cNvSpPr/>
          <p:nvPr/>
        </p:nvSpPr>
        <p:spPr>
          <a:xfrm>
            <a:off x="4560777" y="4290596"/>
            <a:ext cx="2063040" cy="515740"/>
          </a:xfrm>
          <a:prstGeom prst="rect">
            <a:avLst/>
          </a:prstGeom>
          <a:noFill/>
        </p:spPr>
        <p:txBody>
          <a:bodyPr wrap="square" lIns="67391" tIns="33696" rIns="67391" bIns="33696" rtlCol="0">
            <a:spAutoFit/>
          </a:bodyPr>
          <a:lstStyle/>
          <a:p>
            <a:pPr>
              <a:lnSpc>
                <a:spcPct val="120000"/>
              </a:lnSpc>
              <a:spcBef>
                <a:spcPct val="0"/>
              </a:spcBef>
              <a:buNone/>
            </a:pPr>
            <a:r>
              <a:rPr lang="zh-CN" altLang="en-US" sz="8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800" dirty="0">
              <a:solidFill>
                <a:schemeClr val="bg1"/>
              </a:solidFill>
              <a:sym typeface="微软雅黑" panose="020B0503020204020204" pitchFamily="34" charset="-122"/>
            </a:endParaRPr>
          </a:p>
        </p:txBody>
      </p:sp>
      <p:sp>
        <p:nvSpPr>
          <p:cNvPr id="30" name="文本框 40"/>
          <p:cNvSpPr txBox="1"/>
          <p:nvPr/>
        </p:nvSpPr>
        <p:spPr>
          <a:xfrm>
            <a:off x="2116416" y="3897500"/>
            <a:ext cx="1673664" cy="298883"/>
          </a:xfrm>
          <a:prstGeom prst="rect">
            <a:avLst/>
          </a:prstGeom>
        </p:spPr>
        <p:txBody>
          <a:bodyPr wrap="square" lIns="67391" tIns="33696" rIns="67391" bIns="33696">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bg1"/>
                </a:solidFill>
                <a:latin typeface="+mj-ea"/>
                <a:ea typeface="+mj-ea"/>
              </a:rPr>
              <a:t>点击此处添加标题</a:t>
            </a:r>
            <a:endParaRPr lang="zh-CN" altLang="en-US" sz="1500" b="1">
              <a:solidFill>
                <a:schemeClr val="bg1"/>
              </a:solidFill>
              <a:latin typeface="+mj-ea"/>
              <a:ea typeface="+mj-ea"/>
            </a:endParaRPr>
          </a:p>
        </p:txBody>
      </p:sp>
      <p:sp>
        <p:nvSpPr>
          <p:cNvPr id="31" name="矩形 30"/>
          <p:cNvSpPr/>
          <p:nvPr/>
        </p:nvSpPr>
        <p:spPr>
          <a:xfrm>
            <a:off x="1921728" y="4187420"/>
            <a:ext cx="2063040" cy="515740"/>
          </a:xfrm>
          <a:prstGeom prst="rect">
            <a:avLst/>
          </a:prstGeom>
          <a:noFill/>
        </p:spPr>
        <p:txBody>
          <a:bodyPr wrap="square" lIns="67391" tIns="33696" rIns="67391" bIns="33696" rtlCol="0">
            <a:spAutoFit/>
          </a:bodyPr>
          <a:lstStyle/>
          <a:p>
            <a:pPr>
              <a:lnSpc>
                <a:spcPct val="120000"/>
              </a:lnSpc>
              <a:spcBef>
                <a:spcPct val="0"/>
              </a:spcBef>
              <a:buNone/>
            </a:pPr>
            <a:r>
              <a:rPr lang="zh-CN" altLang="en-US" sz="800" dirty="0">
                <a:solidFill>
                  <a:schemeClr val="bg1"/>
                </a:solidFill>
                <a:sym typeface="微软雅黑" panose="020B0503020204020204" pitchFamily="34" charset="-122"/>
              </a:rPr>
              <a:t>在此录入上述图表的综合描述说明，在此录入上述图表的综合描述说明。在此录入上述图表的描述说明</a:t>
            </a:r>
            <a:endParaRPr lang="zh-CN" altLang="en-US" sz="800" dirty="0">
              <a:solidFill>
                <a:schemeClr val="bg1"/>
              </a:solidFill>
              <a:sym typeface="微软雅黑" panose="020B0503020204020204" pitchFamily="34" charset="-122"/>
            </a:endParaRPr>
          </a:p>
        </p:txBody>
      </p:sp>
      <p:sp>
        <p:nvSpPr>
          <p:cNvPr id="32" name="矩形 31"/>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7" presetClass="entr" presetSubtype="10" fill="hold" grpId="0" nodeType="withEffect">
                                  <p:stCondLst>
                                    <p:cond delay="200"/>
                                  </p:stCondLst>
                                  <p:iterate type="lt">
                                    <p:tmPct val="10000"/>
                                  </p:iterate>
                                  <p:childTnLst>
                                    <p:set>
                                      <p:cBhvr>
                                        <p:cTn id="9" dur="1" fill="hold">
                                          <p:stCondLst>
                                            <p:cond delay="0"/>
                                          </p:stCondLst>
                                        </p:cTn>
                                        <p:tgtEl>
                                          <p:spTgt spid="22"/>
                                        </p:tgtEl>
                                        <p:attrNameLst>
                                          <p:attrName>style.visibility</p:attrName>
                                        </p:attrNameLst>
                                      </p:cBhvr>
                                      <p:to>
                                        <p:strVal val="visible"/>
                                      </p:to>
                                    </p:set>
                                    <p:anim calcmode="lin" valueType="num">
                                      <p:cBhvr>
                                        <p:cTn id="10" dur="450" fill="hold"/>
                                        <p:tgtEl>
                                          <p:spTgt spid="22"/>
                                        </p:tgtEl>
                                        <p:attrNameLst>
                                          <p:attrName>ppt_w</p:attrName>
                                        </p:attrNameLst>
                                      </p:cBhvr>
                                      <p:tavLst>
                                        <p:tav tm="0">
                                          <p:val>
                                            <p:fltVal val="0"/>
                                          </p:val>
                                        </p:tav>
                                        <p:tav tm="100000">
                                          <p:val>
                                            <p:strVal val="#ppt_w"/>
                                          </p:val>
                                        </p:tav>
                                      </p:tavLst>
                                    </p:anim>
                                    <p:anim calcmode="lin" valueType="num">
                                      <p:cBhvr>
                                        <p:cTn id="11" dur="450" fill="hold"/>
                                        <p:tgtEl>
                                          <p:spTgt spid="22"/>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300"/>
                                  </p:stCondLst>
                                  <p:iterate type="lt">
                                    <p:tmPct val="2667"/>
                                  </p:iterate>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childTnLst>
                                </p:cTn>
                              </p:par>
                              <p:par>
                                <p:cTn id="16" presetID="22" presetClass="entr" presetSubtype="8" fill="hold" nodeType="withEffect">
                                  <p:stCondLst>
                                    <p:cond delay="40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17" presetClass="entr" presetSubtype="10" fill="hold" grpId="0" nodeType="withEffect">
                                  <p:stCondLst>
                                    <p:cond delay="500"/>
                                  </p:stCondLst>
                                  <p:iterate type="lt">
                                    <p:tmPct val="10000"/>
                                  </p:iterate>
                                  <p:childTnLst>
                                    <p:set>
                                      <p:cBhvr>
                                        <p:cTn id="20" dur="1" fill="hold">
                                          <p:stCondLst>
                                            <p:cond delay="0"/>
                                          </p:stCondLst>
                                        </p:cTn>
                                        <p:tgtEl>
                                          <p:spTgt spid="30"/>
                                        </p:tgtEl>
                                        <p:attrNameLst>
                                          <p:attrName>style.visibility</p:attrName>
                                        </p:attrNameLst>
                                      </p:cBhvr>
                                      <p:to>
                                        <p:strVal val="visible"/>
                                      </p:to>
                                    </p:set>
                                    <p:anim calcmode="lin" valueType="num">
                                      <p:cBhvr>
                                        <p:cTn id="21" dur="450" fill="hold"/>
                                        <p:tgtEl>
                                          <p:spTgt spid="30"/>
                                        </p:tgtEl>
                                        <p:attrNameLst>
                                          <p:attrName>ppt_w</p:attrName>
                                        </p:attrNameLst>
                                      </p:cBhvr>
                                      <p:tavLst>
                                        <p:tav tm="0">
                                          <p:val>
                                            <p:fltVal val="0"/>
                                          </p:val>
                                        </p:tav>
                                        <p:tav tm="100000">
                                          <p:val>
                                            <p:strVal val="#ppt_w"/>
                                          </p:val>
                                        </p:tav>
                                      </p:tavLst>
                                    </p:anim>
                                    <p:anim calcmode="lin" valueType="num">
                                      <p:cBhvr>
                                        <p:cTn id="22" dur="450" fill="hold"/>
                                        <p:tgtEl>
                                          <p:spTgt spid="30"/>
                                        </p:tgtEl>
                                        <p:attrNameLst>
                                          <p:attrName>ppt_h</p:attrName>
                                        </p:attrNameLst>
                                      </p:cBhvr>
                                      <p:tavLst>
                                        <p:tav tm="0">
                                          <p:val>
                                            <p:strVal val="#ppt_h"/>
                                          </p:val>
                                        </p:tav>
                                        <p:tav tm="100000">
                                          <p:val>
                                            <p:strVal val="#ppt_h"/>
                                          </p:val>
                                        </p:tav>
                                      </p:tavLst>
                                    </p:anim>
                                  </p:childTnLst>
                                </p:cTn>
                              </p:par>
                              <p:par>
                                <p:cTn id="23" presetID="23" presetClass="entr" presetSubtype="16" fill="hold" grpId="0" nodeType="withEffect">
                                  <p:stCondLst>
                                    <p:cond delay="700"/>
                                  </p:stCondLst>
                                  <p:iterate type="lt">
                                    <p:tmPct val="2667"/>
                                  </p:iterate>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childTnLst>
                                </p:cTn>
                              </p:par>
                              <p:par>
                                <p:cTn id="27" presetID="22" presetClass="entr" presetSubtype="8" fill="hold" nodeType="withEffect">
                                  <p:stCondLst>
                                    <p:cond delay="90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17" presetClass="entr" presetSubtype="10" fill="hold" grpId="0" nodeType="withEffect">
                                  <p:stCondLst>
                                    <p:cond delay="1000"/>
                                  </p:stCondLst>
                                  <p:iterate type="lt">
                                    <p:tmPct val="10000"/>
                                  </p:iterate>
                                  <p:childTnLst>
                                    <p:set>
                                      <p:cBhvr>
                                        <p:cTn id="31" dur="1" fill="hold">
                                          <p:stCondLst>
                                            <p:cond delay="0"/>
                                          </p:stCondLst>
                                        </p:cTn>
                                        <p:tgtEl>
                                          <p:spTgt spid="24"/>
                                        </p:tgtEl>
                                        <p:attrNameLst>
                                          <p:attrName>style.visibility</p:attrName>
                                        </p:attrNameLst>
                                      </p:cBhvr>
                                      <p:to>
                                        <p:strVal val="visible"/>
                                      </p:to>
                                    </p:set>
                                    <p:anim calcmode="lin" valueType="num">
                                      <p:cBhvr>
                                        <p:cTn id="32" dur="450" fill="hold"/>
                                        <p:tgtEl>
                                          <p:spTgt spid="24"/>
                                        </p:tgtEl>
                                        <p:attrNameLst>
                                          <p:attrName>ppt_w</p:attrName>
                                        </p:attrNameLst>
                                      </p:cBhvr>
                                      <p:tavLst>
                                        <p:tav tm="0">
                                          <p:val>
                                            <p:fltVal val="0"/>
                                          </p:val>
                                        </p:tav>
                                        <p:tav tm="100000">
                                          <p:val>
                                            <p:strVal val="#ppt_w"/>
                                          </p:val>
                                        </p:tav>
                                      </p:tavLst>
                                    </p:anim>
                                    <p:anim calcmode="lin" valueType="num">
                                      <p:cBhvr>
                                        <p:cTn id="33" dur="450" fill="hold"/>
                                        <p:tgtEl>
                                          <p:spTgt spid="24"/>
                                        </p:tgtEl>
                                        <p:attrNameLst>
                                          <p:attrName>ppt_h</p:attrName>
                                        </p:attrNameLst>
                                      </p:cBhvr>
                                      <p:tavLst>
                                        <p:tav tm="0">
                                          <p:val>
                                            <p:strVal val="#ppt_h"/>
                                          </p:val>
                                        </p:tav>
                                        <p:tav tm="100000">
                                          <p:val>
                                            <p:strVal val="#ppt_h"/>
                                          </p:val>
                                        </p:tav>
                                      </p:tavLst>
                                    </p:anim>
                                  </p:childTnLst>
                                </p:cTn>
                              </p:par>
                              <p:par>
                                <p:cTn id="34" presetID="23" presetClass="entr" presetSubtype="16" fill="hold" grpId="0" nodeType="withEffect">
                                  <p:stCondLst>
                                    <p:cond delay="1100"/>
                                  </p:stCondLst>
                                  <p:iterate type="lt">
                                    <p:tmPct val="2667"/>
                                  </p:iterate>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childTnLst>
                                </p:cTn>
                              </p:par>
                              <p:par>
                                <p:cTn id="38" presetID="22" presetClass="entr" presetSubtype="8" fill="hold" nodeType="withEffect">
                                  <p:stCondLst>
                                    <p:cond delay="130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17" presetClass="entr" presetSubtype="10" fill="hold" grpId="0" nodeType="withEffect">
                                  <p:stCondLst>
                                    <p:cond delay="1500"/>
                                  </p:stCondLst>
                                  <p:iterate type="lt">
                                    <p:tmPct val="10000"/>
                                  </p:iterate>
                                  <p:childTnLst>
                                    <p:set>
                                      <p:cBhvr>
                                        <p:cTn id="42" dur="1" fill="hold">
                                          <p:stCondLst>
                                            <p:cond delay="0"/>
                                          </p:stCondLst>
                                        </p:cTn>
                                        <p:tgtEl>
                                          <p:spTgt spid="28"/>
                                        </p:tgtEl>
                                        <p:attrNameLst>
                                          <p:attrName>style.visibility</p:attrName>
                                        </p:attrNameLst>
                                      </p:cBhvr>
                                      <p:to>
                                        <p:strVal val="visible"/>
                                      </p:to>
                                    </p:set>
                                    <p:anim calcmode="lin" valueType="num">
                                      <p:cBhvr>
                                        <p:cTn id="43" dur="450" fill="hold"/>
                                        <p:tgtEl>
                                          <p:spTgt spid="28"/>
                                        </p:tgtEl>
                                        <p:attrNameLst>
                                          <p:attrName>ppt_w</p:attrName>
                                        </p:attrNameLst>
                                      </p:cBhvr>
                                      <p:tavLst>
                                        <p:tav tm="0">
                                          <p:val>
                                            <p:fltVal val="0"/>
                                          </p:val>
                                        </p:tav>
                                        <p:tav tm="100000">
                                          <p:val>
                                            <p:strVal val="#ppt_w"/>
                                          </p:val>
                                        </p:tav>
                                      </p:tavLst>
                                    </p:anim>
                                    <p:anim calcmode="lin" valueType="num">
                                      <p:cBhvr>
                                        <p:cTn id="44" dur="450" fill="hold"/>
                                        <p:tgtEl>
                                          <p:spTgt spid="28"/>
                                        </p:tgtEl>
                                        <p:attrNameLst>
                                          <p:attrName>ppt_h</p:attrName>
                                        </p:attrNameLst>
                                      </p:cBhvr>
                                      <p:tavLst>
                                        <p:tav tm="0">
                                          <p:val>
                                            <p:strVal val="#ppt_h"/>
                                          </p:val>
                                        </p:tav>
                                        <p:tav tm="100000">
                                          <p:val>
                                            <p:strVal val="#ppt_h"/>
                                          </p:val>
                                        </p:tav>
                                      </p:tavLst>
                                    </p:anim>
                                  </p:childTnLst>
                                </p:cTn>
                              </p:par>
                              <p:par>
                                <p:cTn id="45" presetID="23" presetClass="entr" presetSubtype="16" fill="hold" grpId="0" nodeType="withEffect">
                                  <p:stCondLst>
                                    <p:cond delay="1700"/>
                                  </p:stCondLst>
                                  <p:iterate type="lt">
                                    <p:tmPct val="2667"/>
                                  </p:iterate>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childTnLst>
                                </p:cTn>
                              </p:par>
                              <p:par>
                                <p:cTn id="49" presetID="22" presetClass="entr" presetSubtype="8" fill="hold" nodeType="withEffect">
                                  <p:stCondLst>
                                    <p:cond delay="19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17" presetClass="entr" presetSubtype="10" fill="hold" grpId="0" nodeType="withEffect">
                                  <p:stCondLst>
                                    <p:cond delay="2000"/>
                                  </p:stCondLst>
                                  <p:iterate type="lt">
                                    <p:tmPct val="10000"/>
                                  </p:iterate>
                                  <p:childTnLst>
                                    <p:set>
                                      <p:cBhvr>
                                        <p:cTn id="53" dur="1" fill="hold">
                                          <p:stCondLst>
                                            <p:cond delay="0"/>
                                          </p:stCondLst>
                                        </p:cTn>
                                        <p:tgtEl>
                                          <p:spTgt spid="26"/>
                                        </p:tgtEl>
                                        <p:attrNameLst>
                                          <p:attrName>style.visibility</p:attrName>
                                        </p:attrNameLst>
                                      </p:cBhvr>
                                      <p:to>
                                        <p:strVal val="visible"/>
                                      </p:to>
                                    </p:set>
                                    <p:anim calcmode="lin" valueType="num">
                                      <p:cBhvr>
                                        <p:cTn id="54" dur="450" fill="hold"/>
                                        <p:tgtEl>
                                          <p:spTgt spid="26"/>
                                        </p:tgtEl>
                                        <p:attrNameLst>
                                          <p:attrName>ppt_w</p:attrName>
                                        </p:attrNameLst>
                                      </p:cBhvr>
                                      <p:tavLst>
                                        <p:tav tm="0">
                                          <p:val>
                                            <p:fltVal val="0"/>
                                          </p:val>
                                        </p:tav>
                                        <p:tav tm="100000">
                                          <p:val>
                                            <p:strVal val="#ppt_w"/>
                                          </p:val>
                                        </p:tav>
                                      </p:tavLst>
                                    </p:anim>
                                    <p:anim calcmode="lin" valueType="num">
                                      <p:cBhvr>
                                        <p:cTn id="55" dur="450" fill="hold"/>
                                        <p:tgtEl>
                                          <p:spTgt spid="26"/>
                                        </p:tgtEl>
                                        <p:attrNameLst>
                                          <p:attrName>ppt_h</p:attrName>
                                        </p:attrNameLst>
                                      </p:cBhvr>
                                      <p:tavLst>
                                        <p:tav tm="0">
                                          <p:val>
                                            <p:strVal val="#ppt_h"/>
                                          </p:val>
                                        </p:tav>
                                        <p:tav tm="100000">
                                          <p:val>
                                            <p:strVal val="#ppt_h"/>
                                          </p:val>
                                        </p:tav>
                                      </p:tavLst>
                                    </p:anim>
                                  </p:childTnLst>
                                </p:cTn>
                              </p:par>
                              <p:par>
                                <p:cTn id="56" presetID="23" presetClass="entr" presetSubtype="16" fill="hold" grpId="0" nodeType="withEffect">
                                  <p:stCondLst>
                                    <p:cond delay="2200"/>
                                  </p:stCondLst>
                                  <p:iterate type="lt">
                                    <p:tmPct val="2667"/>
                                  </p:iterate>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8"/>
          <p:cNvSpPr txBox="1"/>
          <p:nvPr/>
        </p:nvSpPr>
        <p:spPr>
          <a:xfrm>
            <a:off x="5363059" y="1303562"/>
            <a:ext cx="2438499" cy="538743"/>
          </a:xfrm>
          <a:prstGeom prst="rect">
            <a:avLst/>
          </a:prstGeom>
          <a:noFill/>
        </p:spPr>
        <p:txBody>
          <a:bodyPr wrap="none" lIns="89858" tIns="44929" rIns="89858" bIns="44929" rtlCol="0">
            <a:spAutoFit/>
          </a:bodyPr>
          <a:lstStyle/>
          <a:p>
            <a:pPr defTabSz="898525">
              <a:lnSpc>
                <a:spcPct val="150000"/>
              </a:lnSpc>
            </a:pPr>
            <a:r>
              <a:rPr lang="zh-CN" altLang="en-US" sz="2200" kern="0" dirty="0">
                <a:solidFill>
                  <a:schemeClr val="bg1"/>
                </a:solidFill>
                <a:latin typeface="微软雅黑" panose="020B0503020204020204" pitchFamily="34" charset="-122"/>
                <a:ea typeface="微软雅黑" panose="020B0503020204020204" pitchFamily="34" charset="-122"/>
              </a:rPr>
              <a:t>点击此处添加标题</a:t>
            </a:r>
            <a:endParaRPr lang="zh-CN" altLang="en-US" sz="2200" kern="0" dirty="0">
              <a:solidFill>
                <a:schemeClr val="bg1"/>
              </a:solidFill>
              <a:latin typeface="微软雅黑" panose="020B0503020204020204" pitchFamily="34" charset="-122"/>
              <a:ea typeface="微软雅黑" panose="020B0503020204020204" pitchFamily="34" charset="-122"/>
            </a:endParaRPr>
          </a:p>
        </p:txBody>
      </p:sp>
      <p:sp>
        <p:nvSpPr>
          <p:cNvPr id="3" name="椭圆 2"/>
          <p:cNvSpPr/>
          <p:nvPr/>
        </p:nvSpPr>
        <p:spPr>
          <a:xfrm>
            <a:off x="1802206" y="1218599"/>
            <a:ext cx="2622666" cy="2610846"/>
          </a:xfrm>
          <a:prstGeom prst="ellipse">
            <a:avLst/>
          </a:prstGeom>
          <a:noFill/>
          <a:ln w="9525">
            <a:solidFill>
              <a:srgbClr val="394C53"/>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defTabSz="898525"/>
            <a:endParaRPr lang="zh-CN" altLang="en-US" sz="1800" kern="0">
              <a:solidFill>
                <a:schemeClr val="bg1"/>
              </a:solidFill>
            </a:endParaRPr>
          </a:p>
        </p:txBody>
      </p:sp>
      <p:sp>
        <p:nvSpPr>
          <p:cNvPr id="4" name="弧形 3"/>
          <p:cNvSpPr/>
          <p:nvPr/>
        </p:nvSpPr>
        <p:spPr>
          <a:xfrm flipH="1" flipV="1">
            <a:off x="1961819" y="1377493"/>
            <a:ext cx="2303438" cy="2293056"/>
          </a:xfrm>
          <a:prstGeom prst="arc">
            <a:avLst/>
          </a:prstGeom>
          <a:ln w="127000">
            <a:solidFill>
              <a:srgbClr val="0070C0"/>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defTabSz="898525"/>
            <a:endParaRPr lang="zh-CN" altLang="en-US" sz="1800" kern="0">
              <a:solidFill>
                <a:schemeClr val="bg1"/>
              </a:solidFill>
            </a:endParaRPr>
          </a:p>
        </p:txBody>
      </p:sp>
      <p:sp>
        <p:nvSpPr>
          <p:cNvPr id="5" name="TextBox 32"/>
          <p:cNvSpPr txBox="1"/>
          <p:nvPr/>
        </p:nvSpPr>
        <p:spPr>
          <a:xfrm>
            <a:off x="2041773" y="2206488"/>
            <a:ext cx="2097060" cy="975593"/>
          </a:xfrm>
          <a:prstGeom prst="rect">
            <a:avLst/>
          </a:prstGeom>
          <a:noFill/>
        </p:spPr>
        <p:txBody>
          <a:bodyPr wrap="none" lIns="89858" tIns="44929" rIns="89858" bIns="44929" rtlCol="0">
            <a:spAutoFit/>
          </a:bodyPr>
          <a:lstStyle/>
          <a:p>
            <a:pPr algn="ctr" defTabSz="898525"/>
            <a:r>
              <a:rPr lang="zh-CN" altLang="en-US" sz="1800" kern="0" dirty="0">
                <a:solidFill>
                  <a:schemeClr val="bg1"/>
                </a:solidFill>
                <a:latin typeface="微软雅黑" panose="020B0503020204020204" pitchFamily="34" charset="-122"/>
                <a:ea typeface="微软雅黑" panose="020B0503020204020204" pitchFamily="34" charset="-122"/>
              </a:rPr>
              <a:t> 点击此处添加标题</a:t>
            </a:r>
            <a:endParaRPr lang="en-US" altLang="zh-CN" sz="1800" kern="0" dirty="0">
              <a:solidFill>
                <a:schemeClr val="bg1"/>
              </a:solidFill>
              <a:latin typeface="微软雅黑" panose="020B0503020204020204" pitchFamily="34" charset="-122"/>
              <a:ea typeface="微软雅黑" panose="020B0503020204020204" pitchFamily="34" charset="-122"/>
            </a:endParaRPr>
          </a:p>
          <a:p>
            <a:pPr algn="ctr" defTabSz="898525"/>
            <a:r>
              <a:rPr lang="zh-CN" altLang="en-US" sz="1100" kern="0" dirty="0">
                <a:solidFill>
                  <a:schemeClr val="bg1"/>
                </a:solidFill>
                <a:latin typeface="微软雅黑" panose="020B0503020204020204" pitchFamily="34" charset="-122"/>
                <a:ea typeface="微软雅黑" panose="020B0503020204020204" pitchFamily="34" charset="-122"/>
              </a:rPr>
              <a:t>点击此处添加文字内容说明</a:t>
            </a:r>
            <a:endParaRPr lang="en-US" altLang="zh-CN" sz="1100" kern="0" dirty="0">
              <a:solidFill>
                <a:schemeClr val="bg1"/>
              </a:solidFill>
              <a:latin typeface="微软雅黑" panose="020B0503020204020204" pitchFamily="34" charset="-122"/>
              <a:ea typeface="微软雅黑" panose="020B0503020204020204" pitchFamily="34" charset="-122"/>
            </a:endParaRPr>
          </a:p>
          <a:p>
            <a:pPr algn="ctr" defTabSz="898525">
              <a:lnSpc>
                <a:spcPct val="150000"/>
              </a:lnSpc>
            </a:pPr>
            <a:r>
              <a:rPr lang="zh-CN" altLang="en-US" sz="1000" kern="0" dirty="0">
                <a:solidFill>
                  <a:schemeClr val="bg1"/>
                </a:solidFill>
                <a:latin typeface="微软雅黑" panose="020B0503020204020204" pitchFamily="34" charset="-122"/>
                <a:ea typeface="微软雅黑" panose="020B0503020204020204" pitchFamily="34" charset="-122"/>
              </a:rPr>
              <a:t>点击此处添加文字内容说明</a:t>
            </a:r>
            <a:endParaRPr lang="en-US" altLang="zh-CN" sz="1000" kern="0" dirty="0">
              <a:solidFill>
                <a:schemeClr val="bg1"/>
              </a:solidFill>
              <a:latin typeface="微软雅黑" panose="020B0503020204020204" pitchFamily="34" charset="-122"/>
              <a:ea typeface="微软雅黑" panose="020B0503020204020204" pitchFamily="34" charset="-122"/>
            </a:endParaRPr>
          </a:p>
          <a:p>
            <a:pPr algn="ctr" defTabSz="898525">
              <a:lnSpc>
                <a:spcPct val="150000"/>
              </a:lnSpc>
            </a:pPr>
            <a:r>
              <a:rPr lang="zh-CN" altLang="en-US" sz="900" kern="0" dirty="0">
                <a:solidFill>
                  <a:schemeClr val="bg1"/>
                </a:solidFill>
                <a:latin typeface="微软雅黑" panose="020B0503020204020204" pitchFamily="34" charset="-122"/>
                <a:ea typeface="微软雅黑" panose="020B0503020204020204" pitchFamily="34" charset="-122"/>
              </a:rPr>
              <a:t>点击此处添加文字内容说明</a:t>
            </a:r>
            <a:endParaRPr lang="zh-CN" altLang="en-US" sz="900" kern="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683398" y="1303562"/>
            <a:ext cx="860281" cy="856212"/>
            <a:chOff x="5825710" y="2332989"/>
            <a:chExt cx="1663687" cy="1663315"/>
          </a:xfrm>
        </p:grpSpPr>
        <p:sp>
          <p:nvSpPr>
            <p:cNvPr id="7" name="Freeform 6"/>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00B0F0"/>
            </a:solidFill>
            <a:ln w="3175" cap="flat" cmpd="sng" algn="ctr">
              <a:solidFill>
                <a:srgbClr val="00B0F0"/>
              </a:solidFill>
              <a:prstDash val="solid"/>
            </a:ln>
            <a:effectLst/>
          </p:spPr>
          <p:txBody>
            <a:bodyPr lIns="0" rIns="0" anchor="ctr"/>
            <a:lstStyle/>
            <a:p>
              <a:pPr algn="ctr" defTabSz="898525" fontAlgn="base">
                <a:lnSpc>
                  <a:spcPct val="120000"/>
                </a:lnSpc>
                <a:spcBef>
                  <a:spcPts val="590"/>
                </a:spcBef>
                <a:spcAft>
                  <a:spcPts val="590"/>
                </a:spcAft>
                <a:defRPr/>
              </a:pPr>
              <a:endParaRPr lang="en-US" sz="2800" kern="0" dirty="0">
                <a:solidFill>
                  <a:schemeClr val="bg1"/>
                </a:solidFill>
                <a:latin typeface="Impact" panose="020B0806030902050204" pitchFamily="34" charset="0"/>
                <a:ea typeface="微软雅黑" panose="020B0503020204020204" pitchFamily="34" charset="-122"/>
              </a:endParaRPr>
            </a:p>
          </p:txBody>
        </p:sp>
        <p:sp>
          <p:nvSpPr>
            <p:cNvPr id="8" name="Oval 7"/>
            <p:cNvSpPr>
              <a:spLocks noChangeArrowheads="1"/>
            </p:cNvSpPr>
            <p:nvPr/>
          </p:nvSpPr>
          <p:spPr bwMode="auto">
            <a:xfrm>
              <a:off x="6155761" y="2665950"/>
              <a:ext cx="1003589" cy="997392"/>
            </a:xfrm>
            <a:prstGeom prst="ellipse">
              <a:avLst/>
            </a:prstGeom>
            <a:solidFill>
              <a:schemeClr val="bg1"/>
            </a:solidFill>
            <a:ln w="22225">
              <a:solidFill>
                <a:srgbClr val="00B0F0"/>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898525">
                <a:defRPr/>
              </a:pPr>
              <a:endParaRPr lang="en-US" sz="1800" kern="0" dirty="0">
                <a:solidFill>
                  <a:schemeClr val="bg1"/>
                </a:solidFill>
              </a:endParaRPr>
            </a:p>
          </p:txBody>
        </p:sp>
      </p:grpSp>
      <p:grpSp>
        <p:nvGrpSpPr>
          <p:cNvPr id="9" name="组合 8"/>
          <p:cNvGrpSpPr/>
          <p:nvPr/>
        </p:nvGrpSpPr>
        <p:grpSpPr>
          <a:xfrm>
            <a:off x="1022493" y="3247014"/>
            <a:ext cx="1275892" cy="652995"/>
            <a:chOff x="251520" y="3705587"/>
            <a:chExt cx="1296144" cy="666363"/>
          </a:xfrm>
        </p:grpSpPr>
        <p:cxnSp>
          <p:nvCxnSpPr>
            <p:cNvPr id="10" name="直接连接符 9"/>
            <p:cNvCxnSpPr/>
            <p:nvPr/>
          </p:nvCxnSpPr>
          <p:spPr>
            <a:xfrm flipH="1">
              <a:off x="1043608" y="3705587"/>
              <a:ext cx="504056" cy="666363"/>
            </a:xfrm>
            <a:prstGeom prst="line">
              <a:avLst/>
            </a:prstGeom>
            <a:ln w="12700">
              <a:solidFill>
                <a:srgbClr val="223D7B"/>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51520" y="4371950"/>
              <a:ext cx="792088" cy="0"/>
            </a:xfrm>
            <a:prstGeom prst="line">
              <a:avLst/>
            </a:prstGeom>
            <a:ln w="12700">
              <a:solidFill>
                <a:srgbClr val="223D7B"/>
              </a:solidFill>
            </a:ln>
          </p:spPr>
          <p:style>
            <a:lnRef idx="1">
              <a:schemeClr val="accent1"/>
            </a:lnRef>
            <a:fillRef idx="0">
              <a:schemeClr val="accent1"/>
            </a:fillRef>
            <a:effectRef idx="0">
              <a:schemeClr val="accent1"/>
            </a:effectRef>
            <a:fontRef idx="minor">
              <a:schemeClr val="tx1"/>
            </a:fontRef>
          </p:style>
        </p:cxnSp>
      </p:grpSp>
      <p:sp>
        <p:nvSpPr>
          <p:cNvPr id="12" name="TextBox 54"/>
          <p:cNvSpPr txBox="1"/>
          <p:nvPr/>
        </p:nvSpPr>
        <p:spPr>
          <a:xfrm>
            <a:off x="951613" y="3598407"/>
            <a:ext cx="912440" cy="306179"/>
          </a:xfrm>
          <a:prstGeom prst="rect">
            <a:avLst/>
          </a:prstGeom>
          <a:noFill/>
        </p:spPr>
        <p:txBody>
          <a:bodyPr wrap="none" lIns="89858" tIns="44929" rIns="89858" bIns="44929" rtlCol="0">
            <a:spAutoFit/>
          </a:bodyPr>
          <a:lstStyle/>
          <a:p>
            <a:pPr defTabSz="898525"/>
            <a:r>
              <a:rPr lang="zh-CN" altLang="en-US" sz="1400" kern="0" dirty="0">
                <a:solidFill>
                  <a:schemeClr val="bg1"/>
                </a:solidFill>
                <a:latin typeface="微软雅黑" panose="020B0503020204020204" pitchFamily="34" charset="-122"/>
                <a:ea typeface="微软雅黑" panose="020B0503020204020204" pitchFamily="34" charset="-122"/>
              </a:rPr>
              <a:t>提升</a:t>
            </a:r>
            <a:r>
              <a:rPr lang="en-US" altLang="zh-CN" sz="1400" kern="0" dirty="0">
                <a:solidFill>
                  <a:schemeClr val="bg1"/>
                </a:solidFill>
                <a:latin typeface="微软雅黑" panose="020B0503020204020204" pitchFamily="34" charset="-122"/>
                <a:ea typeface="微软雅黑" panose="020B0503020204020204" pitchFamily="34" charset="-122"/>
              </a:rPr>
              <a:t>25%</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sp>
        <p:nvSpPr>
          <p:cNvPr id="13" name="TextBox 55"/>
          <p:cNvSpPr txBox="1"/>
          <p:nvPr/>
        </p:nvSpPr>
        <p:spPr>
          <a:xfrm>
            <a:off x="5321527" y="1908892"/>
            <a:ext cx="3060375" cy="2029728"/>
          </a:xfrm>
          <a:prstGeom prst="rect">
            <a:avLst/>
          </a:prstGeom>
          <a:noFill/>
        </p:spPr>
        <p:txBody>
          <a:bodyPr wrap="square" lIns="89858" tIns="44929" rIns="89858" bIns="44929" rtlCol="0">
            <a:spAutoFit/>
          </a:bodyPr>
          <a:lstStyle>
            <a:defPPr>
              <a:defRPr lang="zh-CN"/>
            </a:defPPr>
            <a:lvl1pPr>
              <a:lnSpc>
                <a:spcPct val="150000"/>
              </a:lnSpc>
              <a:defRPr sz="1200">
                <a:solidFill>
                  <a:schemeClr val="bg1"/>
                </a:solidFill>
                <a:latin typeface="微软雅黑" panose="020B0503020204020204" pitchFamily="34" charset="-122"/>
                <a:ea typeface="微软雅黑" panose="020B0503020204020204" pitchFamily="34" charset="-122"/>
              </a:defRPr>
            </a:lvl1pPr>
          </a:lstStyle>
          <a:p>
            <a:pPr defTabSz="898525"/>
            <a:r>
              <a:rPr lang="zh-CN" altLang="en-US" kern="0" dirty="0"/>
              <a:t>此处添加文字说明此处添加文字说明</a:t>
            </a:r>
            <a:endParaRPr lang="en-US" altLang="zh-CN" kern="0" dirty="0"/>
          </a:p>
          <a:p>
            <a:pPr defTabSz="898525"/>
            <a:r>
              <a:rPr lang="zh-CN" altLang="en-US" kern="0" dirty="0"/>
              <a:t>此处添加文字说明此处添加文字说明</a:t>
            </a:r>
            <a:endParaRPr lang="zh-CN" altLang="en-US" kern="0" dirty="0"/>
          </a:p>
          <a:p>
            <a:pPr defTabSz="898525"/>
            <a:r>
              <a:rPr lang="zh-CN" altLang="en-US" kern="0" dirty="0"/>
              <a:t>此处添加文字说明此处添加文字说明</a:t>
            </a:r>
            <a:endParaRPr lang="zh-CN" altLang="en-US" kern="0" dirty="0"/>
          </a:p>
          <a:p>
            <a:pPr defTabSz="898525"/>
            <a:r>
              <a:rPr lang="zh-CN" altLang="en-US" kern="0" dirty="0"/>
              <a:t>此处添加文字说明此处添加文字说明</a:t>
            </a:r>
            <a:endParaRPr lang="zh-CN" altLang="en-US" kern="0" dirty="0"/>
          </a:p>
          <a:p>
            <a:pPr defTabSz="898525"/>
            <a:r>
              <a:rPr lang="zh-CN" altLang="en-US" kern="0" dirty="0"/>
              <a:t>此处添加文字说明此处添加文字说明</a:t>
            </a:r>
            <a:endParaRPr lang="zh-CN" altLang="en-US" kern="0" dirty="0"/>
          </a:p>
          <a:p>
            <a:pPr defTabSz="898525"/>
            <a:r>
              <a:rPr lang="zh-CN" altLang="en-US" kern="0" dirty="0"/>
              <a:t>此处添加文字说明</a:t>
            </a:r>
            <a:endParaRPr lang="zh-CN" altLang="en-US" kern="0" dirty="0"/>
          </a:p>
          <a:p>
            <a:pPr defTabSz="898525"/>
            <a:endParaRPr lang="zh-CN" altLang="en-US" kern="0" dirty="0"/>
          </a:p>
        </p:txBody>
      </p:sp>
      <p:sp>
        <p:nvSpPr>
          <p:cNvPr id="14" name="矩形 13"/>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8" presetClass="emph" presetSubtype="0" fill="hold" nodeType="withEffect">
                                      <p:stCondLst>
                                        <p:cond delay="500"/>
                                      </p:stCondLst>
                                      <p:childTnLst>
                                        <p:animRot by="21600000">
                                          <p:cBhvr>
                                            <p:cTn id="9" dur="8000" fill="hold"/>
                                            <p:tgtEl>
                                              <p:spTgt spid="6"/>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par>
                                    <p:cTn id="19" presetID="22" presetClass="entr" presetSubtype="2" fill="hold" nodeType="withEffect">
                                      <p:stCondLst>
                                        <p:cond delay="150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 presetClass="entr" presetSubtype="2" fill="hold" grpId="0" nodeType="withEffect" p14:presetBounceEnd="46000">
                                      <p:stCondLst>
                                        <p:cond delay="2500"/>
                                      </p:stCondLst>
                                      <p:childTnLst>
                                        <p:set>
                                          <p:cBhvr>
                                            <p:cTn id="26" dur="1" fill="hold">
                                              <p:stCondLst>
                                                <p:cond delay="0"/>
                                              </p:stCondLst>
                                            </p:cTn>
                                            <p:tgtEl>
                                              <p:spTgt spid="2"/>
                                            </p:tgtEl>
                                            <p:attrNameLst>
                                              <p:attrName>style.visibility</p:attrName>
                                            </p:attrNameLst>
                                          </p:cBhvr>
                                          <p:to>
                                            <p:strVal val="visible"/>
                                          </p:to>
                                        </p:set>
                                        <p:anim calcmode="lin" valueType="num" p14:bounceEnd="46000">
                                          <p:cBhvr additive="base">
                                            <p:cTn id="27" dur="500" fill="hold"/>
                                            <p:tgtEl>
                                              <p:spTgt spid="2"/>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1"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2" grpId="0"/>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8" presetClass="emph" presetSubtype="0" fill="hold" nodeType="withEffect">
                                      <p:stCondLst>
                                        <p:cond delay="500"/>
                                      </p:stCondLst>
                                      <p:childTnLst>
                                        <p:animRot by="21600000">
                                          <p:cBhvr>
                                            <p:cTn id="9" dur="8000" fill="hold"/>
                                            <p:tgtEl>
                                              <p:spTgt spid="6"/>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par>
                                    <p:cTn id="19" presetID="22" presetClass="entr" presetSubtype="2" fill="hold" nodeType="withEffect">
                                      <p:stCondLst>
                                        <p:cond delay="150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 presetClass="entr" presetSubtype="2" fill="hold" grpId="0" nodeType="withEffect">
                                      <p:stCondLst>
                                        <p:cond delay="2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1"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2" grpId="0"/>
          <p:bldP spid="1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flipH="1">
            <a:off x="1" y="0"/>
            <a:ext cx="9001124" cy="5063132"/>
          </a:xfrm>
          <a:prstGeom prst="rect">
            <a:avLst/>
          </a:prstGeom>
          <a:noFill/>
          <a:extLst>
            <a:ext uri="{909E8E84-426E-40DD-AFC4-6F175D3DCCD1}">
              <a14:hiddenFill xmlns:a14="http://schemas.microsoft.com/office/drawing/2010/main">
                <a:solidFill>
                  <a:srgbClr val="FFFFFF"/>
                </a:solidFill>
              </a14:hiddenFill>
            </a:ext>
          </a:extLst>
        </p:spPr>
      </p:pic>
      <p:sp>
        <p:nvSpPr>
          <p:cNvPr id="13"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4051941" y="3367678"/>
            <a:ext cx="917116"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latin typeface="Open Sans" panose="020B0606030504020204" pitchFamily="34" charset="0"/>
              <a:cs typeface="Open Sans" panose="020B0606030504020204" pitchFamily="34" charset="0"/>
            </a:endParaRPr>
          </a:p>
        </p:txBody>
      </p:sp>
      <p:sp>
        <p:nvSpPr>
          <p:cNvPr id="14" name="矩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3276426" y="2808188"/>
            <a:ext cx="1034899" cy="1015663"/>
          </a:xfrm>
          <a:prstGeom prst="rect">
            <a:avLst/>
          </a:prstGeom>
        </p:spPr>
        <p:txBody>
          <a:bodyPr wrap="none">
            <a:spAutoFit/>
          </a:bodyPr>
          <a:lstStyle/>
          <a:p>
            <a:r>
              <a:rPr lang="en-US" altLang="zh-CN" sz="600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6000" dirty="0">
              <a:solidFill>
                <a:srgbClr val="00B0F0"/>
              </a:solidFill>
              <a:latin typeface="Open Sans" panose="020B0606030504020204" pitchFamily="34" charset="0"/>
              <a:cs typeface="Open Sans" panose="020B0606030504020204" pitchFamily="34" charset="0"/>
            </a:endParaRPr>
          </a:p>
        </p:txBody>
      </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572570" y="2952204"/>
            <a:ext cx="3985290" cy="742799"/>
            <a:chOff x="6938527" y="1614779"/>
            <a:chExt cx="3128515" cy="1010677"/>
          </a:xfrm>
        </p:grpSpPr>
        <p:sp>
          <p:nvSpPr>
            <p:cNvPr id="16" name="矩形 15"/>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320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17" name="Rectangle 3"/>
            <p:cNvSpPr txBox="1">
              <a:spLocks noChangeArrowheads="1"/>
            </p:cNvSpPr>
            <p:nvPr/>
          </p:nvSpPr>
          <p:spPr bwMode="auto">
            <a:xfrm>
              <a:off x="6986249" y="2300617"/>
              <a:ext cx="3080793" cy="324839"/>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100" b="0" dirty="0" err="1">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a:t>
              </a:r>
              <a:r>
                <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 is a complete presentation graphic package </a:t>
              </a:r>
              <a:endPar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317">
        <p14:prism/>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childTnLst>
                          </p:cTn>
                        </p:par>
                        <p:par>
                          <p:cTn id="10" fill="hold">
                            <p:stCondLst>
                              <p:cond delay="2000"/>
                            </p:stCondLst>
                            <p:childTnLst>
                              <p:par>
                                <p:cTn id="11" presetID="42" presetClass="path" presetSubtype="0" accel="50000" decel="50000" autoRev="1" fill="hold" grpId="1" nodeType="afterEffect">
                                  <p:stCondLst>
                                    <p:cond delay="0"/>
                                  </p:stCondLst>
                                  <p:childTnLst>
                                    <p:animMotion origin="layout" path="M 1.79894E-6 -4.96063E-6 L 1.79894E-6 -0.07653 " pathEditMode="relative" rAng="0" ptsTypes="AA">
                                      <p:cBhvr>
                                        <p:cTn id="12" dur="2000" fill="hold"/>
                                        <p:tgtEl>
                                          <p:spTgt spid="13"/>
                                        </p:tgtEl>
                                        <p:attrNameLst>
                                          <p:attrName>ppt_x</p:attrName>
                                          <p:attrName>ppt_y</p:attrName>
                                        </p:attrNameLst>
                                      </p:cBhvr>
                                      <p:rCtr x="0" y="-3843"/>
                                    </p:animMotion>
                                  </p:childTnLst>
                                </p:cTn>
                              </p:par>
                            </p:childTnLst>
                          </p:cTn>
                        </p:par>
                        <p:par>
                          <p:cTn id="13" fill="hold">
                            <p:stCondLst>
                              <p:cond delay="4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Effect transition="in" filter="fade">
                                      <p:cBhvr>
                                        <p:cTn id="18" dur="1000"/>
                                        <p:tgtEl>
                                          <p:spTgt spid="14"/>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578497" y="1057783"/>
            <a:ext cx="1243731" cy="1238193"/>
          </a:xfrm>
          <a:custGeom>
            <a:avLst/>
            <a:gdLst>
              <a:gd name="connsiteX0" fmla="*/ 0 w 1776758"/>
              <a:gd name="connsiteY0" fmla="*/ 888379 h 1776758"/>
              <a:gd name="connsiteX1" fmla="*/ 888379 w 1776758"/>
              <a:gd name="connsiteY1" fmla="*/ 0 h 1776758"/>
              <a:gd name="connsiteX2" fmla="*/ 1776758 w 1776758"/>
              <a:gd name="connsiteY2" fmla="*/ 888379 h 1776758"/>
              <a:gd name="connsiteX3" fmla="*/ 888379 w 1776758"/>
              <a:gd name="connsiteY3" fmla="*/ 1776758 h 1776758"/>
              <a:gd name="connsiteX4" fmla="*/ 0 w 1776758"/>
              <a:gd name="connsiteY4" fmla="*/ 888379 h 1776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0070C0"/>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6439" tIns="216439" rIns="216439" bIns="216439" numCol="1" spcCol="887" anchor="ctr" anchorCtr="0">
            <a:noAutofit/>
          </a:bodyPr>
          <a:lstStyle/>
          <a:p>
            <a:pPr algn="ctr" defTabSz="1211580">
              <a:lnSpc>
                <a:spcPct val="90000"/>
              </a:lnSpc>
              <a:spcAft>
                <a:spcPct val="35000"/>
              </a:spcAft>
            </a:pPr>
            <a:endParaRPr lang="zh-CN" altLang="en-US" sz="2700">
              <a:solidFill>
                <a:schemeClr val="bg1"/>
              </a:solidFill>
            </a:endParaRPr>
          </a:p>
        </p:txBody>
      </p:sp>
      <p:sp>
        <p:nvSpPr>
          <p:cNvPr id="3" name="任意多边形 2"/>
          <p:cNvSpPr/>
          <p:nvPr/>
        </p:nvSpPr>
        <p:spPr>
          <a:xfrm>
            <a:off x="3839681" y="2396518"/>
            <a:ext cx="721364" cy="718152"/>
          </a:xfrm>
          <a:custGeom>
            <a:avLst/>
            <a:gdLst>
              <a:gd name="connsiteX0" fmla="*/ 136595 w 1030520"/>
              <a:gd name="connsiteY0" fmla="*/ 394071 h 1030520"/>
              <a:gd name="connsiteX1" fmla="*/ 394071 w 1030520"/>
              <a:gd name="connsiteY1" fmla="*/ 394071 h 1030520"/>
              <a:gd name="connsiteX2" fmla="*/ 394071 w 1030520"/>
              <a:gd name="connsiteY2" fmla="*/ 136595 h 1030520"/>
              <a:gd name="connsiteX3" fmla="*/ 636449 w 1030520"/>
              <a:gd name="connsiteY3" fmla="*/ 136595 h 1030520"/>
              <a:gd name="connsiteX4" fmla="*/ 636449 w 1030520"/>
              <a:gd name="connsiteY4" fmla="*/ 394071 h 1030520"/>
              <a:gd name="connsiteX5" fmla="*/ 893925 w 1030520"/>
              <a:gd name="connsiteY5" fmla="*/ 394071 h 1030520"/>
              <a:gd name="connsiteX6" fmla="*/ 893925 w 1030520"/>
              <a:gd name="connsiteY6" fmla="*/ 636449 h 1030520"/>
              <a:gd name="connsiteX7" fmla="*/ 636449 w 1030520"/>
              <a:gd name="connsiteY7" fmla="*/ 636449 h 1030520"/>
              <a:gd name="connsiteX8" fmla="*/ 636449 w 1030520"/>
              <a:gd name="connsiteY8" fmla="*/ 893925 h 1030520"/>
              <a:gd name="connsiteX9" fmla="*/ 394071 w 1030520"/>
              <a:gd name="connsiteY9" fmla="*/ 893925 h 1030520"/>
              <a:gd name="connsiteX10" fmla="*/ 394071 w 1030520"/>
              <a:gd name="connsiteY10" fmla="*/ 636449 h 1030520"/>
              <a:gd name="connsiteX11" fmla="*/ 136595 w 1030520"/>
              <a:gd name="connsiteY11" fmla="*/ 636449 h 1030520"/>
              <a:gd name="connsiteX12" fmla="*/ 136595 w 1030520"/>
              <a:gd name="connsiteY12" fmla="*/ 394071 h 103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520" h="1030520">
                <a:moveTo>
                  <a:pt x="136595" y="394071"/>
                </a:moveTo>
                <a:lnTo>
                  <a:pt x="394071" y="394071"/>
                </a:lnTo>
                <a:lnTo>
                  <a:pt x="394071" y="136595"/>
                </a:lnTo>
                <a:lnTo>
                  <a:pt x="636449" y="136595"/>
                </a:lnTo>
                <a:lnTo>
                  <a:pt x="636449" y="394071"/>
                </a:lnTo>
                <a:lnTo>
                  <a:pt x="893925" y="394071"/>
                </a:lnTo>
                <a:lnTo>
                  <a:pt x="893925" y="636449"/>
                </a:lnTo>
                <a:lnTo>
                  <a:pt x="636449" y="636449"/>
                </a:lnTo>
                <a:lnTo>
                  <a:pt x="636449" y="893925"/>
                </a:lnTo>
                <a:lnTo>
                  <a:pt x="394071" y="893925"/>
                </a:lnTo>
                <a:lnTo>
                  <a:pt x="394071" y="636449"/>
                </a:lnTo>
                <a:lnTo>
                  <a:pt x="136595" y="636449"/>
                </a:lnTo>
                <a:lnTo>
                  <a:pt x="136595" y="394071"/>
                </a:lnTo>
                <a:close/>
              </a:path>
            </a:pathLst>
          </a:custGeom>
          <a:solidFill>
            <a:srgbClr val="0070C0"/>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95453" tIns="275377" rIns="95453" bIns="275377" numCol="1" spcCol="887" anchor="ctr" anchorCtr="0">
            <a:noAutofit/>
          </a:bodyPr>
          <a:lstStyle/>
          <a:p>
            <a:pPr algn="ctr" defTabSz="528320">
              <a:lnSpc>
                <a:spcPct val="90000"/>
              </a:lnSpc>
              <a:spcAft>
                <a:spcPct val="35000"/>
              </a:spcAft>
            </a:pPr>
            <a:endParaRPr lang="zh-CN" altLang="en-US" sz="1200">
              <a:solidFill>
                <a:schemeClr val="bg1"/>
              </a:solidFill>
            </a:endParaRPr>
          </a:p>
        </p:txBody>
      </p:sp>
      <p:sp>
        <p:nvSpPr>
          <p:cNvPr id="4" name="任意多边形 3"/>
          <p:cNvSpPr/>
          <p:nvPr/>
        </p:nvSpPr>
        <p:spPr>
          <a:xfrm>
            <a:off x="3578497" y="3215211"/>
            <a:ext cx="1243731" cy="1238193"/>
          </a:xfrm>
          <a:custGeom>
            <a:avLst/>
            <a:gdLst>
              <a:gd name="connsiteX0" fmla="*/ 0 w 1776758"/>
              <a:gd name="connsiteY0" fmla="*/ 888379 h 1776758"/>
              <a:gd name="connsiteX1" fmla="*/ 888379 w 1776758"/>
              <a:gd name="connsiteY1" fmla="*/ 0 h 1776758"/>
              <a:gd name="connsiteX2" fmla="*/ 1776758 w 1776758"/>
              <a:gd name="connsiteY2" fmla="*/ 888379 h 1776758"/>
              <a:gd name="connsiteX3" fmla="*/ 888379 w 1776758"/>
              <a:gd name="connsiteY3" fmla="*/ 1776758 h 1776758"/>
              <a:gd name="connsiteX4" fmla="*/ 0 w 1776758"/>
              <a:gd name="connsiteY4" fmla="*/ 888379 h 1776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0070C0"/>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16439" tIns="216439" rIns="216439" bIns="216439" numCol="1" spcCol="887" anchor="ctr" anchorCtr="0">
            <a:noAutofit/>
          </a:bodyPr>
          <a:lstStyle/>
          <a:p>
            <a:pPr algn="ctr" defTabSz="1211580">
              <a:lnSpc>
                <a:spcPct val="90000"/>
              </a:lnSpc>
              <a:spcAft>
                <a:spcPct val="35000"/>
              </a:spcAft>
            </a:pPr>
            <a:endParaRPr lang="zh-CN" altLang="en-US" sz="2700">
              <a:solidFill>
                <a:schemeClr val="bg1"/>
              </a:solidFill>
            </a:endParaRPr>
          </a:p>
        </p:txBody>
      </p:sp>
      <p:sp>
        <p:nvSpPr>
          <p:cNvPr id="5" name="任意多边形 4"/>
          <p:cNvSpPr/>
          <p:nvPr/>
        </p:nvSpPr>
        <p:spPr>
          <a:xfrm>
            <a:off x="5008789" y="2525290"/>
            <a:ext cx="395506" cy="460608"/>
          </a:xfrm>
          <a:custGeom>
            <a:avLst/>
            <a:gdLst>
              <a:gd name="connsiteX0" fmla="*/ 0 w 565009"/>
              <a:gd name="connsiteY0" fmla="*/ 132191 h 660954"/>
              <a:gd name="connsiteX1" fmla="*/ 282505 w 565009"/>
              <a:gd name="connsiteY1" fmla="*/ 132191 h 660954"/>
              <a:gd name="connsiteX2" fmla="*/ 282505 w 565009"/>
              <a:gd name="connsiteY2" fmla="*/ 0 h 660954"/>
              <a:gd name="connsiteX3" fmla="*/ 565009 w 565009"/>
              <a:gd name="connsiteY3" fmla="*/ 330477 h 660954"/>
              <a:gd name="connsiteX4" fmla="*/ 282505 w 565009"/>
              <a:gd name="connsiteY4" fmla="*/ 660954 h 660954"/>
              <a:gd name="connsiteX5" fmla="*/ 282505 w 565009"/>
              <a:gd name="connsiteY5" fmla="*/ 528763 h 660954"/>
              <a:gd name="connsiteX6" fmla="*/ 0 w 565009"/>
              <a:gd name="connsiteY6" fmla="*/ 528763 h 660954"/>
              <a:gd name="connsiteX7" fmla="*/ 0 w 565009"/>
              <a:gd name="connsiteY7" fmla="*/ 132191 h 66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009" h="660954">
                <a:moveTo>
                  <a:pt x="0" y="132191"/>
                </a:moveTo>
                <a:lnTo>
                  <a:pt x="282505" y="132191"/>
                </a:lnTo>
                <a:lnTo>
                  <a:pt x="282505" y="0"/>
                </a:lnTo>
                <a:lnTo>
                  <a:pt x="565009" y="330477"/>
                </a:lnTo>
                <a:lnTo>
                  <a:pt x="282505" y="660954"/>
                </a:lnTo>
                <a:lnTo>
                  <a:pt x="282505" y="528763"/>
                </a:lnTo>
                <a:lnTo>
                  <a:pt x="0" y="528763"/>
                </a:lnTo>
                <a:lnTo>
                  <a:pt x="0" y="132191"/>
                </a:lnTo>
                <a:close/>
              </a:path>
            </a:pathLst>
          </a:custGeom>
          <a:solidFill>
            <a:srgbClr val="0070C0"/>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92375" rIns="118449" bIns="92375" numCol="1" spcCol="887" anchor="ctr" anchorCtr="0">
            <a:noAutofit/>
          </a:bodyPr>
          <a:lstStyle/>
          <a:p>
            <a:pPr algn="ctr" defTabSz="869950">
              <a:lnSpc>
                <a:spcPct val="90000"/>
              </a:lnSpc>
              <a:spcAft>
                <a:spcPct val="35000"/>
              </a:spcAft>
            </a:pPr>
            <a:endParaRPr lang="zh-CN" altLang="en-US" sz="2000">
              <a:solidFill>
                <a:schemeClr val="bg1"/>
              </a:solidFill>
            </a:endParaRPr>
          </a:p>
        </p:txBody>
      </p:sp>
      <p:sp>
        <p:nvSpPr>
          <p:cNvPr id="6" name="任意多边形 5"/>
          <p:cNvSpPr/>
          <p:nvPr/>
        </p:nvSpPr>
        <p:spPr>
          <a:xfrm>
            <a:off x="5568467" y="1517400"/>
            <a:ext cx="2487462" cy="2476387"/>
          </a:xfrm>
          <a:custGeom>
            <a:avLst/>
            <a:gdLst>
              <a:gd name="connsiteX0" fmla="*/ 0 w 3553517"/>
              <a:gd name="connsiteY0" fmla="*/ 1776759 h 3553517"/>
              <a:gd name="connsiteX1" fmla="*/ 1776759 w 3553517"/>
              <a:gd name="connsiteY1" fmla="*/ 0 h 3553517"/>
              <a:gd name="connsiteX2" fmla="*/ 3553518 w 3553517"/>
              <a:gd name="connsiteY2" fmla="*/ 1776759 h 3553517"/>
              <a:gd name="connsiteX3" fmla="*/ 1776759 w 3553517"/>
              <a:gd name="connsiteY3" fmla="*/ 3553518 h 3553517"/>
              <a:gd name="connsiteX4" fmla="*/ 0 w 3553517"/>
              <a:gd name="connsiteY4" fmla="*/ 1776759 h 355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517" h="3553517">
                <a:moveTo>
                  <a:pt x="0" y="1776759"/>
                </a:moveTo>
                <a:cubicBezTo>
                  <a:pt x="0" y="795482"/>
                  <a:pt x="795482" y="0"/>
                  <a:pt x="1776759" y="0"/>
                </a:cubicBezTo>
                <a:cubicBezTo>
                  <a:pt x="2758036" y="0"/>
                  <a:pt x="3553518" y="795482"/>
                  <a:pt x="3553518" y="1776759"/>
                </a:cubicBezTo>
                <a:cubicBezTo>
                  <a:pt x="3553518" y="2758036"/>
                  <a:pt x="2758036" y="3553518"/>
                  <a:pt x="1776759" y="3553518"/>
                </a:cubicBezTo>
                <a:cubicBezTo>
                  <a:pt x="795482" y="3553518"/>
                  <a:pt x="0" y="2758036"/>
                  <a:pt x="0" y="1776759"/>
                </a:cubicBezTo>
                <a:close/>
              </a:path>
            </a:pathLst>
          </a:custGeom>
          <a:solidFill>
            <a:srgbClr val="00B0F0"/>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342" tIns="421342" rIns="421342" bIns="421342" numCol="1" spcCol="887" anchor="ctr" anchorCtr="0">
            <a:noAutofit/>
          </a:bodyPr>
          <a:lstStyle/>
          <a:p>
            <a:pPr algn="ctr" defTabSz="2019300">
              <a:lnSpc>
                <a:spcPct val="90000"/>
              </a:lnSpc>
              <a:spcAft>
                <a:spcPct val="35000"/>
              </a:spcAft>
            </a:pPr>
            <a:endParaRPr lang="zh-CN" altLang="en-US" sz="4500">
              <a:solidFill>
                <a:schemeClr val="bg1"/>
              </a:solidFill>
            </a:endParaRPr>
          </a:p>
        </p:txBody>
      </p:sp>
      <p:sp>
        <p:nvSpPr>
          <p:cNvPr id="7" name="KSO_Shape"/>
          <p:cNvSpPr/>
          <p:nvPr/>
        </p:nvSpPr>
        <p:spPr bwMode="auto">
          <a:xfrm>
            <a:off x="6068892" y="1939421"/>
            <a:ext cx="1486612" cy="1632343"/>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chemeClr val="bg1"/>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8" name="KSO_Shape"/>
          <p:cNvSpPr/>
          <p:nvPr/>
        </p:nvSpPr>
        <p:spPr bwMode="auto">
          <a:xfrm>
            <a:off x="3943474" y="1444981"/>
            <a:ext cx="513777" cy="501756"/>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9" name="KSO_Shape"/>
          <p:cNvSpPr/>
          <p:nvPr/>
        </p:nvSpPr>
        <p:spPr bwMode="auto">
          <a:xfrm>
            <a:off x="3978451" y="3583430"/>
            <a:ext cx="478800" cy="501756"/>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10" name="KSO_Shape"/>
          <p:cNvSpPr/>
          <p:nvPr/>
        </p:nvSpPr>
        <p:spPr bwMode="auto">
          <a:xfrm>
            <a:off x="869076" y="1528745"/>
            <a:ext cx="513777" cy="501756"/>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0070C0"/>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11" name="KSO_Shape"/>
          <p:cNvSpPr/>
          <p:nvPr/>
        </p:nvSpPr>
        <p:spPr bwMode="auto">
          <a:xfrm>
            <a:off x="886563" y="3492031"/>
            <a:ext cx="478800" cy="501756"/>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0070C0"/>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12" name="TextBox 42"/>
          <p:cNvSpPr txBox="1">
            <a:spLocks noChangeArrowheads="1"/>
          </p:cNvSpPr>
          <p:nvPr/>
        </p:nvSpPr>
        <p:spPr bwMode="auto">
          <a:xfrm>
            <a:off x="1539968" y="1517400"/>
            <a:ext cx="1384274" cy="31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t" anchorCtr="0" compatLnSpc="1">
            <a:spAutoFit/>
          </a:bodyPr>
          <a:lstStyle/>
          <a:p>
            <a:pPr defTabSz="638810">
              <a:defRPr/>
            </a:pPr>
            <a:r>
              <a:rPr lang="zh-CN" altLang="en-US"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点击添加文本</a:t>
            </a:r>
            <a:endParaRPr lang="zh-CN" altLang="en-US" sz="20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 name="TextBox 43"/>
          <p:cNvSpPr txBox="1"/>
          <p:nvPr/>
        </p:nvSpPr>
        <p:spPr bwMode="auto">
          <a:xfrm>
            <a:off x="1539968" y="1736693"/>
            <a:ext cx="1512491" cy="402158"/>
          </a:xfrm>
          <a:prstGeom prst="rect">
            <a:avLst/>
          </a:prstGeom>
          <a:noFill/>
        </p:spPr>
        <p:txBody>
          <a:bodyPr vert="horz" wrap="square" lIns="63898" tIns="31949" rIns="63898" bIns="31949" numCol="1" anchor="t" anchorCtr="0" compatLnSpc="1">
            <a:spAutoFit/>
          </a:bodyPr>
          <a:lstStyle/>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en-US" altLang="zh-CN" sz="700" kern="0" dirty="0">
              <a:solidFill>
                <a:schemeClr val="bg1"/>
              </a:solidFill>
              <a:latin typeface="微软雅黑" panose="020B0503020204020204" pitchFamily="34" charset="-122"/>
              <a:ea typeface="微软雅黑" panose="020B0503020204020204" pitchFamily="34" charset="-122"/>
            </a:endParaRPr>
          </a:p>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zh-CN" altLang="en-US" sz="700" kern="0" dirty="0">
              <a:solidFill>
                <a:schemeClr val="bg1"/>
              </a:solidFill>
              <a:latin typeface="微软雅黑" panose="020B0503020204020204" pitchFamily="34" charset="-122"/>
              <a:ea typeface="微软雅黑" panose="020B0503020204020204" pitchFamily="34" charset="-122"/>
            </a:endParaRPr>
          </a:p>
        </p:txBody>
      </p:sp>
      <p:sp>
        <p:nvSpPr>
          <p:cNvPr id="14" name="TextBox 42"/>
          <p:cNvSpPr txBox="1">
            <a:spLocks noChangeArrowheads="1"/>
          </p:cNvSpPr>
          <p:nvPr/>
        </p:nvSpPr>
        <p:spPr bwMode="auto">
          <a:xfrm>
            <a:off x="1522480" y="3402198"/>
            <a:ext cx="1384274" cy="31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t" anchorCtr="0" compatLnSpc="1">
            <a:spAutoFit/>
          </a:bodyPr>
          <a:lstStyle/>
          <a:p>
            <a:pPr defTabSz="638810">
              <a:defRPr/>
            </a:pPr>
            <a:r>
              <a:rPr lang="zh-CN" altLang="en-US"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点击添加文本</a:t>
            </a:r>
            <a:endParaRPr lang="zh-CN" altLang="en-US" sz="20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5" name="TextBox 43"/>
          <p:cNvSpPr txBox="1"/>
          <p:nvPr/>
        </p:nvSpPr>
        <p:spPr bwMode="auto">
          <a:xfrm>
            <a:off x="1522480" y="3621491"/>
            <a:ext cx="1512491" cy="402158"/>
          </a:xfrm>
          <a:prstGeom prst="rect">
            <a:avLst/>
          </a:prstGeom>
          <a:noFill/>
        </p:spPr>
        <p:txBody>
          <a:bodyPr vert="horz" wrap="square" lIns="63898" tIns="31949" rIns="63898" bIns="31949" numCol="1" anchor="t" anchorCtr="0" compatLnSpc="1">
            <a:spAutoFit/>
          </a:bodyPr>
          <a:lstStyle/>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en-US" altLang="zh-CN" sz="700" kern="0" dirty="0">
              <a:solidFill>
                <a:schemeClr val="bg1"/>
              </a:solidFill>
              <a:latin typeface="微软雅黑" panose="020B0503020204020204" pitchFamily="34" charset="-122"/>
              <a:ea typeface="微软雅黑" panose="020B0503020204020204" pitchFamily="34" charset="-122"/>
            </a:endParaRPr>
          </a:p>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zh-CN" altLang="en-US" sz="700" kern="0"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199996" y="1270988"/>
            <a:ext cx="0" cy="28785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KSO_Shape"/>
          <p:cNvSpPr/>
          <p:nvPr/>
        </p:nvSpPr>
        <p:spPr bwMode="auto">
          <a:xfrm>
            <a:off x="890075" y="2510388"/>
            <a:ext cx="471778" cy="501756"/>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0070C0"/>
          </a:solidFill>
          <a:ln>
            <a:noFill/>
          </a:ln>
        </p:spPr>
        <p:txBody>
          <a:bodyPr lIns="63898" tIns="31949" rIns="63898" bIns="31949" anchor="ctr">
            <a:scene3d>
              <a:camera prst="orthographicFront"/>
              <a:lightRig rig="threePt" dir="t"/>
            </a:scene3d>
            <a:sp3d contourW="12700">
              <a:contourClr>
                <a:srgbClr val="FFFFFF"/>
              </a:contourClr>
            </a:sp3d>
          </a:bodyPr>
          <a:lstStyle/>
          <a:p>
            <a:pPr algn="ctr">
              <a:defRPr/>
            </a:pPr>
            <a:endParaRPr lang="zh-CN" altLang="en-US">
              <a:solidFill>
                <a:schemeClr val="bg1"/>
              </a:solidFill>
            </a:endParaRPr>
          </a:p>
        </p:txBody>
      </p:sp>
      <p:sp>
        <p:nvSpPr>
          <p:cNvPr id="18" name="TextBox 42"/>
          <p:cNvSpPr txBox="1">
            <a:spLocks noChangeArrowheads="1"/>
          </p:cNvSpPr>
          <p:nvPr/>
        </p:nvSpPr>
        <p:spPr bwMode="auto">
          <a:xfrm>
            <a:off x="1488859" y="2416679"/>
            <a:ext cx="1384274" cy="31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t" anchorCtr="0" compatLnSpc="1">
            <a:spAutoFit/>
          </a:bodyPr>
          <a:lstStyle/>
          <a:p>
            <a:pPr defTabSz="638810">
              <a:defRPr/>
            </a:pPr>
            <a:r>
              <a:rPr lang="zh-CN" altLang="en-US"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点击添加文本</a:t>
            </a:r>
            <a:endParaRPr lang="zh-CN" altLang="en-US" sz="2000"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9" name="TextBox 43"/>
          <p:cNvSpPr txBox="1"/>
          <p:nvPr/>
        </p:nvSpPr>
        <p:spPr bwMode="auto">
          <a:xfrm>
            <a:off x="1488860" y="2635971"/>
            <a:ext cx="1512491" cy="402158"/>
          </a:xfrm>
          <a:prstGeom prst="rect">
            <a:avLst/>
          </a:prstGeom>
          <a:noFill/>
        </p:spPr>
        <p:txBody>
          <a:bodyPr vert="horz" wrap="square" lIns="63898" tIns="31949" rIns="63898" bIns="31949" numCol="1" anchor="t" anchorCtr="0" compatLnSpc="1">
            <a:spAutoFit/>
          </a:bodyPr>
          <a:lstStyle/>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en-US" altLang="zh-CN" sz="700" kern="0" dirty="0">
              <a:solidFill>
                <a:schemeClr val="bg1"/>
              </a:solidFill>
              <a:latin typeface="微软雅黑" panose="020B0503020204020204" pitchFamily="34" charset="-122"/>
              <a:ea typeface="微软雅黑" panose="020B0503020204020204" pitchFamily="34" charset="-122"/>
            </a:endParaRPr>
          </a:p>
          <a:p>
            <a:pPr defTabSz="638810">
              <a:lnSpc>
                <a:spcPct val="150000"/>
              </a:lnSpc>
              <a:defRPr/>
            </a:pPr>
            <a:r>
              <a:rPr lang="zh-CN" altLang="en-US" sz="700" kern="0" dirty="0">
                <a:solidFill>
                  <a:schemeClr val="bg1"/>
                </a:solidFill>
                <a:latin typeface="微软雅黑" panose="020B0503020204020204" pitchFamily="34" charset="-122"/>
                <a:ea typeface="微软雅黑" panose="020B0503020204020204" pitchFamily="34" charset="-122"/>
              </a:rPr>
              <a:t>单击此处添加段落文本</a:t>
            </a:r>
            <a:endParaRPr lang="zh-CN" altLang="en-US" sz="700" kern="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5674" y="2808188"/>
            <a:ext cx="843745" cy="840052"/>
            <a:chOff x="1724480" y="2208674"/>
            <a:chExt cx="1143000" cy="1143000"/>
          </a:xfrm>
        </p:grpSpPr>
        <p:sp>
          <p:nvSpPr>
            <p:cNvPr id="3" name="椭圆 2"/>
            <p:cNvSpPr/>
            <p:nvPr/>
          </p:nvSpPr>
          <p:spPr>
            <a:xfrm>
              <a:off x="1724480" y="2208674"/>
              <a:ext cx="1143000" cy="1143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 name="组合 3"/>
            <p:cNvGrpSpPr/>
            <p:nvPr/>
          </p:nvGrpSpPr>
          <p:grpSpPr>
            <a:xfrm>
              <a:off x="1941908" y="2503227"/>
              <a:ext cx="709852" cy="547083"/>
              <a:chOff x="2624138" y="539750"/>
              <a:chExt cx="996950" cy="768350"/>
            </a:xfrm>
            <a:solidFill>
              <a:schemeClr val="bg1"/>
            </a:solidFill>
          </p:grpSpPr>
          <p:sp>
            <p:nvSpPr>
              <p:cNvPr id="5"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 name="Freeform 25"/>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 name="Freeform 26"/>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9" name="组合 8"/>
          <p:cNvGrpSpPr/>
          <p:nvPr/>
        </p:nvGrpSpPr>
        <p:grpSpPr>
          <a:xfrm>
            <a:off x="637080" y="1268589"/>
            <a:ext cx="843745" cy="840052"/>
            <a:chOff x="1633495" y="4267379"/>
            <a:chExt cx="1143000" cy="1143000"/>
          </a:xfrm>
        </p:grpSpPr>
        <p:sp>
          <p:nvSpPr>
            <p:cNvPr id="10" name="椭圆 9"/>
            <p:cNvSpPr/>
            <p:nvPr/>
          </p:nvSpPr>
          <p:spPr>
            <a:xfrm>
              <a:off x="1633495" y="4267379"/>
              <a:ext cx="1143000" cy="1143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1" name="组合 10"/>
            <p:cNvGrpSpPr/>
            <p:nvPr/>
          </p:nvGrpSpPr>
          <p:grpSpPr>
            <a:xfrm>
              <a:off x="1894410" y="4550559"/>
              <a:ext cx="707637" cy="576639"/>
              <a:chOff x="7342981" y="642937"/>
              <a:chExt cx="917575" cy="747713"/>
            </a:xfrm>
            <a:solidFill>
              <a:schemeClr val="bg1"/>
            </a:solidFill>
          </p:grpSpPr>
          <p:sp>
            <p:nvSpPr>
              <p:cNvPr id="12"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14" name="组合 13"/>
          <p:cNvGrpSpPr/>
          <p:nvPr/>
        </p:nvGrpSpPr>
        <p:grpSpPr>
          <a:xfrm>
            <a:off x="4663538" y="2876487"/>
            <a:ext cx="843745" cy="840052"/>
            <a:chOff x="3120588" y="4631241"/>
            <a:chExt cx="1143000" cy="1143000"/>
          </a:xfrm>
        </p:grpSpPr>
        <p:sp>
          <p:nvSpPr>
            <p:cNvPr id="15" name="椭圆 14"/>
            <p:cNvSpPr/>
            <p:nvPr/>
          </p:nvSpPr>
          <p:spPr>
            <a:xfrm>
              <a:off x="3120588" y="4631241"/>
              <a:ext cx="1143000" cy="1143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Freeform 39"/>
            <p:cNvSpPr>
              <a:spLocks noEditPoints="1"/>
            </p:cNvSpPr>
            <p:nvPr/>
          </p:nvSpPr>
          <p:spPr bwMode="auto">
            <a:xfrm>
              <a:off x="3341682" y="4900613"/>
              <a:ext cx="683882" cy="608774"/>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sp>
        <p:nvSpPr>
          <p:cNvPr id="17" name="矩形 16"/>
          <p:cNvSpPr/>
          <p:nvPr/>
        </p:nvSpPr>
        <p:spPr>
          <a:xfrm>
            <a:off x="5781074" y="2876487"/>
            <a:ext cx="835008" cy="298883"/>
          </a:xfrm>
          <a:prstGeom prst="rect">
            <a:avLst/>
          </a:prstGeom>
        </p:spPr>
        <p:txBody>
          <a:bodyPr wrap="none" lIns="67391" tIns="33696" rIns="67391" bIns="33696">
            <a:spAutoFit/>
          </a:bodyPr>
          <a:lstStyle/>
          <a:p>
            <a:r>
              <a:rPr lang="en-US" altLang="zh-CN" sz="1500" b="1" dirty="0">
                <a:solidFill>
                  <a:schemeClr val="bg1"/>
                </a:solidFill>
                <a:latin typeface="微软雅黑" panose="020B0503020204020204" pitchFamily="34" charset="-122"/>
                <a:ea typeface="微软雅黑" panose="020B0503020204020204" pitchFamily="34" charset="-122"/>
              </a:rPr>
              <a:t>QQ</a:t>
            </a:r>
            <a:r>
              <a:rPr lang="zh-CN" altLang="en-US" sz="1500" b="1" dirty="0">
                <a:solidFill>
                  <a:schemeClr val="bg1"/>
                </a:solidFill>
                <a:latin typeface="微软雅黑" panose="020B0503020204020204" pitchFamily="34" charset="-122"/>
                <a:ea typeface="微软雅黑" panose="020B0503020204020204" pitchFamily="34" charset="-122"/>
              </a:rPr>
              <a:t>空间</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1741730" y="1268589"/>
            <a:ext cx="905540" cy="298883"/>
          </a:xfrm>
          <a:prstGeom prst="rect">
            <a:avLst/>
          </a:prstGeom>
        </p:spPr>
        <p:txBody>
          <a:bodyPr wrap="none" lIns="67391" tIns="33696" rIns="67391" bIns="33696">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微信营销</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741730" y="2876487"/>
            <a:ext cx="905540" cy="298883"/>
          </a:xfrm>
          <a:prstGeom prst="rect">
            <a:avLst/>
          </a:prstGeom>
        </p:spPr>
        <p:txBody>
          <a:bodyPr wrap="none" lIns="67391" tIns="33696" rIns="67391" bIns="33696">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微博营销</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5775591" y="1298924"/>
            <a:ext cx="1097900" cy="298883"/>
          </a:xfrm>
          <a:prstGeom prst="rect">
            <a:avLst/>
          </a:prstGeom>
        </p:spPr>
        <p:txBody>
          <a:bodyPr wrap="none" lIns="67391" tIns="33696" rIns="67391" bIns="33696">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朋友圈推广</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663538" y="1264648"/>
            <a:ext cx="843745" cy="840052"/>
            <a:chOff x="3171979" y="2601186"/>
            <a:chExt cx="1143000" cy="1143000"/>
          </a:xfrm>
        </p:grpSpPr>
        <p:sp>
          <p:nvSpPr>
            <p:cNvPr id="22" name="椭圆 21"/>
            <p:cNvSpPr/>
            <p:nvPr/>
          </p:nvSpPr>
          <p:spPr>
            <a:xfrm>
              <a:off x="3171979" y="2601186"/>
              <a:ext cx="1143000" cy="1143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3" name="组合 22"/>
            <p:cNvGrpSpPr/>
            <p:nvPr/>
          </p:nvGrpSpPr>
          <p:grpSpPr>
            <a:xfrm>
              <a:off x="3415646" y="2854325"/>
              <a:ext cx="655362" cy="629408"/>
              <a:chOff x="654050" y="2686050"/>
              <a:chExt cx="801688" cy="769938"/>
            </a:xfrm>
            <a:solidFill>
              <a:schemeClr val="bg1"/>
            </a:solidFill>
          </p:grpSpPr>
          <p:sp>
            <p:nvSpPr>
              <p:cNvPr id="24" name="Freeform 43"/>
              <p:cNvSpPr/>
              <p:nvPr/>
            </p:nvSpPr>
            <p:spPr bwMode="auto">
              <a:xfrm>
                <a:off x="654050" y="2716213"/>
                <a:ext cx="430212" cy="344488"/>
              </a:xfrm>
              <a:custGeom>
                <a:avLst/>
                <a:gdLst>
                  <a:gd name="T0" fmla="*/ 27 w 60"/>
                  <a:gd name="T1" fmla="*/ 47 h 48"/>
                  <a:gd name="T2" fmla="*/ 33 w 60"/>
                  <a:gd name="T3" fmla="*/ 46 h 48"/>
                  <a:gd name="T4" fmla="*/ 56 w 60"/>
                  <a:gd name="T5" fmla="*/ 44 h 48"/>
                  <a:gd name="T6" fmla="*/ 60 w 60"/>
                  <a:gd name="T7" fmla="*/ 45 h 48"/>
                  <a:gd name="T8" fmla="*/ 60 w 60"/>
                  <a:gd name="T9" fmla="*/ 44 h 48"/>
                  <a:gd name="T10" fmla="*/ 55 w 60"/>
                  <a:gd name="T11" fmla="*/ 20 h 48"/>
                  <a:gd name="T12" fmla="*/ 50 w 60"/>
                  <a:gd name="T13" fmla="*/ 7 h 48"/>
                  <a:gd name="T14" fmla="*/ 42 w 60"/>
                  <a:gd name="T15" fmla="*/ 2 h 48"/>
                  <a:gd name="T16" fmla="*/ 25 w 60"/>
                  <a:gd name="T17" fmla="*/ 6 h 48"/>
                  <a:gd name="T18" fmla="*/ 19 w 60"/>
                  <a:gd name="T19" fmla="*/ 23 h 48"/>
                  <a:gd name="T20" fmla="*/ 17 w 60"/>
                  <a:gd name="T21" fmla="*/ 23 h 48"/>
                  <a:gd name="T22" fmla="*/ 5 w 60"/>
                  <a:gd name="T23" fmla="*/ 39 h 48"/>
                  <a:gd name="T24" fmla="*/ 14 w 60"/>
                  <a:gd name="T25" fmla="*/ 47 h 48"/>
                  <a:gd name="T26" fmla="*/ 27 w 60"/>
                  <a:gd name="T27" fmla="*/ 4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48">
                    <a:moveTo>
                      <a:pt x="27" y="47"/>
                    </a:moveTo>
                    <a:cubicBezTo>
                      <a:pt x="30" y="46"/>
                      <a:pt x="32" y="46"/>
                      <a:pt x="33" y="46"/>
                    </a:cubicBezTo>
                    <a:cubicBezTo>
                      <a:pt x="43" y="44"/>
                      <a:pt x="52" y="44"/>
                      <a:pt x="56" y="44"/>
                    </a:cubicBezTo>
                    <a:cubicBezTo>
                      <a:pt x="57" y="44"/>
                      <a:pt x="60" y="44"/>
                      <a:pt x="60" y="45"/>
                    </a:cubicBezTo>
                    <a:cubicBezTo>
                      <a:pt x="60" y="44"/>
                      <a:pt x="60" y="44"/>
                      <a:pt x="60" y="44"/>
                    </a:cubicBezTo>
                    <a:cubicBezTo>
                      <a:pt x="60" y="38"/>
                      <a:pt x="57" y="28"/>
                      <a:pt x="55" y="20"/>
                    </a:cubicBezTo>
                    <a:cubicBezTo>
                      <a:pt x="54" y="13"/>
                      <a:pt x="51" y="8"/>
                      <a:pt x="50" y="7"/>
                    </a:cubicBezTo>
                    <a:cubicBezTo>
                      <a:pt x="47" y="3"/>
                      <a:pt x="42" y="2"/>
                      <a:pt x="42" y="2"/>
                    </a:cubicBezTo>
                    <a:cubicBezTo>
                      <a:pt x="33" y="0"/>
                      <a:pt x="25" y="6"/>
                      <a:pt x="25" y="6"/>
                    </a:cubicBezTo>
                    <a:cubicBezTo>
                      <a:pt x="15" y="12"/>
                      <a:pt x="19" y="23"/>
                      <a:pt x="19" y="23"/>
                    </a:cubicBezTo>
                    <a:cubicBezTo>
                      <a:pt x="19" y="23"/>
                      <a:pt x="18" y="23"/>
                      <a:pt x="17" y="23"/>
                    </a:cubicBezTo>
                    <a:cubicBezTo>
                      <a:pt x="0" y="23"/>
                      <a:pt x="5" y="39"/>
                      <a:pt x="5" y="39"/>
                    </a:cubicBezTo>
                    <a:cubicBezTo>
                      <a:pt x="7" y="44"/>
                      <a:pt x="11" y="47"/>
                      <a:pt x="14" y="47"/>
                    </a:cubicBezTo>
                    <a:cubicBezTo>
                      <a:pt x="18" y="48"/>
                      <a:pt x="24" y="47"/>
                      <a:pt x="2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44"/>
              <p:cNvSpPr/>
              <p:nvPr/>
            </p:nvSpPr>
            <p:spPr bwMode="auto">
              <a:xfrm>
                <a:off x="1076325" y="2686050"/>
                <a:ext cx="336550" cy="352425"/>
              </a:xfrm>
              <a:custGeom>
                <a:avLst/>
                <a:gdLst>
                  <a:gd name="T0" fmla="*/ 1 w 47"/>
                  <a:gd name="T1" fmla="*/ 48 h 49"/>
                  <a:gd name="T2" fmla="*/ 1 w 47"/>
                  <a:gd name="T3" fmla="*/ 49 h 49"/>
                  <a:gd name="T4" fmla="*/ 25 w 47"/>
                  <a:gd name="T5" fmla="*/ 44 h 49"/>
                  <a:gd name="T6" fmla="*/ 38 w 47"/>
                  <a:gd name="T7" fmla="*/ 40 h 49"/>
                  <a:gd name="T8" fmla="*/ 43 w 47"/>
                  <a:gd name="T9" fmla="*/ 34 h 49"/>
                  <a:gd name="T10" fmla="*/ 42 w 47"/>
                  <a:gd name="T11" fmla="*/ 17 h 49"/>
                  <a:gd name="T12" fmla="*/ 28 w 47"/>
                  <a:gd name="T13" fmla="*/ 12 h 49"/>
                  <a:gd name="T14" fmla="*/ 25 w 47"/>
                  <a:gd name="T15" fmla="*/ 14 h 49"/>
                  <a:gd name="T16" fmla="*/ 25 w 47"/>
                  <a:gd name="T17" fmla="*/ 9 h 49"/>
                  <a:gd name="T18" fmla="*/ 11 w 47"/>
                  <a:gd name="T19" fmla="*/ 2 h 49"/>
                  <a:gd name="T20" fmla="*/ 2 w 47"/>
                  <a:gd name="T21" fmla="*/ 8 h 49"/>
                  <a:gd name="T22" fmla="*/ 0 w 47"/>
                  <a:gd name="T23" fmla="*/ 18 h 49"/>
                  <a:gd name="T24" fmla="*/ 1 w 47"/>
                  <a:gd name="T25" fmla="*/ 46 h 49"/>
                  <a:gd name="T26" fmla="*/ 1 w 47"/>
                  <a:gd name="T27"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9">
                    <a:moveTo>
                      <a:pt x="1" y="48"/>
                    </a:moveTo>
                    <a:cubicBezTo>
                      <a:pt x="1" y="49"/>
                      <a:pt x="1" y="49"/>
                      <a:pt x="1" y="49"/>
                    </a:cubicBezTo>
                    <a:cubicBezTo>
                      <a:pt x="9" y="46"/>
                      <a:pt x="12" y="45"/>
                      <a:pt x="25" y="44"/>
                    </a:cubicBezTo>
                    <a:cubicBezTo>
                      <a:pt x="32" y="43"/>
                      <a:pt x="37" y="41"/>
                      <a:pt x="38" y="40"/>
                    </a:cubicBezTo>
                    <a:cubicBezTo>
                      <a:pt x="41" y="37"/>
                      <a:pt x="43" y="34"/>
                      <a:pt x="43" y="34"/>
                    </a:cubicBezTo>
                    <a:cubicBezTo>
                      <a:pt x="47" y="25"/>
                      <a:pt x="43" y="18"/>
                      <a:pt x="42" y="17"/>
                    </a:cubicBezTo>
                    <a:cubicBezTo>
                      <a:pt x="36" y="8"/>
                      <a:pt x="28" y="12"/>
                      <a:pt x="28" y="12"/>
                    </a:cubicBezTo>
                    <a:cubicBezTo>
                      <a:pt x="28" y="13"/>
                      <a:pt x="26" y="13"/>
                      <a:pt x="25" y="14"/>
                    </a:cubicBezTo>
                    <a:cubicBezTo>
                      <a:pt x="25" y="13"/>
                      <a:pt x="25" y="10"/>
                      <a:pt x="25" y="9"/>
                    </a:cubicBezTo>
                    <a:cubicBezTo>
                      <a:pt x="23" y="0"/>
                      <a:pt x="13" y="1"/>
                      <a:pt x="11" y="2"/>
                    </a:cubicBezTo>
                    <a:cubicBezTo>
                      <a:pt x="5" y="3"/>
                      <a:pt x="3" y="6"/>
                      <a:pt x="2" y="8"/>
                    </a:cubicBezTo>
                    <a:cubicBezTo>
                      <a:pt x="0" y="12"/>
                      <a:pt x="0" y="14"/>
                      <a:pt x="0" y="18"/>
                    </a:cubicBezTo>
                    <a:cubicBezTo>
                      <a:pt x="0" y="27"/>
                      <a:pt x="0" y="36"/>
                      <a:pt x="1" y="46"/>
                    </a:cubicBezTo>
                    <a:cubicBezTo>
                      <a:pt x="1" y="47"/>
                      <a:pt x="1" y="48"/>
                      <a:pt x="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 name="Freeform 45"/>
              <p:cNvSpPr/>
              <p:nvPr/>
            </p:nvSpPr>
            <p:spPr bwMode="auto">
              <a:xfrm>
                <a:off x="747713" y="3046413"/>
                <a:ext cx="365125" cy="409575"/>
              </a:xfrm>
              <a:custGeom>
                <a:avLst/>
                <a:gdLst>
                  <a:gd name="T0" fmla="*/ 45 w 51"/>
                  <a:gd name="T1" fmla="*/ 0 h 57"/>
                  <a:gd name="T2" fmla="*/ 41 w 51"/>
                  <a:gd name="T3" fmla="*/ 0 h 57"/>
                  <a:gd name="T4" fmla="*/ 14 w 51"/>
                  <a:gd name="T5" fmla="*/ 7 h 57"/>
                  <a:gd name="T6" fmla="*/ 5 w 51"/>
                  <a:gd name="T7" fmla="*/ 14 h 57"/>
                  <a:gd name="T8" fmla="*/ 1 w 51"/>
                  <a:gd name="T9" fmla="*/ 25 h 57"/>
                  <a:gd name="T10" fmla="*/ 14 w 51"/>
                  <a:gd name="T11" fmla="*/ 41 h 57"/>
                  <a:gd name="T12" fmla="*/ 19 w 51"/>
                  <a:gd name="T13" fmla="*/ 41 h 57"/>
                  <a:gd name="T14" fmla="*/ 19 w 51"/>
                  <a:gd name="T15" fmla="*/ 43 h 57"/>
                  <a:gd name="T16" fmla="*/ 27 w 51"/>
                  <a:gd name="T17" fmla="*/ 54 h 57"/>
                  <a:gd name="T18" fmla="*/ 48 w 51"/>
                  <a:gd name="T19" fmla="*/ 48 h 57"/>
                  <a:gd name="T20" fmla="*/ 51 w 51"/>
                  <a:gd name="T21" fmla="*/ 39 h 57"/>
                  <a:gd name="T22" fmla="*/ 50 w 51"/>
                  <a:gd name="T23" fmla="*/ 24 h 57"/>
                  <a:gd name="T24" fmla="*/ 45 w 51"/>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7">
                    <a:moveTo>
                      <a:pt x="45" y="0"/>
                    </a:moveTo>
                    <a:cubicBezTo>
                      <a:pt x="45" y="0"/>
                      <a:pt x="42" y="0"/>
                      <a:pt x="41" y="0"/>
                    </a:cubicBezTo>
                    <a:cubicBezTo>
                      <a:pt x="30" y="1"/>
                      <a:pt x="21" y="4"/>
                      <a:pt x="14" y="7"/>
                    </a:cubicBezTo>
                    <a:cubicBezTo>
                      <a:pt x="11" y="9"/>
                      <a:pt x="7" y="11"/>
                      <a:pt x="5" y="14"/>
                    </a:cubicBezTo>
                    <a:cubicBezTo>
                      <a:pt x="4" y="16"/>
                      <a:pt x="1" y="19"/>
                      <a:pt x="1" y="25"/>
                    </a:cubicBezTo>
                    <a:cubicBezTo>
                      <a:pt x="1" y="27"/>
                      <a:pt x="0" y="40"/>
                      <a:pt x="14" y="41"/>
                    </a:cubicBezTo>
                    <a:cubicBezTo>
                      <a:pt x="15" y="41"/>
                      <a:pt x="19" y="41"/>
                      <a:pt x="19" y="41"/>
                    </a:cubicBezTo>
                    <a:cubicBezTo>
                      <a:pt x="19" y="41"/>
                      <a:pt x="19" y="42"/>
                      <a:pt x="19" y="43"/>
                    </a:cubicBezTo>
                    <a:cubicBezTo>
                      <a:pt x="19" y="43"/>
                      <a:pt x="20" y="51"/>
                      <a:pt x="27" y="54"/>
                    </a:cubicBezTo>
                    <a:cubicBezTo>
                      <a:pt x="30" y="56"/>
                      <a:pt x="42" y="57"/>
                      <a:pt x="48" y="48"/>
                    </a:cubicBezTo>
                    <a:cubicBezTo>
                      <a:pt x="49" y="48"/>
                      <a:pt x="51" y="43"/>
                      <a:pt x="51" y="39"/>
                    </a:cubicBezTo>
                    <a:cubicBezTo>
                      <a:pt x="51" y="38"/>
                      <a:pt x="51" y="32"/>
                      <a:pt x="50" y="24"/>
                    </a:cubicBezTo>
                    <a:cubicBezTo>
                      <a:pt x="47" y="14"/>
                      <a:pt x="45" y="8"/>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 name="Freeform 46"/>
              <p:cNvSpPr/>
              <p:nvPr/>
            </p:nvSpPr>
            <p:spPr bwMode="auto">
              <a:xfrm>
                <a:off x="1084263" y="3024188"/>
                <a:ext cx="371475" cy="323850"/>
              </a:xfrm>
              <a:custGeom>
                <a:avLst/>
                <a:gdLst>
                  <a:gd name="T0" fmla="*/ 45 w 52"/>
                  <a:gd name="T1" fmla="*/ 4 h 45"/>
                  <a:gd name="T2" fmla="*/ 38 w 52"/>
                  <a:gd name="T3" fmla="*/ 1 h 45"/>
                  <a:gd name="T4" fmla="*/ 24 w 52"/>
                  <a:gd name="T5" fmla="*/ 0 h 45"/>
                  <a:gd name="T6" fmla="*/ 0 w 52"/>
                  <a:gd name="T7" fmla="*/ 3 h 45"/>
                  <a:gd name="T8" fmla="*/ 1 w 52"/>
                  <a:gd name="T9" fmla="*/ 6 h 45"/>
                  <a:gd name="T10" fmla="*/ 10 w 52"/>
                  <a:gd name="T11" fmla="*/ 33 h 45"/>
                  <a:gd name="T12" fmla="*/ 14 w 52"/>
                  <a:gd name="T13" fmla="*/ 41 h 45"/>
                  <a:gd name="T14" fmla="*/ 24 w 52"/>
                  <a:gd name="T15" fmla="*/ 45 h 45"/>
                  <a:gd name="T16" fmla="*/ 37 w 52"/>
                  <a:gd name="T17" fmla="*/ 34 h 45"/>
                  <a:gd name="T18" fmla="*/ 36 w 52"/>
                  <a:gd name="T19" fmla="*/ 28 h 45"/>
                  <a:gd name="T20" fmla="*/ 36 w 52"/>
                  <a:gd name="T21" fmla="*/ 28 h 45"/>
                  <a:gd name="T22" fmla="*/ 39 w 52"/>
                  <a:gd name="T23" fmla="*/ 28 h 45"/>
                  <a:gd name="T24" fmla="*/ 51 w 52"/>
                  <a:gd name="T25" fmla="*/ 20 h 45"/>
                  <a:gd name="T26" fmla="*/ 45 w 52"/>
                  <a:gd name="T27"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45">
                    <a:moveTo>
                      <a:pt x="45" y="4"/>
                    </a:moveTo>
                    <a:cubicBezTo>
                      <a:pt x="45" y="4"/>
                      <a:pt x="43" y="3"/>
                      <a:pt x="38" y="1"/>
                    </a:cubicBezTo>
                    <a:cubicBezTo>
                      <a:pt x="37" y="1"/>
                      <a:pt x="32" y="0"/>
                      <a:pt x="24" y="0"/>
                    </a:cubicBezTo>
                    <a:cubicBezTo>
                      <a:pt x="13" y="1"/>
                      <a:pt x="8" y="3"/>
                      <a:pt x="0" y="3"/>
                    </a:cubicBezTo>
                    <a:cubicBezTo>
                      <a:pt x="1" y="4"/>
                      <a:pt x="1" y="5"/>
                      <a:pt x="1" y="6"/>
                    </a:cubicBezTo>
                    <a:cubicBezTo>
                      <a:pt x="3" y="15"/>
                      <a:pt x="7" y="25"/>
                      <a:pt x="10" y="33"/>
                    </a:cubicBezTo>
                    <a:cubicBezTo>
                      <a:pt x="11" y="36"/>
                      <a:pt x="12" y="38"/>
                      <a:pt x="14" y="41"/>
                    </a:cubicBezTo>
                    <a:cubicBezTo>
                      <a:pt x="16" y="43"/>
                      <a:pt x="19" y="45"/>
                      <a:pt x="24" y="45"/>
                    </a:cubicBezTo>
                    <a:cubicBezTo>
                      <a:pt x="27" y="45"/>
                      <a:pt x="38" y="43"/>
                      <a:pt x="37" y="34"/>
                    </a:cubicBezTo>
                    <a:cubicBezTo>
                      <a:pt x="37" y="33"/>
                      <a:pt x="36" y="28"/>
                      <a:pt x="36" y="28"/>
                    </a:cubicBezTo>
                    <a:cubicBezTo>
                      <a:pt x="36" y="28"/>
                      <a:pt x="36" y="28"/>
                      <a:pt x="36" y="28"/>
                    </a:cubicBezTo>
                    <a:cubicBezTo>
                      <a:pt x="36" y="28"/>
                      <a:pt x="39" y="28"/>
                      <a:pt x="39" y="28"/>
                    </a:cubicBezTo>
                    <a:cubicBezTo>
                      <a:pt x="40" y="28"/>
                      <a:pt x="48" y="29"/>
                      <a:pt x="51" y="20"/>
                    </a:cubicBezTo>
                    <a:cubicBezTo>
                      <a:pt x="52" y="18"/>
                      <a:pt x="52" y="8"/>
                      <a:pt x="4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sp>
        <p:nvSpPr>
          <p:cNvPr id="28" name="矩形 27"/>
          <p:cNvSpPr/>
          <p:nvPr/>
        </p:nvSpPr>
        <p:spPr>
          <a:xfrm>
            <a:off x="1746863" y="1536489"/>
            <a:ext cx="2704763" cy="788247"/>
          </a:xfrm>
          <a:prstGeom prst="rect">
            <a:avLst/>
          </a:prstGeom>
        </p:spPr>
        <p:txBody>
          <a:bodyPr wrap="square" lIns="67391" tIns="33696" rIns="67391" bIns="33696">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点击在此输入简要文字介绍，内容尽量概括精炼，不用多余的修饰文字，言简意赅说明内容</a:t>
            </a:r>
            <a:endParaRPr lang="zh-CN" altLang="en-US" sz="1200" dirty="0">
              <a:solidFill>
                <a:schemeClr val="bg1"/>
              </a:solidFill>
            </a:endParaRPr>
          </a:p>
        </p:txBody>
      </p:sp>
      <p:sp>
        <p:nvSpPr>
          <p:cNvPr id="29" name="矩形 28"/>
          <p:cNvSpPr/>
          <p:nvPr/>
        </p:nvSpPr>
        <p:spPr>
          <a:xfrm>
            <a:off x="1736973" y="3135160"/>
            <a:ext cx="2693246" cy="788247"/>
          </a:xfrm>
          <a:prstGeom prst="rect">
            <a:avLst/>
          </a:prstGeom>
        </p:spPr>
        <p:txBody>
          <a:bodyPr wrap="square" lIns="67391" tIns="33696" rIns="67391" bIns="33696">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点击在此输入简要文字介绍，内容尽量概括精炼，不用多余的修饰文字，言简意赅说明内容</a:t>
            </a:r>
            <a:endParaRPr lang="zh-CN" altLang="en-US" sz="1200" dirty="0">
              <a:solidFill>
                <a:schemeClr val="bg1"/>
              </a:solidFill>
            </a:endParaRPr>
          </a:p>
        </p:txBody>
      </p:sp>
      <p:sp>
        <p:nvSpPr>
          <p:cNvPr id="30" name="矩形 29"/>
          <p:cNvSpPr/>
          <p:nvPr/>
        </p:nvSpPr>
        <p:spPr>
          <a:xfrm>
            <a:off x="5768379" y="1520454"/>
            <a:ext cx="2726528" cy="788247"/>
          </a:xfrm>
          <a:prstGeom prst="rect">
            <a:avLst/>
          </a:prstGeom>
        </p:spPr>
        <p:txBody>
          <a:bodyPr wrap="square" lIns="67391" tIns="33696" rIns="67391" bIns="33696">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点击在此输入简要文字介绍，内容尽量概括精炼，不用多余的修饰文字，言简意赅说明内容</a:t>
            </a:r>
            <a:endParaRPr lang="zh-CN" altLang="en-US" sz="1200" dirty="0">
              <a:solidFill>
                <a:schemeClr val="bg1"/>
              </a:solidFill>
            </a:endParaRPr>
          </a:p>
        </p:txBody>
      </p:sp>
      <p:sp>
        <p:nvSpPr>
          <p:cNvPr id="31" name="矩形 30"/>
          <p:cNvSpPr/>
          <p:nvPr/>
        </p:nvSpPr>
        <p:spPr>
          <a:xfrm>
            <a:off x="5758488" y="3119125"/>
            <a:ext cx="2736417" cy="788247"/>
          </a:xfrm>
          <a:prstGeom prst="rect">
            <a:avLst/>
          </a:prstGeom>
        </p:spPr>
        <p:txBody>
          <a:bodyPr wrap="square" lIns="67391" tIns="33696" rIns="67391" bIns="33696">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点击在此输入简要文字介绍，内容尽量概括精炼，不用多余的修饰文字，言简意赅说明内容</a:t>
            </a:r>
            <a:endParaRPr lang="zh-CN" altLang="en-US" sz="1200" dirty="0">
              <a:solidFill>
                <a:schemeClr val="bg1"/>
              </a:solidFill>
            </a:endParaRPr>
          </a:p>
        </p:txBody>
      </p:sp>
      <p:sp>
        <p:nvSpPr>
          <p:cNvPr id="32" name="矩形 31"/>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3317">
        <p14:prism isContent="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5"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30" dur="1000" fill="hold"/>
                                        <p:tgtEl>
                                          <p:spTgt spid="18"/>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8"/>
                                        </p:tgtEl>
                                      </p:cBhvr>
                                    </p:animEffect>
                                  </p:childTnLst>
                                </p:cTn>
                              </p:par>
                            </p:childTnLst>
                          </p:cTn>
                        </p:par>
                        <p:par>
                          <p:cTn id="35" fill="hold">
                            <p:stCondLst>
                              <p:cond delay="3000"/>
                            </p:stCondLst>
                            <p:childTnLst>
                              <p:par>
                                <p:cTn id="36" presetID="25" presetClass="entr" presetSubtype="0" fill="hold" grpId="0" nodeType="afterEffect">
                                  <p:stCondLst>
                                    <p:cond delay="0"/>
                                  </p:stCondLst>
                                  <p:iterate type="wd">
                                    <p:tmPct val="10000"/>
                                  </p:iterate>
                                  <p:childTnLst>
                                    <p:set>
                                      <p:cBhvr>
                                        <p:cTn id="37" dur="1" fill="hold">
                                          <p:stCondLst>
                                            <p:cond delay="0"/>
                                          </p:stCondLst>
                                        </p:cTn>
                                        <p:tgtEl>
                                          <p:spTgt spid="28"/>
                                        </p:tgtEl>
                                        <p:attrNameLst>
                                          <p:attrName>style.visibility</p:attrName>
                                        </p:attrNameLst>
                                      </p:cBhvr>
                                      <p:to>
                                        <p:strVal val="visible"/>
                                      </p:to>
                                    </p:set>
                                    <p:anim calcmode="lin" valueType="num">
                                      <p:cBhvr>
                                        <p:cTn id="38"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41" dur="1000" fill="hold"/>
                                        <p:tgtEl>
                                          <p:spTgt spid="28"/>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28"/>
                                        </p:tgtEl>
                                      </p:cBhvr>
                                    </p:animEffect>
                                  </p:childTnLst>
                                </p:cTn>
                              </p:par>
                            </p:childTnLst>
                          </p:cTn>
                        </p:par>
                        <p:par>
                          <p:cTn id="46" fill="hold">
                            <p:stCondLst>
                              <p:cond delay="7900"/>
                            </p:stCondLst>
                            <p:childTnLst>
                              <p:par>
                                <p:cTn id="47" presetID="25"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52" dur="1000" fill="hold"/>
                                        <p:tgtEl>
                                          <p:spTgt spid="20"/>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0"/>
                                        </p:tgtEl>
                                      </p:cBhvr>
                                    </p:animEffect>
                                  </p:childTnLst>
                                </p:cTn>
                              </p:par>
                            </p:childTnLst>
                          </p:cTn>
                        </p:par>
                        <p:par>
                          <p:cTn id="57" fill="hold">
                            <p:stCondLst>
                              <p:cond delay="8900"/>
                            </p:stCondLst>
                            <p:childTnLst>
                              <p:par>
                                <p:cTn id="58" presetID="25" presetClass="entr" presetSubtype="0" fill="hold" grpId="0" nodeType="afterEffect">
                                  <p:stCondLst>
                                    <p:cond delay="0"/>
                                  </p:stCondLst>
                                  <p:iterate type="wd">
                                    <p:tmPct val="10000"/>
                                  </p:iterate>
                                  <p:childTnLst>
                                    <p:set>
                                      <p:cBhvr>
                                        <p:cTn id="59" dur="1" fill="hold">
                                          <p:stCondLst>
                                            <p:cond delay="0"/>
                                          </p:stCondLst>
                                        </p:cTn>
                                        <p:tgtEl>
                                          <p:spTgt spid="30"/>
                                        </p:tgtEl>
                                        <p:attrNameLst>
                                          <p:attrName>style.visibility</p:attrName>
                                        </p:attrNameLst>
                                      </p:cBhvr>
                                      <p:to>
                                        <p:strVal val="visible"/>
                                      </p:to>
                                    </p:set>
                                    <p:anim calcmode="lin" valueType="num">
                                      <p:cBhvr>
                                        <p:cTn id="60" dur="500" decel="50000" fill="hold">
                                          <p:stCondLst>
                                            <p:cond delay="0"/>
                                          </p:stCondLst>
                                        </p:cTn>
                                        <p:tgtEl>
                                          <p:spTgt spid="30"/>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30"/>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30"/>
                                        </p:tgtEl>
                                        <p:attrNameLst>
                                          <p:attrName>ppt_w</p:attrName>
                                        </p:attrNameLst>
                                      </p:cBhvr>
                                      <p:tavLst>
                                        <p:tav tm="0">
                                          <p:val>
                                            <p:strVal val="#ppt_w*.05"/>
                                          </p:val>
                                        </p:tav>
                                        <p:tav tm="100000">
                                          <p:val>
                                            <p:strVal val="#ppt_w"/>
                                          </p:val>
                                        </p:tav>
                                      </p:tavLst>
                                    </p:anim>
                                    <p:anim calcmode="lin" valueType="num">
                                      <p:cBhvr>
                                        <p:cTn id="63" dur="1000" fill="hold"/>
                                        <p:tgtEl>
                                          <p:spTgt spid="30"/>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30"/>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30"/>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30"/>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30"/>
                                        </p:tgtEl>
                                      </p:cBhvr>
                                    </p:animEffect>
                                  </p:childTnLst>
                                </p:cTn>
                              </p:par>
                            </p:childTnLst>
                          </p:cTn>
                        </p:par>
                        <p:par>
                          <p:cTn id="68" fill="hold">
                            <p:stCondLst>
                              <p:cond delay="13800"/>
                            </p:stCondLst>
                            <p:childTnLst>
                              <p:par>
                                <p:cTn id="69" presetID="25"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74" dur="1000" fill="hold"/>
                                        <p:tgtEl>
                                          <p:spTgt spid="1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9"/>
                                        </p:tgtEl>
                                      </p:cBhvr>
                                    </p:animEffect>
                                  </p:childTnLst>
                                </p:cTn>
                              </p:par>
                            </p:childTnLst>
                          </p:cTn>
                        </p:par>
                        <p:par>
                          <p:cTn id="79" fill="hold">
                            <p:stCondLst>
                              <p:cond delay="14800"/>
                            </p:stCondLst>
                            <p:childTnLst>
                              <p:par>
                                <p:cTn id="80" presetID="25" presetClass="entr" presetSubtype="0" fill="hold" grpId="0" nodeType="afterEffect">
                                  <p:stCondLst>
                                    <p:cond delay="0"/>
                                  </p:stCondLst>
                                  <p:iterate type="wd">
                                    <p:tmPct val="10000"/>
                                  </p:iterate>
                                  <p:childTnLst>
                                    <p:set>
                                      <p:cBhvr>
                                        <p:cTn id="81" dur="1" fill="hold">
                                          <p:stCondLst>
                                            <p:cond delay="0"/>
                                          </p:stCondLst>
                                        </p:cTn>
                                        <p:tgtEl>
                                          <p:spTgt spid="29"/>
                                        </p:tgtEl>
                                        <p:attrNameLst>
                                          <p:attrName>style.visibility</p:attrName>
                                        </p:attrNameLst>
                                      </p:cBhvr>
                                      <p:to>
                                        <p:strVal val="visible"/>
                                      </p:to>
                                    </p:set>
                                    <p:anim calcmode="lin" valueType="num">
                                      <p:cBhvr>
                                        <p:cTn id="82" dur="500" decel="50000" fill="hold">
                                          <p:stCondLst>
                                            <p:cond delay="0"/>
                                          </p:stCondLst>
                                        </p:cTn>
                                        <p:tgtEl>
                                          <p:spTgt spid="29"/>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29"/>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29"/>
                                        </p:tgtEl>
                                        <p:attrNameLst>
                                          <p:attrName>ppt_w</p:attrName>
                                        </p:attrNameLst>
                                      </p:cBhvr>
                                      <p:tavLst>
                                        <p:tav tm="0">
                                          <p:val>
                                            <p:strVal val="#ppt_w*.05"/>
                                          </p:val>
                                        </p:tav>
                                        <p:tav tm="100000">
                                          <p:val>
                                            <p:strVal val="#ppt_w"/>
                                          </p:val>
                                        </p:tav>
                                      </p:tavLst>
                                    </p:anim>
                                    <p:anim calcmode="lin" valueType="num">
                                      <p:cBhvr>
                                        <p:cTn id="85" dur="1000" fill="hold"/>
                                        <p:tgtEl>
                                          <p:spTgt spid="29"/>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29"/>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29"/>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29"/>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29"/>
                                        </p:tgtEl>
                                      </p:cBhvr>
                                    </p:animEffect>
                                  </p:childTnLst>
                                </p:cTn>
                              </p:par>
                            </p:childTnLst>
                          </p:cTn>
                        </p:par>
                        <p:par>
                          <p:cTn id="90" fill="hold">
                            <p:stCondLst>
                              <p:cond delay="19700"/>
                            </p:stCondLst>
                            <p:childTnLst>
                              <p:par>
                                <p:cTn id="91" presetID="25" presetClass="entr" presetSubtype="0" fill="hold" grpId="0" nodeType="afterEffect">
                                  <p:stCondLst>
                                    <p:cond delay="0"/>
                                  </p:stCondLst>
                                  <p:childTnLst>
                                    <p:set>
                                      <p:cBhvr>
                                        <p:cTn id="92" dur="1" fill="hold">
                                          <p:stCondLst>
                                            <p:cond delay="0"/>
                                          </p:stCondLst>
                                        </p:cTn>
                                        <p:tgtEl>
                                          <p:spTgt spid="17"/>
                                        </p:tgtEl>
                                        <p:attrNameLst>
                                          <p:attrName>style.visibility</p:attrName>
                                        </p:attrNameLst>
                                      </p:cBhvr>
                                      <p:to>
                                        <p:strVal val="visible"/>
                                      </p:to>
                                    </p:set>
                                    <p:anim calcmode="lin" valueType="num">
                                      <p:cBhvr>
                                        <p:cTn id="93"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94"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95"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96" dur="1000" fill="hold"/>
                                        <p:tgtEl>
                                          <p:spTgt spid="17"/>
                                        </p:tgtEl>
                                        <p:attrNameLst>
                                          <p:attrName>ppt_h</p:attrName>
                                        </p:attrNameLst>
                                      </p:cBhvr>
                                      <p:tavLst>
                                        <p:tav tm="0">
                                          <p:val>
                                            <p:strVal val="#ppt_h"/>
                                          </p:val>
                                        </p:tav>
                                        <p:tav tm="100000">
                                          <p:val>
                                            <p:strVal val="#ppt_h"/>
                                          </p:val>
                                        </p:tav>
                                      </p:tavLst>
                                    </p:anim>
                                    <p:anim calcmode="lin" valueType="num">
                                      <p:cBhvr>
                                        <p:cTn id="97"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98"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99"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00" dur="1000" decel="50000">
                                          <p:stCondLst>
                                            <p:cond delay="0"/>
                                          </p:stCondLst>
                                        </p:cTn>
                                        <p:tgtEl>
                                          <p:spTgt spid="17"/>
                                        </p:tgtEl>
                                      </p:cBhvr>
                                    </p:animEffect>
                                  </p:childTnLst>
                                </p:cTn>
                              </p:par>
                            </p:childTnLst>
                          </p:cTn>
                        </p:par>
                        <p:par>
                          <p:cTn id="101" fill="hold">
                            <p:stCondLst>
                              <p:cond delay="20700"/>
                            </p:stCondLst>
                            <p:childTnLst>
                              <p:par>
                                <p:cTn id="102" presetID="25" presetClass="entr" presetSubtype="0" fill="hold" grpId="0" nodeType="afterEffect">
                                  <p:stCondLst>
                                    <p:cond delay="0"/>
                                  </p:stCondLst>
                                  <p:iterate type="wd">
                                    <p:tmPct val="10000"/>
                                  </p:iterate>
                                  <p:childTnLst>
                                    <p:set>
                                      <p:cBhvr>
                                        <p:cTn id="103" dur="1" fill="hold">
                                          <p:stCondLst>
                                            <p:cond delay="0"/>
                                          </p:stCondLst>
                                        </p:cTn>
                                        <p:tgtEl>
                                          <p:spTgt spid="31"/>
                                        </p:tgtEl>
                                        <p:attrNameLst>
                                          <p:attrName>style.visibility</p:attrName>
                                        </p:attrNameLst>
                                      </p:cBhvr>
                                      <p:to>
                                        <p:strVal val="visible"/>
                                      </p:to>
                                    </p:set>
                                    <p:anim calcmode="lin" valueType="num">
                                      <p:cBhvr>
                                        <p:cTn id="104"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05"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06"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07" dur="1000" fill="hold"/>
                                        <p:tgtEl>
                                          <p:spTgt spid="31"/>
                                        </p:tgtEl>
                                        <p:attrNameLst>
                                          <p:attrName>ppt_h</p:attrName>
                                        </p:attrNameLst>
                                      </p:cBhvr>
                                      <p:tavLst>
                                        <p:tav tm="0">
                                          <p:val>
                                            <p:strVal val="#ppt_h"/>
                                          </p:val>
                                        </p:tav>
                                        <p:tav tm="100000">
                                          <p:val>
                                            <p:strVal val="#ppt_h"/>
                                          </p:val>
                                        </p:tav>
                                      </p:tavLst>
                                    </p:anim>
                                    <p:anim calcmode="lin" valueType="num">
                                      <p:cBhvr>
                                        <p:cTn id="108"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09"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10"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11" dur="1000" decel="50000">
                                          <p:stCondLst>
                                            <p:cond delay="0"/>
                                          </p:stCondLst>
                                        </p:cTn>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3"/>
          <p:cNvSpPr>
            <a:spLocks noChangeArrowheads="1"/>
          </p:cNvSpPr>
          <p:nvPr/>
        </p:nvSpPr>
        <p:spPr bwMode="auto">
          <a:xfrm>
            <a:off x="-12304" y="2540093"/>
            <a:ext cx="9012844" cy="0"/>
          </a:xfrm>
          <a:custGeom>
            <a:avLst/>
            <a:gdLst>
              <a:gd name="T0" fmla="*/ 0 w 12211050"/>
              <a:gd name="T1" fmla="*/ 0 h 635"/>
              <a:gd name="T2" fmla="*/ 12211050 w 12211050"/>
              <a:gd name="T3" fmla="*/ 0 h 635"/>
              <a:gd name="T4" fmla="*/ 0 60000 65536"/>
              <a:gd name="T5" fmla="*/ 0 60000 65536"/>
              <a:gd name="T6" fmla="*/ 0 w 12211050"/>
              <a:gd name="T7" fmla="*/ 0 h 635"/>
              <a:gd name="T8" fmla="*/ 12211050 w 12211050"/>
              <a:gd name="T9" fmla="*/ 635 h 635"/>
            </a:gdLst>
            <a:ahLst/>
            <a:cxnLst>
              <a:cxn ang="T4">
                <a:pos x="T0" y="T1"/>
              </a:cxn>
              <a:cxn ang="T5">
                <a:pos x="T2" y="T3"/>
              </a:cxn>
            </a:cxnLst>
            <a:rect l="T6" t="T7" r="T8" b="T9"/>
            <a:pathLst>
              <a:path w="12211050" h="635">
                <a:moveTo>
                  <a:pt x="0" y="0"/>
                </a:moveTo>
                <a:lnTo>
                  <a:pt x="12211050" y="0"/>
                </a:lnTo>
              </a:path>
            </a:pathLst>
          </a:custGeom>
          <a:noFill/>
          <a:ln w="12700" cap="flat" cmpd="sng">
            <a:solidFill>
              <a:schemeClr val="tx1">
                <a:lumMod val="50000"/>
                <a:lumOff val="50000"/>
              </a:schemeClr>
            </a:solidFill>
            <a:bevel/>
          </a:ln>
          <a:extLst>
            <a:ext uri="{909E8E84-426E-40DD-AFC4-6F175D3DCCD1}">
              <a14:hiddenFill xmlns:a14="http://schemas.microsoft.com/office/drawing/2010/main">
                <a:solidFill>
                  <a:srgbClr val="FFFFFF"/>
                </a:solidFill>
              </a14:hiddenFill>
            </a:ext>
          </a:extLst>
        </p:spPr>
        <p:txBody>
          <a:bodyPr lIns="67385" tIns="33692" rIns="67385" bIns="33692"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3" name="矩形标注 6"/>
          <p:cNvSpPr>
            <a:spLocks noChangeArrowheads="1"/>
          </p:cNvSpPr>
          <p:nvPr/>
        </p:nvSpPr>
        <p:spPr bwMode="auto">
          <a:xfrm>
            <a:off x="605270" y="1224012"/>
            <a:ext cx="1518742" cy="1012730"/>
          </a:xfrm>
          <a:prstGeom prst="wedgeRectCallout">
            <a:avLst>
              <a:gd name="adj1" fmla="val -28241"/>
              <a:gd name="adj2" fmla="val 79083"/>
            </a:avLst>
          </a:prstGeom>
          <a:solidFill>
            <a:srgbClr val="00B0F0"/>
          </a:solidFill>
          <a:ln>
            <a:noFill/>
          </a:ln>
        </p:spPr>
        <p:txBody>
          <a:bodyPr lIns="67385" tIns="33692" rIns="67385" bIns="33692" anchor="ctr"/>
          <a:lstStyle/>
          <a:p>
            <a:pPr algn="ctr"/>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矩形标注 22"/>
          <p:cNvSpPr>
            <a:spLocks noChangeArrowheads="1"/>
          </p:cNvSpPr>
          <p:nvPr/>
        </p:nvSpPr>
        <p:spPr bwMode="auto">
          <a:xfrm>
            <a:off x="2649011" y="1224012"/>
            <a:ext cx="1518742" cy="1012730"/>
          </a:xfrm>
          <a:prstGeom prst="wedgeRectCallout">
            <a:avLst>
              <a:gd name="adj1" fmla="val -28241"/>
              <a:gd name="adj2" fmla="val 79083"/>
            </a:avLst>
          </a:prstGeom>
          <a:solidFill>
            <a:srgbClr val="0070C0"/>
          </a:solidFill>
          <a:ln>
            <a:noFill/>
          </a:ln>
        </p:spPr>
        <p:txBody>
          <a:bodyPr lIns="67385" tIns="33692" rIns="67385" bIns="33692" anchor="ctr"/>
          <a:lstStyle/>
          <a:p>
            <a:pPr algn="ctr"/>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矩形标注 23"/>
          <p:cNvSpPr>
            <a:spLocks noChangeArrowheads="1"/>
          </p:cNvSpPr>
          <p:nvPr/>
        </p:nvSpPr>
        <p:spPr bwMode="auto">
          <a:xfrm>
            <a:off x="4795874" y="1224012"/>
            <a:ext cx="1518742" cy="1012730"/>
          </a:xfrm>
          <a:prstGeom prst="wedgeRectCallout">
            <a:avLst>
              <a:gd name="adj1" fmla="val -28241"/>
              <a:gd name="adj2" fmla="val 79083"/>
            </a:avLst>
          </a:prstGeom>
          <a:solidFill>
            <a:srgbClr val="00B0F0"/>
          </a:solidFill>
          <a:ln>
            <a:noFill/>
          </a:ln>
        </p:spPr>
        <p:txBody>
          <a:bodyPr lIns="67385" tIns="33692" rIns="67385" bIns="33692" anchor="ctr"/>
          <a:lstStyle/>
          <a:p>
            <a:pPr algn="ctr"/>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矩形标注 24"/>
          <p:cNvSpPr>
            <a:spLocks noChangeArrowheads="1"/>
          </p:cNvSpPr>
          <p:nvPr/>
        </p:nvSpPr>
        <p:spPr bwMode="auto">
          <a:xfrm>
            <a:off x="7073987" y="1224012"/>
            <a:ext cx="1518742" cy="1012730"/>
          </a:xfrm>
          <a:prstGeom prst="wedgeRectCallout">
            <a:avLst>
              <a:gd name="adj1" fmla="val -28241"/>
              <a:gd name="adj2" fmla="val 79083"/>
            </a:avLst>
          </a:prstGeom>
          <a:solidFill>
            <a:srgbClr val="0070C0"/>
          </a:solidFill>
          <a:ln>
            <a:noFill/>
          </a:ln>
        </p:spPr>
        <p:txBody>
          <a:bodyPr lIns="67385" tIns="33692" rIns="67385" bIns="33692" anchor="ctr"/>
          <a:lstStyle/>
          <a:p>
            <a:pPr algn="ctr"/>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添加内容</a:t>
            </a:r>
            <a:endParaRPr lang="zh-CN" altLang="zh-CN"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文本框 25"/>
          <p:cNvSpPr>
            <a:spLocks noChangeArrowheads="1"/>
          </p:cNvSpPr>
          <p:nvPr/>
        </p:nvSpPr>
        <p:spPr bwMode="auto">
          <a:xfrm>
            <a:off x="656835" y="2552927"/>
            <a:ext cx="802935" cy="39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85" tIns="33692" rIns="67385" bIns="33692">
            <a:spAutoFit/>
          </a:bodyPr>
          <a:lstStyle/>
          <a:p>
            <a:r>
              <a:rPr lang="en-US" sz="2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2017</a:t>
            </a:r>
            <a:endParaRPr lang="zh-CN" altLang="en-US" sz="9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26"/>
          <p:cNvSpPr>
            <a:spLocks noChangeArrowheads="1"/>
          </p:cNvSpPr>
          <p:nvPr/>
        </p:nvSpPr>
        <p:spPr bwMode="auto">
          <a:xfrm>
            <a:off x="2788465" y="2552927"/>
            <a:ext cx="802935" cy="39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85" tIns="33692" rIns="67385" bIns="33692">
            <a:spAutoFit/>
          </a:bodyPr>
          <a:lstStyle/>
          <a:p>
            <a:r>
              <a:rPr lang="en-US" sz="2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2016</a:t>
            </a:r>
            <a:endParaRPr lang="zh-CN" altLang="en-US" sz="9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27"/>
          <p:cNvSpPr>
            <a:spLocks noChangeArrowheads="1"/>
          </p:cNvSpPr>
          <p:nvPr/>
        </p:nvSpPr>
        <p:spPr bwMode="auto">
          <a:xfrm>
            <a:off x="4920094" y="2552927"/>
            <a:ext cx="802935" cy="39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85" tIns="33692" rIns="67385" bIns="33692">
            <a:spAutoFit/>
          </a:bodyPr>
          <a:lstStyle/>
          <a:p>
            <a:r>
              <a:rPr lang="en-US" sz="2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a:t>
            </a:r>
            <a:endParaRPr lang="zh-CN" altLang="en-US" sz="9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28"/>
          <p:cNvSpPr>
            <a:spLocks noChangeArrowheads="1"/>
          </p:cNvSpPr>
          <p:nvPr/>
        </p:nvSpPr>
        <p:spPr bwMode="auto">
          <a:xfrm>
            <a:off x="7051725" y="2552927"/>
            <a:ext cx="802935" cy="39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85" tIns="33692" rIns="67385" bIns="33692">
            <a:spAutoFit/>
          </a:bodyPr>
          <a:lstStyle/>
          <a:p>
            <a:r>
              <a:rPr lang="en-US" sz="2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2014</a:t>
            </a:r>
            <a:endParaRPr lang="zh-CN" altLang="en-US" sz="9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文本框 37"/>
          <p:cNvSpPr txBox="1"/>
          <p:nvPr/>
        </p:nvSpPr>
        <p:spPr>
          <a:xfrm>
            <a:off x="324782" y="3055923"/>
            <a:ext cx="1695203" cy="1028305"/>
          </a:xfrm>
          <a:prstGeom prst="rect">
            <a:avLst/>
          </a:prstGeom>
          <a:noFill/>
        </p:spPr>
        <p:txBody>
          <a:bodyPr wrap="square" lIns="67385" tIns="33692" rIns="67385" bIns="33692" rtlCol="0">
            <a:spAutoFit/>
          </a:bodyPr>
          <a:lstStyle/>
          <a:p>
            <a:pPr algn="ctr">
              <a:lnSpc>
                <a:spcPct val="130000"/>
              </a:lnSpc>
              <a:buClr>
                <a:srgbClr val="5ADAB0"/>
              </a:buClr>
              <a:buSzPct val="50000"/>
              <a:defRPr/>
            </a:pPr>
            <a:r>
              <a:rPr lang="zh-CN" altLang="en-US" dirty="0">
                <a:solidFill>
                  <a:schemeClr val="bg1"/>
                </a:solidFill>
                <a:latin typeface="微软雅黑" panose="020B0503020204020204" pitchFamily="34" charset="-122"/>
                <a:ea typeface="微软雅黑" panose="020B0503020204020204" pitchFamily="34" charset="-122"/>
              </a:rPr>
              <a:t>请在此处输入您的文本，或者复制您的文字粘贴</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2" name="文本框 37"/>
          <p:cNvSpPr txBox="1"/>
          <p:nvPr/>
        </p:nvSpPr>
        <p:spPr>
          <a:xfrm>
            <a:off x="2335195" y="3055923"/>
            <a:ext cx="1695203" cy="1028305"/>
          </a:xfrm>
          <a:prstGeom prst="rect">
            <a:avLst/>
          </a:prstGeom>
          <a:noFill/>
        </p:spPr>
        <p:txBody>
          <a:bodyPr wrap="square" lIns="67385" tIns="33692" rIns="67385" bIns="33692" rtlCol="0">
            <a:spAutoFit/>
          </a:bodyPr>
          <a:lstStyle/>
          <a:p>
            <a:pPr algn="ctr">
              <a:lnSpc>
                <a:spcPct val="130000"/>
              </a:lnSpc>
              <a:buClr>
                <a:srgbClr val="5ADAB0"/>
              </a:buClr>
              <a:buSzPct val="50000"/>
              <a:defRPr/>
            </a:pPr>
            <a:r>
              <a:rPr lang="zh-CN" altLang="en-US" dirty="0">
                <a:solidFill>
                  <a:schemeClr val="bg1"/>
                </a:solidFill>
                <a:latin typeface="微软雅黑" panose="020B0503020204020204" pitchFamily="34" charset="-122"/>
                <a:ea typeface="微软雅黑" panose="020B0503020204020204" pitchFamily="34" charset="-122"/>
              </a:rPr>
              <a:t>请在此处输入您的文本，或者复制您的文字粘贴</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3" name="文本框 37"/>
          <p:cNvSpPr txBox="1"/>
          <p:nvPr/>
        </p:nvSpPr>
        <p:spPr>
          <a:xfrm>
            <a:off x="4516043" y="3055923"/>
            <a:ext cx="1695203" cy="1028305"/>
          </a:xfrm>
          <a:prstGeom prst="rect">
            <a:avLst/>
          </a:prstGeom>
          <a:noFill/>
        </p:spPr>
        <p:txBody>
          <a:bodyPr wrap="square" lIns="67385" tIns="33692" rIns="67385" bIns="33692" rtlCol="0">
            <a:spAutoFit/>
          </a:bodyPr>
          <a:lstStyle/>
          <a:p>
            <a:pPr algn="ctr">
              <a:lnSpc>
                <a:spcPct val="130000"/>
              </a:lnSpc>
              <a:buClr>
                <a:srgbClr val="5ADAB0"/>
              </a:buClr>
              <a:buSzPct val="50000"/>
              <a:defRPr/>
            </a:pPr>
            <a:r>
              <a:rPr lang="zh-CN" altLang="en-US" dirty="0">
                <a:solidFill>
                  <a:schemeClr val="bg1"/>
                </a:solidFill>
                <a:latin typeface="微软雅黑" panose="020B0503020204020204" pitchFamily="34" charset="-122"/>
                <a:ea typeface="微软雅黑" panose="020B0503020204020204" pitchFamily="34" charset="-122"/>
              </a:rPr>
              <a:t>请在此处输入您的文本，或者复制您的文字粘贴</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4" name="文本框 37"/>
          <p:cNvSpPr txBox="1"/>
          <p:nvPr/>
        </p:nvSpPr>
        <p:spPr>
          <a:xfrm>
            <a:off x="6691400" y="3055923"/>
            <a:ext cx="1695203" cy="997143"/>
          </a:xfrm>
          <a:prstGeom prst="rect">
            <a:avLst/>
          </a:prstGeom>
          <a:noFill/>
        </p:spPr>
        <p:txBody>
          <a:bodyPr wrap="square" lIns="67385" tIns="33692" rIns="67385" bIns="33692" rtlCol="0">
            <a:spAutoFit/>
          </a:bodyPr>
          <a:lstStyle/>
          <a:p>
            <a:pPr algn="ctr">
              <a:lnSpc>
                <a:spcPct val="130000"/>
              </a:lnSpc>
              <a:buClr>
                <a:srgbClr val="5ADAB0"/>
              </a:buClr>
              <a:buSzPct val="50000"/>
              <a:defRPr/>
            </a:pPr>
            <a:r>
              <a:rPr lang="zh-CN" altLang="en-US" dirty="0">
                <a:solidFill>
                  <a:schemeClr val="bg1"/>
                </a:solidFill>
                <a:latin typeface="微软雅黑" panose="020B0503020204020204" pitchFamily="34" charset="-122"/>
                <a:ea typeface="微软雅黑" panose="020B0503020204020204" pitchFamily="34" charset="-122"/>
              </a:rPr>
              <a:t>请在此处输入您的文本，或者复制您的文字粘贴</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1+#ppt_w/2"/>
                                          </p:val>
                                        </p:tav>
                                        <p:tav tm="100000">
                                          <p:val>
                                            <p:strVal val="#ppt_x"/>
                                          </p:val>
                                        </p:tav>
                                      </p:tavLst>
                                    </p:anim>
                                    <p:anim calcmode="lin" valueType="num">
                                      <p:cBhvr additive="base">
                                        <p:cTn id="8" dur="50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par>
                                <p:cTn id="12" presetID="22" presetClass="entr" presetSubtype="1" fill="hold" grpId="0" nodeType="withEffect">
                                  <p:stCondLst>
                                    <p:cond delay="75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par>
                                <p:cTn id="15" presetID="22" presetClass="entr" presetSubtype="4"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grpId="0" nodeType="withEffect">
                                  <p:stCondLst>
                                    <p:cond delay="200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1" fill="hold" grpId="0" nodeType="withEffect">
                                  <p:stCondLst>
                                    <p:cond delay="20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22" presetClass="entr" presetSubtype="1" fill="hold" grpId="0" nodeType="withEffect">
                                  <p:stCondLst>
                                    <p:cond delay="200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par>
                                <p:cTn id="27" presetID="22" presetClass="entr" presetSubtype="4" fill="hold" grpId="0" nodeType="withEffect">
                                  <p:stCondLst>
                                    <p:cond delay="325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par>
                                <p:cTn id="30" presetID="22" presetClass="entr" presetSubtype="1" fill="hold" grpId="0" nodeType="withEffect">
                                  <p:stCondLst>
                                    <p:cond delay="325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par>
                                <p:cTn id="33" presetID="22" presetClass="entr" presetSubtype="1" fill="hold" grpId="0" nodeType="withEffect">
                                  <p:stCondLst>
                                    <p:cond delay="325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par>
                                <p:cTn id="36" presetID="22" presetClass="entr" presetSubtype="1" fill="hold" grpId="0" nodeType="withEffect">
                                  <p:stCondLst>
                                    <p:cond delay="425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par>
                                <p:cTn id="39" presetID="22" presetClass="entr" presetSubtype="1" fill="hold" grpId="0" nodeType="withEffect">
                                  <p:stCondLst>
                                    <p:cond delay="4250"/>
                                  </p:stCondLst>
                                  <p:childTnLst>
                                    <p:set>
                                      <p:cBhvr>
                                        <p:cTn id="40" dur="1" fill="hold">
                                          <p:stCondLst>
                                            <p:cond delay="0"/>
                                          </p:stCondLst>
                                        </p:cTn>
                                        <p:tgtEl>
                                          <p:spTgt spid="11"/>
                                        </p:tgtEl>
                                        <p:attrNameLst>
                                          <p:attrName>style.visibility</p:attrName>
                                        </p:attrNameLst>
                                      </p:cBhvr>
                                      <p:to>
                                        <p:strVal val="visible"/>
                                      </p:to>
                                    </p:set>
                                    <p:animEffect transition="in" filter="wipe(up)">
                                      <p:cBhvr>
                                        <p:cTn id="41" dur="500"/>
                                        <p:tgtEl>
                                          <p:spTgt spid="11"/>
                                        </p:tgtEl>
                                      </p:cBhvr>
                                    </p:animEffect>
                                  </p:childTnLst>
                                </p:cTn>
                              </p:par>
                              <p:par>
                                <p:cTn id="42" presetID="22" presetClass="entr" presetSubtype="4" fill="hold" grpId="0" nodeType="withEffect">
                                  <p:stCondLst>
                                    <p:cond delay="425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5"/>
          <p:cNvCxnSpPr/>
          <p:nvPr/>
        </p:nvCxnSpPr>
        <p:spPr>
          <a:xfrm>
            <a:off x="3731879" y="1147541"/>
            <a:ext cx="372045" cy="0"/>
          </a:xfrm>
          <a:prstGeom prst="line">
            <a:avLst/>
          </a:prstGeom>
          <a:ln w="19050">
            <a:solidFill>
              <a:schemeClr val="tx1">
                <a:lumMod val="50000"/>
                <a:lumOff val="50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 name="Straight Connector 22"/>
          <p:cNvCxnSpPr/>
          <p:nvPr/>
        </p:nvCxnSpPr>
        <p:spPr>
          <a:xfrm>
            <a:off x="4103925" y="1828728"/>
            <a:ext cx="372045" cy="0"/>
          </a:xfrm>
          <a:prstGeom prst="line">
            <a:avLst/>
          </a:prstGeom>
          <a:ln w="19050">
            <a:solidFill>
              <a:schemeClr val="tx1">
                <a:lumMod val="50000"/>
                <a:lumOff val="50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 name="Straight Connector 23"/>
          <p:cNvCxnSpPr/>
          <p:nvPr/>
        </p:nvCxnSpPr>
        <p:spPr>
          <a:xfrm>
            <a:off x="4451416" y="2422718"/>
            <a:ext cx="372045" cy="0"/>
          </a:xfrm>
          <a:prstGeom prst="line">
            <a:avLst/>
          </a:prstGeom>
          <a:ln w="19050">
            <a:solidFill>
              <a:schemeClr val="tx1">
                <a:lumMod val="50000"/>
                <a:lumOff val="50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 name="Straight Connector 24"/>
          <p:cNvCxnSpPr/>
          <p:nvPr/>
        </p:nvCxnSpPr>
        <p:spPr>
          <a:xfrm>
            <a:off x="4829969" y="3108534"/>
            <a:ext cx="372045" cy="0"/>
          </a:xfrm>
          <a:prstGeom prst="line">
            <a:avLst/>
          </a:prstGeom>
          <a:ln w="19050">
            <a:solidFill>
              <a:schemeClr val="tx1">
                <a:lumMod val="50000"/>
                <a:lumOff val="50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 name="Straight Connector 26"/>
          <p:cNvCxnSpPr/>
          <p:nvPr/>
        </p:nvCxnSpPr>
        <p:spPr>
          <a:xfrm>
            <a:off x="5202014" y="3757920"/>
            <a:ext cx="372045" cy="0"/>
          </a:xfrm>
          <a:prstGeom prst="line">
            <a:avLst/>
          </a:prstGeom>
          <a:ln w="19050">
            <a:solidFill>
              <a:schemeClr val="tx1">
                <a:lumMod val="50000"/>
                <a:lumOff val="50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506459" y="1632542"/>
            <a:ext cx="1434018" cy="655623"/>
            <a:chOff x="3394198" y="2537827"/>
            <a:chExt cx="1942374" cy="892060"/>
          </a:xfrm>
          <a:solidFill>
            <a:srgbClr val="00B0F0"/>
          </a:solidFill>
        </p:grpSpPr>
        <p:sp>
          <p:nvSpPr>
            <p:cNvPr id="8" name="任意多边形 7"/>
            <p:cNvSpPr/>
            <p:nvPr/>
          </p:nvSpPr>
          <p:spPr>
            <a:xfrm>
              <a:off x="3394198" y="2537827"/>
              <a:ext cx="1942374" cy="849788"/>
            </a:xfrm>
            <a:custGeom>
              <a:avLst/>
              <a:gdLst>
                <a:gd name="connsiteX0" fmla="*/ 0 w 1942627"/>
                <a:gd name="connsiteY0" fmla="*/ 884769 h 884769"/>
                <a:gd name="connsiteX1" fmla="*/ 485659 w 1942627"/>
                <a:gd name="connsiteY1" fmla="*/ 0 h 884769"/>
                <a:gd name="connsiteX2" fmla="*/ 1456968 w 1942627"/>
                <a:gd name="connsiteY2" fmla="*/ 0 h 884769"/>
                <a:gd name="connsiteX3" fmla="*/ 1942627 w 1942627"/>
                <a:gd name="connsiteY3" fmla="*/ 884769 h 884769"/>
                <a:gd name="connsiteX4" fmla="*/ 0 w 1942627"/>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2627" h="884769">
                  <a:moveTo>
                    <a:pt x="0" y="884769"/>
                  </a:moveTo>
                  <a:lnTo>
                    <a:pt x="485659" y="0"/>
                  </a:lnTo>
                  <a:lnTo>
                    <a:pt x="1456968" y="0"/>
                  </a:lnTo>
                  <a:lnTo>
                    <a:pt x="1942627" y="884769"/>
                  </a:lnTo>
                  <a:lnTo>
                    <a:pt x="0" y="884769"/>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60280" tIns="20320" rIns="360280" bIns="20320" numCol="1" spcCol="1270" anchor="b" anchorCtr="0">
              <a:noAutofit/>
            </a:bodyPr>
            <a:lstStyle/>
            <a:p>
              <a:pPr algn="ctr" defTabSz="523875">
                <a:lnSpc>
                  <a:spcPct val="90000"/>
                </a:lnSpc>
                <a:spcBef>
                  <a:spcPct val="0"/>
                </a:spcBef>
                <a:spcAft>
                  <a:spcPct val="35000"/>
                </a:spcAft>
              </a:pPr>
              <a:endParaRPr lang="th-TH"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21"/>
            <p:cNvSpPr txBox="1"/>
            <p:nvPr/>
          </p:nvSpPr>
          <p:spPr>
            <a:xfrm>
              <a:off x="3734930" y="2885486"/>
              <a:ext cx="1260909" cy="544401"/>
            </a:xfrm>
            <a:prstGeom prst="rect">
              <a:avLst/>
            </a:prstGeom>
            <a:grpFill/>
          </p:spPr>
          <p:txBody>
            <a:bodyPr wrap="square" rtlCol="0">
              <a:spAutoFit/>
            </a:bodyPr>
            <a:lstStyle/>
            <a:p>
              <a:pPr algn="ctr"/>
              <a:r>
                <a:rPr lang="zh-CN" altLang="en-US" sz="1000"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0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2147954" y="2257098"/>
            <a:ext cx="2151028" cy="624555"/>
            <a:chOff x="2908604" y="3387616"/>
            <a:chExt cx="2913562" cy="849788"/>
          </a:xfrm>
          <a:solidFill>
            <a:srgbClr val="00B0F0"/>
          </a:solidFill>
        </p:grpSpPr>
        <p:sp>
          <p:nvSpPr>
            <p:cNvPr id="11" name="任意多边形 10"/>
            <p:cNvSpPr/>
            <p:nvPr/>
          </p:nvSpPr>
          <p:spPr>
            <a:xfrm>
              <a:off x="2908604" y="3387616"/>
              <a:ext cx="2913562" cy="849788"/>
            </a:xfrm>
            <a:custGeom>
              <a:avLst/>
              <a:gdLst>
                <a:gd name="connsiteX0" fmla="*/ 0 w 2913941"/>
                <a:gd name="connsiteY0" fmla="*/ 884769 h 884769"/>
                <a:gd name="connsiteX1" fmla="*/ 485659 w 2913941"/>
                <a:gd name="connsiteY1" fmla="*/ 0 h 884769"/>
                <a:gd name="connsiteX2" fmla="*/ 2428282 w 2913941"/>
                <a:gd name="connsiteY2" fmla="*/ 0 h 884769"/>
                <a:gd name="connsiteX3" fmla="*/ 2913941 w 2913941"/>
                <a:gd name="connsiteY3" fmla="*/ 884769 h 884769"/>
                <a:gd name="connsiteX4" fmla="*/ 0 w 2913941"/>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941" h="884769">
                  <a:moveTo>
                    <a:pt x="0" y="884769"/>
                  </a:moveTo>
                  <a:lnTo>
                    <a:pt x="485659" y="0"/>
                  </a:lnTo>
                  <a:lnTo>
                    <a:pt x="2428282" y="0"/>
                  </a:lnTo>
                  <a:lnTo>
                    <a:pt x="2913941" y="884769"/>
                  </a:lnTo>
                  <a:lnTo>
                    <a:pt x="0" y="884769"/>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0260" tIns="20320" rIns="530260" bIns="20320" numCol="1" spcCol="1270" anchor="b" anchorCtr="0">
              <a:noAutofit/>
            </a:bodyPr>
            <a:lstStyle/>
            <a:p>
              <a:pPr algn="ctr" defTabSz="523875">
                <a:lnSpc>
                  <a:spcPct val="90000"/>
                </a:lnSpc>
                <a:spcBef>
                  <a:spcPct val="0"/>
                </a:spcBef>
                <a:spcAft>
                  <a:spcPct val="35000"/>
                </a:spcAft>
              </a:pPr>
              <a:endParaRPr lang="th-TH"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22"/>
            <p:cNvSpPr txBox="1"/>
            <p:nvPr/>
          </p:nvSpPr>
          <p:spPr>
            <a:xfrm>
              <a:off x="3555244" y="3719592"/>
              <a:ext cx="1620278" cy="376893"/>
            </a:xfrm>
            <a:prstGeom prst="rect">
              <a:avLst/>
            </a:prstGeom>
            <a:grpFill/>
          </p:spPr>
          <p:txBody>
            <a:bodyPr wrap="square" rtlCol="0">
              <a:spAutoFit/>
            </a:bodyPr>
            <a:lstStyle/>
            <a:p>
              <a:pPr algn="ctr"/>
              <a:r>
                <a:rPr lang="zh-CN" altLang="en-US" sz="1200"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1789450" y="2881654"/>
            <a:ext cx="2868037" cy="624555"/>
            <a:chOff x="2423010" y="4237405"/>
            <a:chExt cx="3884749" cy="849788"/>
          </a:xfrm>
          <a:solidFill>
            <a:srgbClr val="00B0F0"/>
          </a:solidFill>
        </p:grpSpPr>
        <p:sp>
          <p:nvSpPr>
            <p:cNvPr id="14" name="任意多边形 13"/>
            <p:cNvSpPr/>
            <p:nvPr/>
          </p:nvSpPr>
          <p:spPr>
            <a:xfrm>
              <a:off x="2423010" y="4237405"/>
              <a:ext cx="3884749" cy="849788"/>
            </a:xfrm>
            <a:custGeom>
              <a:avLst/>
              <a:gdLst>
                <a:gd name="connsiteX0" fmla="*/ 0 w 3885255"/>
                <a:gd name="connsiteY0" fmla="*/ 884769 h 884769"/>
                <a:gd name="connsiteX1" fmla="*/ 485659 w 3885255"/>
                <a:gd name="connsiteY1" fmla="*/ 0 h 884769"/>
                <a:gd name="connsiteX2" fmla="*/ 3399596 w 3885255"/>
                <a:gd name="connsiteY2" fmla="*/ 0 h 884769"/>
                <a:gd name="connsiteX3" fmla="*/ 3885255 w 3885255"/>
                <a:gd name="connsiteY3" fmla="*/ 884769 h 884769"/>
                <a:gd name="connsiteX4" fmla="*/ 0 w 3885255"/>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5255" h="884769">
                  <a:moveTo>
                    <a:pt x="0" y="884769"/>
                  </a:moveTo>
                  <a:lnTo>
                    <a:pt x="485659" y="0"/>
                  </a:lnTo>
                  <a:lnTo>
                    <a:pt x="3399596" y="0"/>
                  </a:lnTo>
                  <a:lnTo>
                    <a:pt x="3885255" y="884769"/>
                  </a:lnTo>
                  <a:lnTo>
                    <a:pt x="0" y="884769"/>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00240" tIns="20320" rIns="700240" bIns="20320" numCol="1" spcCol="1270" anchor="b" anchorCtr="0">
              <a:noAutofit/>
            </a:bodyPr>
            <a:lstStyle/>
            <a:p>
              <a:pPr algn="ctr" defTabSz="523875">
                <a:lnSpc>
                  <a:spcPct val="90000"/>
                </a:lnSpc>
                <a:spcBef>
                  <a:spcPct val="0"/>
                </a:spcBef>
                <a:spcAft>
                  <a:spcPct val="35000"/>
                </a:spcAft>
              </a:pPr>
              <a:endParaRPr lang="th-TH"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23"/>
            <p:cNvSpPr txBox="1"/>
            <p:nvPr/>
          </p:nvSpPr>
          <p:spPr>
            <a:xfrm>
              <a:off x="3394198" y="4612624"/>
              <a:ext cx="1942372" cy="397832"/>
            </a:xfrm>
            <a:prstGeom prst="rect">
              <a:avLst/>
            </a:prstGeom>
            <a:grpFill/>
          </p:spPr>
          <p:txBody>
            <a:bodyPr wrap="square" rtlCol="0">
              <a:spAutoFit/>
            </a:bodyPr>
            <a:lstStyle/>
            <a:p>
              <a:pPr algn="ctr"/>
              <a:r>
                <a:rPr lang="zh-CN" altLang="en-US"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1430945" y="3506209"/>
            <a:ext cx="3585047" cy="624555"/>
            <a:chOff x="1937417" y="5087194"/>
            <a:chExt cx="4855936" cy="849788"/>
          </a:xfrm>
          <a:solidFill>
            <a:srgbClr val="00B0F0"/>
          </a:solidFill>
        </p:grpSpPr>
        <p:sp>
          <p:nvSpPr>
            <p:cNvPr id="17" name="任意多边形 16"/>
            <p:cNvSpPr/>
            <p:nvPr/>
          </p:nvSpPr>
          <p:spPr>
            <a:xfrm>
              <a:off x="1937417" y="5087194"/>
              <a:ext cx="4855936" cy="849788"/>
            </a:xfrm>
            <a:custGeom>
              <a:avLst/>
              <a:gdLst>
                <a:gd name="connsiteX0" fmla="*/ 0 w 4856568"/>
                <a:gd name="connsiteY0" fmla="*/ 884769 h 884769"/>
                <a:gd name="connsiteX1" fmla="*/ 485659 w 4856568"/>
                <a:gd name="connsiteY1" fmla="*/ 0 h 884769"/>
                <a:gd name="connsiteX2" fmla="*/ 4370909 w 4856568"/>
                <a:gd name="connsiteY2" fmla="*/ 0 h 884769"/>
                <a:gd name="connsiteX3" fmla="*/ 4856568 w 4856568"/>
                <a:gd name="connsiteY3" fmla="*/ 884769 h 884769"/>
                <a:gd name="connsiteX4" fmla="*/ 0 w 4856568"/>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6568" h="884769">
                  <a:moveTo>
                    <a:pt x="0" y="884769"/>
                  </a:moveTo>
                  <a:lnTo>
                    <a:pt x="485659" y="0"/>
                  </a:lnTo>
                  <a:lnTo>
                    <a:pt x="4370909" y="0"/>
                  </a:lnTo>
                  <a:lnTo>
                    <a:pt x="4856568" y="884769"/>
                  </a:lnTo>
                  <a:lnTo>
                    <a:pt x="0" y="884769"/>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70219" tIns="20320" rIns="870220" bIns="20320" numCol="1" spcCol="1270" anchor="b" anchorCtr="0">
              <a:noAutofit/>
            </a:bodyPr>
            <a:lstStyle/>
            <a:p>
              <a:pPr algn="ctr" defTabSz="523875">
                <a:lnSpc>
                  <a:spcPct val="90000"/>
                </a:lnSpc>
                <a:spcBef>
                  <a:spcPct val="0"/>
                </a:spcBef>
                <a:spcAft>
                  <a:spcPct val="35000"/>
                </a:spcAft>
              </a:pPr>
              <a:endParaRPr lang="th-TH"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24"/>
            <p:cNvSpPr txBox="1"/>
            <p:nvPr/>
          </p:nvSpPr>
          <p:spPr>
            <a:xfrm>
              <a:off x="3137684" y="5316119"/>
              <a:ext cx="2455400" cy="502524"/>
            </a:xfrm>
            <a:prstGeom prst="rect">
              <a:avLst/>
            </a:prstGeom>
            <a:grpFill/>
          </p:spPr>
          <p:txBody>
            <a:bodyPr wrap="square" rtlCol="0">
              <a:spAutoFit/>
            </a:bodyPr>
            <a:lstStyle/>
            <a:p>
              <a:pPr algn="ctr"/>
              <a:r>
                <a:rPr lang="zh-CN" altLang="en-US" sz="1800" b="1" dirty="0">
                  <a:solidFill>
                    <a:prstClr val="white"/>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8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2758015" y="1007988"/>
            <a:ext cx="930905" cy="624555"/>
            <a:chOff x="3734930" y="1688039"/>
            <a:chExt cx="1260908" cy="849788"/>
          </a:xfrm>
          <a:solidFill>
            <a:srgbClr val="00B0F0"/>
          </a:solidFill>
        </p:grpSpPr>
        <p:sp>
          <p:nvSpPr>
            <p:cNvPr id="20" name="任意多边形 19"/>
            <p:cNvSpPr/>
            <p:nvPr/>
          </p:nvSpPr>
          <p:spPr>
            <a:xfrm>
              <a:off x="3879791" y="1688039"/>
              <a:ext cx="971187" cy="849788"/>
            </a:xfrm>
            <a:custGeom>
              <a:avLst/>
              <a:gdLst>
                <a:gd name="connsiteX0" fmla="*/ 0 w 971313"/>
                <a:gd name="connsiteY0" fmla="*/ 884769 h 884769"/>
                <a:gd name="connsiteX1" fmla="*/ 485657 w 971313"/>
                <a:gd name="connsiteY1" fmla="*/ 0 h 884769"/>
                <a:gd name="connsiteX2" fmla="*/ 485657 w 971313"/>
                <a:gd name="connsiteY2" fmla="*/ 0 h 884769"/>
                <a:gd name="connsiteX3" fmla="*/ 971313 w 971313"/>
                <a:gd name="connsiteY3" fmla="*/ 884769 h 884769"/>
                <a:gd name="connsiteX4" fmla="*/ 0 w 971313"/>
                <a:gd name="connsiteY4" fmla="*/ 884769 h 884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313" h="884769">
                  <a:moveTo>
                    <a:pt x="0" y="884769"/>
                  </a:moveTo>
                  <a:lnTo>
                    <a:pt x="485657" y="0"/>
                  </a:lnTo>
                  <a:lnTo>
                    <a:pt x="485657" y="0"/>
                  </a:lnTo>
                  <a:lnTo>
                    <a:pt x="971313" y="884769"/>
                  </a:lnTo>
                  <a:lnTo>
                    <a:pt x="0" y="884769"/>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320" tIns="20320" rIns="20320" bIns="20320" numCol="1" spcCol="1270" anchor="b" anchorCtr="0">
              <a:noAutofit/>
            </a:bodyPr>
            <a:lstStyle/>
            <a:p>
              <a:pPr algn="ctr" defTabSz="523875">
                <a:lnSpc>
                  <a:spcPct val="90000"/>
                </a:lnSpc>
                <a:spcBef>
                  <a:spcPct val="0"/>
                </a:spcBef>
                <a:spcAft>
                  <a:spcPct val="35000"/>
                </a:spcAft>
              </a:pPr>
              <a:endParaRPr lang="th-TH" sz="12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5"/>
            <p:cNvSpPr txBox="1"/>
            <p:nvPr/>
          </p:nvSpPr>
          <p:spPr>
            <a:xfrm>
              <a:off x="3734930" y="2118959"/>
              <a:ext cx="1260908" cy="335016"/>
            </a:xfrm>
            <a:prstGeom prst="rect">
              <a:avLst/>
            </a:prstGeom>
            <a:noFill/>
          </p:spPr>
          <p:txBody>
            <a:bodyPr wrap="square" rtlCol="0">
              <a:spAutoFit/>
            </a:bodyPr>
            <a:lstStyle/>
            <a:p>
              <a:pPr algn="ctr"/>
              <a:r>
                <a:rPr lang="zh-CN" altLang="en-US" sz="1000" b="1" dirty="0">
                  <a:solidFill>
                    <a:prstClr val="white"/>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000"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13"/>
          <p:cNvSpPr txBox="1"/>
          <p:nvPr/>
        </p:nvSpPr>
        <p:spPr>
          <a:xfrm>
            <a:off x="4298983" y="1030824"/>
            <a:ext cx="1722923" cy="276999"/>
          </a:xfrm>
          <a:prstGeom prst="rect">
            <a:avLst/>
          </a:prstGeom>
          <a:noFill/>
          <a:ln>
            <a:noFill/>
          </a:ln>
        </p:spPr>
        <p:txBody>
          <a:bodyPr wrap="square" lIns="0" tIns="0" rIns="0" bIns="0" rtlCol="0" anchor="t" anchorCtr="0">
            <a:spAutoFit/>
          </a:bodyPr>
          <a:lstStyle/>
          <a:p>
            <a:pPr defTabSz="896620">
              <a:spcBef>
                <a:spcPct val="20000"/>
              </a:spcBef>
              <a:defRPr/>
            </a:pPr>
            <a:r>
              <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4637440" y="1680209"/>
            <a:ext cx="1722923" cy="276999"/>
          </a:xfrm>
          <a:prstGeom prst="rect">
            <a:avLst/>
          </a:prstGeom>
          <a:noFill/>
        </p:spPr>
        <p:txBody>
          <a:bodyPr wrap="square" lIns="0" tIns="0" rIns="0" bIns="0" rtlCol="0" anchor="t" anchorCtr="0">
            <a:spAutoFit/>
          </a:bodyPr>
          <a:lstStyle/>
          <a:p>
            <a:pPr defTabSz="896620">
              <a:spcBef>
                <a:spcPct val="20000"/>
              </a:spcBef>
              <a:defRPr/>
            </a:pPr>
            <a:r>
              <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4975897" y="2286997"/>
            <a:ext cx="1722923" cy="276999"/>
          </a:xfrm>
          <a:prstGeom prst="rect">
            <a:avLst/>
          </a:prstGeom>
          <a:noFill/>
        </p:spPr>
        <p:txBody>
          <a:bodyPr wrap="square" lIns="0" tIns="0" rIns="0" bIns="0" rtlCol="0" anchor="t" anchorCtr="0">
            <a:spAutoFit/>
          </a:bodyPr>
          <a:lstStyle/>
          <a:p>
            <a:pPr defTabSz="896620">
              <a:spcBef>
                <a:spcPct val="20000"/>
              </a:spcBef>
              <a:defRPr/>
            </a:pPr>
            <a:r>
              <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5374498" y="2972813"/>
            <a:ext cx="1722923" cy="276999"/>
          </a:xfrm>
          <a:prstGeom prst="rect">
            <a:avLst/>
          </a:prstGeom>
          <a:noFill/>
        </p:spPr>
        <p:txBody>
          <a:bodyPr wrap="square" lIns="0" tIns="0" rIns="0" bIns="0" rtlCol="0" anchor="t" anchorCtr="0">
            <a:spAutoFit/>
          </a:bodyPr>
          <a:lstStyle/>
          <a:p>
            <a:pPr defTabSz="896620">
              <a:spcBef>
                <a:spcPct val="20000"/>
              </a:spcBef>
              <a:defRPr/>
            </a:pPr>
            <a:r>
              <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5760083" y="3622199"/>
            <a:ext cx="1722923" cy="276999"/>
          </a:xfrm>
          <a:prstGeom prst="rect">
            <a:avLst/>
          </a:prstGeom>
          <a:noFill/>
        </p:spPr>
        <p:txBody>
          <a:bodyPr wrap="square" lIns="0" tIns="0" rIns="0" bIns="0" rtlCol="0" anchor="t" anchorCtr="0">
            <a:spAutoFit/>
          </a:bodyPr>
          <a:lstStyle/>
          <a:p>
            <a:pPr defTabSz="896620">
              <a:spcBef>
                <a:spcPct val="20000"/>
              </a:spcBef>
              <a:defRPr/>
            </a:pPr>
            <a:r>
              <a:rPr lang="zh-CN" altLang="en-US" sz="9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38000" fill="hold" nodeType="clickEffect" p14:presetBounceEnd="42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2000">
                                          <p:cBhvr additive="base">
                                            <p:cTn id="7" dur="500" fill="hold"/>
                                            <p:tgtEl>
                                              <p:spTgt spid="16"/>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accel="38000" fill="hold" nodeType="withEffect" p14:presetBounceEnd="42000">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500" fill="hold"/>
                                            <p:tgtEl>
                                              <p:spTgt spid="13"/>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accel="38000" fill="hold" nodeType="withEffect" p14:presetBounceEnd="42000">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14:bounceEnd="42000">
                                          <p:cBhvr additive="base">
                                            <p:cTn id="15"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38000" fill="hold" nodeType="withEffect" p14:presetBounceEnd="42000">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14:bounceEnd="42000">
                                          <p:cBhvr additive="base">
                                            <p:cTn id="19" dur="500" fill="hold"/>
                                            <p:tgtEl>
                                              <p:spTgt spid="7"/>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accel="38000" fill="hold" nodeType="withEffect" p14:presetBounceEnd="42000">
                                      <p:stCondLst>
                                        <p:cond delay="800"/>
                                      </p:stCondLst>
                                      <p:childTnLst>
                                        <p:set>
                                          <p:cBhvr>
                                            <p:cTn id="22" dur="1" fill="hold">
                                              <p:stCondLst>
                                                <p:cond delay="0"/>
                                              </p:stCondLst>
                                            </p:cTn>
                                            <p:tgtEl>
                                              <p:spTgt spid="19"/>
                                            </p:tgtEl>
                                            <p:attrNameLst>
                                              <p:attrName>style.visibility</p:attrName>
                                            </p:attrNameLst>
                                          </p:cBhvr>
                                          <p:to>
                                            <p:strVal val="visible"/>
                                          </p:to>
                                        </p:set>
                                        <p:anim calcmode="lin" valueType="num" p14:bounceEnd="42000">
                                          <p:cBhvr additive="base">
                                            <p:cTn id="23" dur="500" fill="hold"/>
                                            <p:tgtEl>
                                              <p:spTgt spid="19"/>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par>
                                    <p:cTn id="32" presetID="22" presetClass="entr" presetSubtype="8" fill="hold" nodeType="withEffect">
                                      <p:stCondLst>
                                        <p:cond delay="40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par>
                                    <p:cTn id="35" presetID="22" presetClass="entr" presetSubtype="8" fill="hold" nodeType="withEffect">
                                      <p:stCondLst>
                                        <p:cond delay="60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8" fill="hold" nodeType="withEffect">
                                      <p:stCondLst>
                                        <p:cond delay="8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40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1+#ppt_w/2"/>
                                              </p:val>
                                            </p:tav>
                                            <p:tav tm="100000">
                                              <p:val>
                                                <p:strVal val="#ppt_x"/>
                                              </p:val>
                                            </p:tav>
                                          </p:tavLst>
                                        </p:anim>
                                        <p:anim calcmode="lin" valueType="num">
                                          <p:cBhvr additive="base">
                                            <p:cTn id="54" dur="50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6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1+#ppt_w/2"/>
                                              </p:val>
                                            </p:tav>
                                            <p:tav tm="100000">
                                              <p:val>
                                                <p:strVal val="#ppt_x"/>
                                              </p:val>
                                            </p:tav>
                                          </p:tavLst>
                                        </p:anim>
                                        <p:anim calcmode="lin" valueType="num">
                                          <p:cBhvr additive="base">
                                            <p:cTn id="58" dur="500" fill="hold"/>
                                            <p:tgtEl>
                                              <p:spTgt spid="2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80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1+#ppt_w/2"/>
                                              </p:val>
                                            </p:tav>
                                            <p:tav tm="100000">
                                              <p:val>
                                                <p:strVal val="#ppt_x"/>
                                              </p:val>
                                            </p:tav>
                                          </p:tavLst>
                                        </p:anim>
                                        <p:anim calcmode="lin" valueType="num">
                                          <p:cBhvr additive="base">
                                            <p:cTn id="6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3800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accel="38000" fill="hold" nodeType="withEffect">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accel="38000" fill="hold" nodeType="withEffect">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accel="38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accel="38000" fill="hold" nodeType="withEffect">
                                      <p:stCondLst>
                                        <p:cond delay="8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par>
                                    <p:cTn id="32" presetID="22" presetClass="entr" presetSubtype="8" fill="hold" nodeType="withEffect">
                                      <p:stCondLst>
                                        <p:cond delay="40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par>
                                    <p:cTn id="35" presetID="22" presetClass="entr" presetSubtype="8" fill="hold" nodeType="withEffect">
                                      <p:stCondLst>
                                        <p:cond delay="60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8" fill="hold" nodeType="withEffect">
                                      <p:stCondLst>
                                        <p:cond delay="8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40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1+#ppt_w/2"/>
                                              </p:val>
                                            </p:tav>
                                            <p:tav tm="100000">
                                              <p:val>
                                                <p:strVal val="#ppt_x"/>
                                              </p:val>
                                            </p:tav>
                                          </p:tavLst>
                                        </p:anim>
                                        <p:anim calcmode="lin" valueType="num">
                                          <p:cBhvr additive="base">
                                            <p:cTn id="54" dur="50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6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1+#ppt_w/2"/>
                                              </p:val>
                                            </p:tav>
                                            <p:tav tm="100000">
                                              <p:val>
                                                <p:strVal val="#ppt_x"/>
                                              </p:val>
                                            </p:tav>
                                          </p:tavLst>
                                        </p:anim>
                                        <p:anim calcmode="lin" valueType="num">
                                          <p:cBhvr additive="base">
                                            <p:cTn id="58" dur="500" fill="hold"/>
                                            <p:tgtEl>
                                              <p:spTgt spid="2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80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1+#ppt_w/2"/>
                                              </p:val>
                                            </p:tav>
                                            <p:tav tm="100000">
                                              <p:val>
                                                <p:strVal val="#ppt_x"/>
                                              </p:val>
                                            </p:tav>
                                          </p:tavLst>
                                        </p:anim>
                                        <p:anim calcmode="lin" valueType="num">
                                          <p:cBhvr additive="base">
                                            <p:cTn id="6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p:nvPr/>
        </p:nvSpPr>
        <p:spPr bwMode="auto">
          <a:xfrm>
            <a:off x="744261" y="1395455"/>
            <a:ext cx="2312210" cy="274766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0070C0"/>
          </a:solidFill>
          <a:ln w="63500">
            <a:noFill/>
          </a:ln>
          <a:effectLst>
            <a:outerShdw blurRad="190500" dist="38100" dir="8100000" algn="tr" rotWithShape="0">
              <a:prstClr val="black">
                <a:alpha val="40000"/>
              </a:prstClr>
            </a:outerShdw>
          </a:effectLst>
        </p:spPr>
        <p:txBody>
          <a:bodyPr vert="horz" wrap="square" lIns="67367" tIns="33683" rIns="67367" bIns="33683"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 name="Freeform 6"/>
          <p:cNvSpPr/>
          <p:nvPr/>
        </p:nvSpPr>
        <p:spPr bwMode="auto">
          <a:xfrm>
            <a:off x="2787209" y="2425221"/>
            <a:ext cx="1470569" cy="1747515"/>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00B0F0"/>
          </a:solidFill>
          <a:ln w="63500">
            <a:noFill/>
          </a:ln>
          <a:effectLst>
            <a:outerShdw blurRad="152400" dist="38100" dir="8100000" algn="tr" rotWithShape="0">
              <a:prstClr val="black">
                <a:alpha val="40000"/>
              </a:prstClr>
            </a:outerShdw>
          </a:effectLst>
        </p:spPr>
        <p:txBody>
          <a:bodyPr vert="horz" wrap="square" lIns="67367" tIns="33683" rIns="67367" bIns="33683"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 name="椭圆 3"/>
          <p:cNvSpPr/>
          <p:nvPr/>
        </p:nvSpPr>
        <p:spPr bwMode="auto">
          <a:xfrm>
            <a:off x="2397397" y="1391142"/>
            <a:ext cx="690748" cy="687993"/>
          </a:xfrm>
          <a:prstGeom prst="ellipse">
            <a:avLst/>
          </a:prstGeom>
          <a:solidFill>
            <a:srgbClr val="00B0F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p:spPr>
        <p:txBody>
          <a:bodyPr vert="horz" wrap="square" lIns="67367" tIns="33683" rIns="67367" bIns="33683" numCol="1" rtlCol="0" anchor="t" anchorCtr="0" compatLnSpc="1"/>
          <a:lstStyle/>
          <a:p>
            <a:pPr defTabSz="673735"/>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3968999" y="2584944"/>
            <a:ext cx="577561" cy="575257"/>
          </a:xfrm>
          <a:prstGeom prst="ellipse">
            <a:avLst/>
          </a:prstGeom>
          <a:solidFill>
            <a:srgbClr val="0070C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p:spPr>
        <p:txBody>
          <a:bodyPr vert="horz" wrap="square" lIns="67367" tIns="33683" rIns="67367" bIns="33683" numCol="1" rtlCol="0" anchor="t" anchorCtr="0" compatLnSpc="1"/>
          <a:lstStyle/>
          <a:p>
            <a:pPr defTabSz="673735"/>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2420042" y="1543197"/>
            <a:ext cx="664113" cy="373207"/>
          </a:xfrm>
          <a:prstGeom prst="rect">
            <a:avLst/>
          </a:prstGeom>
          <a:noFill/>
        </p:spPr>
        <p:txBody>
          <a:bodyPr wrap="none" lIns="67367" tIns="33683" rIns="67367" bIns="33683"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968141" y="2702931"/>
            <a:ext cx="559243" cy="314245"/>
          </a:xfrm>
          <a:prstGeom prst="rect">
            <a:avLst/>
          </a:prstGeom>
          <a:noFill/>
        </p:spPr>
        <p:txBody>
          <a:bodyPr wrap="none" lIns="67367" tIns="33683" rIns="67367" bIns="33683"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1594855" y="1814524"/>
            <a:ext cx="751603" cy="437356"/>
          </a:xfrm>
          <a:prstGeom prst="rect">
            <a:avLst/>
          </a:prstGeom>
          <a:noFill/>
        </p:spPr>
        <p:txBody>
          <a:bodyPr wrap="none" lIns="67367" tIns="33683" rIns="67367" bIns="33683"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endParaRPr lang="zh-CN" altLang="en-US" sz="24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926719" y="2371436"/>
            <a:ext cx="1927099" cy="991354"/>
          </a:xfrm>
          <a:prstGeom prst="rect">
            <a:avLst/>
          </a:prstGeom>
          <a:noFill/>
        </p:spPr>
        <p:txBody>
          <a:bodyPr wrap="square" lIns="67367" tIns="33683" rIns="67367" bIns="33683" rtlCol="0">
            <a:spAutoFit/>
          </a:bodyPr>
          <a:lstStyle/>
          <a:p>
            <a:pPr algn="ct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endParaRPr lang="zh-CN" altLang="en-US" sz="1200" dirty="0">
              <a:solidFill>
                <a:srgbClr val="F8F8F8"/>
              </a:solidFill>
              <a:latin typeface="微软雅黑" panose="020B0503020204020204" pitchFamily="34" charset="-122"/>
              <a:ea typeface="微软雅黑" panose="020B0503020204020204" pitchFamily="34" charset="-122"/>
            </a:endParaRP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221539" y="2734013"/>
            <a:ext cx="647544" cy="373207"/>
          </a:xfrm>
          <a:prstGeom prst="rect">
            <a:avLst/>
          </a:prstGeom>
          <a:noFill/>
        </p:spPr>
        <p:txBody>
          <a:bodyPr wrap="none" lIns="67367" tIns="33683" rIns="67367" bIns="33683"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实际</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839777" y="3108440"/>
            <a:ext cx="1377292" cy="407137"/>
          </a:xfrm>
          <a:prstGeom prst="rect">
            <a:avLst/>
          </a:prstGeom>
          <a:noFill/>
        </p:spPr>
        <p:txBody>
          <a:bodyPr wrap="square" lIns="67367" tIns="33683" rIns="67367" bIns="33683"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请输入您的文字对</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r>
              <a:rPr lang="zh-CN" altLang="en-US" sz="1100" dirty="0">
                <a:solidFill>
                  <a:schemeClr val="bg1"/>
                </a:solidFill>
                <a:latin typeface="微软雅黑" panose="020B0503020204020204" pitchFamily="34" charset="-122"/>
                <a:ea typeface="微软雅黑" panose="020B0503020204020204" pitchFamily="34" charset="-122"/>
              </a:rPr>
              <a:t>实际情况进行说明</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407628" y="1446217"/>
            <a:ext cx="4231241" cy="791042"/>
          </a:xfrm>
          <a:prstGeom prst="rect">
            <a:avLst/>
          </a:prstGeom>
          <a:noFill/>
        </p:spPr>
        <p:txBody>
          <a:bodyPr wrap="square" lIns="67367" tIns="33683" rIns="67367" bIns="33683"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4713186" y="2888214"/>
            <a:ext cx="3543681" cy="791042"/>
          </a:xfrm>
          <a:prstGeom prst="rect">
            <a:avLst/>
          </a:prstGeom>
          <a:noFill/>
        </p:spPr>
        <p:txBody>
          <a:bodyPr wrap="square" lIns="67367" tIns="33683" rIns="67367" bIns="33683"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435">
                                          <p:stCondLst>
                                            <p:cond delay="0"/>
                                          </p:stCondLst>
                                        </p:cTn>
                                        <p:tgtEl>
                                          <p:spTgt spid="2"/>
                                        </p:tgtEl>
                                      </p:cBhvr>
                                    </p:animEffect>
                                    <p:anim calcmode="lin" valueType="num">
                                      <p:cBhvr>
                                        <p:cTn id="8" dur="1367"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2"/>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2"/>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2"/>
                                        </p:tgtEl>
                                        <p:attrNameLst>
                                          <p:attrName>ppt_y</p:attrName>
                                        </p:attrNameLst>
                                      </p:cBhvr>
                                      <p:tavLst>
                                        <p:tav tm="0" fmla="#ppt_y-sin(pi*$)/81">
                                          <p:val>
                                            <p:fltVal val="0"/>
                                          </p:val>
                                        </p:tav>
                                        <p:tav tm="100000">
                                          <p:val>
                                            <p:fltVal val="1"/>
                                          </p:val>
                                        </p:tav>
                                      </p:tavLst>
                                    </p:anim>
                                    <p:animScale>
                                      <p:cBhvr>
                                        <p:cTn id="13" dur="20">
                                          <p:stCondLst>
                                            <p:cond delay="487"/>
                                          </p:stCondLst>
                                        </p:cTn>
                                        <p:tgtEl>
                                          <p:spTgt spid="2"/>
                                        </p:tgtEl>
                                      </p:cBhvr>
                                      <p:to x="100000" y="60000"/>
                                    </p:animScale>
                                    <p:animScale>
                                      <p:cBhvr>
                                        <p:cTn id="14" dur="124" decel="50000">
                                          <p:stCondLst>
                                            <p:cond delay="507"/>
                                          </p:stCondLst>
                                        </p:cTn>
                                        <p:tgtEl>
                                          <p:spTgt spid="2"/>
                                        </p:tgtEl>
                                      </p:cBhvr>
                                      <p:to x="100000" y="100000"/>
                                    </p:animScale>
                                    <p:animScale>
                                      <p:cBhvr>
                                        <p:cTn id="15" dur="20">
                                          <p:stCondLst>
                                            <p:cond delay="984"/>
                                          </p:stCondLst>
                                        </p:cTn>
                                        <p:tgtEl>
                                          <p:spTgt spid="2"/>
                                        </p:tgtEl>
                                      </p:cBhvr>
                                      <p:to x="100000" y="80000"/>
                                    </p:animScale>
                                    <p:animScale>
                                      <p:cBhvr>
                                        <p:cTn id="16" dur="124" decel="50000">
                                          <p:stCondLst>
                                            <p:cond delay="1004"/>
                                          </p:stCondLst>
                                        </p:cTn>
                                        <p:tgtEl>
                                          <p:spTgt spid="2"/>
                                        </p:tgtEl>
                                      </p:cBhvr>
                                      <p:to x="100000" y="100000"/>
                                    </p:animScale>
                                    <p:animScale>
                                      <p:cBhvr>
                                        <p:cTn id="17" dur="20">
                                          <p:stCondLst>
                                            <p:cond delay="1231"/>
                                          </p:stCondLst>
                                        </p:cTn>
                                        <p:tgtEl>
                                          <p:spTgt spid="2"/>
                                        </p:tgtEl>
                                      </p:cBhvr>
                                      <p:to x="100000" y="90000"/>
                                    </p:animScale>
                                    <p:animScale>
                                      <p:cBhvr>
                                        <p:cTn id="18" dur="124" decel="50000">
                                          <p:stCondLst>
                                            <p:cond delay="1251"/>
                                          </p:stCondLst>
                                        </p:cTn>
                                        <p:tgtEl>
                                          <p:spTgt spid="2"/>
                                        </p:tgtEl>
                                      </p:cBhvr>
                                      <p:to x="100000" y="100000"/>
                                    </p:animScale>
                                    <p:animScale>
                                      <p:cBhvr>
                                        <p:cTn id="19" dur="20">
                                          <p:stCondLst>
                                            <p:cond delay="1356"/>
                                          </p:stCondLst>
                                        </p:cTn>
                                        <p:tgtEl>
                                          <p:spTgt spid="2"/>
                                        </p:tgtEl>
                                      </p:cBhvr>
                                      <p:to x="100000" y="95000"/>
                                    </p:animScale>
                                    <p:animScale>
                                      <p:cBhvr>
                                        <p:cTn id="20" dur="124" decel="50000">
                                          <p:stCondLst>
                                            <p:cond delay="1376"/>
                                          </p:stCondLst>
                                        </p:cTn>
                                        <p:tgtEl>
                                          <p:spTgt spid="2"/>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 calcmode="lin" valueType="num">
                                      <p:cBhvr>
                                        <p:cTn id="26" dur="500" fill="hold"/>
                                        <p:tgtEl>
                                          <p:spTgt spid="8"/>
                                        </p:tgtEl>
                                        <p:attrNameLst>
                                          <p:attrName>style.rotation</p:attrName>
                                        </p:attrNameLst>
                                      </p:cBhvr>
                                      <p:tavLst>
                                        <p:tav tm="0">
                                          <p:val>
                                            <p:fltVal val="90"/>
                                          </p:val>
                                        </p:tav>
                                        <p:tav tm="100000">
                                          <p:val>
                                            <p:fltVal val="0"/>
                                          </p:val>
                                        </p:tav>
                                      </p:tavLst>
                                    </p:anim>
                                    <p:animEffect transition="in" filter="fade">
                                      <p:cBhvr>
                                        <p:cTn id="27" dur="500"/>
                                        <p:tgtEl>
                                          <p:spTgt spid="8"/>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style.rotation</p:attrName>
                                        </p:attrNameLst>
                                      </p:cBhvr>
                                      <p:tavLst>
                                        <p:tav tm="0">
                                          <p:val>
                                            <p:fltVal val="90"/>
                                          </p:val>
                                        </p:tav>
                                        <p:tav tm="100000">
                                          <p:val>
                                            <p:fltVal val="0"/>
                                          </p:val>
                                        </p:tav>
                                      </p:tavLst>
                                    </p:anim>
                                    <p:animEffect transition="in" filter="fade">
                                      <p:cBhvr>
                                        <p:cTn id="33" dur="500"/>
                                        <p:tgtEl>
                                          <p:spTgt spid="9"/>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
                                        </p:tgtEl>
                                        <p:attrNameLst>
                                          <p:attrName>ppt_x</p:attrName>
                                          <p:attrName>ppt_y</p:attrName>
                                        </p:attrNameLst>
                                      </p:cBhvr>
                                    </p:animMotion>
                                    <p:animEffect transition="in" filter="fade">
                                      <p:cBhvr>
                                        <p:cTn id="39" dur="1000"/>
                                        <p:tgtEl>
                                          <p:spTgt spid="4"/>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Scale>
                                      <p:cBhvr>
                                        <p:cTn id="4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
                                        </p:tgtEl>
                                        <p:attrNameLst>
                                          <p:attrName>ppt_x</p:attrName>
                                          <p:attrName>ppt_y</p:attrName>
                                        </p:attrNameLst>
                                      </p:cBhvr>
                                    </p:animMotion>
                                    <p:animEffect transition="in" filter="fade">
                                      <p:cBhvr>
                                        <p:cTn id="44" dur="1000"/>
                                        <p:tgtEl>
                                          <p:spTgt spid="6"/>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435">
                                          <p:stCondLst>
                                            <p:cond delay="0"/>
                                          </p:stCondLst>
                                        </p:cTn>
                                        <p:tgtEl>
                                          <p:spTgt spid="3"/>
                                        </p:tgtEl>
                                      </p:cBhvr>
                                    </p:animEffect>
                                    <p:anim calcmode="lin" valueType="num">
                                      <p:cBhvr>
                                        <p:cTn id="53"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58" dur="20">
                                          <p:stCondLst>
                                            <p:cond delay="487"/>
                                          </p:stCondLst>
                                        </p:cTn>
                                        <p:tgtEl>
                                          <p:spTgt spid="3"/>
                                        </p:tgtEl>
                                      </p:cBhvr>
                                      <p:to x="100000" y="60000"/>
                                    </p:animScale>
                                    <p:animScale>
                                      <p:cBhvr>
                                        <p:cTn id="59" dur="124" decel="50000">
                                          <p:stCondLst>
                                            <p:cond delay="507"/>
                                          </p:stCondLst>
                                        </p:cTn>
                                        <p:tgtEl>
                                          <p:spTgt spid="3"/>
                                        </p:tgtEl>
                                      </p:cBhvr>
                                      <p:to x="100000" y="100000"/>
                                    </p:animScale>
                                    <p:animScale>
                                      <p:cBhvr>
                                        <p:cTn id="60" dur="20">
                                          <p:stCondLst>
                                            <p:cond delay="984"/>
                                          </p:stCondLst>
                                        </p:cTn>
                                        <p:tgtEl>
                                          <p:spTgt spid="3"/>
                                        </p:tgtEl>
                                      </p:cBhvr>
                                      <p:to x="100000" y="80000"/>
                                    </p:animScale>
                                    <p:animScale>
                                      <p:cBhvr>
                                        <p:cTn id="61" dur="124" decel="50000">
                                          <p:stCondLst>
                                            <p:cond delay="1004"/>
                                          </p:stCondLst>
                                        </p:cTn>
                                        <p:tgtEl>
                                          <p:spTgt spid="3"/>
                                        </p:tgtEl>
                                      </p:cBhvr>
                                      <p:to x="100000" y="100000"/>
                                    </p:animScale>
                                    <p:animScale>
                                      <p:cBhvr>
                                        <p:cTn id="62" dur="20">
                                          <p:stCondLst>
                                            <p:cond delay="1231"/>
                                          </p:stCondLst>
                                        </p:cTn>
                                        <p:tgtEl>
                                          <p:spTgt spid="3"/>
                                        </p:tgtEl>
                                      </p:cBhvr>
                                      <p:to x="100000" y="90000"/>
                                    </p:animScale>
                                    <p:animScale>
                                      <p:cBhvr>
                                        <p:cTn id="63" dur="124" decel="50000">
                                          <p:stCondLst>
                                            <p:cond delay="1251"/>
                                          </p:stCondLst>
                                        </p:cTn>
                                        <p:tgtEl>
                                          <p:spTgt spid="3"/>
                                        </p:tgtEl>
                                      </p:cBhvr>
                                      <p:to x="100000" y="100000"/>
                                    </p:animScale>
                                    <p:animScale>
                                      <p:cBhvr>
                                        <p:cTn id="64" dur="20">
                                          <p:stCondLst>
                                            <p:cond delay="1356"/>
                                          </p:stCondLst>
                                        </p:cTn>
                                        <p:tgtEl>
                                          <p:spTgt spid="3"/>
                                        </p:tgtEl>
                                      </p:cBhvr>
                                      <p:to x="100000" y="95000"/>
                                    </p:animScale>
                                    <p:animScale>
                                      <p:cBhvr>
                                        <p:cTn id="65" dur="124" decel="50000">
                                          <p:stCondLst>
                                            <p:cond delay="1376"/>
                                          </p:stCondLst>
                                        </p:cTn>
                                        <p:tgtEl>
                                          <p:spTgt spid="3"/>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500" fill="hold"/>
                                        <p:tgtEl>
                                          <p:spTgt spid="10"/>
                                        </p:tgtEl>
                                        <p:attrNameLst>
                                          <p:attrName>ppt_w</p:attrName>
                                        </p:attrNameLst>
                                      </p:cBhvr>
                                      <p:tavLst>
                                        <p:tav tm="0">
                                          <p:val>
                                            <p:fltVal val="0"/>
                                          </p:val>
                                        </p:tav>
                                        <p:tav tm="100000">
                                          <p:val>
                                            <p:strVal val="#ppt_w"/>
                                          </p:val>
                                        </p:tav>
                                      </p:tavLst>
                                    </p:anim>
                                    <p:anim calcmode="lin" valueType="num">
                                      <p:cBhvr>
                                        <p:cTn id="70" dur="500" fill="hold"/>
                                        <p:tgtEl>
                                          <p:spTgt spid="10"/>
                                        </p:tgtEl>
                                        <p:attrNameLst>
                                          <p:attrName>ppt_h</p:attrName>
                                        </p:attrNameLst>
                                      </p:cBhvr>
                                      <p:tavLst>
                                        <p:tav tm="0">
                                          <p:val>
                                            <p:fltVal val="0"/>
                                          </p:val>
                                        </p:tav>
                                        <p:tav tm="100000">
                                          <p:val>
                                            <p:strVal val="#ppt_h"/>
                                          </p:val>
                                        </p:tav>
                                      </p:tavLst>
                                    </p:anim>
                                    <p:anim calcmode="lin" valueType="num">
                                      <p:cBhvr>
                                        <p:cTn id="71" dur="500" fill="hold"/>
                                        <p:tgtEl>
                                          <p:spTgt spid="10"/>
                                        </p:tgtEl>
                                        <p:attrNameLst>
                                          <p:attrName>style.rotation</p:attrName>
                                        </p:attrNameLst>
                                      </p:cBhvr>
                                      <p:tavLst>
                                        <p:tav tm="0">
                                          <p:val>
                                            <p:fltVal val="90"/>
                                          </p:val>
                                        </p:tav>
                                        <p:tav tm="100000">
                                          <p:val>
                                            <p:fltVal val="0"/>
                                          </p:val>
                                        </p:tav>
                                      </p:tavLst>
                                    </p:anim>
                                    <p:animEffect transition="in" filter="fade">
                                      <p:cBhvr>
                                        <p:cTn id="72" dur="500"/>
                                        <p:tgtEl>
                                          <p:spTgt spid="10"/>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p:cTn id="75" dur="500" fill="hold"/>
                                        <p:tgtEl>
                                          <p:spTgt spid="11"/>
                                        </p:tgtEl>
                                        <p:attrNameLst>
                                          <p:attrName>ppt_w</p:attrName>
                                        </p:attrNameLst>
                                      </p:cBhvr>
                                      <p:tavLst>
                                        <p:tav tm="0">
                                          <p:val>
                                            <p:fltVal val="0"/>
                                          </p:val>
                                        </p:tav>
                                        <p:tav tm="100000">
                                          <p:val>
                                            <p:strVal val="#ppt_w"/>
                                          </p:val>
                                        </p:tav>
                                      </p:tavLst>
                                    </p:anim>
                                    <p:anim calcmode="lin" valueType="num">
                                      <p:cBhvr>
                                        <p:cTn id="76" dur="500" fill="hold"/>
                                        <p:tgtEl>
                                          <p:spTgt spid="11"/>
                                        </p:tgtEl>
                                        <p:attrNameLst>
                                          <p:attrName>ppt_h</p:attrName>
                                        </p:attrNameLst>
                                      </p:cBhvr>
                                      <p:tavLst>
                                        <p:tav tm="0">
                                          <p:val>
                                            <p:fltVal val="0"/>
                                          </p:val>
                                        </p:tav>
                                        <p:tav tm="100000">
                                          <p:val>
                                            <p:strVal val="#ppt_h"/>
                                          </p:val>
                                        </p:tav>
                                      </p:tavLst>
                                    </p:anim>
                                    <p:anim calcmode="lin" valueType="num">
                                      <p:cBhvr>
                                        <p:cTn id="77" dur="500" fill="hold"/>
                                        <p:tgtEl>
                                          <p:spTgt spid="11"/>
                                        </p:tgtEl>
                                        <p:attrNameLst>
                                          <p:attrName>style.rotation</p:attrName>
                                        </p:attrNameLst>
                                      </p:cBhvr>
                                      <p:tavLst>
                                        <p:tav tm="0">
                                          <p:val>
                                            <p:fltVal val="90"/>
                                          </p:val>
                                        </p:tav>
                                        <p:tav tm="100000">
                                          <p:val>
                                            <p:fltVal val="0"/>
                                          </p:val>
                                        </p:tav>
                                      </p:tavLst>
                                    </p:anim>
                                    <p:animEffect transition="in" filter="fade">
                                      <p:cBhvr>
                                        <p:cTn id="78" dur="500"/>
                                        <p:tgtEl>
                                          <p:spTgt spid="11"/>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Scale>
                                      <p:cBhvr>
                                        <p:cTn id="8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5"/>
                                        </p:tgtEl>
                                        <p:attrNameLst>
                                          <p:attrName>ppt_x</p:attrName>
                                          <p:attrName>ppt_y</p:attrName>
                                        </p:attrNameLst>
                                      </p:cBhvr>
                                    </p:animMotion>
                                    <p:animEffect transition="in" filter="fade">
                                      <p:cBhvr>
                                        <p:cTn id="84" dur="1000"/>
                                        <p:tgtEl>
                                          <p:spTgt spid="5"/>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7"/>
                                        </p:tgtEl>
                                        <p:attrNameLst>
                                          <p:attrName>style.visibility</p:attrName>
                                        </p:attrNameLst>
                                      </p:cBhvr>
                                      <p:to>
                                        <p:strVal val="visible"/>
                                      </p:to>
                                    </p:set>
                                    <p:animScale>
                                      <p:cBhvr>
                                        <p:cTn id="8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7"/>
                                        </p:tgtEl>
                                        <p:attrNameLst>
                                          <p:attrName>ppt_x</p:attrName>
                                          <p:attrName>ppt_y</p:attrName>
                                        </p:attrNameLst>
                                      </p:cBhvr>
                                    </p:animMotion>
                                    <p:animEffect transition="in" filter="fade">
                                      <p:cBhvr>
                                        <p:cTn id="89" dur="1000"/>
                                        <p:tgtEl>
                                          <p:spTgt spid="7"/>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wipe(left)">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Administrator\桌面\新建文件夹\封面\复件 (34) 复件 4\6feb42c88e76bda3 (1)41414P.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942" y="-72132"/>
            <a:ext cx="9197975" cy="51738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Documents and Settings\Administrator\桌面\新建文件夹\封面\复件 (34) 复件 4\6feb42c88e76bda3 (1)4141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 y="0"/>
            <a:ext cx="9001124" cy="5063132"/>
          </a:xfrm>
          <a:prstGeom prst="rect">
            <a:avLst/>
          </a:prstGeom>
          <a:noFill/>
          <a:extLst>
            <a:ext uri="{909E8E84-426E-40DD-AFC4-6F175D3DCCD1}">
              <a14:hiddenFill xmlns:a14="http://schemas.microsoft.com/office/drawing/2010/main">
                <a:solidFill>
                  <a:srgbClr val="FFFFFF"/>
                </a:solidFill>
              </a14:hiddenFill>
            </a:ext>
          </a:extLst>
        </p:spPr>
      </p:pic>
      <p:sp>
        <p:nvSpPr>
          <p:cNvPr id="13"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5667352" y="1176203"/>
            <a:ext cx="566613"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latin typeface="Open Sans" panose="020B0606030504020204" pitchFamily="34" charset="0"/>
              <a:cs typeface="Open Sans" panose="020B0606030504020204" pitchFamily="34" charset="0"/>
            </a:endParaRPr>
          </a:p>
        </p:txBody>
      </p:sp>
      <p:sp>
        <p:nvSpPr>
          <p:cNvPr id="14" name="矩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436666" y="1007988"/>
            <a:ext cx="457818" cy="409023"/>
          </a:xfrm>
          <a:prstGeom prst="rect">
            <a:avLst/>
          </a:prstGeom>
        </p:spPr>
        <p:txBody>
          <a:bodyPr wrap="none">
            <a:spAutoFit/>
          </a:bodyPr>
          <a:lstStyle/>
          <a:p>
            <a:r>
              <a:rPr lang="en-US" altLang="zh-CN" sz="206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2060" dirty="0">
              <a:solidFill>
                <a:srgbClr val="00B0F0"/>
              </a:solidFill>
              <a:latin typeface="Open Sans" panose="020B0606030504020204" pitchFamily="34" charset="0"/>
              <a:cs typeface="Open Sans" panose="020B0606030504020204" pitchFamily="34" charset="0"/>
            </a:endParaRPr>
          </a:p>
        </p:txBody>
      </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012730" y="863972"/>
            <a:ext cx="2357160" cy="532741"/>
            <a:chOff x="6929721" y="1614779"/>
            <a:chExt cx="3080793" cy="724863"/>
          </a:xfrm>
        </p:grpSpPr>
        <p:sp>
          <p:nvSpPr>
            <p:cNvPr id="16" name="矩形 15"/>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7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147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17" name="Rectangle 3"/>
            <p:cNvSpPr txBox="1">
              <a:spLocks noChangeArrowheads="1"/>
            </p:cNvSpPr>
            <p:nvPr/>
          </p:nvSpPr>
          <p:spPr bwMode="auto">
            <a:xfrm>
              <a:off x="6929721" y="2106497"/>
              <a:ext cx="3080793" cy="233145"/>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 is a complete presentation graphic package </a:t>
              </a:r>
              <a:endPar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任意多边形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10800000" flipV="1">
            <a:off x="1313211" y="3381509"/>
            <a:ext cx="3376934" cy="57172"/>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w="28575">
            <a:gradFill>
              <a:gsLst>
                <a:gs pos="49500">
                  <a:srgbClr val="57D3FF"/>
                </a:gs>
                <a:gs pos="0">
                  <a:srgbClr val="C99115">
                    <a:alpha val="0"/>
                  </a:srgbClr>
                </a:gs>
                <a:gs pos="100000">
                  <a:srgbClr val="C99115">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19" name="矩形 18"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1980282" y="2808188"/>
            <a:ext cx="2169953" cy="584775"/>
          </a:xfrm>
          <a:prstGeom prst="rect">
            <a:avLst/>
          </a:prstGeom>
        </p:spPr>
        <p:txBody>
          <a:bodyPr wrap="none">
            <a:spAutoFit/>
          </a:bodyPr>
          <a:lstStyle/>
          <a:p>
            <a:r>
              <a:rPr lang="en-US" altLang="zh-CN" sz="320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CONTENTS</a:t>
            </a:r>
            <a:endParaRPr lang="zh-CN" altLang="en-US" sz="3200" dirty="0">
              <a:solidFill>
                <a:srgbClr val="00B0F0"/>
              </a:solidFill>
            </a:endParaRPr>
          </a:p>
        </p:txBody>
      </p:sp>
      <p:sp>
        <p:nvSpPr>
          <p:cNvPr id="20"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5667352" y="2040299"/>
            <a:ext cx="566613"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latin typeface="Open Sans" panose="020B0606030504020204" pitchFamily="34" charset="0"/>
              <a:cs typeface="Open Sans" panose="020B0606030504020204" pitchFamily="34" charset="0"/>
            </a:endParaRPr>
          </a:p>
        </p:txBody>
      </p:sp>
      <p:sp>
        <p:nvSpPr>
          <p:cNvPr id="21" name="矩形 2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436666" y="1872084"/>
            <a:ext cx="457818" cy="409023"/>
          </a:xfrm>
          <a:prstGeom prst="rect">
            <a:avLst/>
          </a:prstGeom>
        </p:spPr>
        <p:txBody>
          <a:bodyPr wrap="none">
            <a:spAutoFit/>
          </a:bodyPr>
          <a:lstStyle/>
          <a:p>
            <a:r>
              <a:rPr lang="en-US" altLang="zh-CN" sz="206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2060" dirty="0">
              <a:solidFill>
                <a:srgbClr val="00B0F0"/>
              </a:solidFill>
              <a:latin typeface="Open Sans" panose="020B0606030504020204" pitchFamily="34" charset="0"/>
              <a:cs typeface="Open Sans" panose="020B0606030504020204" pitchFamily="34" charset="0"/>
            </a:endParaRPr>
          </a:p>
        </p:txBody>
      </p:sp>
      <p:grpSp>
        <p:nvGrpSpPr>
          <p:cNvPr id="22" name="组合 2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012730" y="1728068"/>
            <a:ext cx="2357160" cy="532741"/>
            <a:chOff x="6929721" y="1614779"/>
            <a:chExt cx="3080793" cy="724863"/>
          </a:xfrm>
        </p:grpSpPr>
        <p:sp>
          <p:nvSpPr>
            <p:cNvPr id="23" name="矩形 22"/>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7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147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24" name="Rectangle 3"/>
            <p:cNvSpPr txBox="1">
              <a:spLocks noChangeArrowheads="1"/>
            </p:cNvSpPr>
            <p:nvPr/>
          </p:nvSpPr>
          <p:spPr bwMode="auto">
            <a:xfrm>
              <a:off x="6929721" y="2106497"/>
              <a:ext cx="3080793" cy="233145"/>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 is a complete presentation graphic package </a:t>
              </a:r>
              <a:endPar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
        <p:nvSpPr>
          <p:cNvPr id="25"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5667352" y="2904395"/>
            <a:ext cx="566613"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latin typeface="Open Sans" panose="020B0606030504020204" pitchFamily="34" charset="0"/>
              <a:cs typeface="Open Sans" panose="020B0606030504020204" pitchFamily="34" charset="0"/>
            </a:endParaRPr>
          </a:p>
        </p:txBody>
      </p:sp>
      <p:sp>
        <p:nvSpPr>
          <p:cNvPr id="26" name="矩形 25"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436666" y="2736180"/>
            <a:ext cx="457818" cy="409023"/>
          </a:xfrm>
          <a:prstGeom prst="rect">
            <a:avLst/>
          </a:prstGeom>
        </p:spPr>
        <p:txBody>
          <a:bodyPr wrap="none">
            <a:spAutoFit/>
          </a:bodyPr>
          <a:lstStyle/>
          <a:p>
            <a:r>
              <a:rPr lang="en-US" altLang="zh-CN" sz="206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2060" dirty="0">
              <a:solidFill>
                <a:srgbClr val="00B0F0"/>
              </a:solidFill>
              <a:latin typeface="Open Sans" panose="020B0606030504020204" pitchFamily="34" charset="0"/>
              <a:cs typeface="Open Sans" panose="020B0606030504020204" pitchFamily="34" charset="0"/>
            </a:endParaRPr>
          </a:p>
        </p:txBody>
      </p:sp>
      <p:grpSp>
        <p:nvGrpSpPr>
          <p:cNvPr id="27" name="组合 26"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012730" y="2592164"/>
            <a:ext cx="2357160" cy="532741"/>
            <a:chOff x="6929721" y="1614779"/>
            <a:chExt cx="3080793" cy="724863"/>
          </a:xfrm>
        </p:grpSpPr>
        <p:sp>
          <p:nvSpPr>
            <p:cNvPr id="28" name="矩形 27"/>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7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147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29" name="Rectangle 3"/>
            <p:cNvSpPr txBox="1">
              <a:spLocks noChangeArrowheads="1"/>
            </p:cNvSpPr>
            <p:nvPr/>
          </p:nvSpPr>
          <p:spPr bwMode="auto">
            <a:xfrm>
              <a:off x="6929721" y="2106497"/>
              <a:ext cx="3080793" cy="233145"/>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 is a complete presentation graphic package </a:t>
              </a:r>
              <a:endPar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
        <p:nvSpPr>
          <p:cNvPr id="30"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5667352" y="3768491"/>
            <a:ext cx="566613"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latin typeface="Open Sans" panose="020B0606030504020204" pitchFamily="34" charset="0"/>
              <a:cs typeface="Open Sans" panose="020B0606030504020204" pitchFamily="34" charset="0"/>
            </a:endParaRPr>
          </a:p>
        </p:txBody>
      </p:sp>
      <p:sp>
        <p:nvSpPr>
          <p:cNvPr id="31" name="矩形 30"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5436666" y="3600276"/>
            <a:ext cx="457818" cy="409023"/>
          </a:xfrm>
          <a:prstGeom prst="rect">
            <a:avLst/>
          </a:prstGeom>
        </p:spPr>
        <p:txBody>
          <a:bodyPr wrap="none">
            <a:spAutoFit/>
          </a:bodyPr>
          <a:lstStyle/>
          <a:p>
            <a:r>
              <a:rPr lang="en-US" altLang="zh-CN" sz="206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2060" dirty="0">
              <a:solidFill>
                <a:srgbClr val="00B0F0"/>
              </a:solidFill>
              <a:latin typeface="Open Sans" panose="020B0606030504020204" pitchFamily="34" charset="0"/>
              <a:cs typeface="Open Sans" panose="020B0606030504020204" pitchFamily="34" charset="0"/>
            </a:endParaRPr>
          </a:p>
        </p:txBody>
      </p:sp>
      <p:grpSp>
        <p:nvGrpSpPr>
          <p:cNvPr id="32" name="组合 31"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6012730" y="3456260"/>
            <a:ext cx="2357160" cy="532741"/>
            <a:chOff x="6929721" y="1614779"/>
            <a:chExt cx="3080793" cy="724863"/>
          </a:xfrm>
        </p:grpSpPr>
        <p:sp>
          <p:nvSpPr>
            <p:cNvPr id="33" name="矩形 32"/>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7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147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34" name="Rectangle 3"/>
            <p:cNvSpPr txBox="1">
              <a:spLocks noChangeArrowheads="1"/>
            </p:cNvSpPr>
            <p:nvPr/>
          </p:nvSpPr>
          <p:spPr bwMode="auto">
            <a:xfrm>
              <a:off x="6929721" y="2106497"/>
              <a:ext cx="3080793" cy="233145"/>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 is a complete presentation graphic package </a:t>
              </a:r>
              <a:endParaRPr lang="en-US" altLang="ko-KR" sz="660" b="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317">
        <p14:prism/>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1000"/>
                                        <p:tgtEl>
                                          <p:spTgt spid="1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Effect transition="in" filter="fade">
                                      <p:cBhvr>
                                        <p:cTn id="13" dur="1000"/>
                                        <p:tgtEl>
                                          <p:spTgt spid="19"/>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2000" fill="hold"/>
                                        <p:tgtEl>
                                          <p:spTgt spid="13"/>
                                        </p:tgtEl>
                                        <p:attrNameLst>
                                          <p:attrName>ppt_w</p:attrName>
                                        </p:attrNameLst>
                                      </p:cBhvr>
                                      <p:tavLst>
                                        <p:tav tm="0">
                                          <p:val>
                                            <p:fltVal val="0"/>
                                          </p:val>
                                        </p:tav>
                                        <p:tav tm="100000">
                                          <p:val>
                                            <p:strVal val="#ppt_w"/>
                                          </p:val>
                                        </p:tav>
                                      </p:tavLst>
                                    </p:anim>
                                    <p:anim calcmode="lin" valueType="num">
                                      <p:cBhvr>
                                        <p:cTn id="18" dur="2000" fill="hold"/>
                                        <p:tgtEl>
                                          <p:spTgt spid="13"/>
                                        </p:tgtEl>
                                        <p:attrNameLst>
                                          <p:attrName>ppt_h</p:attrName>
                                        </p:attrNameLst>
                                      </p:cBhvr>
                                      <p:tavLst>
                                        <p:tav tm="0">
                                          <p:val>
                                            <p:fltVal val="0"/>
                                          </p:val>
                                        </p:tav>
                                        <p:tav tm="100000">
                                          <p:val>
                                            <p:strVal val="#ppt_h"/>
                                          </p:val>
                                        </p:tav>
                                      </p:tavLst>
                                    </p:anim>
                                    <p:animEffect transition="in" filter="fade">
                                      <p:cBhvr>
                                        <p:cTn id="19" dur="2000"/>
                                        <p:tgtEl>
                                          <p:spTgt spid="13"/>
                                        </p:tgtEl>
                                      </p:cBhvr>
                                    </p:animEffect>
                                  </p:childTnLst>
                                </p:cTn>
                              </p:par>
                            </p:childTnLst>
                          </p:cTn>
                        </p:par>
                        <p:par>
                          <p:cTn id="20" fill="hold">
                            <p:stCondLst>
                              <p:cond delay="4000"/>
                            </p:stCondLst>
                            <p:childTnLst>
                              <p:par>
                                <p:cTn id="21" presetID="42" presetClass="path" presetSubtype="0" accel="50000" decel="50000" autoRev="1" fill="hold" grpId="1" nodeType="afterEffect">
                                  <p:stCondLst>
                                    <p:cond delay="0"/>
                                  </p:stCondLst>
                                  <p:childTnLst>
                                    <p:animMotion origin="layout" path="M -2.92769E-6 7.08661E-7 L -2.92769E-6 -0.07654 " pathEditMode="relative" rAng="0" ptsTypes="AA">
                                      <p:cBhvr>
                                        <p:cTn id="22" dur="2000" fill="hold"/>
                                        <p:tgtEl>
                                          <p:spTgt spid="13"/>
                                        </p:tgtEl>
                                        <p:attrNameLst>
                                          <p:attrName>ppt_x</p:attrName>
                                          <p:attrName>ppt_y</p:attrName>
                                        </p:attrNameLst>
                                      </p:cBhvr>
                                      <p:rCtr x="0" y="-3843"/>
                                    </p:animMotion>
                                  </p:childTnLst>
                                </p:cTn>
                              </p:par>
                            </p:childTnLst>
                          </p:cTn>
                        </p:par>
                        <p:par>
                          <p:cTn id="23" fill="hold">
                            <p:stCondLst>
                              <p:cond delay="6000"/>
                            </p:stCondLst>
                            <p:childTnLst>
                              <p:par>
                                <p:cTn id="24" presetID="53" presetClass="entr" presetSubtype="16"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fltVal val="0"/>
                                          </p:val>
                                        </p:tav>
                                        <p:tav tm="100000">
                                          <p:val>
                                            <p:strVal val="#ppt_h"/>
                                          </p:val>
                                        </p:tav>
                                      </p:tavLst>
                                    </p:anim>
                                    <p:animEffect transition="in" filter="fade">
                                      <p:cBhvr>
                                        <p:cTn id="28" dur="1000"/>
                                        <p:tgtEl>
                                          <p:spTgt spid="14"/>
                                        </p:tgtEl>
                                      </p:cBhvr>
                                    </p:animEffect>
                                  </p:childTnLst>
                                </p:cTn>
                              </p:par>
                            </p:childTnLst>
                          </p:cTn>
                        </p:par>
                        <p:par>
                          <p:cTn id="29" fill="hold">
                            <p:stCondLst>
                              <p:cond delay="7000"/>
                            </p:stCondLst>
                            <p:childTnLst>
                              <p:par>
                                <p:cTn id="30" presetID="22" presetClass="entr" presetSubtype="8"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1000"/>
                                        <p:tgtEl>
                                          <p:spTgt spid="15"/>
                                        </p:tgtEl>
                                      </p:cBhvr>
                                    </p:animEffect>
                                  </p:childTnLst>
                                </p:cTn>
                              </p:par>
                            </p:childTnLst>
                          </p:cTn>
                        </p:par>
                        <p:par>
                          <p:cTn id="33" fill="hold">
                            <p:stCondLst>
                              <p:cond delay="8000"/>
                            </p:stCondLst>
                            <p:childTnLst>
                              <p:par>
                                <p:cTn id="34" presetID="53" presetClass="entr" presetSubtype="16"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2000" fill="hold"/>
                                        <p:tgtEl>
                                          <p:spTgt spid="20"/>
                                        </p:tgtEl>
                                        <p:attrNameLst>
                                          <p:attrName>ppt_w</p:attrName>
                                        </p:attrNameLst>
                                      </p:cBhvr>
                                      <p:tavLst>
                                        <p:tav tm="0">
                                          <p:val>
                                            <p:fltVal val="0"/>
                                          </p:val>
                                        </p:tav>
                                        <p:tav tm="100000">
                                          <p:val>
                                            <p:strVal val="#ppt_w"/>
                                          </p:val>
                                        </p:tav>
                                      </p:tavLst>
                                    </p:anim>
                                    <p:anim calcmode="lin" valueType="num">
                                      <p:cBhvr>
                                        <p:cTn id="37" dur="2000" fill="hold"/>
                                        <p:tgtEl>
                                          <p:spTgt spid="20"/>
                                        </p:tgtEl>
                                        <p:attrNameLst>
                                          <p:attrName>ppt_h</p:attrName>
                                        </p:attrNameLst>
                                      </p:cBhvr>
                                      <p:tavLst>
                                        <p:tav tm="0">
                                          <p:val>
                                            <p:fltVal val="0"/>
                                          </p:val>
                                        </p:tav>
                                        <p:tav tm="100000">
                                          <p:val>
                                            <p:strVal val="#ppt_h"/>
                                          </p:val>
                                        </p:tav>
                                      </p:tavLst>
                                    </p:anim>
                                    <p:animEffect transition="in" filter="fade">
                                      <p:cBhvr>
                                        <p:cTn id="38" dur="2000"/>
                                        <p:tgtEl>
                                          <p:spTgt spid="20"/>
                                        </p:tgtEl>
                                      </p:cBhvr>
                                    </p:animEffect>
                                  </p:childTnLst>
                                </p:cTn>
                              </p:par>
                            </p:childTnLst>
                          </p:cTn>
                        </p:par>
                        <p:par>
                          <p:cTn id="39" fill="hold">
                            <p:stCondLst>
                              <p:cond delay="10000"/>
                            </p:stCondLst>
                            <p:childTnLst>
                              <p:par>
                                <p:cTn id="40" presetID="42" presetClass="path" presetSubtype="0" accel="50000" decel="50000" autoRev="1" fill="hold" grpId="1" nodeType="afterEffect">
                                  <p:stCondLst>
                                    <p:cond delay="0"/>
                                  </p:stCondLst>
                                  <p:childTnLst>
                                    <p:animMotion origin="layout" path="M -2.92769E-6 2.12598E-6 L -2.92769E-6 -0.07654 " pathEditMode="relative" rAng="0" ptsTypes="AA">
                                      <p:cBhvr>
                                        <p:cTn id="41" dur="2000" fill="hold"/>
                                        <p:tgtEl>
                                          <p:spTgt spid="20"/>
                                        </p:tgtEl>
                                        <p:attrNameLst>
                                          <p:attrName>ppt_x</p:attrName>
                                          <p:attrName>ppt_y</p:attrName>
                                        </p:attrNameLst>
                                      </p:cBhvr>
                                      <p:rCtr x="0" y="-3843"/>
                                    </p:animMotion>
                                  </p:childTnLst>
                                </p:cTn>
                              </p:par>
                            </p:childTnLst>
                          </p:cTn>
                        </p:par>
                        <p:par>
                          <p:cTn id="42" fill="hold">
                            <p:stCondLst>
                              <p:cond delay="120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1000" fill="hold"/>
                                        <p:tgtEl>
                                          <p:spTgt spid="21"/>
                                        </p:tgtEl>
                                        <p:attrNameLst>
                                          <p:attrName>ppt_w</p:attrName>
                                        </p:attrNameLst>
                                      </p:cBhvr>
                                      <p:tavLst>
                                        <p:tav tm="0">
                                          <p:val>
                                            <p:fltVal val="0"/>
                                          </p:val>
                                        </p:tav>
                                        <p:tav tm="100000">
                                          <p:val>
                                            <p:strVal val="#ppt_w"/>
                                          </p:val>
                                        </p:tav>
                                      </p:tavLst>
                                    </p:anim>
                                    <p:anim calcmode="lin" valueType="num">
                                      <p:cBhvr>
                                        <p:cTn id="46" dur="1000" fill="hold"/>
                                        <p:tgtEl>
                                          <p:spTgt spid="21"/>
                                        </p:tgtEl>
                                        <p:attrNameLst>
                                          <p:attrName>ppt_h</p:attrName>
                                        </p:attrNameLst>
                                      </p:cBhvr>
                                      <p:tavLst>
                                        <p:tav tm="0">
                                          <p:val>
                                            <p:fltVal val="0"/>
                                          </p:val>
                                        </p:tav>
                                        <p:tav tm="100000">
                                          <p:val>
                                            <p:strVal val="#ppt_h"/>
                                          </p:val>
                                        </p:tav>
                                      </p:tavLst>
                                    </p:anim>
                                    <p:animEffect transition="in" filter="fade">
                                      <p:cBhvr>
                                        <p:cTn id="47" dur="1000"/>
                                        <p:tgtEl>
                                          <p:spTgt spid="21"/>
                                        </p:tgtEl>
                                      </p:cBhvr>
                                    </p:animEffect>
                                  </p:childTnLst>
                                </p:cTn>
                              </p:par>
                            </p:childTnLst>
                          </p:cTn>
                        </p:par>
                        <p:par>
                          <p:cTn id="48" fill="hold">
                            <p:stCondLst>
                              <p:cond delay="13000"/>
                            </p:stCondLst>
                            <p:childTnLst>
                              <p:par>
                                <p:cTn id="49" presetID="22" presetClass="entr" presetSubtype="8"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1000"/>
                                        <p:tgtEl>
                                          <p:spTgt spid="22"/>
                                        </p:tgtEl>
                                      </p:cBhvr>
                                    </p:animEffect>
                                  </p:childTnLst>
                                </p:cTn>
                              </p:par>
                            </p:childTnLst>
                          </p:cTn>
                        </p:par>
                        <p:par>
                          <p:cTn id="52" fill="hold">
                            <p:stCondLst>
                              <p:cond delay="14000"/>
                            </p:stCondLst>
                            <p:childTnLst>
                              <p:par>
                                <p:cTn id="53" presetID="53" presetClass="entr" presetSubtype="1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2000" fill="hold"/>
                                        <p:tgtEl>
                                          <p:spTgt spid="25"/>
                                        </p:tgtEl>
                                        <p:attrNameLst>
                                          <p:attrName>ppt_w</p:attrName>
                                        </p:attrNameLst>
                                      </p:cBhvr>
                                      <p:tavLst>
                                        <p:tav tm="0">
                                          <p:val>
                                            <p:fltVal val="0"/>
                                          </p:val>
                                        </p:tav>
                                        <p:tav tm="100000">
                                          <p:val>
                                            <p:strVal val="#ppt_w"/>
                                          </p:val>
                                        </p:tav>
                                      </p:tavLst>
                                    </p:anim>
                                    <p:anim calcmode="lin" valueType="num">
                                      <p:cBhvr>
                                        <p:cTn id="56" dur="2000" fill="hold"/>
                                        <p:tgtEl>
                                          <p:spTgt spid="25"/>
                                        </p:tgtEl>
                                        <p:attrNameLst>
                                          <p:attrName>ppt_h</p:attrName>
                                        </p:attrNameLst>
                                      </p:cBhvr>
                                      <p:tavLst>
                                        <p:tav tm="0">
                                          <p:val>
                                            <p:fltVal val="0"/>
                                          </p:val>
                                        </p:tav>
                                        <p:tav tm="100000">
                                          <p:val>
                                            <p:strVal val="#ppt_h"/>
                                          </p:val>
                                        </p:tav>
                                      </p:tavLst>
                                    </p:anim>
                                    <p:animEffect transition="in" filter="fade">
                                      <p:cBhvr>
                                        <p:cTn id="57" dur="2000"/>
                                        <p:tgtEl>
                                          <p:spTgt spid="25"/>
                                        </p:tgtEl>
                                      </p:cBhvr>
                                    </p:animEffect>
                                  </p:childTnLst>
                                </p:cTn>
                              </p:par>
                            </p:childTnLst>
                          </p:cTn>
                        </p:par>
                        <p:par>
                          <p:cTn id="58" fill="hold">
                            <p:stCondLst>
                              <p:cond delay="16000"/>
                            </p:stCondLst>
                            <p:childTnLst>
                              <p:par>
                                <p:cTn id="59" presetID="42" presetClass="path" presetSubtype="0" accel="50000" decel="50000" autoRev="1" fill="hold" grpId="1" nodeType="afterEffect">
                                  <p:stCondLst>
                                    <p:cond delay="0"/>
                                  </p:stCondLst>
                                  <p:childTnLst>
                                    <p:animMotion origin="layout" path="M -2.92769E-6 -1.41732E-6 L -2.92769E-6 -0.07653 " pathEditMode="relative" rAng="0" ptsTypes="AA">
                                      <p:cBhvr>
                                        <p:cTn id="60" dur="2000" fill="hold"/>
                                        <p:tgtEl>
                                          <p:spTgt spid="25"/>
                                        </p:tgtEl>
                                        <p:attrNameLst>
                                          <p:attrName>ppt_x</p:attrName>
                                          <p:attrName>ppt_y</p:attrName>
                                        </p:attrNameLst>
                                      </p:cBhvr>
                                      <p:rCtr x="0" y="-3843"/>
                                    </p:animMotion>
                                  </p:childTnLst>
                                </p:cTn>
                              </p:par>
                            </p:childTnLst>
                          </p:cTn>
                        </p:par>
                        <p:par>
                          <p:cTn id="61" fill="hold">
                            <p:stCondLst>
                              <p:cond delay="18000"/>
                            </p:stCondLst>
                            <p:childTnLst>
                              <p:par>
                                <p:cTn id="62" presetID="53" presetClass="entr" presetSubtype="16"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p:cTn id="64" dur="1000" fill="hold"/>
                                        <p:tgtEl>
                                          <p:spTgt spid="26"/>
                                        </p:tgtEl>
                                        <p:attrNameLst>
                                          <p:attrName>ppt_w</p:attrName>
                                        </p:attrNameLst>
                                      </p:cBhvr>
                                      <p:tavLst>
                                        <p:tav tm="0">
                                          <p:val>
                                            <p:fltVal val="0"/>
                                          </p:val>
                                        </p:tav>
                                        <p:tav tm="100000">
                                          <p:val>
                                            <p:strVal val="#ppt_w"/>
                                          </p:val>
                                        </p:tav>
                                      </p:tavLst>
                                    </p:anim>
                                    <p:anim calcmode="lin" valueType="num">
                                      <p:cBhvr>
                                        <p:cTn id="65" dur="1000" fill="hold"/>
                                        <p:tgtEl>
                                          <p:spTgt spid="26"/>
                                        </p:tgtEl>
                                        <p:attrNameLst>
                                          <p:attrName>ppt_h</p:attrName>
                                        </p:attrNameLst>
                                      </p:cBhvr>
                                      <p:tavLst>
                                        <p:tav tm="0">
                                          <p:val>
                                            <p:fltVal val="0"/>
                                          </p:val>
                                        </p:tav>
                                        <p:tav tm="100000">
                                          <p:val>
                                            <p:strVal val="#ppt_h"/>
                                          </p:val>
                                        </p:tav>
                                      </p:tavLst>
                                    </p:anim>
                                    <p:animEffect transition="in" filter="fade">
                                      <p:cBhvr>
                                        <p:cTn id="66" dur="1000"/>
                                        <p:tgtEl>
                                          <p:spTgt spid="26"/>
                                        </p:tgtEl>
                                      </p:cBhvr>
                                    </p:animEffect>
                                  </p:childTnLst>
                                </p:cTn>
                              </p:par>
                            </p:childTnLst>
                          </p:cTn>
                        </p:par>
                        <p:par>
                          <p:cTn id="67" fill="hold">
                            <p:stCondLst>
                              <p:cond delay="19000"/>
                            </p:stCondLst>
                            <p:childTnLst>
                              <p:par>
                                <p:cTn id="68" presetID="22" presetClass="entr" presetSubtype="8"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left)">
                                      <p:cBhvr>
                                        <p:cTn id="70" dur="1000"/>
                                        <p:tgtEl>
                                          <p:spTgt spid="27"/>
                                        </p:tgtEl>
                                      </p:cBhvr>
                                    </p:animEffect>
                                  </p:childTnLst>
                                </p:cTn>
                              </p:par>
                            </p:childTnLst>
                          </p:cTn>
                        </p:par>
                        <p:par>
                          <p:cTn id="71" fill="hold">
                            <p:stCondLst>
                              <p:cond delay="20000"/>
                            </p:stCondLst>
                            <p:childTnLst>
                              <p:par>
                                <p:cTn id="72" presetID="53" presetClass="entr" presetSubtype="16"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2000" fill="hold"/>
                                        <p:tgtEl>
                                          <p:spTgt spid="30"/>
                                        </p:tgtEl>
                                        <p:attrNameLst>
                                          <p:attrName>ppt_w</p:attrName>
                                        </p:attrNameLst>
                                      </p:cBhvr>
                                      <p:tavLst>
                                        <p:tav tm="0">
                                          <p:val>
                                            <p:fltVal val="0"/>
                                          </p:val>
                                        </p:tav>
                                        <p:tav tm="100000">
                                          <p:val>
                                            <p:strVal val="#ppt_w"/>
                                          </p:val>
                                        </p:tav>
                                      </p:tavLst>
                                    </p:anim>
                                    <p:anim calcmode="lin" valueType="num">
                                      <p:cBhvr>
                                        <p:cTn id="75" dur="2000" fill="hold"/>
                                        <p:tgtEl>
                                          <p:spTgt spid="30"/>
                                        </p:tgtEl>
                                        <p:attrNameLst>
                                          <p:attrName>ppt_h</p:attrName>
                                        </p:attrNameLst>
                                      </p:cBhvr>
                                      <p:tavLst>
                                        <p:tav tm="0">
                                          <p:val>
                                            <p:fltVal val="0"/>
                                          </p:val>
                                        </p:tav>
                                        <p:tav tm="100000">
                                          <p:val>
                                            <p:strVal val="#ppt_h"/>
                                          </p:val>
                                        </p:tav>
                                      </p:tavLst>
                                    </p:anim>
                                    <p:animEffect transition="in" filter="fade">
                                      <p:cBhvr>
                                        <p:cTn id="76" dur="2000"/>
                                        <p:tgtEl>
                                          <p:spTgt spid="30"/>
                                        </p:tgtEl>
                                      </p:cBhvr>
                                    </p:animEffect>
                                  </p:childTnLst>
                                </p:cTn>
                              </p:par>
                            </p:childTnLst>
                          </p:cTn>
                        </p:par>
                        <p:par>
                          <p:cTn id="77" fill="hold">
                            <p:stCondLst>
                              <p:cond delay="22000"/>
                            </p:stCondLst>
                            <p:childTnLst>
                              <p:par>
                                <p:cTn id="78" presetID="42" presetClass="path" presetSubtype="0" accel="50000" decel="50000" autoRev="1" fill="hold" grpId="1" nodeType="afterEffect">
                                  <p:stCondLst>
                                    <p:cond delay="0"/>
                                  </p:stCondLst>
                                  <p:childTnLst>
                                    <p:animMotion origin="layout" path="M -2.92769E-6 1.11022E-16 L -2.92769E-6 -0.07654 " pathEditMode="relative" rAng="0" ptsTypes="AA">
                                      <p:cBhvr>
                                        <p:cTn id="79" dur="2000" fill="hold"/>
                                        <p:tgtEl>
                                          <p:spTgt spid="30"/>
                                        </p:tgtEl>
                                        <p:attrNameLst>
                                          <p:attrName>ppt_x</p:attrName>
                                          <p:attrName>ppt_y</p:attrName>
                                        </p:attrNameLst>
                                      </p:cBhvr>
                                      <p:rCtr x="0" y="-3843"/>
                                    </p:animMotion>
                                  </p:childTnLst>
                                </p:cTn>
                              </p:par>
                            </p:childTnLst>
                          </p:cTn>
                        </p:par>
                        <p:par>
                          <p:cTn id="80" fill="hold">
                            <p:stCondLst>
                              <p:cond delay="24000"/>
                            </p:stCondLst>
                            <p:childTnLst>
                              <p:par>
                                <p:cTn id="81" presetID="53" presetClass="entr" presetSubtype="16"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1000" fill="hold"/>
                                        <p:tgtEl>
                                          <p:spTgt spid="31"/>
                                        </p:tgtEl>
                                        <p:attrNameLst>
                                          <p:attrName>ppt_w</p:attrName>
                                        </p:attrNameLst>
                                      </p:cBhvr>
                                      <p:tavLst>
                                        <p:tav tm="0">
                                          <p:val>
                                            <p:fltVal val="0"/>
                                          </p:val>
                                        </p:tav>
                                        <p:tav tm="100000">
                                          <p:val>
                                            <p:strVal val="#ppt_w"/>
                                          </p:val>
                                        </p:tav>
                                      </p:tavLst>
                                    </p:anim>
                                    <p:anim calcmode="lin" valueType="num">
                                      <p:cBhvr>
                                        <p:cTn id="84" dur="1000" fill="hold"/>
                                        <p:tgtEl>
                                          <p:spTgt spid="31"/>
                                        </p:tgtEl>
                                        <p:attrNameLst>
                                          <p:attrName>ppt_h</p:attrName>
                                        </p:attrNameLst>
                                      </p:cBhvr>
                                      <p:tavLst>
                                        <p:tav tm="0">
                                          <p:val>
                                            <p:fltVal val="0"/>
                                          </p:val>
                                        </p:tav>
                                        <p:tav tm="100000">
                                          <p:val>
                                            <p:strVal val="#ppt_h"/>
                                          </p:val>
                                        </p:tav>
                                      </p:tavLst>
                                    </p:anim>
                                    <p:animEffect transition="in" filter="fade">
                                      <p:cBhvr>
                                        <p:cTn id="85" dur="1000"/>
                                        <p:tgtEl>
                                          <p:spTgt spid="31"/>
                                        </p:tgtEl>
                                      </p:cBhvr>
                                    </p:animEffect>
                                  </p:childTnLst>
                                </p:cTn>
                              </p:par>
                            </p:childTnLst>
                          </p:cTn>
                        </p:par>
                        <p:par>
                          <p:cTn id="86" fill="hold">
                            <p:stCondLst>
                              <p:cond delay="25000"/>
                            </p:stCondLst>
                            <p:childTnLst>
                              <p:par>
                                <p:cTn id="87" presetID="22" presetClass="entr" presetSubtype="8"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P spid="18" grpId="0" animBg="1"/>
      <p:bldP spid="19" grpId="0"/>
      <p:bldP spid="20" grpId="0" animBg="1"/>
      <p:bldP spid="20" grpId="1" animBg="1"/>
      <p:bldP spid="21" grpId="0"/>
      <p:bldP spid="25" grpId="0" animBg="1"/>
      <p:bldP spid="25" grpId="1" animBg="1"/>
      <p:bldP spid="26" grpId="0"/>
      <p:bldP spid="30" grpId="0" animBg="1"/>
      <p:bldP spid="30" grpId="1"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flipH="1">
            <a:off x="1" y="0"/>
            <a:ext cx="9001124" cy="5063132"/>
          </a:xfrm>
          <a:prstGeom prst="rect">
            <a:avLst/>
          </a:prstGeom>
          <a:noFill/>
          <a:extLst>
            <a:ext uri="{909E8E84-426E-40DD-AFC4-6F175D3DCCD1}">
              <a14:hiddenFill xmlns:a14="http://schemas.microsoft.com/office/drawing/2010/main">
                <a:solidFill>
                  <a:srgbClr val="FFFFFF"/>
                </a:solidFill>
              </a14:hiddenFill>
            </a:ext>
          </a:extLst>
        </p:spPr>
      </p:pic>
      <p:sp>
        <p:nvSpPr>
          <p:cNvPr id="13"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4051941" y="3367678"/>
            <a:ext cx="917116"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latin typeface="Open Sans" panose="020B0606030504020204" pitchFamily="34" charset="0"/>
              <a:cs typeface="Open Sans" panose="020B0606030504020204" pitchFamily="34" charset="0"/>
            </a:endParaRPr>
          </a:p>
        </p:txBody>
      </p:sp>
      <p:sp>
        <p:nvSpPr>
          <p:cNvPr id="14" name="矩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3276426" y="2808188"/>
            <a:ext cx="1034899" cy="1015663"/>
          </a:xfrm>
          <a:prstGeom prst="rect">
            <a:avLst/>
          </a:prstGeom>
        </p:spPr>
        <p:txBody>
          <a:bodyPr wrap="none">
            <a:spAutoFit/>
          </a:bodyPr>
          <a:lstStyle/>
          <a:p>
            <a:r>
              <a:rPr lang="en-US" altLang="zh-CN" sz="600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6000" dirty="0">
              <a:solidFill>
                <a:srgbClr val="00B0F0"/>
              </a:solidFill>
              <a:latin typeface="Open Sans" panose="020B0606030504020204" pitchFamily="34" charset="0"/>
              <a:cs typeface="Open Sans" panose="020B0606030504020204" pitchFamily="34" charset="0"/>
            </a:endParaRPr>
          </a:p>
        </p:txBody>
      </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572570" y="2952204"/>
            <a:ext cx="3985290" cy="742799"/>
            <a:chOff x="6938527" y="1614779"/>
            <a:chExt cx="3128515" cy="1010677"/>
          </a:xfrm>
        </p:grpSpPr>
        <p:sp>
          <p:nvSpPr>
            <p:cNvPr id="16" name="矩形 15"/>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320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17" name="Rectangle 3"/>
            <p:cNvSpPr txBox="1">
              <a:spLocks noChangeArrowheads="1"/>
            </p:cNvSpPr>
            <p:nvPr/>
          </p:nvSpPr>
          <p:spPr bwMode="auto">
            <a:xfrm>
              <a:off x="6986249" y="2300617"/>
              <a:ext cx="3080793" cy="324839"/>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100" b="0" dirty="0" err="1">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a:t>
              </a:r>
              <a:r>
                <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 is a complete presentation graphic package </a:t>
              </a:r>
              <a:endPar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317">
        <p14:prism/>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childTnLst>
                          </p:cTn>
                        </p:par>
                        <p:par>
                          <p:cTn id="10" fill="hold">
                            <p:stCondLst>
                              <p:cond delay="2000"/>
                            </p:stCondLst>
                            <p:childTnLst>
                              <p:par>
                                <p:cTn id="11" presetID="42" presetClass="path" presetSubtype="0" accel="50000" decel="50000" autoRev="1" fill="hold" grpId="1" nodeType="afterEffect">
                                  <p:stCondLst>
                                    <p:cond delay="0"/>
                                  </p:stCondLst>
                                  <p:childTnLst>
                                    <p:animMotion origin="layout" path="M 1.79894E-6 -4.96063E-6 L 1.79894E-6 -0.07653 " pathEditMode="relative" rAng="0" ptsTypes="AA">
                                      <p:cBhvr>
                                        <p:cTn id="12" dur="2000" fill="hold"/>
                                        <p:tgtEl>
                                          <p:spTgt spid="13"/>
                                        </p:tgtEl>
                                        <p:attrNameLst>
                                          <p:attrName>ppt_x</p:attrName>
                                          <p:attrName>ppt_y</p:attrName>
                                        </p:attrNameLst>
                                      </p:cBhvr>
                                      <p:rCtr x="0" y="-3843"/>
                                    </p:animMotion>
                                  </p:childTnLst>
                                </p:cTn>
                              </p:par>
                            </p:childTnLst>
                          </p:cTn>
                        </p:par>
                        <p:par>
                          <p:cTn id="13" fill="hold">
                            <p:stCondLst>
                              <p:cond delay="4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Effect transition="in" filter="fade">
                                      <p:cBhvr>
                                        <p:cTn id="18" dur="1000"/>
                                        <p:tgtEl>
                                          <p:spTgt spid="14"/>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4"/>
          <p:cNvSpPr>
            <a:spLocks noChangeArrowheads="1"/>
          </p:cNvSpPr>
          <p:nvPr/>
        </p:nvSpPr>
        <p:spPr bwMode="auto">
          <a:xfrm>
            <a:off x="1706827" y="995492"/>
            <a:ext cx="5593331" cy="918224"/>
          </a:xfrm>
          <a:prstGeom prst="rect">
            <a:avLst/>
          </a:prstGeom>
          <a:noFill/>
          <a:ln w="19050" cap="flat" cmpd="sng">
            <a:solidFill>
              <a:srgbClr val="00B0F0"/>
            </a:solidFill>
            <a:miter lim="800000"/>
          </a:ln>
          <a:extLst>
            <a:ext uri="{909E8E84-426E-40DD-AFC4-6F175D3DCCD1}">
              <a14:hiddenFill xmlns:a14="http://schemas.microsoft.com/office/drawing/2010/main">
                <a:solidFill>
                  <a:srgbClr val="FFFFFF"/>
                </a:solidFill>
              </a14:hiddenFill>
            </a:ext>
          </a:extLst>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8" name="矩形 31"/>
          <p:cNvSpPr>
            <a:spLocks noChangeArrowheads="1"/>
          </p:cNvSpPr>
          <p:nvPr/>
        </p:nvSpPr>
        <p:spPr bwMode="auto">
          <a:xfrm>
            <a:off x="1706827" y="2298739"/>
            <a:ext cx="5593331" cy="918223"/>
          </a:xfrm>
          <a:prstGeom prst="rect">
            <a:avLst/>
          </a:prstGeom>
          <a:noFill/>
          <a:ln w="19050" cap="flat" cmpd="sng">
            <a:solidFill>
              <a:srgbClr val="00B0F0"/>
            </a:solidFill>
            <a:miter lim="800000"/>
          </a:ln>
          <a:extLst>
            <a:ext uri="{909E8E84-426E-40DD-AFC4-6F175D3DCCD1}">
              <a14:hiddenFill xmlns:a14="http://schemas.microsoft.com/office/drawing/2010/main">
                <a:solidFill>
                  <a:srgbClr val="FFFFFF"/>
                </a:solidFill>
              </a14:hiddenFill>
            </a:ext>
          </a:extLst>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12" name="矩形 38"/>
          <p:cNvSpPr>
            <a:spLocks noChangeArrowheads="1"/>
          </p:cNvSpPr>
          <p:nvPr/>
        </p:nvSpPr>
        <p:spPr bwMode="auto">
          <a:xfrm>
            <a:off x="1706827" y="3601988"/>
            <a:ext cx="5593331" cy="918224"/>
          </a:xfrm>
          <a:prstGeom prst="rect">
            <a:avLst/>
          </a:prstGeom>
          <a:noFill/>
          <a:ln w="19050" cap="flat" cmpd="sng">
            <a:solidFill>
              <a:srgbClr val="00B0F0"/>
            </a:solidFill>
            <a:miter lim="800000"/>
          </a:ln>
          <a:extLst>
            <a:ext uri="{909E8E84-426E-40DD-AFC4-6F175D3DCCD1}">
              <a14:hiddenFill xmlns:a14="http://schemas.microsoft.com/office/drawing/2010/main">
                <a:solidFill>
                  <a:srgbClr val="FFFFFF"/>
                </a:solidFill>
              </a14:hiddenFill>
            </a:ext>
          </a:extLst>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2" name="矩形 9"/>
          <p:cNvSpPr>
            <a:spLocks noChangeArrowheads="1"/>
          </p:cNvSpPr>
          <p:nvPr/>
        </p:nvSpPr>
        <p:spPr bwMode="auto">
          <a:xfrm>
            <a:off x="1553314" y="858982"/>
            <a:ext cx="764058" cy="760714"/>
          </a:xfrm>
          <a:prstGeom prst="rect">
            <a:avLst/>
          </a:prstGeom>
          <a:solidFill>
            <a:srgbClr val="0070C0"/>
          </a:solidFill>
          <a:ln>
            <a:noFill/>
          </a:ln>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4" name="矩形 25"/>
          <p:cNvSpPr>
            <a:spLocks noChangeArrowheads="1"/>
          </p:cNvSpPr>
          <p:nvPr/>
        </p:nvSpPr>
        <p:spPr bwMode="auto">
          <a:xfrm>
            <a:off x="2395888" y="1177612"/>
            <a:ext cx="4804663" cy="96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r>
              <a:rPr lang="zh-CN" altLang="en-US" sz="900" kern="3000" spc="23" dirty="0">
                <a:solidFill>
                  <a:schemeClr val="bg1"/>
                </a:solidFill>
                <a:latin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ndParaRPr>
          </a:p>
          <a:p>
            <a:pPr>
              <a:lnSpc>
                <a:spcPct val="130000"/>
              </a:lnSpc>
            </a:pPr>
            <a:endParaRPr lang="en-US" altLang="zh-CN" sz="900" kern="3000" spc="23" dirty="0">
              <a:solidFill>
                <a:schemeClr val="bg1"/>
              </a:solidFill>
              <a:latin typeface="+mj-ea"/>
              <a:ea typeface="+mj-ea"/>
            </a:endParaRPr>
          </a:p>
        </p:txBody>
      </p:sp>
      <p:sp>
        <p:nvSpPr>
          <p:cNvPr id="5" name="Freeform 16"/>
          <p:cNvSpPr>
            <a:spLocks noEditPoints="1" noChangeArrowheads="1"/>
          </p:cNvSpPr>
          <p:nvPr/>
        </p:nvSpPr>
        <p:spPr bwMode="auto">
          <a:xfrm>
            <a:off x="1654095" y="1054996"/>
            <a:ext cx="411325" cy="41302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2"/>
              <a:gd name="T97" fmla="*/ 0 h 294"/>
              <a:gd name="T98" fmla="*/ 292 w 292"/>
              <a:gd name="T99" fmla="*/ 294 h 29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1300">
                <a:solidFill>
                  <a:schemeClr val="tx1"/>
                </a:solidFill>
                <a:latin typeface="Arial" panose="020B0604020202020204" pitchFamily="34" charset="0"/>
              </a:defRPr>
            </a:lvl1pPr>
            <a:lvl2pPr marL="457200">
              <a:defRPr sz="1300">
                <a:solidFill>
                  <a:schemeClr val="tx1"/>
                </a:solidFill>
                <a:latin typeface="Arial" panose="020B0604020202020204" pitchFamily="34" charset="0"/>
              </a:defRPr>
            </a:lvl2pPr>
            <a:lvl3pPr marL="914400">
              <a:defRPr sz="1300">
                <a:solidFill>
                  <a:schemeClr val="tx1"/>
                </a:solidFill>
                <a:latin typeface="Arial" panose="020B0604020202020204" pitchFamily="34" charset="0"/>
              </a:defRPr>
            </a:lvl3pPr>
            <a:lvl4pPr marL="1371600">
              <a:defRPr sz="1300">
                <a:solidFill>
                  <a:schemeClr val="tx1"/>
                </a:solidFill>
                <a:latin typeface="Arial" panose="020B0604020202020204" pitchFamily="34" charset="0"/>
              </a:defRPr>
            </a:lvl4pPr>
            <a:lvl5pPr marL="1828800">
              <a:defRPr sz="1300">
                <a:solidFill>
                  <a:schemeClr val="tx1"/>
                </a:solidFill>
                <a:latin typeface="Arial" panose="020B0604020202020204" pitchFamily="34" charset="0"/>
              </a:defRPr>
            </a:lvl5pPr>
            <a:lvl6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pPr>
              <a:defRPr/>
            </a:pPr>
            <a:endParaRPr lang="zh-CN" altLang="zh-CN" sz="800">
              <a:solidFill>
                <a:schemeClr val="bg1"/>
              </a:solidFill>
              <a:latin typeface="微软雅黑" panose="020B0503020204020204" pitchFamily="34" charset="-122"/>
              <a:cs typeface="+mn-ea"/>
              <a:sym typeface="微软雅黑" panose="020B0503020204020204" pitchFamily="34" charset="-122"/>
            </a:endParaRPr>
          </a:p>
        </p:txBody>
      </p:sp>
      <p:sp>
        <p:nvSpPr>
          <p:cNvPr id="6" name="Freeform 18"/>
          <p:cNvSpPr>
            <a:spLocks noEditPoints="1" noChangeArrowheads="1"/>
          </p:cNvSpPr>
          <p:nvPr/>
        </p:nvSpPr>
        <p:spPr bwMode="auto">
          <a:xfrm>
            <a:off x="2009169" y="1010658"/>
            <a:ext cx="208593" cy="224014"/>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8"/>
              <a:gd name="T157" fmla="*/ 0 h 160"/>
              <a:gd name="T158" fmla="*/ 148 w 148"/>
              <a:gd name="T159" fmla="*/ 160 h 1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1300">
                <a:solidFill>
                  <a:schemeClr val="tx1"/>
                </a:solidFill>
                <a:latin typeface="Arial" panose="020B0604020202020204" pitchFamily="34" charset="0"/>
              </a:defRPr>
            </a:lvl1pPr>
            <a:lvl2pPr marL="457200">
              <a:defRPr sz="1300">
                <a:solidFill>
                  <a:schemeClr val="tx1"/>
                </a:solidFill>
                <a:latin typeface="Arial" panose="020B0604020202020204" pitchFamily="34" charset="0"/>
              </a:defRPr>
            </a:lvl2pPr>
            <a:lvl3pPr marL="914400">
              <a:defRPr sz="1300">
                <a:solidFill>
                  <a:schemeClr val="tx1"/>
                </a:solidFill>
                <a:latin typeface="Arial" panose="020B0604020202020204" pitchFamily="34" charset="0"/>
              </a:defRPr>
            </a:lvl3pPr>
            <a:lvl4pPr marL="1371600">
              <a:defRPr sz="1300">
                <a:solidFill>
                  <a:schemeClr val="tx1"/>
                </a:solidFill>
                <a:latin typeface="Arial" panose="020B0604020202020204" pitchFamily="34" charset="0"/>
              </a:defRPr>
            </a:lvl4pPr>
            <a:lvl5pPr marL="1828800">
              <a:defRPr sz="1300">
                <a:solidFill>
                  <a:schemeClr val="tx1"/>
                </a:solidFill>
                <a:latin typeface="Arial" panose="020B0604020202020204" pitchFamily="34" charset="0"/>
              </a:defRPr>
            </a:lvl5pPr>
            <a:lvl6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pPr>
              <a:defRPr/>
            </a:pPr>
            <a:endParaRPr lang="zh-CN" altLang="zh-CN" sz="800">
              <a:solidFill>
                <a:schemeClr val="bg1"/>
              </a:solidFill>
              <a:latin typeface="微软雅黑" panose="020B0503020204020204" pitchFamily="34" charset="-122"/>
              <a:cs typeface="+mn-ea"/>
              <a:sym typeface="微软雅黑" panose="020B0503020204020204" pitchFamily="34" charset="-122"/>
            </a:endParaRPr>
          </a:p>
        </p:txBody>
      </p:sp>
      <p:sp>
        <p:nvSpPr>
          <p:cNvPr id="7" name="矩形 30"/>
          <p:cNvSpPr>
            <a:spLocks noChangeArrowheads="1"/>
          </p:cNvSpPr>
          <p:nvPr/>
        </p:nvSpPr>
        <p:spPr bwMode="auto">
          <a:xfrm>
            <a:off x="1553314" y="2162230"/>
            <a:ext cx="764058" cy="760714"/>
          </a:xfrm>
          <a:prstGeom prst="rect">
            <a:avLst/>
          </a:prstGeom>
          <a:solidFill>
            <a:srgbClr val="0070C0"/>
          </a:solidFill>
          <a:ln>
            <a:noFill/>
          </a:ln>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9" name="矩形 32"/>
          <p:cNvSpPr>
            <a:spLocks noChangeArrowheads="1"/>
          </p:cNvSpPr>
          <p:nvPr/>
        </p:nvSpPr>
        <p:spPr bwMode="auto">
          <a:xfrm>
            <a:off x="2395888" y="2480858"/>
            <a:ext cx="4804663" cy="96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r>
              <a:rPr lang="zh-CN" altLang="en-US" sz="900" kern="3000" spc="23" dirty="0">
                <a:solidFill>
                  <a:schemeClr val="bg1"/>
                </a:solidFill>
                <a:latin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ndParaRPr>
          </a:p>
          <a:p>
            <a:pPr>
              <a:lnSpc>
                <a:spcPct val="130000"/>
              </a:lnSpc>
            </a:pPr>
            <a:endParaRPr lang="en-US" altLang="zh-CN" sz="900" kern="3000" spc="23" dirty="0">
              <a:solidFill>
                <a:schemeClr val="bg1"/>
              </a:solidFill>
              <a:latin typeface="+mj-ea"/>
              <a:ea typeface="+mj-ea"/>
            </a:endParaRPr>
          </a:p>
        </p:txBody>
      </p:sp>
      <p:sp>
        <p:nvSpPr>
          <p:cNvPr id="10" name="Freeform 78"/>
          <p:cNvSpPr>
            <a:spLocks noEditPoints="1" noChangeArrowheads="1"/>
          </p:cNvSpPr>
          <p:nvPr/>
        </p:nvSpPr>
        <p:spPr bwMode="auto">
          <a:xfrm>
            <a:off x="1692766" y="2313907"/>
            <a:ext cx="486326" cy="483030"/>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7"/>
              <a:gd name="T139" fmla="*/ 0 h 347"/>
              <a:gd name="T140" fmla="*/ 347 w 347"/>
              <a:gd name="T141" fmla="*/ 347 h 3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7251" tIns="33626" rIns="67251" bIns="33626"/>
          <a:lstStyle/>
          <a:p>
            <a:pPr>
              <a:defRPr/>
            </a:pPr>
            <a:endParaRPr lang="zh-CN" altLang="zh-CN" sz="1700">
              <a:solidFill>
                <a:schemeClr val="bg1"/>
              </a:solidFill>
              <a:latin typeface="微软雅黑" panose="020B0503020204020204" pitchFamily="34" charset="-122"/>
              <a:cs typeface="+mn-ea"/>
              <a:sym typeface="微软雅黑" panose="020B0503020204020204" pitchFamily="34" charset="-122"/>
            </a:endParaRPr>
          </a:p>
        </p:txBody>
      </p:sp>
      <p:sp>
        <p:nvSpPr>
          <p:cNvPr id="11" name="矩形 37"/>
          <p:cNvSpPr>
            <a:spLocks noChangeArrowheads="1"/>
          </p:cNvSpPr>
          <p:nvPr/>
        </p:nvSpPr>
        <p:spPr bwMode="auto">
          <a:xfrm>
            <a:off x="1553314" y="3465478"/>
            <a:ext cx="764058" cy="760714"/>
          </a:xfrm>
          <a:prstGeom prst="rect">
            <a:avLst/>
          </a:prstGeom>
          <a:solidFill>
            <a:srgbClr val="0070C0"/>
          </a:solidFill>
          <a:ln>
            <a:noFill/>
          </a:ln>
        </p:spPr>
        <p:txBody>
          <a:bodyPr lIns="67391" tIns="33696" rIns="67391" bIns="33696" anchor="ctr"/>
          <a:lstStyle/>
          <a:p>
            <a:pPr algn="ctr">
              <a:defRPr/>
            </a:pPr>
            <a:endParaRPr lang="zh-CN" altLang="zh-CN" sz="1700">
              <a:solidFill>
                <a:schemeClr val="bg1"/>
              </a:solidFill>
              <a:latin typeface="+mn-ea"/>
              <a:cs typeface="+mn-ea"/>
              <a:sym typeface="微软雅黑" panose="020B0503020204020204" pitchFamily="34" charset="-122"/>
            </a:endParaRPr>
          </a:p>
        </p:txBody>
      </p:sp>
      <p:sp>
        <p:nvSpPr>
          <p:cNvPr id="13" name="矩形 39"/>
          <p:cNvSpPr>
            <a:spLocks noChangeArrowheads="1"/>
          </p:cNvSpPr>
          <p:nvPr/>
        </p:nvSpPr>
        <p:spPr bwMode="auto">
          <a:xfrm>
            <a:off x="2395888" y="3784107"/>
            <a:ext cx="4804663" cy="96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r>
              <a:rPr lang="zh-CN" altLang="en-US" sz="900" kern="3000" spc="23" dirty="0">
                <a:solidFill>
                  <a:schemeClr val="bg1"/>
                </a:solidFill>
                <a:latin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ndParaRPr>
          </a:p>
          <a:p>
            <a:pPr>
              <a:lnSpc>
                <a:spcPct val="130000"/>
              </a:lnSpc>
            </a:pPr>
            <a:endParaRPr lang="en-US" altLang="zh-CN" sz="900" kern="3000" spc="23" dirty="0">
              <a:solidFill>
                <a:schemeClr val="bg1"/>
              </a:solidFill>
              <a:latin typeface="+mj-ea"/>
              <a:ea typeface="+mj-ea"/>
            </a:endParaRPr>
          </a:p>
        </p:txBody>
      </p:sp>
      <p:sp>
        <p:nvSpPr>
          <p:cNvPr id="14" name="Freeform 18"/>
          <p:cNvSpPr>
            <a:spLocks noEditPoints="1" noChangeArrowheads="1"/>
          </p:cNvSpPr>
          <p:nvPr/>
        </p:nvSpPr>
        <p:spPr bwMode="auto">
          <a:xfrm>
            <a:off x="1678703" y="3635823"/>
            <a:ext cx="513278" cy="385024"/>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23"/>
              <a:gd name="T130" fmla="*/ 0 h 1114"/>
              <a:gd name="T131" fmla="*/ 1423 w 1423"/>
              <a:gd name="T132" fmla="*/ 1114 h 11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7265" tIns="33634" rIns="67265" bIns="33634"/>
          <a:lstStyle/>
          <a:p>
            <a:pPr>
              <a:defRPr/>
            </a:pPr>
            <a:endParaRPr lang="zh-CN" altLang="zh-CN" sz="1200">
              <a:solidFill>
                <a:schemeClr val="bg1"/>
              </a:solidFill>
              <a:latin typeface="微软雅黑" panose="020B0503020204020204" pitchFamily="34" charset="-122"/>
              <a:cs typeface="+mn-ea"/>
              <a:sym typeface="微软雅黑" panose="020B0503020204020204" pitchFamily="34" charset="-122"/>
            </a:endParaRPr>
          </a:p>
        </p:txBody>
      </p:sp>
      <p:sp>
        <p:nvSpPr>
          <p:cNvPr id="18" name="矩形 17"/>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childTnLst>
                                </p:cTn>
                              </p:par>
                              <p:par>
                                <p:cTn id="12" presetID="8" presetClass="emph" presetSubtype="0" repeatCount="indefinite" fill="hold" nodeType="withEffect">
                                  <p:stCondLst>
                                    <p:cond delay="0"/>
                                  </p:stCondLst>
                                  <p:childTnLst>
                                    <p:animRot by="21600000">
                                      <p:cBhvr>
                                        <p:cTn id="13" dur="2000" fill="hold"/>
                                        <p:tgtEl>
                                          <p:spTgt spid="5"/>
                                        </p:tgtEl>
                                        <p:attrNameLst>
                                          <p:attrName>r</p:attrName>
                                        </p:attrNameLst>
                                      </p:cBhvr>
                                    </p:animRo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50"/>
                                        <p:tgtEl>
                                          <p:spTgt spid="6"/>
                                        </p:tgtEl>
                                      </p:cBhvr>
                                    </p:animEffect>
                                  </p:childTnLst>
                                </p:cTn>
                              </p:par>
                              <p:par>
                                <p:cTn id="17" presetID="8" presetClass="emph" presetSubtype="0" repeatCount="indefinite" fill="hold" nodeType="withEffect">
                                  <p:stCondLst>
                                    <p:cond delay="0"/>
                                  </p:stCondLst>
                                  <p:childTnLst>
                                    <p:animRot by="-21600000">
                                      <p:cBhvr>
                                        <p:cTn id="18" dur="2000" fill="hold"/>
                                        <p:tgtEl>
                                          <p:spTgt spid="6"/>
                                        </p:tgtEl>
                                        <p:attrNameLst>
                                          <p:attrName>r</p:attrName>
                                        </p:attrNameLst>
                                      </p:cBhvr>
                                    </p:animRo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par>
                          <p:cTn id="27" fill="hold">
                            <p:stCondLst>
                              <p:cond delay="2500"/>
                            </p:stCondLst>
                            <p:childTnLst>
                              <p:par>
                                <p:cTn id="28" presetID="4" presetClass="entr" presetSubtype="32"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ox(out)">
                                      <p:cBhvr>
                                        <p:cTn id="30" dur="1000"/>
                                        <p:tgtEl>
                                          <p:spTgt spid="7"/>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5000"/>
                            </p:stCondLst>
                            <p:childTnLst>
                              <p:par>
                                <p:cTn id="46" presetID="4" presetClass="entr" presetSubtype="32"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box(out)">
                                      <p:cBhvr>
                                        <p:cTn id="48" dur="1000"/>
                                        <p:tgtEl>
                                          <p:spTgt spid="11"/>
                                        </p:tgtEl>
                                      </p:cBhvr>
                                    </p:animEffect>
                                  </p:childTnLst>
                                </p:cTn>
                              </p:par>
                            </p:childTnLst>
                          </p:cTn>
                        </p:par>
                        <p:par>
                          <p:cTn id="49" fill="hold">
                            <p:stCondLst>
                              <p:cond delay="6000"/>
                            </p:stCondLst>
                            <p:childTnLst>
                              <p:par>
                                <p:cTn id="50" presetID="10"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250"/>
                                        <p:tgtEl>
                                          <p:spTgt spid="14"/>
                                        </p:tgtEl>
                                      </p:cBhvr>
                                    </p:animEffect>
                                  </p:childTnLst>
                                </p:cTn>
                              </p:par>
                              <p:par>
                                <p:cTn id="53" presetID="26" presetClass="emph" presetSubtype="0" repeatCount="2000" fill="hold" nodeType="withEffect">
                                  <p:stCondLst>
                                    <p:cond delay="0"/>
                                  </p:stCondLst>
                                  <p:childTnLst>
                                    <p:animEffect transition="out" filter="fade">
                                      <p:cBhvr>
                                        <p:cTn id="54" dur="500" tmFilter="0, 0; .2, .5; .8, .5; 1, 0"/>
                                        <p:tgtEl>
                                          <p:spTgt spid="14"/>
                                        </p:tgtEl>
                                      </p:cBhvr>
                                    </p:animEffect>
                                    <p:animScale>
                                      <p:cBhvr>
                                        <p:cTn id="55" dur="250" autoRev="1" fill="hold"/>
                                        <p:tgtEl>
                                          <p:spTgt spid="14"/>
                                        </p:tgtEl>
                                      </p:cBhvr>
                                      <p:by x="105000" y="105000"/>
                                    </p:animScale>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P spid="2" grpId="0" animBg="1"/>
      <p:bldP spid="4" grpId="0"/>
      <p:bldP spid="7" grpId="0" animBg="1"/>
      <p:bldP spid="9" grpId="0"/>
      <p:bldP spid="11"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
          <p:cNvSpPr/>
          <p:nvPr/>
        </p:nvSpPr>
        <p:spPr>
          <a:xfrm>
            <a:off x="6590681" y="1720378"/>
            <a:ext cx="1306042" cy="1300324"/>
          </a:xfrm>
          <a:prstGeom prst="donut">
            <a:avLst>
              <a:gd name="adj" fmla="val 45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3" name="同心圆 2"/>
          <p:cNvSpPr/>
          <p:nvPr/>
        </p:nvSpPr>
        <p:spPr>
          <a:xfrm>
            <a:off x="1161226" y="1720378"/>
            <a:ext cx="1306042" cy="1300324"/>
          </a:xfrm>
          <a:prstGeom prst="donut">
            <a:avLst>
              <a:gd name="adj" fmla="val 45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4" name="同心圆 3"/>
          <p:cNvSpPr/>
          <p:nvPr/>
        </p:nvSpPr>
        <p:spPr>
          <a:xfrm>
            <a:off x="2971044" y="1720378"/>
            <a:ext cx="1306042" cy="1300324"/>
          </a:xfrm>
          <a:prstGeom prst="donut">
            <a:avLst>
              <a:gd name="adj" fmla="val 45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5" name="同心圆 4"/>
          <p:cNvSpPr/>
          <p:nvPr/>
        </p:nvSpPr>
        <p:spPr>
          <a:xfrm>
            <a:off x="4780863" y="1720378"/>
            <a:ext cx="1306042" cy="1300324"/>
          </a:xfrm>
          <a:prstGeom prst="donut">
            <a:avLst>
              <a:gd name="adj" fmla="val 453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6" name="饼形 11"/>
          <p:cNvSpPr/>
          <p:nvPr/>
        </p:nvSpPr>
        <p:spPr>
          <a:xfrm flipH="1">
            <a:off x="4782189" y="1720792"/>
            <a:ext cx="1306040" cy="1299936"/>
          </a:xfrm>
          <a:custGeom>
            <a:avLst/>
            <a:gdLst/>
            <a:ahLst/>
            <a:cxnLst/>
            <a:rect l="l" t="t" r="r" b="b"/>
            <a:pathLst>
              <a:path w="1475666" h="1475225">
                <a:moveTo>
                  <a:pt x="729096" y="0"/>
                </a:moveTo>
                <a:lnTo>
                  <a:pt x="729096" y="87283"/>
                </a:lnTo>
                <a:cubicBezTo>
                  <a:pt x="373585" y="91142"/>
                  <a:pt x="86843" y="380781"/>
                  <a:pt x="86843" y="737392"/>
                </a:cubicBezTo>
                <a:cubicBezTo>
                  <a:pt x="86843" y="1096924"/>
                  <a:pt x="378301" y="1388382"/>
                  <a:pt x="737833" y="1388382"/>
                </a:cubicBezTo>
                <a:cubicBezTo>
                  <a:pt x="1097365" y="1388382"/>
                  <a:pt x="1388823" y="1096924"/>
                  <a:pt x="1388823" y="737392"/>
                </a:cubicBezTo>
                <a:cubicBezTo>
                  <a:pt x="1388823" y="463479"/>
                  <a:pt x="1219652" y="229079"/>
                  <a:pt x="979688" y="133978"/>
                </a:cubicBezTo>
                <a:lnTo>
                  <a:pt x="1012985" y="53802"/>
                </a:lnTo>
                <a:cubicBezTo>
                  <a:pt x="1284399" y="161922"/>
                  <a:pt x="1475666" y="427321"/>
                  <a:pt x="1475666" y="737392"/>
                </a:cubicBezTo>
                <a:cubicBezTo>
                  <a:pt x="1475666" y="1144886"/>
                  <a:pt x="1145327" y="1475225"/>
                  <a:pt x="737833" y="1475225"/>
                </a:cubicBezTo>
                <a:cubicBezTo>
                  <a:pt x="330339" y="1475225"/>
                  <a:pt x="0" y="1144886"/>
                  <a:pt x="0" y="737392"/>
                </a:cubicBezTo>
                <a:cubicBezTo>
                  <a:pt x="0" y="332816"/>
                  <a:pt x="325625" y="4294"/>
                  <a:pt x="72909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dirty="0">
              <a:solidFill>
                <a:schemeClr val="bg1"/>
              </a:solidFill>
              <a:cs typeface="+mn-ea"/>
            </a:endParaRPr>
          </a:p>
        </p:txBody>
      </p:sp>
      <p:sp>
        <p:nvSpPr>
          <p:cNvPr id="7" name="饼形 13"/>
          <p:cNvSpPr/>
          <p:nvPr/>
        </p:nvSpPr>
        <p:spPr>
          <a:xfrm flipH="1">
            <a:off x="2971044" y="1720793"/>
            <a:ext cx="1306042" cy="1299911"/>
          </a:xfrm>
          <a:custGeom>
            <a:avLst/>
            <a:gdLst/>
            <a:ahLst/>
            <a:cxnLst/>
            <a:rect l="l" t="t" r="r" b="b"/>
            <a:pathLst>
              <a:path w="1475666" h="1475196">
                <a:moveTo>
                  <a:pt x="728532" y="0"/>
                </a:moveTo>
                <a:lnTo>
                  <a:pt x="728532" y="87311"/>
                </a:lnTo>
                <a:cubicBezTo>
                  <a:pt x="373281" y="91420"/>
                  <a:pt x="86843" y="380941"/>
                  <a:pt x="86843" y="737363"/>
                </a:cubicBezTo>
                <a:cubicBezTo>
                  <a:pt x="86843" y="1096895"/>
                  <a:pt x="378301" y="1388353"/>
                  <a:pt x="737833" y="1388353"/>
                </a:cubicBezTo>
                <a:cubicBezTo>
                  <a:pt x="1097365" y="1388353"/>
                  <a:pt x="1388823" y="1096895"/>
                  <a:pt x="1388823" y="737363"/>
                </a:cubicBezTo>
                <a:lnTo>
                  <a:pt x="1388654" y="735682"/>
                </a:lnTo>
                <a:lnTo>
                  <a:pt x="1475581" y="735682"/>
                </a:lnTo>
                <a:cubicBezTo>
                  <a:pt x="1475665" y="736242"/>
                  <a:pt x="1475666" y="736803"/>
                  <a:pt x="1475666" y="737363"/>
                </a:cubicBezTo>
                <a:cubicBezTo>
                  <a:pt x="1475666" y="1144857"/>
                  <a:pt x="1145327" y="1475196"/>
                  <a:pt x="737833" y="1475196"/>
                </a:cubicBezTo>
                <a:cubicBezTo>
                  <a:pt x="330339" y="1475196"/>
                  <a:pt x="0" y="1144857"/>
                  <a:pt x="0" y="737363"/>
                </a:cubicBezTo>
                <a:cubicBezTo>
                  <a:pt x="0" y="332976"/>
                  <a:pt x="325322" y="4571"/>
                  <a:pt x="72853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8" name="饼形 12"/>
          <p:cNvSpPr/>
          <p:nvPr/>
        </p:nvSpPr>
        <p:spPr>
          <a:xfrm flipH="1">
            <a:off x="6590680" y="1720379"/>
            <a:ext cx="1306042" cy="1300212"/>
          </a:xfrm>
          <a:custGeom>
            <a:avLst/>
            <a:gdLst/>
            <a:ahLst/>
            <a:cxnLst/>
            <a:rect l="l" t="t" r="r" b="b"/>
            <a:pathLst>
              <a:path w="1475666" h="1475537">
                <a:moveTo>
                  <a:pt x="735279" y="0"/>
                </a:moveTo>
                <a:lnTo>
                  <a:pt x="735279" y="86972"/>
                </a:lnTo>
                <a:cubicBezTo>
                  <a:pt x="376921" y="88096"/>
                  <a:pt x="86843" y="379024"/>
                  <a:pt x="86843" y="737704"/>
                </a:cubicBezTo>
                <a:cubicBezTo>
                  <a:pt x="86843" y="1097236"/>
                  <a:pt x="378301" y="1388694"/>
                  <a:pt x="737833" y="1388694"/>
                </a:cubicBezTo>
                <a:cubicBezTo>
                  <a:pt x="1097365" y="1388694"/>
                  <a:pt x="1388823" y="1097236"/>
                  <a:pt x="1388823" y="737704"/>
                </a:cubicBezTo>
                <a:cubicBezTo>
                  <a:pt x="1388823" y="680887"/>
                  <a:pt x="1381544" y="625771"/>
                  <a:pt x="1365464" y="573862"/>
                </a:cubicBezTo>
                <a:lnTo>
                  <a:pt x="1448299" y="549133"/>
                </a:lnTo>
                <a:cubicBezTo>
                  <a:pt x="1467145" y="608797"/>
                  <a:pt x="1475666" y="672256"/>
                  <a:pt x="1475666" y="737704"/>
                </a:cubicBezTo>
                <a:cubicBezTo>
                  <a:pt x="1475666" y="1145198"/>
                  <a:pt x="1145327" y="1475537"/>
                  <a:pt x="737833" y="1475537"/>
                </a:cubicBezTo>
                <a:cubicBezTo>
                  <a:pt x="330339" y="1475537"/>
                  <a:pt x="0" y="1145198"/>
                  <a:pt x="0" y="737704"/>
                </a:cubicBezTo>
                <a:cubicBezTo>
                  <a:pt x="0" y="331062"/>
                  <a:pt x="328959" y="1253"/>
                  <a:pt x="735279"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9" name="同心圆 26"/>
          <p:cNvSpPr/>
          <p:nvPr/>
        </p:nvSpPr>
        <p:spPr>
          <a:xfrm flipH="1">
            <a:off x="1327181" y="1720631"/>
            <a:ext cx="1140086" cy="1300071"/>
          </a:xfrm>
          <a:custGeom>
            <a:avLst/>
            <a:gdLst/>
            <a:ahLst/>
            <a:cxnLst/>
            <a:rect l="l" t="t" r="r" b="b"/>
            <a:pathLst>
              <a:path w="1288156" h="1475378">
                <a:moveTo>
                  <a:pt x="732132" y="0"/>
                </a:moveTo>
                <a:lnTo>
                  <a:pt x="732132" y="87130"/>
                </a:lnTo>
                <a:cubicBezTo>
                  <a:pt x="375223" y="89644"/>
                  <a:pt x="86843" y="379917"/>
                  <a:pt x="86843" y="737545"/>
                </a:cubicBezTo>
                <a:cubicBezTo>
                  <a:pt x="86843" y="1097077"/>
                  <a:pt x="378301" y="1388535"/>
                  <a:pt x="737833" y="1388535"/>
                </a:cubicBezTo>
                <a:cubicBezTo>
                  <a:pt x="931636" y="1388535"/>
                  <a:pt x="1105659" y="1303847"/>
                  <a:pt x="1222994" y="1167757"/>
                </a:cubicBezTo>
                <a:lnTo>
                  <a:pt x="1288156" y="1224613"/>
                </a:lnTo>
                <a:cubicBezTo>
                  <a:pt x="1155176" y="1379174"/>
                  <a:pt x="957739" y="1475378"/>
                  <a:pt x="737833" y="1475378"/>
                </a:cubicBezTo>
                <a:cubicBezTo>
                  <a:pt x="330339" y="1475378"/>
                  <a:pt x="0" y="1145039"/>
                  <a:pt x="0" y="737545"/>
                </a:cubicBezTo>
                <a:cubicBezTo>
                  <a:pt x="0" y="331954"/>
                  <a:pt x="327261" y="2799"/>
                  <a:pt x="73213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cxnSp>
        <p:nvCxnSpPr>
          <p:cNvPr id="10" name="直接连接符 9"/>
          <p:cNvCxnSpPr/>
          <p:nvPr/>
        </p:nvCxnSpPr>
        <p:spPr>
          <a:xfrm flipV="1">
            <a:off x="4533188" y="1539718"/>
            <a:ext cx="0" cy="2380635"/>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710012" y="1527007"/>
            <a:ext cx="0" cy="2393345"/>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405489" y="1555755"/>
            <a:ext cx="0" cy="2364597"/>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58749" y="2366186"/>
            <a:ext cx="700820"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75%</a:t>
            </a:r>
            <a:endParaRPr lang="zh-CN" altLang="en-US" sz="2700" dirty="0">
              <a:solidFill>
                <a:schemeClr val="bg1"/>
              </a:solidFill>
              <a:latin typeface="+mn-ea"/>
              <a:cs typeface="+mn-ea"/>
            </a:endParaRPr>
          </a:p>
        </p:txBody>
      </p:sp>
      <p:sp>
        <p:nvSpPr>
          <p:cNvPr id="14" name="TextBox 13"/>
          <p:cNvSpPr txBox="1"/>
          <p:nvPr/>
        </p:nvSpPr>
        <p:spPr>
          <a:xfrm>
            <a:off x="1448931" y="2370485"/>
            <a:ext cx="700820"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64%</a:t>
            </a:r>
            <a:endParaRPr lang="zh-CN" altLang="en-US" sz="2700" dirty="0">
              <a:solidFill>
                <a:schemeClr val="bg1"/>
              </a:solidFill>
              <a:latin typeface="+mn-ea"/>
              <a:cs typeface="+mn-ea"/>
            </a:endParaRPr>
          </a:p>
        </p:txBody>
      </p:sp>
      <p:sp>
        <p:nvSpPr>
          <p:cNvPr id="15" name="TextBox 14"/>
          <p:cNvSpPr txBox="1"/>
          <p:nvPr/>
        </p:nvSpPr>
        <p:spPr>
          <a:xfrm>
            <a:off x="5079268" y="2358411"/>
            <a:ext cx="700820"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90%</a:t>
            </a:r>
            <a:endParaRPr lang="zh-CN" altLang="en-US" sz="2700" dirty="0">
              <a:solidFill>
                <a:schemeClr val="bg1"/>
              </a:solidFill>
              <a:latin typeface="+mn-ea"/>
              <a:cs typeface="+mn-ea"/>
            </a:endParaRPr>
          </a:p>
        </p:txBody>
      </p:sp>
      <p:sp>
        <p:nvSpPr>
          <p:cNvPr id="16" name="TextBox 15"/>
          <p:cNvSpPr txBox="1"/>
          <p:nvPr/>
        </p:nvSpPr>
        <p:spPr>
          <a:xfrm>
            <a:off x="6897135" y="2340979"/>
            <a:ext cx="700820"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78%</a:t>
            </a:r>
            <a:endParaRPr lang="zh-CN" altLang="en-US" sz="2700" dirty="0">
              <a:solidFill>
                <a:schemeClr val="bg1"/>
              </a:solidFill>
              <a:latin typeface="+mn-ea"/>
              <a:cs typeface="+mn-ea"/>
            </a:endParaRPr>
          </a:p>
        </p:txBody>
      </p:sp>
      <p:sp>
        <p:nvSpPr>
          <p:cNvPr id="17" name="TextBox 16"/>
          <p:cNvSpPr txBox="1"/>
          <p:nvPr/>
        </p:nvSpPr>
        <p:spPr>
          <a:xfrm>
            <a:off x="1272185" y="3189331"/>
            <a:ext cx="1079128" cy="706277"/>
          </a:xfrm>
          <a:prstGeom prst="rect">
            <a:avLst/>
          </a:prstGeom>
          <a:noFill/>
          <a:ln>
            <a:noFill/>
          </a:ln>
        </p:spPr>
        <p:txBody>
          <a:bodyPr wrap="none" lIns="89846" tIns="44923" rIns="89846" bIns="44923" rtlCol="0">
            <a:spAutoFit/>
          </a:bodyPr>
          <a:lstStyle/>
          <a:p>
            <a:r>
              <a:rPr lang="zh-CN" altLang="en-US" sz="1000" dirty="0">
                <a:solidFill>
                  <a:schemeClr val="bg1"/>
                </a:solidFill>
                <a:latin typeface="+mn-ea"/>
                <a:cs typeface="+mn-ea"/>
              </a:rPr>
              <a:t>点击添加文字内</a:t>
            </a:r>
            <a:endParaRPr lang="en-US" altLang="zh-CN" sz="1000" dirty="0">
              <a:solidFill>
                <a:schemeClr val="bg1"/>
              </a:solidFill>
              <a:latin typeface="+mn-ea"/>
              <a:cs typeface="+mn-ea"/>
            </a:endParaRPr>
          </a:p>
          <a:p>
            <a:r>
              <a:rPr lang="zh-CN" altLang="en-US" sz="1000" dirty="0">
                <a:solidFill>
                  <a:schemeClr val="bg1"/>
                </a:solidFill>
                <a:latin typeface="+mn-ea"/>
                <a:cs typeface="+mn-ea"/>
              </a:rPr>
              <a:t>容，内容简要详</a:t>
            </a:r>
            <a:endParaRPr lang="en-US" altLang="zh-CN" sz="1000" dirty="0">
              <a:solidFill>
                <a:schemeClr val="bg1"/>
              </a:solidFill>
              <a:latin typeface="+mn-ea"/>
              <a:cs typeface="+mn-ea"/>
            </a:endParaRPr>
          </a:p>
          <a:p>
            <a:r>
              <a:rPr lang="zh-CN" altLang="en-US" sz="1000" dirty="0">
                <a:solidFill>
                  <a:schemeClr val="bg1"/>
                </a:solidFill>
                <a:latin typeface="+mn-ea"/>
                <a:cs typeface="+mn-ea"/>
              </a:rPr>
              <a:t>尽，言简意赅叙</a:t>
            </a:r>
            <a:endParaRPr lang="en-US" altLang="zh-CN" sz="1000" dirty="0">
              <a:solidFill>
                <a:schemeClr val="bg1"/>
              </a:solidFill>
              <a:latin typeface="+mn-ea"/>
              <a:cs typeface="+mn-ea"/>
            </a:endParaRPr>
          </a:p>
          <a:p>
            <a:r>
              <a:rPr lang="zh-CN" altLang="en-US" sz="1000" dirty="0">
                <a:solidFill>
                  <a:schemeClr val="bg1"/>
                </a:solidFill>
                <a:latin typeface="+mn-ea"/>
                <a:cs typeface="+mn-ea"/>
              </a:rPr>
              <a:t>述内容概要。</a:t>
            </a:r>
            <a:endParaRPr lang="zh-CN" altLang="en-US" sz="1000" dirty="0">
              <a:solidFill>
                <a:schemeClr val="bg1"/>
              </a:solidFill>
              <a:latin typeface="+mn-ea"/>
              <a:cs typeface="+mn-ea"/>
            </a:endParaRPr>
          </a:p>
        </p:txBody>
      </p:sp>
      <p:sp>
        <p:nvSpPr>
          <p:cNvPr id="18" name="TextBox 17"/>
          <p:cNvSpPr txBox="1"/>
          <p:nvPr/>
        </p:nvSpPr>
        <p:spPr>
          <a:xfrm>
            <a:off x="3133710" y="3179841"/>
            <a:ext cx="1079128" cy="706277"/>
          </a:xfrm>
          <a:prstGeom prst="rect">
            <a:avLst/>
          </a:prstGeom>
          <a:noFill/>
          <a:ln>
            <a:noFill/>
          </a:ln>
        </p:spPr>
        <p:txBody>
          <a:bodyPr wrap="none" lIns="89846" tIns="44923" rIns="89846" bIns="44923" rtlCol="0">
            <a:spAutoFit/>
          </a:bodyPr>
          <a:lstStyle/>
          <a:p>
            <a:r>
              <a:rPr lang="zh-CN" altLang="en-US" sz="1000" dirty="0">
                <a:solidFill>
                  <a:schemeClr val="bg1"/>
                </a:solidFill>
                <a:latin typeface="+mn-ea"/>
                <a:cs typeface="+mn-ea"/>
              </a:rPr>
              <a:t>点击添加文字内</a:t>
            </a:r>
            <a:endParaRPr lang="en-US" altLang="zh-CN" sz="1000" dirty="0">
              <a:solidFill>
                <a:schemeClr val="bg1"/>
              </a:solidFill>
              <a:latin typeface="+mn-ea"/>
              <a:cs typeface="+mn-ea"/>
            </a:endParaRPr>
          </a:p>
          <a:p>
            <a:r>
              <a:rPr lang="zh-CN" altLang="en-US" sz="1000" dirty="0">
                <a:solidFill>
                  <a:schemeClr val="bg1"/>
                </a:solidFill>
                <a:latin typeface="+mn-ea"/>
                <a:cs typeface="+mn-ea"/>
              </a:rPr>
              <a:t>容，内容简要详</a:t>
            </a:r>
            <a:endParaRPr lang="en-US" altLang="zh-CN" sz="1000" dirty="0">
              <a:solidFill>
                <a:schemeClr val="bg1"/>
              </a:solidFill>
              <a:latin typeface="+mn-ea"/>
              <a:cs typeface="+mn-ea"/>
            </a:endParaRPr>
          </a:p>
          <a:p>
            <a:r>
              <a:rPr lang="zh-CN" altLang="en-US" sz="1000" dirty="0">
                <a:solidFill>
                  <a:schemeClr val="bg1"/>
                </a:solidFill>
                <a:latin typeface="+mn-ea"/>
                <a:cs typeface="+mn-ea"/>
              </a:rPr>
              <a:t>尽，言简意赅叙</a:t>
            </a:r>
            <a:endParaRPr lang="en-US" altLang="zh-CN" sz="1000" dirty="0">
              <a:solidFill>
                <a:schemeClr val="bg1"/>
              </a:solidFill>
              <a:latin typeface="+mn-ea"/>
              <a:cs typeface="+mn-ea"/>
            </a:endParaRPr>
          </a:p>
          <a:p>
            <a:r>
              <a:rPr lang="zh-CN" altLang="en-US" sz="1000" dirty="0">
                <a:solidFill>
                  <a:schemeClr val="bg1"/>
                </a:solidFill>
                <a:latin typeface="+mn-ea"/>
                <a:cs typeface="+mn-ea"/>
              </a:rPr>
              <a:t>述内容概要。</a:t>
            </a:r>
            <a:endParaRPr lang="zh-CN" altLang="en-US" sz="1000" dirty="0">
              <a:solidFill>
                <a:schemeClr val="bg1"/>
              </a:solidFill>
              <a:latin typeface="+mn-ea"/>
              <a:cs typeface="+mn-ea"/>
            </a:endParaRPr>
          </a:p>
        </p:txBody>
      </p:sp>
      <p:sp>
        <p:nvSpPr>
          <p:cNvPr id="19" name="TextBox 18"/>
          <p:cNvSpPr txBox="1"/>
          <p:nvPr/>
        </p:nvSpPr>
        <p:spPr>
          <a:xfrm>
            <a:off x="4923474" y="3157834"/>
            <a:ext cx="1079128" cy="706277"/>
          </a:xfrm>
          <a:prstGeom prst="rect">
            <a:avLst/>
          </a:prstGeom>
          <a:noFill/>
          <a:ln>
            <a:noFill/>
          </a:ln>
        </p:spPr>
        <p:txBody>
          <a:bodyPr wrap="none" lIns="89846" tIns="44923" rIns="89846" bIns="44923" rtlCol="0">
            <a:spAutoFit/>
          </a:bodyPr>
          <a:lstStyle/>
          <a:p>
            <a:r>
              <a:rPr lang="zh-CN" altLang="en-US" sz="1000" dirty="0">
                <a:solidFill>
                  <a:schemeClr val="bg1"/>
                </a:solidFill>
                <a:latin typeface="+mn-ea"/>
                <a:cs typeface="+mn-ea"/>
              </a:rPr>
              <a:t>点击添加文字内</a:t>
            </a:r>
            <a:endParaRPr lang="en-US" altLang="zh-CN" sz="1000" dirty="0">
              <a:solidFill>
                <a:schemeClr val="bg1"/>
              </a:solidFill>
              <a:latin typeface="+mn-ea"/>
              <a:cs typeface="+mn-ea"/>
            </a:endParaRPr>
          </a:p>
          <a:p>
            <a:r>
              <a:rPr lang="zh-CN" altLang="en-US" sz="1000" dirty="0">
                <a:solidFill>
                  <a:schemeClr val="bg1"/>
                </a:solidFill>
                <a:latin typeface="+mn-ea"/>
                <a:cs typeface="+mn-ea"/>
              </a:rPr>
              <a:t>容，内容简要详</a:t>
            </a:r>
            <a:endParaRPr lang="en-US" altLang="zh-CN" sz="1000" dirty="0">
              <a:solidFill>
                <a:schemeClr val="bg1"/>
              </a:solidFill>
              <a:latin typeface="+mn-ea"/>
              <a:cs typeface="+mn-ea"/>
            </a:endParaRPr>
          </a:p>
          <a:p>
            <a:r>
              <a:rPr lang="zh-CN" altLang="en-US" sz="1000" dirty="0">
                <a:solidFill>
                  <a:schemeClr val="bg1"/>
                </a:solidFill>
                <a:latin typeface="+mn-ea"/>
                <a:cs typeface="+mn-ea"/>
              </a:rPr>
              <a:t>尽，言简意赅叙</a:t>
            </a:r>
            <a:endParaRPr lang="en-US" altLang="zh-CN" sz="1000" dirty="0">
              <a:solidFill>
                <a:schemeClr val="bg1"/>
              </a:solidFill>
              <a:latin typeface="+mn-ea"/>
              <a:cs typeface="+mn-ea"/>
            </a:endParaRPr>
          </a:p>
          <a:p>
            <a:r>
              <a:rPr lang="zh-CN" altLang="en-US" sz="1000" dirty="0">
                <a:solidFill>
                  <a:schemeClr val="bg1"/>
                </a:solidFill>
                <a:latin typeface="+mn-ea"/>
                <a:cs typeface="+mn-ea"/>
              </a:rPr>
              <a:t>述内容概要。</a:t>
            </a:r>
            <a:endParaRPr lang="zh-CN" altLang="en-US" sz="1000" dirty="0">
              <a:solidFill>
                <a:schemeClr val="bg1"/>
              </a:solidFill>
              <a:latin typeface="+mn-ea"/>
              <a:cs typeface="+mn-ea"/>
            </a:endParaRPr>
          </a:p>
        </p:txBody>
      </p:sp>
      <p:sp>
        <p:nvSpPr>
          <p:cNvPr id="20" name="TextBox 19"/>
          <p:cNvSpPr txBox="1"/>
          <p:nvPr/>
        </p:nvSpPr>
        <p:spPr>
          <a:xfrm>
            <a:off x="6741019" y="3172498"/>
            <a:ext cx="1079128" cy="706277"/>
          </a:xfrm>
          <a:prstGeom prst="rect">
            <a:avLst/>
          </a:prstGeom>
          <a:noFill/>
          <a:ln>
            <a:noFill/>
          </a:ln>
        </p:spPr>
        <p:txBody>
          <a:bodyPr wrap="none" lIns="89846" tIns="44923" rIns="89846" bIns="44923" rtlCol="0">
            <a:spAutoFit/>
          </a:bodyPr>
          <a:lstStyle/>
          <a:p>
            <a:r>
              <a:rPr lang="zh-CN" altLang="en-US" sz="1000" dirty="0">
                <a:solidFill>
                  <a:schemeClr val="bg1"/>
                </a:solidFill>
                <a:latin typeface="+mn-ea"/>
                <a:cs typeface="+mn-ea"/>
              </a:rPr>
              <a:t>点击添加文字内</a:t>
            </a:r>
            <a:endParaRPr lang="en-US" altLang="zh-CN" sz="1000" dirty="0">
              <a:solidFill>
                <a:schemeClr val="bg1"/>
              </a:solidFill>
              <a:latin typeface="+mn-ea"/>
              <a:cs typeface="+mn-ea"/>
            </a:endParaRPr>
          </a:p>
          <a:p>
            <a:r>
              <a:rPr lang="zh-CN" altLang="en-US" sz="1000" dirty="0">
                <a:solidFill>
                  <a:schemeClr val="bg1"/>
                </a:solidFill>
                <a:latin typeface="+mn-ea"/>
                <a:cs typeface="+mn-ea"/>
              </a:rPr>
              <a:t>容，内容简要详</a:t>
            </a:r>
            <a:endParaRPr lang="en-US" altLang="zh-CN" sz="1000" dirty="0">
              <a:solidFill>
                <a:schemeClr val="bg1"/>
              </a:solidFill>
              <a:latin typeface="+mn-ea"/>
              <a:cs typeface="+mn-ea"/>
            </a:endParaRPr>
          </a:p>
          <a:p>
            <a:r>
              <a:rPr lang="zh-CN" altLang="en-US" sz="1000" dirty="0">
                <a:solidFill>
                  <a:schemeClr val="bg1"/>
                </a:solidFill>
                <a:latin typeface="+mn-ea"/>
                <a:cs typeface="+mn-ea"/>
              </a:rPr>
              <a:t>尽，言简意赅叙</a:t>
            </a:r>
            <a:endParaRPr lang="en-US" altLang="zh-CN" sz="1000" dirty="0">
              <a:solidFill>
                <a:schemeClr val="bg1"/>
              </a:solidFill>
              <a:latin typeface="+mn-ea"/>
              <a:cs typeface="+mn-ea"/>
            </a:endParaRPr>
          </a:p>
          <a:p>
            <a:r>
              <a:rPr lang="zh-CN" altLang="en-US" sz="1000" dirty="0">
                <a:solidFill>
                  <a:schemeClr val="bg1"/>
                </a:solidFill>
                <a:latin typeface="+mn-ea"/>
                <a:cs typeface="+mn-ea"/>
              </a:rPr>
              <a:t>述内容概要。</a:t>
            </a:r>
            <a:endParaRPr lang="zh-CN" altLang="en-US" sz="1000" dirty="0">
              <a:solidFill>
                <a:schemeClr val="bg1"/>
              </a:solidFill>
              <a:latin typeface="+mn-ea"/>
              <a:cs typeface="+mn-ea"/>
            </a:endParaRPr>
          </a:p>
        </p:txBody>
      </p:sp>
      <p:sp>
        <p:nvSpPr>
          <p:cNvPr id="21" name="等腰三角形 20"/>
          <p:cNvSpPr/>
          <p:nvPr/>
        </p:nvSpPr>
        <p:spPr>
          <a:xfrm>
            <a:off x="1660539" y="2064127"/>
            <a:ext cx="311685" cy="26751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22" name="等腰三角形 21"/>
          <p:cNvSpPr/>
          <p:nvPr/>
        </p:nvSpPr>
        <p:spPr>
          <a:xfrm>
            <a:off x="3458846" y="2053488"/>
            <a:ext cx="311685" cy="26751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23" name="等腰三角形 22"/>
          <p:cNvSpPr/>
          <p:nvPr/>
        </p:nvSpPr>
        <p:spPr>
          <a:xfrm>
            <a:off x="5278040" y="2042375"/>
            <a:ext cx="311685" cy="26751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24" name="等腰三角形 23"/>
          <p:cNvSpPr/>
          <p:nvPr/>
        </p:nvSpPr>
        <p:spPr>
          <a:xfrm flipV="1">
            <a:off x="7087858" y="2053488"/>
            <a:ext cx="311685" cy="26751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25" name="矩形 24"/>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0-#ppt_h/2"/>
                                          </p:val>
                                        </p:tav>
                                        <p:tav tm="100000">
                                          <p:val>
                                            <p:strVal val="#ppt_y"/>
                                          </p:val>
                                        </p:tav>
                                      </p:tavLst>
                                    </p:anim>
                                  </p:childTnLst>
                                </p:cTn>
                              </p:par>
                            </p:childTnLst>
                          </p:cTn>
                        </p:par>
                        <p:par>
                          <p:cTn id="33" fill="hold">
                            <p:stCondLst>
                              <p:cond delay="500"/>
                            </p:stCondLst>
                            <p:childTnLst>
                              <p:par>
                                <p:cTn id="34" presetID="21" presetClass="entr" presetSubtype="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heel(1)">
                                      <p:cBhvr>
                                        <p:cTn id="36" dur="500"/>
                                        <p:tgtEl>
                                          <p:spTgt spid="9"/>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heel(1)">
                                      <p:cBhvr>
                                        <p:cTn id="39" dur="500"/>
                                        <p:tgtEl>
                                          <p:spTgt spid="7"/>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heel(1)">
                                      <p:cBhvr>
                                        <p:cTn id="42" dur="500"/>
                                        <p:tgtEl>
                                          <p:spTgt spid="6"/>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heel(1)">
                                      <p:cBhvr>
                                        <p:cTn id="45" dur="500"/>
                                        <p:tgtEl>
                                          <p:spTgt spid="8"/>
                                        </p:tgtEl>
                                      </p:cBhvr>
                                    </p:animEffect>
                                  </p:childTnLst>
                                </p:cTn>
                              </p:par>
                            </p:childTnLst>
                          </p:cTn>
                        </p:par>
                        <p:par>
                          <p:cTn id="46" fill="hold">
                            <p:stCondLst>
                              <p:cond delay="100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1500"/>
                            </p:stCondLst>
                            <p:childTnLst>
                              <p:par>
                                <p:cTn id="68" presetID="12" presetClass="entr" presetSubtype="4"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p:tgtEl>
                                          <p:spTgt spid="21"/>
                                        </p:tgtEl>
                                        <p:attrNameLst>
                                          <p:attrName>ppt_y</p:attrName>
                                        </p:attrNameLst>
                                      </p:cBhvr>
                                      <p:tavLst>
                                        <p:tav tm="0">
                                          <p:val>
                                            <p:strVal val="#ppt_y+#ppt_h*1.125000"/>
                                          </p:val>
                                        </p:tav>
                                        <p:tav tm="100000">
                                          <p:val>
                                            <p:strVal val="#ppt_y"/>
                                          </p:val>
                                        </p:tav>
                                      </p:tavLst>
                                    </p:anim>
                                    <p:animEffect transition="in" filter="wipe(up)">
                                      <p:cBhvr>
                                        <p:cTn id="71" dur="500"/>
                                        <p:tgtEl>
                                          <p:spTgt spid="21"/>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ppt_y</p:attrName>
                                        </p:attrNameLst>
                                      </p:cBhvr>
                                      <p:tavLst>
                                        <p:tav tm="0">
                                          <p:val>
                                            <p:strVal val="#ppt_y+#ppt_h*1.125000"/>
                                          </p:val>
                                        </p:tav>
                                        <p:tav tm="100000">
                                          <p:val>
                                            <p:strVal val="#ppt_y"/>
                                          </p:val>
                                        </p:tav>
                                      </p:tavLst>
                                    </p:anim>
                                    <p:animEffect transition="in" filter="wipe(up)">
                                      <p:cBhvr>
                                        <p:cTn id="75" dur="500"/>
                                        <p:tgtEl>
                                          <p:spTgt spid="22"/>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ppt_y</p:attrName>
                                        </p:attrNameLst>
                                      </p:cBhvr>
                                      <p:tavLst>
                                        <p:tav tm="0">
                                          <p:val>
                                            <p:strVal val="#ppt_y+#ppt_h*1.125000"/>
                                          </p:val>
                                        </p:tav>
                                        <p:tav tm="100000">
                                          <p:val>
                                            <p:strVal val="#ppt_y"/>
                                          </p:val>
                                        </p:tav>
                                      </p:tavLst>
                                    </p:anim>
                                    <p:animEffect transition="in" filter="wipe(up)">
                                      <p:cBhvr>
                                        <p:cTn id="79" dur="500"/>
                                        <p:tgtEl>
                                          <p:spTgt spid="23"/>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p:tgtEl>
                                          <p:spTgt spid="24"/>
                                        </p:tgtEl>
                                        <p:attrNameLst>
                                          <p:attrName>ppt_y</p:attrName>
                                        </p:attrNameLst>
                                      </p:cBhvr>
                                      <p:tavLst>
                                        <p:tav tm="0">
                                          <p:val>
                                            <p:strVal val="#ppt_y-#ppt_h*1.125000"/>
                                          </p:val>
                                        </p:tav>
                                        <p:tav tm="100000">
                                          <p:val>
                                            <p:strVal val="#ppt_y"/>
                                          </p:val>
                                        </p:tav>
                                      </p:tavLst>
                                    </p:anim>
                                    <p:animEffect transition="in" filter="wipe(down)">
                                      <p:cBhvr>
                                        <p:cTn id="83" dur="500"/>
                                        <p:tgtEl>
                                          <p:spTgt spid="24"/>
                                        </p:tgtEl>
                                      </p:cBhvr>
                                    </p:animEffect>
                                  </p:childTnLst>
                                </p:cTn>
                              </p:par>
                            </p:childTnLst>
                          </p:cTn>
                        </p:par>
                        <p:par>
                          <p:cTn id="84" fill="hold">
                            <p:stCondLst>
                              <p:cond delay="2000"/>
                            </p:stCondLst>
                            <p:childTnLst>
                              <p:par>
                                <p:cTn id="85" presetID="42"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anim calcmode="lin" valueType="num">
                                      <p:cBhvr>
                                        <p:cTn id="88" dur="500" fill="hold"/>
                                        <p:tgtEl>
                                          <p:spTgt spid="17"/>
                                        </p:tgtEl>
                                        <p:attrNameLst>
                                          <p:attrName>ppt_x</p:attrName>
                                        </p:attrNameLst>
                                      </p:cBhvr>
                                      <p:tavLst>
                                        <p:tav tm="0">
                                          <p:val>
                                            <p:strVal val="#ppt_x"/>
                                          </p:val>
                                        </p:tav>
                                        <p:tav tm="100000">
                                          <p:val>
                                            <p:strVal val="#ppt_x"/>
                                          </p:val>
                                        </p:tav>
                                      </p:tavLst>
                                    </p:anim>
                                    <p:anim calcmode="lin" valueType="num">
                                      <p:cBhvr>
                                        <p:cTn id="89" dur="500" fill="hold"/>
                                        <p:tgtEl>
                                          <p:spTgt spid="1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anim calcmode="lin" valueType="num">
                                      <p:cBhvr>
                                        <p:cTn id="93" dur="500" fill="hold"/>
                                        <p:tgtEl>
                                          <p:spTgt spid="18"/>
                                        </p:tgtEl>
                                        <p:attrNameLst>
                                          <p:attrName>ppt_x</p:attrName>
                                        </p:attrNameLst>
                                      </p:cBhvr>
                                      <p:tavLst>
                                        <p:tav tm="0">
                                          <p:val>
                                            <p:strVal val="#ppt_x"/>
                                          </p:val>
                                        </p:tav>
                                        <p:tav tm="100000">
                                          <p:val>
                                            <p:strVal val="#ppt_x"/>
                                          </p:val>
                                        </p:tav>
                                      </p:tavLst>
                                    </p:anim>
                                    <p:anim calcmode="lin" valueType="num">
                                      <p:cBhvr>
                                        <p:cTn id="94" dur="500" fill="hold"/>
                                        <p:tgtEl>
                                          <p:spTgt spid="1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anim calcmode="lin" valueType="num">
                                      <p:cBhvr>
                                        <p:cTn id="98" dur="500" fill="hold"/>
                                        <p:tgtEl>
                                          <p:spTgt spid="19"/>
                                        </p:tgtEl>
                                        <p:attrNameLst>
                                          <p:attrName>ppt_x</p:attrName>
                                        </p:attrNameLst>
                                      </p:cBhvr>
                                      <p:tavLst>
                                        <p:tav tm="0">
                                          <p:val>
                                            <p:strVal val="#ppt_x"/>
                                          </p:val>
                                        </p:tav>
                                        <p:tav tm="100000">
                                          <p:val>
                                            <p:strVal val="#ppt_x"/>
                                          </p:val>
                                        </p:tav>
                                      </p:tavLst>
                                    </p:anim>
                                    <p:anim calcmode="lin" valueType="num">
                                      <p:cBhvr>
                                        <p:cTn id="99" dur="500" fill="hold"/>
                                        <p:tgtEl>
                                          <p:spTgt spid="19"/>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500"/>
                                        <p:tgtEl>
                                          <p:spTgt spid="20"/>
                                        </p:tgtEl>
                                      </p:cBhvr>
                                    </p:animEffect>
                                    <p:anim calcmode="lin" valueType="num">
                                      <p:cBhvr>
                                        <p:cTn id="103" dur="500" fill="hold"/>
                                        <p:tgtEl>
                                          <p:spTgt spid="20"/>
                                        </p:tgtEl>
                                        <p:attrNameLst>
                                          <p:attrName>ppt_x</p:attrName>
                                        </p:attrNameLst>
                                      </p:cBhvr>
                                      <p:tavLst>
                                        <p:tav tm="0">
                                          <p:val>
                                            <p:strVal val="#ppt_x"/>
                                          </p:val>
                                        </p:tav>
                                        <p:tav tm="100000">
                                          <p:val>
                                            <p:strVal val="#ppt_x"/>
                                          </p:val>
                                        </p:tav>
                                      </p:tavLst>
                                    </p:anim>
                                    <p:anim calcmode="lin" valueType="num">
                                      <p:cBhvr>
                                        <p:cTn id="10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3" grpId="0"/>
      <p:bldP spid="14" grpId="0"/>
      <p:bldP spid="15" grpId="0"/>
      <p:bldP spid="16" grpId="0"/>
      <p:bldP spid="17" grpId="0"/>
      <p:bldP spid="18" grpId="0"/>
      <p:bldP spid="19" grpId="0"/>
      <p:bldP spid="20" grpId="0"/>
      <p:bldP spid="21" grpId="0" animBg="1"/>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91194" y="1858595"/>
            <a:ext cx="2305729" cy="2251657"/>
            <a:chOff x="1311264" y="1939967"/>
            <a:chExt cx="2342633" cy="2297754"/>
          </a:xfrm>
        </p:grpSpPr>
        <p:sp>
          <p:nvSpPr>
            <p:cNvPr id="3" name="椭圆 2"/>
            <p:cNvSpPr/>
            <p:nvPr/>
          </p:nvSpPr>
          <p:spPr>
            <a:xfrm>
              <a:off x="1311264" y="2189999"/>
              <a:ext cx="2072913" cy="2047722"/>
            </a:xfrm>
            <a:prstGeom prst="ellipse">
              <a:avLst/>
            </a:prstGeom>
            <a:noFill/>
            <a:ln w="57150" cap="flat" cmpd="sng" algn="ctr">
              <a:solidFill>
                <a:schemeClr val="accent1"/>
              </a:solidFill>
              <a:prstDash val="sysDot"/>
              <a:miter lim="800000"/>
            </a:ln>
            <a:effectLst/>
          </p:spPr>
          <p:txBody>
            <a:bodyPr anchor="ctr"/>
            <a:lstStyle/>
            <a:p>
              <a:pPr>
                <a:defRPr/>
              </a:pPr>
              <a:endParaRPr lang="zh-CN" altLang="en-US" sz="2000" kern="0" dirty="0">
                <a:solidFill>
                  <a:schemeClr val="bg1"/>
                </a:solidFill>
                <a:latin typeface="Arial" panose="020B0604020202020204" pitchFamily="34" charset="0"/>
                <a:cs typeface="+mn-ea"/>
              </a:endParaRPr>
            </a:p>
          </p:txBody>
        </p:sp>
        <p:sp>
          <p:nvSpPr>
            <p:cNvPr id="4" name="椭圆 3"/>
            <p:cNvSpPr/>
            <p:nvPr/>
          </p:nvSpPr>
          <p:spPr>
            <a:xfrm>
              <a:off x="2938957" y="2294381"/>
              <a:ext cx="565457" cy="559883"/>
            </a:xfrm>
            <a:prstGeom prst="ellipse">
              <a:avLst/>
            </a:prstGeom>
            <a:solidFill>
              <a:srgbClr val="00B0F0"/>
            </a:solidFill>
            <a:ln w="12700" cap="flat" cmpd="sng" algn="ctr">
              <a:noFill/>
              <a:prstDash val="solid"/>
              <a:miter lim="800000"/>
            </a:ln>
            <a:effectLst/>
          </p:spPr>
          <p:txBody>
            <a:bodyPr anchor="ctr"/>
            <a:lstStyle/>
            <a:p>
              <a:pPr algn="ctr">
                <a:defRPr/>
              </a:pPr>
              <a:endParaRPr lang="zh-CN" altLang="en-US" kern="0">
                <a:solidFill>
                  <a:schemeClr val="bg1"/>
                </a:solidFill>
                <a:latin typeface="Calibri" panose="020F0502020204030204"/>
                <a:cs typeface="+mn-ea"/>
              </a:endParaRPr>
            </a:p>
          </p:txBody>
        </p:sp>
        <p:pic>
          <p:nvPicPr>
            <p:cNvPr id="5" name="图片 29"/>
            <p:cNvPicPr>
              <a:picLocks noChangeAspect="1"/>
            </p:cNvPicPr>
            <p:nvPr/>
          </p:nvPicPr>
          <p:blipFill>
            <a:blip r:embed="rId1" cstate="print">
              <a:extLst>
                <a:ext uri="{28A0092B-C50C-407E-A947-70E740481C1C}">
                  <a14:useLocalDpi xmlns:a14="http://schemas.microsoft.com/office/drawing/2010/main" val="0"/>
                </a:ext>
              </a:extLst>
            </a:blip>
            <a:srcRect t="5220"/>
            <a:stretch>
              <a:fillRect/>
            </a:stretch>
          </p:blipFill>
          <p:spPr bwMode="auto">
            <a:xfrm>
              <a:off x="3028339" y="2423334"/>
              <a:ext cx="381785" cy="3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椭圆 5"/>
            <p:cNvSpPr/>
            <p:nvPr/>
          </p:nvSpPr>
          <p:spPr>
            <a:xfrm>
              <a:off x="2310155" y="1939967"/>
              <a:ext cx="548405" cy="543035"/>
            </a:xfrm>
            <a:prstGeom prst="ellipse">
              <a:avLst/>
            </a:prstGeom>
            <a:solidFill>
              <a:srgbClr val="00B0F0"/>
            </a:solidFill>
            <a:ln w="12700" cap="flat" cmpd="sng" algn="ctr">
              <a:noFill/>
              <a:prstDash val="solid"/>
              <a:miter lim="800000"/>
            </a:ln>
            <a:effectLst/>
          </p:spPr>
          <p:txBody>
            <a:bodyPr anchor="ctr"/>
            <a:lstStyle/>
            <a:p>
              <a:pPr algn="ctr">
                <a:defRPr/>
              </a:pPr>
              <a:endParaRPr lang="zh-CN" altLang="en-US" kern="0">
                <a:solidFill>
                  <a:schemeClr val="bg1"/>
                </a:solidFill>
                <a:latin typeface="Calibri" panose="020F0502020204030204"/>
                <a:cs typeface="+mn-ea"/>
              </a:endParaRPr>
            </a:p>
          </p:txBody>
        </p:sp>
        <p:pic>
          <p:nvPicPr>
            <p:cNvPr id="7" name="图片 32"/>
            <p:cNvPicPr>
              <a:picLocks noChangeAspect="1"/>
            </p:cNvPicPr>
            <p:nvPr/>
          </p:nvPicPr>
          <p:blipFill>
            <a:blip r:embed="rId2" cstate="print">
              <a:extLst>
                <a:ext uri="{28A0092B-C50C-407E-A947-70E740481C1C}">
                  <a14:useLocalDpi xmlns:a14="http://schemas.microsoft.com/office/drawing/2010/main" val="0"/>
                </a:ext>
              </a:extLst>
            </a:blip>
            <a:srcRect l="23180" t="13547" r="24422" b="28755"/>
            <a:stretch>
              <a:fillRect/>
            </a:stretch>
          </p:blipFill>
          <p:spPr bwMode="auto">
            <a:xfrm>
              <a:off x="2466935" y="2083825"/>
              <a:ext cx="234843" cy="255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椭圆 7"/>
            <p:cNvSpPr/>
            <p:nvPr/>
          </p:nvSpPr>
          <p:spPr>
            <a:xfrm>
              <a:off x="3105492" y="2996053"/>
              <a:ext cx="548405" cy="541739"/>
            </a:xfrm>
            <a:prstGeom prst="ellipse">
              <a:avLst/>
            </a:prstGeom>
            <a:solidFill>
              <a:srgbClr val="00B0F0"/>
            </a:solidFill>
            <a:ln w="12700" cap="flat" cmpd="sng" algn="ctr">
              <a:noFill/>
              <a:prstDash val="solid"/>
              <a:miter lim="800000"/>
            </a:ln>
            <a:effectLst/>
          </p:spPr>
          <p:txBody>
            <a:bodyPr anchor="ctr"/>
            <a:lstStyle/>
            <a:p>
              <a:pPr algn="ctr">
                <a:defRPr/>
              </a:pPr>
              <a:endParaRPr lang="zh-CN" altLang="en-US" kern="0">
                <a:solidFill>
                  <a:schemeClr val="bg1"/>
                </a:solidFill>
                <a:latin typeface="Calibri" panose="020F0502020204030204"/>
                <a:cs typeface="+mn-ea"/>
              </a:endParaRPr>
            </a:p>
          </p:txBody>
        </p:sp>
        <p:sp>
          <p:nvSpPr>
            <p:cNvPr id="9" name="任意多边形 8"/>
            <p:cNvSpPr/>
            <p:nvPr/>
          </p:nvSpPr>
          <p:spPr>
            <a:xfrm>
              <a:off x="3171130" y="3127020"/>
              <a:ext cx="321431" cy="243653"/>
            </a:xfrm>
            <a:custGeom>
              <a:avLst/>
              <a:gdLst>
                <a:gd name="connsiteX0" fmla="*/ 332089 w 388650"/>
                <a:gd name="connsiteY0" fmla="*/ 43940 h 298935"/>
                <a:gd name="connsiteX1" fmla="*/ 354779 w 388650"/>
                <a:gd name="connsiteY1" fmla="*/ 43940 h 298935"/>
                <a:gd name="connsiteX2" fmla="*/ 388650 w 388650"/>
                <a:gd name="connsiteY2" fmla="*/ 77811 h 298935"/>
                <a:gd name="connsiteX3" fmla="*/ 388650 w 388650"/>
                <a:gd name="connsiteY3" fmla="*/ 162486 h 298935"/>
                <a:gd name="connsiteX4" fmla="*/ 388650 w 388650"/>
                <a:gd name="connsiteY4" fmla="*/ 213291 h 298935"/>
                <a:gd name="connsiteX5" fmla="*/ 354779 w 388650"/>
                <a:gd name="connsiteY5" fmla="*/ 247162 h 298935"/>
                <a:gd name="connsiteX6" fmla="*/ 328319 w 388650"/>
                <a:gd name="connsiteY6" fmla="*/ 247162 h 298935"/>
                <a:gd name="connsiteX7" fmla="*/ 262816 w 388650"/>
                <a:gd name="connsiteY7" fmla="*/ 298935 h 298935"/>
                <a:gd name="connsiteX8" fmla="*/ 237822 w 388650"/>
                <a:gd name="connsiteY8" fmla="*/ 247162 h 298935"/>
                <a:gd name="connsiteX9" fmla="*/ 60533 w 388650"/>
                <a:gd name="connsiteY9" fmla="*/ 247162 h 298935"/>
                <a:gd name="connsiteX10" fmla="*/ 26662 w 388650"/>
                <a:gd name="connsiteY10" fmla="*/ 213291 h 298935"/>
                <a:gd name="connsiteX11" fmla="*/ 26662 w 388650"/>
                <a:gd name="connsiteY11" fmla="*/ 188693 h 298935"/>
                <a:gd name="connsiteX12" fmla="*/ 27227 w 388650"/>
                <a:gd name="connsiteY12" fmla="*/ 188927 h 298935"/>
                <a:gd name="connsiteX13" fmla="*/ 300065 w 388650"/>
                <a:gd name="connsiteY13" fmla="*/ 188927 h 298935"/>
                <a:gd name="connsiteX14" fmla="*/ 332089 w 388650"/>
                <a:gd name="connsiteY14" fmla="*/ 156903 h 298935"/>
                <a:gd name="connsiteX15" fmla="*/ 28100 w 388650"/>
                <a:gd name="connsiteY15" fmla="*/ 0 h 298935"/>
                <a:gd name="connsiteX16" fmla="*/ 290988 w 388650"/>
                <a:gd name="connsiteY16" fmla="*/ 0 h 298935"/>
                <a:gd name="connsiteX17" fmla="*/ 319088 w 388650"/>
                <a:gd name="connsiteY17" fmla="*/ 28100 h 298935"/>
                <a:gd name="connsiteX18" fmla="*/ 319088 w 388650"/>
                <a:gd name="connsiteY18" fmla="*/ 140499 h 298935"/>
                <a:gd name="connsiteX19" fmla="*/ 290988 w 388650"/>
                <a:gd name="connsiteY19" fmla="*/ 168599 h 298935"/>
                <a:gd name="connsiteX20" fmla="*/ 28100 w 388650"/>
                <a:gd name="connsiteY20" fmla="*/ 168599 h 298935"/>
                <a:gd name="connsiteX21" fmla="*/ 0 w 388650"/>
                <a:gd name="connsiteY21" fmla="*/ 140499 h 298935"/>
                <a:gd name="connsiteX22" fmla="*/ 0 w 388650"/>
                <a:gd name="connsiteY22" fmla="*/ 28100 h 298935"/>
                <a:gd name="connsiteX23" fmla="*/ 28100 w 388650"/>
                <a:gd name="connsiteY23" fmla="*/ 0 h 298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8650" h="298935">
                  <a:moveTo>
                    <a:pt x="332089" y="43940"/>
                  </a:moveTo>
                  <a:lnTo>
                    <a:pt x="354779" y="43940"/>
                  </a:lnTo>
                  <a:cubicBezTo>
                    <a:pt x="373485" y="43940"/>
                    <a:pt x="388650" y="59105"/>
                    <a:pt x="388650" y="77811"/>
                  </a:cubicBezTo>
                  <a:lnTo>
                    <a:pt x="388650" y="162486"/>
                  </a:lnTo>
                  <a:lnTo>
                    <a:pt x="388650" y="213291"/>
                  </a:lnTo>
                  <a:cubicBezTo>
                    <a:pt x="388650" y="231997"/>
                    <a:pt x="373485" y="247162"/>
                    <a:pt x="354779" y="247162"/>
                  </a:cubicBezTo>
                  <a:lnTo>
                    <a:pt x="328319" y="247162"/>
                  </a:lnTo>
                  <a:lnTo>
                    <a:pt x="262816" y="298935"/>
                  </a:lnTo>
                  <a:lnTo>
                    <a:pt x="237822" y="247162"/>
                  </a:lnTo>
                  <a:lnTo>
                    <a:pt x="60533" y="247162"/>
                  </a:lnTo>
                  <a:cubicBezTo>
                    <a:pt x="41827" y="247162"/>
                    <a:pt x="26662" y="231997"/>
                    <a:pt x="26662" y="213291"/>
                  </a:cubicBezTo>
                  <a:lnTo>
                    <a:pt x="26662" y="188693"/>
                  </a:lnTo>
                  <a:lnTo>
                    <a:pt x="27227" y="188927"/>
                  </a:lnTo>
                  <a:lnTo>
                    <a:pt x="300065" y="188927"/>
                  </a:lnTo>
                  <a:cubicBezTo>
                    <a:pt x="317751" y="188927"/>
                    <a:pt x="332089" y="174589"/>
                    <a:pt x="332089" y="156903"/>
                  </a:cubicBezTo>
                  <a:close/>
                  <a:moveTo>
                    <a:pt x="28100" y="0"/>
                  </a:moveTo>
                  <a:lnTo>
                    <a:pt x="290988" y="0"/>
                  </a:lnTo>
                  <a:cubicBezTo>
                    <a:pt x="306507" y="0"/>
                    <a:pt x="319088" y="12581"/>
                    <a:pt x="319088" y="28100"/>
                  </a:cubicBezTo>
                  <a:lnTo>
                    <a:pt x="319088" y="140499"/>
                  </a:lnTo>
                  <a:cubicBezTo>
                    <a:pt x="319088" y="156018"/>
                    <a:pt x="306507" y="168599"/>
                    <a:pt x="290988" y="168599"/>
                  </a:cubicBezTo>
                  <a:lnTo>
                    <a:pt x="28100" y="168599"/>
                  </a:lnTo>
                  <a:cubicBezTo>
                    <a:pt x="12581" y="168599"/>
                    <a:pt x="0" y="156018"/>
                    <a:pt x="0" y="140499"/>
                  </a:cubicBezTo>
                  <a:lnTo>
                    <a:pt x="0" y="28100"/>
                  </a:lnTo>
                  <a:cubicBezTo>
                    <a:pt x="0" y="12581"/>
                    <a:pt x="12581" y="0"/>
                    <a:pt x="28100" y="0"/>
                  </a:cubicBezTo>
                  <a:close/>
                </a:path>
              </a:pathLst>
            </a:custGeom>
            <a:solidFill>
              <a:sysClr val="window" lastClr="FFFFFF"/>
            </a:solidFill>
            <a:ln w="12700" cap="flat" cmpd="sng" algn="ctr">
              <a:noFill/>
              <a:prstDash val="solid"/>
              <a:miter lim="800000"/>
            </a:ln>
            <a:effectLst/>
          </p:spPr>
          <p:txBody>
            <a:bodyPr anchor="ctr"/>
            <a:lstStyle/>
            <a:p>
              <a:pPr algn="ctr">
                <a:defRPr/>
              </a:pPr>
              <a:endParaRPr lang="zh-CN" altLang="en-US" kern="0">
                <a:solidFill>
                  <a:schemeClr val="bg1"/>
                </a:solidFill>
                <a:latin typeface="Calibri" panose="020F0502020204030204"/>
                <a:cs typeface="+mn-ea"/>
              </a:endParaRPr>
            </a:p>
          </p:txBody>
        </p:sp>
        <p:sp>
          <p:nvSpPr>
            <p:cNvPr id="10" name="椭圆 9"/>
            <p:cNvSpPr/>
            <p:nvPr/>
          </p:nvSpPr>
          <p:spPr>
            <a:xfrm>
              <a:off x="2879935" y="3715393"/>
              <a:ext cx="447382" cy="443241"/>
            </a:xfrm>
            <a:prstGeom prst="ellipse">
              <a:avLst/>
            </a:prstGeom>
            <a:solidFill>
              <a:srgbClr val="00B0F0"/>
            </a:solidFill>
            <a:ln w="12700" cap="flat" cmpd="sng" algn="ctr">
              <a:noFill/>
              <a:prstDash val="solid"/>
              <a:miter lim="800000"/>
            </a:ln>
            <a:effectLst/>
          </p:spPr>
          <p:txBody>
            <a:bodyPr anchor="ctr"/>
            <a:lstStyle/>
            <a:p>
              <a:pPr algn="ctr">
                <a:defRPr/>
              </a:pPr>
              <a:endParaRPr lang="zh-CN" altLang="en-US" kern="0" dirty="0">
                <a:solidFill>
                  <a:schemeClr val="bg1"/>
                </a:solidFill>
                <a:latin typeface="Calibri" panose="020F0502020204030204"/>
                <a:cs typeface="+mn-ea"/>
              </a:endParaRPr>
            </a:p>
          </p:txBody>
        </p:sp>
        <p:sp>
          <p:nvSpPr>
            <p:cNvPr id="11" name="任意多边形 10"/>
            <p:cNvSpPr/>
            <p:nvPr/>
          </p:nvSpPr>
          <p:spPr>
            <a:xfrm rot="10800000" flipH="1">
              <a:off x="2951599" y="3822545"/>
              <a:ext cx="284699" cy="209956"/>
            </a:xfrm>
            <a:custGeom>
              <a:avLst/>
              <a:gdLst>
                <a:gd name="connsiteX0" fmla="*/ 441259 w 1065398"/>
                <a:gd name="connsiteY0" fmla="*/ 795512 h 795512"/>
                <a:gd name="connsiteX1" fmla="*/ 624139 w 1065398"/>
                <a:gd name="connsiteY1" fmla="*/ 795512 h 795512"/>
                <a:gd name="connsiteX2" fmla="*/ 624139 w 1065398"/>
                <a:gd name="connsiteY2" fmla="*/ 611235 h 795512"/>
                <a:gd name="connsiteX3" fmla="*/ 975398 w 1065398"/>
                <a:gd name="connsiteY3" fmla="*/ 611235 h 795512"/>
                <a:gd name="connsiteX4" fmla="*/ 1065398 w 1065398"/>
                <a:gd name="connsiteY4" fmla="*/ 521235 h 795512"/>
                <a:gd name="connsiteX5" fmla="*/ 975398 w 1065398"/>
                <a:gd name="connsiteY5" fmla="*/ 431235 h 795512"/>
                <a:gd name="connsiteX6" fmla="*/ 624139 w 1065398"/>
                <a:gd name="connsiteY6" fmla="*/ 431235 h 795512"/>
                <a:gd name="connsiteX7" fmla="*/ 624139 w 1065398"/>
                <a:gd name="connsiteY7" fmla="*/ 0 h 795512"/>
                <a:gd name="connsiteX8" fmla="*/ 441259 w 1065398"/>
                <a:gd name="connsiteY8" fmla="*/ 0 h 795512"/>
                <a:gd name="connsiteX9" fmla="*/ 441259 w 1065398"/>
                <a:gd name="connsiteY9" fmla="*/ 217756 h 795512"/>
                <a:gd name="connsiteX10" fmla="*/ 90000 w 1065398"/>
                <a:gd name="connsiteY10" fmla="*/ 217756 h 795512"/>
                <a:gd name="connsiteX11" fmla="*/ 0 w 1065398"/>
                <a:gd name="connsiteY11" fmla="*/ 307756 h 795512"/>
                <a:gd name="connsiteX12" fmla="*/ 90000 w 1065398"/>
                <a:gd name="connsiteY12" fmla="*/ 397756 h 795512"/>
                <a:gd name="connsiteX13" fmla="*/ 441259 w 1065398"/>
                <a:gd name="connsiteY13" fmla="*/ 397756 h 79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5398" h="795512">
                  <a:moveTo>
                    <a:pt x="441259" y="795512"/>
                  </a:moveTo>
                  <a:lnTo>
                    <a:pt x="624139" y="795512"/>
                  </a:lnTo>
                  <a:lnTo>
                    <a:pt x="624139" y="611235"/>
                  </a:lnTo>
                  <a:lnTo>
                    <a:pt x="975398" y="611235"/>
                  </a:lnTo>
                  <a:lnTo>
                    <a:pt x="1065398" y="521235"/>
                  </a:lnTo>
                  <a:lnTo>
                    <a:pt x="975398" y="431235"/>
                  </a:lnTo>
                  <a:lnTo>
                    <a:pt x="624139" y="431235"/>
                  </a:lnTo>
                  <a:lnTo>
                    <a:pt x="624139" y="0"/>
                  </a:lnTo>
                  <a:lnTo>
                    <a:pt x="441259" y="0"/>
                  </a:lnTo>
                  <a:lnTo>
                    <a:pt x="441259" y="217756"/>
                  </a:lnTo>
                  <a:lnTo>
                    <a:pt x="90000" y="217756"/>
                  </a:lnTo>
                  <a:lnTo>
                    <a:pt x="0" y="307756"/>
                  </a:lnTo>
                  <a:lnTo>
                    <a:pt x="90000" y="397756"/>
                  </a:lnTo>
                  <a:lnTo>
                    <a:pt x="441259" y="397756"/>
                  </a:lnTo>
                  <a:close/>
                </a:path>
              </a:pathLst>
            </a:custGeom>
            <a:solidFill>
              <a:sysClr val="window" lastClr="FFFFFF"/>
            </a:solidFill>
            <a:ln w="12700" cap="flat" cmpd="sng" algn="ctr">
              <a:noFill/>
              <a:prstDash val="solid"/>
              <a:miter lim="800000"/>
            </a:ln>
            <a:effectLst/>
          </p:spPr>
          <p:txBody>
            <a:bodyPr anchor="ctr"/>
            <a:lstStyle/>
            <a:p>
              <a:pPr algn="ctr">
                <a:defRPr/>
              </a:pPr>
              <a:endParaRPr lang="zh-CN" altLang="en-US" kern="0">
                <a:solidFill>
                  <a:schemeClr val="bg1"/>
                </a:solidFill>
                <a:latin typeface="Calibri" panose="020F0502020204030204"/>
                <a:cs typeface="+mn-ea"/>
              </a:endParaRPr>
            </a:p>
          </p:txBody>
        </p:sp>
        <p:sp>
          <p:nvSpPr>
            <p:cNvPr id="12" name="矩形 11"/>
            <p:cNvSpPr/>
            <p:nvPr/>
          </p:nvSpPr>
          <p:spPr>
            <a:xfrm>
              <a:off x="1827385" y="2852617"/>
              <a:ext cx="1057326" cy="848010"/>
            </a:xfrm>
            <a:prstGeom prst="rect">
              <a:avLst/>
            </a:prstGeom>
          </p:spPr>
          <p:txBody>
            <a:bodyPr wrap="none">
              <a:spAutoFit/>
            </a:bodyPr>
            <a:lstStyle/>
            <a:p>
              <a:pPr>
                <a:defRPr/>
              </a:pPr>
              <a:r>
                <a:rPr lang="en-US" altLang="zh-CN" sz="2400" kern="0" dirty="0">
                  <a:solidFill>
                    <a:schemeClr val="bg1"/>
                  </a:solidFill>
                  <a:latin typeface="Arial" panose="020B0604020202020204" pitchFamily="34" charset="0"/>
                  <a:cs typeface="+mn-ea"/>
                </a:rPr>
                <a:t>TEXT</a:t>
              </a:r>
              <a:endParaRPr lang="en-US" altLang="zh-CN" sz="2400" kern="0" dirty="0">
                <a:solidFill>
                  <a:schemeClr val="bg1"/>
                </a:solidFill>
                <a:latin typeface="Arial" panose="020B0604020202020204" pitchFamily="34" charset="0"/>
                <a:cs typeface="+mn-ea"/>
              </a:endParaRPr>
            </a:p>
            <a:p>
              <a:pPr>
                <a:defRPr/>
              </a:pPr>
              <a:r>
                <a:rPr lang="en-US" altLang="zh-CN" sz="2400" kern="0" dirty="0">
                  <a:solidFill>
                    <a:schemeClr val="bg1"/>
                  </a:solidFill>
                  <a:latin typeface="Arial" panose="020B0604020202020204" pitchFamily="34" charset="0"/>
                  <a:cs typeface="+mn-ea"/>
                </a:rPr>
                <a:t>HERE</a:t>
              </a:r>
              <a:endParaRPr lang="zh-CN" altLang="en-US" sz="2400" kern="0" dirty="0">
                <a:solidFill>
                  <a:schemeClr val="bg1"/>
                </a:solidFill>
                <a:latin typeface="Arial" panose="020B0604020202020204" pitchFamily="34" charset="0"/>
                <a:cs typeface="+mn-ea"/>
              </a:endParaRPr>
            </a:p>
          </p:txBody>
        </p:sp>
      </p:grpSp>
      <p:sp>
        <p:nvSpPr>
          <p:cNvPr id="13" name="TextBox 12"/>
          <p:cNvSpPr txBox="1"/>
          <p:nvPr/>
        </p:nvSpPr>
        <p:spPr>
          <a:xfrm>
            <a:off x="4217069" y="2103612"/>
            <a:ext cx="3845359" cy="2583714"/>
          </a:xfrm>
          <a:prstGeom prst="rect">
            <a:avLst/>
          </a:prstGeom>
          <a:noFill/>
        </p:spPr>
        <p:txBody>
          <a:bodyPr wrap="square" lIns="89846" tIns="44923" rIns="89846" bIns="44923" rtlCol="0">
            <a:spAutoFit/>
          </a:bodyPr>
          <a:lstStyle/>
          <a:p>
            <a:pPr>
              <a:lnSpc>
                <a:spcPct val="150000"/>
              </a:lnSpc>
            </a:pPr>
            <a:r>
              <a:rPr lang="zh-CN" altLang="en-US" sz="1200" dirty="0">
                <a:solidFill>
                  <a:schemeClr val="bg1"/>
                </a:solidFill>
              </a:rPr>
              <a:t>文字内容需概括精炼，建议与标题相关并符合整体语言风格，语言描述尽量简洁生动。</a:t>
            </a:r>
            <a:endParaRPr lang="zh-CN" altLang="en-US" sz="1200" dirty="0">
              <a:solidFill>
                <a:schemeClr val="bg1"/>
              </a:solidFill>
              <a:latin typeface="+mn-ea"/>
              <a:cs typeface="+mn-ea"/>
            </a:endParaRPr>
          </a:p>
          <a:p>
            <a:pPr>
              <a:lnSpc>
                <a:spcPct val="150000"/>
              </a:lnSpc>
            </a:pPr>
            <a:r>
              <a:rPr lang="zh-CN" altLang="en-US" sz="1200" dirty="0">
                <a:solidFill>
                  <a:schemeClr val="bg1"/>
                </a:solidFill>
              </a:rPr>
              <a:t>文字内容需概括精炼，建议与标题相关并符合整体语言风格，语言描述尽量简洁生动。</a:t>
            </a:r>
            <a:endParaRPr lang="zh-CN" altLang="en-US" sz="1200" dirty="0">
              <a:solidFill>
                <a:schemeClr val="bg1"/>
              </a:solidFill>
              <a:latin typeface="+mn-ea"/>
              <a:cs typeface="+mn-ea"/>
            </a:endParaRPr>
          </a:p>
          <a:p>
            <a:pPr>
              <a:lnSpc>
                <a:spcPct val="150000"/>
              </a:lnSpc>
            </a:pPr>
            <a:r>
              <a:rPr lang="zh-CN" altLang="en-US" sz="1200" dirty="0">
                <a:solidFill>
                  <a:schemeClr val="bg1"/>
                </a:solidFill>
              </a:rPr>
              <a:t>文字内容需概括精炼，建议与标题相关并符合整体语言风格，语言描述尽量简洁生动。</a:t>
            </a:r>
            <a:endParaRPr lang="zh-CN" altLang="en-US" sz="1200" dirty="0">
              <a:solidFill>
                <a:schemeClr val="bg1"/>
              </a:solidFill>
              <a:latin typeface="+mn-ea"/>
              <a:cs typeface="+mn-ea"/>
            </a:endParaRPr>
          </a:p>
          <a:p>
            <a:pPr>
              <a:lnSpc>
                <a:spcPct val="150000"/>
              </a:lnSpc>
            </a:pPr>
            <a:r>
              <a:rPr lang="zh-CN" altLang="en-US" sz="1200" dirty="0">
                <a:solidFill>
                  <a:schemeClr val="bg1"/>
                </a:solidFill>
              </a:rPr>
              <a:t>文字内容需概括精炼，建议与标题相关并符合整体语言风格，语言描述尽量简洁生动。</a:t>
            </a:r>
            <a:endParaRPr lang="zh-CN" altLang="en-US" sz="1200" dirty="0">
              <a:solidFill>
                <a:schemeClr val="bg1"/>
              </a:solidFill>
              <a:latin typeface="+mn-ea"/>
              <a:cs typeface="+mn-ea"/>
            </a:endParaRPr>
          </a:p>
          <a:p>
            <a:pPr>
              <a:lnSpc>
                <a:spcPct val="150000"/>
              </a:lnSpc>
            </a:pPr>
            <a:endParaRPr lang="zh-CN" altLang="en-US" sz="1200" dirty="0">
              <a:solidFill>
                <a:schemeClr val="bg1"/>
              </a:solidFill>
              <a:latin typeface="+mn-ea"/>
              <a:cs typeface="+mn-ea"/>
            </a:endParaRPr>
          </a:p>
        </p:txBody>
      </p:sp>
      <p:sp>
        <p:nvSpPr>
          <p:cNvPr id="14" name="TextBox 13"/>
          <p:cNvSpPr txBox="1"/>
          <p:nvPr/>
        </p:nvSpPr>
        <p:spPr>
          <a:xfrm>
            <a:off x="4202818" y="1677634"/>
            <a:ext cx="1723777" cy="336945"/>
          </a:xfrm>
          <a:prstGeom prst="rect">
            <a:avLst/>
          </a:prstGeom>
          <a:solidFill>
            <a:srgbClr val="0070C0"/>
          </a:solidFill>
        </p:spPr>
        <p:txBody>
          <a:bodyPr wrap="square" lIns="89846" tIns="44923" rIns="89846" bIns="44923" rtlCol="0">
            <a:spAutoFit/>
          </a:bodyPr>
          <a:lstStyle/>
          <a:p>
            <a:r>
              <a:rPr lang="en-US" altLang="zh-CN" b="1" dirty="0">
                <a:solidFill>
                  <a:schemeClr val="bg1"/>
                </a:solidFill>
                <a:cs typeface="+mn-ea"/>
              </a:rPr>
              <a:t>TEXT  HERE</a:t>
            </a:r>
            <a:endParaRPr lang="zh-CN" altLang="en-US" b="1" dirty="0">
              <a:solidFill>
                <a:schemeClr val="bg1"/>
              </a:solidFill>
              <a:cs typeface="+mn-ea"/>
            </a:endParaRPr>
          </a:p>
        </p:txBody>
      </p:sp>
      <p:sp>
        <p:nvSpPr>
          <p:cNvPr id="15" name="矩形 14"/>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5846" y="1719294"/>
            <a:ext cx="2643659" cy="460055"/>
          </a:xfrm>
          <a:prstGeom prst="rect">
            <a:avLst/>
          </a:prstGeom>
          <a:noFill/>
          <a:ln>
            <a:noFill/>
          </a:ln>
        </p:spPr>
        <p:txBody>
          <a:bodyPr wrap="none" lIns="89846" tIns="44923" rIns="89846" bIns="44923" rtlCol="0">
            <a:spAutoFit/>
          </a:bodyPr>
          <a:lstStyle/>
          <a:p>
            <a:r>
              <a:rPr lang="zh-CN" altLang="en-US" sz="1200" dirty="0">
                <a:solidFill>
                  <a:schemeClr val="bg1"/>
                </a:solidFill>
                <a:latin typeface="+mn-ea"/>
                <a:cs typeface="+mn-ea"/>
              </a:rPr>
              <a:t>点击添加文字内容，内容简要详尽，</a:t>
            </a:r>
            <a:endParaRPr lang="en-US" altLang="zh-CN" sz="1200" dirty="0">
              <a:solidFill>
                <a:schemeClr val="bg1"/>
              </a:solidFill>
              <a:latin typeface="+mn-ea"/>
              <a:cs typeface="+mn-ea"/>
            </a:endParaRPr>
          </a:p>
          <a:p>
            <a:r>
              <a:rPr lang="zh-CN" altLang="en-US" sz="1200" dirty="0">
                <a:solidFill>
                  <a:schemeClr val="bg1"/>
                </a:solidFill>
                <a:latin typeface="+mn-ea"/>
                <a:cs typeface="+mn-ea"/>
              </a:rPr>
              <a:t>言简意赅叙述内容概要。</a:t>
            </a:r>
            <a:endParaRPr lang="zh-CN" altLang="en-US" sz="1200" dirty="0">
              <a:solidFill>
                <a:schemeClr val="bg1"/>
              </a:solidFill>
              <a:latin typeface="+mn-ea"/>
              <a:cs typeface="+mn-ea"/>
            </a:endParaRPr>
          </a:p>
        </p:txBody>
      </p:sp>
      <p:sp>
        <p:nvSpPr>
          <p:cNvPr id="3" name="TextBox 2"/>
          <p:cNvSpPr txBox="1"/>
          <p:nvPr/>
        </p:nvSpPr>
        <p:spPr>
          <a:xfrm>
            <a:off x="1195846" y="2469901"/>
            <a:ext cx="2643659" cy="460055"/>
          </a:xfrm>
          <a:prstGeom prst="rect">
            <a:avLst/>
          </a:prstGeom>
          <a:noFill/>
          <a:ln>
            <a:noFill/>
          </a:ln>
        </p:spPr>
        <p:txBody>
          <a:bodyPr wrap="none" lIns="89846" tIns="44923" rIns="89846" bIns="44923" rtlCol="0">
            <a:spAutoFit/>
          </a:bodyPr>
          <a:lstStyle/>
          <a:p>
            <a:r>
              <a:rPr lang="zh-CN" altLang="en-US" sz="1200" dirty="0">
                <a:solidFill>
                  <a:schemeClr val="bg1"/>
                </a:solidFill>
                <a:latin typeface="+mn-ea"/>
                <a:cs typeface="+mn-ea"/>
              </a:rPr>
              <a:t>点击添加文字内容，内容简要详尽，</a:t>
            </a:r>
            <a:endParaRPr lang="en-US" altLang="zh-CN" sz="1200" dirty="0">
              <a:solidFill>
                <a:schemeClr val="bg1"/>
              </a:solidFill>
              <a:latin typeface="+mn-ea"/>
              <a:cs typeface="+mn-ea"/>
            </a:endParaRPr>
          </a:p>
          <a:p>
            <a:r>
              <a:rPr lang="zh-CN" altLang="en-US" sz="1200" dirty="0">
                <a:solidFill>
                  <a:schemeClr val="bg1"/>
                </a:solidFill>
                <a:latin typeface="+mn-ea"/>
                <a:cs typeface="+mn-ea"/>
              </a:rPr>
              <a:t>言简意赅叙述内容概要。</a:t>
            </a:r>
            <a:endParaRPr lang="zh-CN" altLang="en-US" sz="1200" dirty="0">
              <a:solidFill>
                <a:schemeClr val="bg1"/>
              </a:solidFill>
              <a:latin typeface="+mn-ea"/>
              <a:cs typeface="+mn-ea"/>
            </a:endParaRPr>
          </a:p>
        </p:txBody>
      </p:sp>
      <p:sp>
        <p:nvSpPr>
          <p:cNvPr id="4" name="TextBox 3"/>
          <p:cNvSpPr txBox="1"/>
          <p:nvPr/>
        </p:nvSpPr>
        <p:spPr>
          <a:xfrm>
            <a:off x="1195846" y="3220508"/>
            <a:ext cx="2643659" cy="460055"/>
          </a:xfrm>
          <a:prstGeom prst="rect">
            <a:avLst/>
          </a:prstGeom>
          <a:noFill/>
          <a:ln>
            <a:noFill/>
          </a:ln>
        </p:spPr>
        <p:txBody>
          <a:bodyPr wrap="none" lIns="89846" tIns="44923" rIns="89846" bIns="44923" rtlCol="0">
            <a:spAutoFit/>
          </a:bodyPr>
          <a:lstStyle/>
          <a:p>
            <a:r>
              <a:rPr lang="zh-CN" altLang="en-US" sz="1200" dirty="0">
                <a:solidFill>
                  <a:schemeClr val="bg1"/>
                </a:solidFill>
                <a:latin typeface="+mn-ea"/>
                <a:cs typeface="+mn-ea"/>
              </a:rPr>
              <a:t>点击添加文字内容，内容简要详尽，</a:t>
            </a:r>
            <a:endParaRPr lang="en-US" altLang="zh-CN" sz="1200" dirty="0">
              <a:solidFill>
                <a:schemeClr val="bg1"/>
              </a:solidFill>
              <a:latin typeface="+mn-ea"/>
              <a:cs typeface="+mn-ea"/>
            </a:endParaRPr>
          </a:p>
          <a:p>
            <a:r>
              <a:rPr lang="zh-CN" altLang="en-US" sz="1200" dirty="0">
                <a:solidFill>
                  <a:schemeClr val="bg1"/>
                </a:solidFill>
                <a:latin typeface="+mn-ea"/>
                <a:cs typeface="+mn-ea"/>
              </a:rPr>
              <a:t>言简意赅叙述内容概要。</a:t>
            </a:r>
            <a:endParaRPr lang="zh-CN" altLang="en-US" sz="1200" dirty="0">
              <a:solidFill>
                <a:schemeClr val="bg1"/>
              </a:solidFill>
              <a:latin typeface="+mn-ea"/>
              <a:cs typeface="+mn-ea"/>
            </a:endParaRPr>
          </a:p>
        </p:txBody>
      </p:sp>
      <p:sp>
        <p:nvSpPr>
          <p:cNvPr id="5" name="TextBox 4"/>
          <p:cNvSpPr txBox="1"/>
          <p:nvPr/>
        </p:nvSpPr>
        <p:spPr>
          <a:xfrm>
            <a:off x="1195846" y="3971115"/>
            <a:ext cx="2643659" cy="460055"/>
          </a:xfrm>
          <a:prstGeom prst="rect">
            <a:avLst/>
          </a:prstGeom>
          <a:noFill/>
          <a:ln>
            <a:noFill/>
          </a:ln>
        </p:spPr>
        <p:txBody>
          <a:bodyPr wrap="none" lIns="89846" tIns="44923" rIns="89846" bIns="44923" rtlCol="0">
            <a:spAutoFit/>
          </a:bodyPr>
          <a:lstStyle/>
          <a:p>
            <a:r>
              <a:rPr lang="zh-CN" altLang="en-US" sz="1200" dirty="0">
                <a:solidFill>
                  <a:schemeClr val="bg1"/>
                </a:solidFill>
                <a:latin typeface="+mn-ea"/>
                <a:cs typeface="+mn-ea"/>
              </a:rPr>
              <a:t>点击添加文字内容，内容简要详尽，</a:t>
            </a:r>
            <a:endParaRPr lang="en-US" altLang="zh-CN" sz="1200" dirty="0">
              <a:solidFill>
                <a:schemeClr val="bg1"/>
              </a:solidFill>
              <a:latin typeface="+mn-ea"/>
              <a:cs typeface="+mn-ea"/>
            </a:endParaRPr>
          </a:p>
          <a:p>
            <a:r>
              <a:rPr lang="zh-CN" altLang="en-US" sz="1200" dirty="0">
                <a:solidFill>
                  <a:schemeClr val="bg1"/>
                </a:solidFill>
                <a:latin typeface="+mn-ea"/>
                <a:cs typeface="+mn-ea"/>
              </a:rPr>
              <a:t>言简意赅叙述内容概要。</a:t>
            </a:r>
            <a:endParaRPr lang="zh-CN" altLang="en-US" sz="1200" dirty="0">
              <a:solidFill>
                <a:schemeClr val="bg1"/>
              </a:solidFill>
              <a:latin typeface="+mn-ea"/>
              <a:cs typeface="+mn-ea"/>
            </a:endParaRPr>
          </a:p>
        </p:txBody>
      </p:sp>
      <p:sp>
        <p:nvSpPr>
          <p:cNvPr id="6" name="矩形 5"/>
          <p:cNvSpPr/>
          <p:nvPr/>
        </p:nvSpPr>
        <p:spPr>
          <a:xfrm>
            <a:off x="4804424" y="2674617"/>
            <a:ext cx="413789" cy="142971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7" name="矩形 6"/>
          <p:cNvSpPr/>
          <p:nvPr/>
        </p:nvSpPr>
        <p:spPr>
          <a:xfrm>
            <a:off x="5560440" y="2320991"/>
            <a:ext cx="413789" cy="178333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8" name="矩形 7"/>
          <p:cNvSpPr/>
          <p:nvPr/>
        </p:nvSpPr>
        <p:spPr>
          <a:xfrm>
            <a:off x="6321938" y="2496122"/>
            <a:ext cx="413789" cy="16082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9" name="矩形 8"/>
          <p:cNvSpPr/>
          <p:nvPr/>
        </p:nvSpPr>
        <p:spPr>
          <a:xfrm>
            <a:off x="7102676" y="2801345"/>
            <a:ext cx="413789" cy="13029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10" name="矩形 9"/>
          <p:cNvSpPr/>
          <p:nvPr/>
        </p:nvSpPr>
        <p:spPr>
          <a:xfrm>
            <a:off x="4804424" y="2970899"/>
            <a:ext cx="413789" cy="11334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11" name="矩形 10"/>
          <p:cNvSpPr/>
          <p:nvPr/>
        </p:nvSpPr>
        <p:spPr>
          <a:xfrm>
            <a:off x="5560440" y="2574488"/>
            <a:ext cx="413789" cy="152984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12" name="矩形 11"/>
          <p:cNvSpPr/>
          <p:nvPr/>
        </p:nvSpPr>
        <p:spPr>
          <a:xfrm>
            <a:off x="6321938" y="2793493"/>
            <a:ext cx="413789" cy="131083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13" name="矩形 12"/>
          <p:cNvSpPr/>
          <p:nvPr/>
        </p:nvSpPr>
        <p:spPr>
          <a:xfrm>
            <a:off x="7102676" y="3183928"/>
            <a:ext cx="413789" cy="9204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zh-CN" altLang="en-US">
              <a:solidFill>
                <a:schemeClr val="bg1"/>
              </a:solidFill>
              <a:cs typeface="+mn-ea"/>
            </a:endParaRPr>
          </a:p>
        </p:txBody>
      </p:sp>
      <p:sp>
        <p:nvSpPr>
          <p:cNvPr id="15" name="TextBox 14"/>
          <p:cNvSpPr txBox="1"/>
          <p:nvPr/>
        </p:nvSpPr>
        <p:spPr>
          <a:xfrm>
            <a:off x="4752637" y="2206696"/>
            <a:ext cx="527695"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4%</a:t>
            </a:r>
            <a:endParaRPr lang="zh-CN" altLang="en-US" sz="2700" dirty="0">
              <a:solidFill>
                <a:schemeClr val="bg1"/>
              </a:solidFill>
              <a:latin typeface="+mn-ea"/>
              <a:cs typeface="+mn-ea"/>
            </a:endParaRPr>
          </a:p>
        </p:txBody>
      </p:sp>
      <p:sp>
        <p:nvSpPr>
          <p:cNvPr id="16" name="TextBox 15"/>
          <p:cNvSpPr txBox="1"/>
          <p:nvPr/>
        </p:nvSpPr>
        <p:spPr>
          <a:xfrm>
            <a:off x="5491759" y="1842805"/>
            <a:ext cx="527695"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3%</a:t>
            </a:r>
            <a:endParaRPr lang="zh-CN" altLang="en-US" sz="2700" dirty="0">
              <a:solidFill>
                <a:schemeClr val="bg1"/>
              </a:solidFill>
              <a:latin typeface="+mn-ea"/>
              <a:cs typeface="+mn-ea"/>
            </a:endParaRPr>
          </a:p>
        </p:txBody>
      </p:sp>
      <p:sp>
        <p:nvSpPr>
          <p:cNvPr id="17" name="TextBox 16"/>
          <p:cNvSpPr txBox="1"/>
          <p:nvPr/>
        </p:nvSpPr>
        <p:spPr>
          <a:xfrm>
            <a:off x="6259447" y="2025005"/>
            <a:ext cx="527695"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4%</a:t>
            </a:r>
            <a:endParaRPr lang="zh-CN" altLang="en-US" sz="2700" dirty="0">
              <a:solidFill>
                <a:schemeClr val="bg1"/>
              </a:solidFill>
              <a:latin typeface="+mn-ea"/>
              <a:cs typeface="+mn-ea"/>
            </a:endParaRPr>
          </a:p>
        </p:txBody>
      </p:sp>
      <p:sp>
        <p:nvSpPr>
          <p:cNvPr id="18" name="TextBox 17"/>
          <p:cNvSpPr txBox="1"/>
          <p:nvPr/>
        </p:nvSpPr>
        <p:spPr>
          <a:xfrm>
            <a:off x="7041984" y="2329367"/>
            <a:ext cx="527695" cy="506222"/>
          </a:xfrm>
          <a:prstGeom prst="rect">
            <a:avLst/>
          </a:prstGeom>
          <a:noFill/>
        </p:spPr>
        <p:txBody>
          <a:bodyPr wrap="none" lIns="89846" tIns="44923" rIns="89846" bIns="44923" rtlCol="0">
            <a:spAutoFit/>
          </a:bodyPr>
          <a:lstStyle/>
          <a:p>
            <a:r>
              <a:rPr lang="en-US" altLang="zh-CN" sz="2700" dirty="0">
                <a:solidFill>
                  <a:schemeClr val="bg1"/>
                </a:solidFill>
                <a:latin typeface="+mn-ea"/>
                <a:cs typeface="+mn-ea"/>
              </a:rPr>
              <a:t>6%</a:t>
            </a:r>
            <a:endParaRPr lang="zh-CN" altLang="en-US" sz="2700" dirty="0">
              <a:solidFill>
                <a:schemeClr val="bg1"/>
              </a:solidFill>
              <a:latin typeface="+mn-ea"/>
              <a:cs typeface="+mn-ea"/>
            </a:endParaRPr>
          </a:p>
        </p:txBody>
      </p:sp>
      <p:sp>
        <p:nvSpPr>
          <p:cNvPr id="23" name="矩形 22"/>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par>
                          <p:cTn id="38" fill="hold">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1500"/>
                            </p:stCondLst>
                            <p:childTnLst>
                              <p:par>
                                <p:cTn id="52" presetID="2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500"/>
                                        <p:tgtEl>
                                          <p:spTgt spid="1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animBg="1"/>
      <p:bldP spid="9" grpId="0" animBg="1"/>
      <p:bldP spid="10" grpId="0" animBg="1"/>
      <p:bldP spid="11" grpId="0" animBg="1"/>
      <p:bldP spid="12" grpId="0" animBg="1"/>
      <p:bldP spid="13" grpId="0" animBg="1"/>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001125" cy="5063132"/>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756146" y="1656060"/>
            <a:ext cx="2304256" cy="381521"/>
          </a:xfrm>
          <a:prstGeom prst="rect">
            <a:avLst/>
          </a:prstGeom>
        </p:spPr>
        <p:txBody>
          <a:bodyPr wrap="square" lIns="89858" tIns="44929" rIns="89858" bIns="44929">
            <a:spAutoFit/>
          </a:bodyPr>
          <a:lstStyle/>
          <a:p>
            <a:pPr>
              <a:lnSpc>
                <a:spcPts val="1460"/>
              </a:lnSpc>
            </a:pPr>
            <a:r>
              <a:rPr lang="en-US" altLang="zh-CN" sz="4800" dirty="0" smtClean="0">
                <a:solidFill>
                  <a:srgbClr val="00B0F0"/>
                </a:solidFill>
                <a:latin typeface="微软雅黑" panose="020B0503020204020204" pitchFamily="34" charset="-122"/>
              </a:rPr>
              <a:t>201X</a:t>
            </a:r>
            <a:endParaRPr lang="en-US" altLang="zh-CN" sz="4800" dirty="0">
              <a:solidFill>
                <a:srgbClr val="00B0F0"/>
              </a:solidFill>
              <a:latin typeface="微软雅黑" panose="020B0503020204020204" pitchFamily="34" charset="-122"/>
              <a:ea typeface="微软雅黑" panose="020B0503020204020204" pitchFamily="34" charset="-122"/>
            </a:endParaRPr>
          </a:p>
        </p:txBody>
      </p:sp>
      <p:sp>
        <p:nvSpPr>
          <p:cNvPr id="5" name="矩形 4"/>
          <p:cNvSpPr/>
          <p:nvPr/>
        </p:nvSpPr>
        <p:spPr>
          <a:xfrm>
            <a:off x="684138" y="2247320"/>
            <a:ext cx="7560840" cy="344844"/>
          </a:xfrm>
          <a:prstGeom prst="rect">
            <a:avLst/>
          </a:prstGeom>
        </p:spPr>
        <p:txBody>
          <a:bodyPr wrap="square" lIns="89858" tIns="44929" rIns="89858" bIns="44929">
            <a:spAutoFit/>
          </a:bodyPr>
          <a:lstStyle/>
          <a:p>
            <a:pPr>
              <a:lnSpc>
                <a:spcPts val="1460"/>
              </a:lnSpc>
            </a:pPr>
            <a:r>
              <a:rPr lang="zh-CN" altLang="en-US" sz="3600" dirty="0">
                <a:solidFill>
                  <a:schemeClr val="bg1"/>
                </a:solidFill>
                <a:latin typeface="微软雅黑" panose="020B0503020204020204" pitchFamily="34" charset="-122"/>
                <a:ea typeface="微软雅黑" panose="020B0503020204020204" pitchFamily="34" charset="-122"/>
              </a:rPr>
              <a:t>感谢您的观看</a:t>
            </a:r>
            <a:endParaRPr lang="en-US" altLang="zh-CN" sz="36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900162" y="2736180"/>
            <a:ext cx="504056"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84138" y="2836788"/>
            <a:ext cx="7344816" cy="283096"/>
          </a:xfrm>
          <a:prstGeom prst="rect">
            <a:avLst/>
          </a:prstGeom>
          <a:effectLst>
            <a:outerShdw blurRad="50800" dist="50800" dir="5400000" algn="ctr" rotWithShape="0">
              <a:srgbClr val="000000"/>
            </a:outerShdw>
          </a:effectLst>
        </p:spPr>
        <p:txBody>
          <a:bodyPr wrap="square" lIns="89858" tIns="44929" rIns="89858" bIns="44929">
            <a:spAutoFit/>
          </a:bodyPr>
          <a:lstStyle/>
          <a:p>
            <a:pPr>
              <a:lnSpc>
                <a:spcPts val="1460"/>
              </a:lnSpc>
            </a:pPr>
            <a:r>
              <a:rPr lang="en-US" altLang="zh-CN" sz="1200" dirty="0" smtClean="0">
                <a:solidFill>
                  <a:srgbClr val="57D3FF"/>
                </a:solidFill>
                <a:latin typeface="微软雅黑" panose="020B0503020204020204" pitchFamily="34" charset="-122"/>
                <a:ea typeface="微软雅黑" panose="020B0503020204020204" pitchFamily="34" charset="-122"/>
              </a:rPr>
              <a:t> SUMMARY REPORT ON WORK OF POINT LINE SCIENTIFIC AND TECHNOLOGICAL WIND </a:t>
            </a:r>
            <a:endParaRPr lang="en-US" altLang="zh-CN" sz="1200" dirty="0">
              <a:solidFill>
                <a:srgbClr val="57D3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360"/>
                                          </p:val>
                                        </p:tav>
                                        <p:tav tm="100000">
                                          <p:val>
                                            <p:fltVal val="0"/>
                                          </p:val>
                                        </p:tav>
                                      </p:tavLst>
                                    </p:anim>
                                    <p:animEffect transition="in" filter="fade">
                                      <p:cBhvr>
                                        <p:cTn id="14" dur="500"/>
                                        <p:tgtEl>
                                          <p:spTgt spid="5"/>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flipH="1">
            <a:off x="1" y="0"/>
            <a:ext cx="9001124" cy="5063132"/>
          </a:xfrm>
          <a:prstGeom prst="rect">
            <a:avLst/>
          </a:prstGeom>
          <a:noFill/>
          <a:extLst>
            <a:ext uri="{909E8E84-426E-40DD-AFC4-6F175D3DCCD1}">
              <a14:hiddenFill xmlns:a14="http://schemas.microsoft.com/office/drawing/2010/main">
                <a:solidFill>
                  <a:srgbClr val="FFFFFF"/>
                </a:solidFill>
              </a14:hiddenFill>
            </a:ext>
          </a:extLst>
        </p:spPr>
      </p:pic>
      <p:sp>
        <p:nvSpPr>
          <p:cNvPr id="13"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4051941" y="3367678"/>
            <a:ext cx="917116"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latin typeface="Open Sans" panose="020B0606030504020204" pitchFamily="34" charset="0"/>
              <a:cs typeface="Open Sans" panose="020B0606030504020204" pitchFamily="34" charset="0"/>
            </a:endParaRPr>
          </a:p>
        </p:txBody>
      </p:sp>
      <p:sp>
        <p:nvSpPr>
          <p:cNvPr id="14" name="矩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3276426" y="2808188"/>
            <a:ext cx="1034899" cy="1015663"/>
          </a:xfrm>
          <a:prstGeom prst="rect">
            <a:avLst/>
          </a:prstGeom>
        </p:spPr>
        <p:txBody>
          <a:bodyPr wrap="none">
            <a:spAutoFit/>
          </a:bodyPr>
          <a:lstStyle/>
          <a:p>
            <a:r>
              <a:rPr lang="en-US" altLang="zh-CN" sz="600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6000" dirty="0">
              <a:solidFill>
                <a:srgbClr val="00B0F0"/>
              </a:solidFill>
              <a:latin typeface="Open Sans" panose="020B0606030504020204" pitchFamily="34" charset="0"/>
              <a:cs typeface="Open Sans" panose="020B0606030504020204" pitchFamily="34" charset="0"/>
            </a:endParaRPr>
          </a:p>
        </p:txBody>
      </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572570" y="2952204"/>
            <a:ext cx="3985290" cy="742799"/>
            <a:chOff x="6938527" y="1614779"/>
            <a:chExt cx="3128515" cy="1010677"/>
          </a:xfrm>
        </p:grpSpPr>
        <p:sp>
          <p:nvSpPr>
            <p:cNvPr id="16" name="矩形 15"/>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320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17" name="Rectangle 3"/>
            <p:cNvSpPr txBox="1">
              <a:spLocks noChangeArrowheads="1"/>
            </p:cNvSpPr>
            <p:nvPr/>
          </p:nvSpPr>
          <p:spPr bwMode="auto">
            <a:xfrm>
              <a:off x="6986249" y="2300617"/>
              <a:ext cx="3080793" cy="324839"/>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100" b="0" dirty="0" err="1">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a:t>
              </a:r>
              <a:r>
                <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 is a complete presentation graphic package </a:t>
              </a:r>
              <a:endPar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317">
        <p14:prism/>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childTnLst>
                          </p:cTn>
                        </p:par>
                        <p:par>
                          <p:cTn id="10" fill="hold">
                            <p:stCondLst>
                              <p:cond delay="2000"/>
                            </p:stCondLst>
                            <p:childTnLst>
                              <p:par>
                                <p:cTn id="11" presetID="42" presetClass="path" presetSubtype="0" accel="50000" decel="50000" autoRev="1" fill="hold" grpId="1" nodeType="afterEffect">
                                  <p:stCondLst>
                                    <p:cond delay="0"/>
                                  </p:stCondLst>
                                  <p:childTnLst>
                                    <p:animMotion origin="layout" path="M 1.79894E-6 -4.96063E-6 L 1.79894E-6 -0.07653 " pathEditMode="relative" rAng="0" ptsTypes="AA">
                                      <p:cBhvr>
                                        <p:cTn id="12" dur="2000" fill="hold"/>
                                        <p:tgtEl>
                                          <p:spTgt spid="13"/>
                                        </p:tgtEl>
                                        <p:attrNameLst>
                                          <p:attrName>ppt_x</p:attrName>
                                          <p:attrName>ppt_y</p:attrName>
                                        </p:attrNameLst>
                                      </p:cBhvr>
                                      <p:rCtr x="0" y="-3843"/>
                                    </p:animMotion>
                                  </p:childTnLst>
                                </p:cTn>
                              </p:par>
                            </p:childTnLst>
                          </p:cTn>
                        </p:par>
                        <p:par>
                          <p:cTn id="13" fill="hold">
                            <p:stCondLst>
                              <p:cond delay="4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Effect transition="in" filter="fade">
                                      <p:cBhvr>
                                        <p:cTn id="18" dur="1000"/>
                                        <p:tgtEl>
                                          <p:spTgt spid="14"/>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452269" y="1505620"/>
            <a:ext cx="2752387" cy="2778621"/>
            <a:chOff x="1331640" y="1707654"/>
            <a:chExt cx="2796076" cy="2835506"/>
          </a:xfrm>
          <a:solidFill>
            <a:srgbClr val="203864"/>
          </a:solidFill>
        </p:grpSpPr>
        <p:sp>
          <p:nvSpPr>
            <p:cNvPr id="3"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9" name="矩形 1"/>
          <p:cNvSpPr>
            <a:spLocks noChangeArrowheads="1"/>
          </p:cNvSpPr>
          <p:nvPr/>
        </p:nvSpPr>
        <p:spPr bwMode="auto">
          <a:xfrm>
            <a:off x="1027302" y="1648572"/>
            <a:ext cx="3473261" cy="3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858" tIns="44929" rIns="89858" bIns="44929">
            <a:spAutoFit/>
          </a:bodyPr>
          <a:lstStyle/>
          <a:p>
            <a:pPr algn="just">
              <a:defRPr/>
            </a:pPr>
            <a:r>
              <a:rPr lang="zh-CN" altLang="en-US" sz="10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0" name="矩形 1"/>
          <p:cNvSpPr>
            <a:spLocks noChangeArrowheads="1"/>
          </p:cNvSpPr>
          <p:nvPr/>
        </p:nvSpPr>
        <p:spPr bwMode="auto">
          <a:xfrm>
            <a:off x="1027302" y="2365980"/>
            <a:ext cx="3473261" cy="3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858" tIns="44929" rIns="89858" bIns="44929">
            <a:spAutoFit/>
          </a:bodyPr>
          <a:lstStyle/>
          <a:p>
            <a:pPr algn="just">
              <a:lnSpc>
                <a:spcPts val="1180"/>
              </a:lnSpc>
            </a:pPr>
            <a:r>
              <a:rPr lang="zh-CN" altLang="en-US" sz="10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1027302" y="3083388"/>
            <a:ext cx="3473261" cy="3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858" tIns="44929" rIns="89858" bIns="44929">
            <a:spAutoFit/>
          </a:bodyPr>
          <a:lstStyle/>
          <a:p>
            <a:pPr algn="just">
              <a:lnSpc>
                <a:spcPts val="1180"/>
              </a:lnSpc>
            </a:pPr>
            <a:r>
              <a:rPr lang="zh-CN" altLang="en-US" sz="10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2" name="矩形 1"/>
          <p:cNvSpPr>
            <a:spLocks noChangeArrowheads="1"/>
          </p:cNvSpPr>
          <p:nvPr/>
        </p:nvSpPr>
        <p:spPr bwMode="auto">
          <a:xfrm>
            <a:off x="1027302" y="3800797"/>
            <a:ext cx="3473261" cy="3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858" tIns="44929" rIns="89858" bIns="44929">
            <a:spAutoFit/>
          </a:bodyPr>
          <a:lstStyle/>
          <a:p>
            <a:pPr algn="just">
              <a:lnSpc>
                <a:spcPts val="1180"/>
              </a:lnSpc>
            </a:pPr>
            <a:r>
              <a:rPr lang="zh-CN" altLang="en-US" sz="10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flipH="1">
            <a:off x="4589631" y="1859557"/>
            <a:ext cx="779711" cy="0"/>
          </a:xfrm>
          <a:prstGeom prst="line">
            <a:avLst/>
          </a:prstGeom>
          <a:ln w="63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4589631" y="2571983"/>
            <a:ext cx="779711" cy="0"/>
          </a:xfrm>
          <a:prstGeom prst="line">
            <a:avLst/>
          </a:prstGeom>
          <a:ln w="63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4589631" y="3284410"/>
            <a:ext cx="779711" cy="0"/>
          </a:xfrm>
          <a:prstGeom prst="line">
            <a:avLst/>
          </a:prstGeom>
          <a:ln w="63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4589631" y="3996838"/>
            <a:ext cx="779711" cy="0"/>
          </a:xfrm>
          <a:prstGeom prst="line">
            <a:avLst/>
          </a:prstGeom>
          <a:ln w="63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gallery dir="l"/>
      </p:transition>
    </mc:Choice>
    <mc:Fallback>
      <p:transition spd="slow" advTm="331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 presetClass="entr" presetSubtype="8" fill="hold" grpId="0" nodeType="withEffect" p14:presetBounceEnd="50000">
                                      <p:stCondLst>
                                        <p:cond delay="30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3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3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par>
                                    <p:cTn id="21" presetID="2" presetClass="entr" presetSubtype="8" fill="hold" grpId="0" nodeType="withEffect" p14:presetBounceEnd="50000">
                                      <p:stCondLst>
                                        <p:cond delay="300"/>
                                      </p:stCondLst>
                                      <p:childTnLst>
                                        <p:set>
                                          <p:cBhvr>
                                            <p:cTn id="22" dur="1" fill="hold">
                                              <p:stCondLst>
                                                <p:cond delay="0"/>
                                              </p:stCondLst>
                                            </p:cTn>
                                            <p:tgtEl>
                                              <p:spTgt spid="10"/>
                                            </p:tgtEl>
                                            <p:attrNameLst>
                                              <p:attrName>style.visibility</p:attrName>
                                            </p:attrNameLst>
                                          </p:cBhvr>
                                          <p:to>
                                            <p:strVal val="visible"/>
                                          </p:to>
                                        </p:set>
                                        <p:anim calcmode="lin" valueType="num" p14:bounceEnd="50000">
                                          <p:cBhvr additive="base">
                                            <p:cTn id="23" dur="3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4" dur="3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3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right)">
                                          <p:cBhvr>
                                            <p:cTn id="36" dur="500"/>
                                            <p:tgtEl>
                                              <p:spTgt spid="16"/>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12"/>
                                            </p:tgtEl>
                                            <p:attrNameLst>
                                              <p:attrName>style.visibility</p:attrName>
                                            </p:attrNameLst>
                                          </p:cBhvr>
                                          <p:to>
                                            <p:strVal val="visible"/>
                                          </p:to>
                                        </p:set>
                                        <p:anim calcmode="lin" valueType="num" p14:bounceEnd="50000">
                                          <p:cBhvr additive="base">
                                            <p:cTn id="39" dur="3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0-#ppt_w/2"/>
                                              </p:val>
                                            </p:tav>
                                            <p:tav tm="100000">
                                              <p:val>
                                                <p:strVal val="#ppt_x"/>
                                              </p:val>
                                            </p:tav>
                                          </p:tavLst>
                                        </p:anim>
                                        <p:anim calcmode="lin" valueType="num">
                                          <p:cBhvr additive="base">
                                            <p:cTn id="16" dur="3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300" fill="hold"/>
                                            <p:tgtEl>
                                              <p:spTgt spid="10"/>
                                            </p:tgtEl>
                                            <p:attrNameLst>
                                              <p:attrName>ppt_x</p:attrName>
                                            </p:attrNameLst>
                                          </p:cBhvr>
                                          <p:tavLst>
                                            <p:tav tm="0">
                                              <p:val>
                                                <p:strVal val="0-#ppt_w/2"/>
                                              </p:val>
                                            </p:tav>
                                            <p:tav tm="100000">
                                              <p:val>
                                                <p:strVal val="#ppt_x"/>
                                              </p:val>
                                            </p:tav>
                                          </p:tavLst>
                                        </p:anim>
                                        <p:anim calcmode="lin" valueType="num">
                                          <p:cBhvr additive="base">
                                            <p:cTn id="24" dur="3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300" fill="hold"/>
                                            <p:tgtEl>
                                              <p:spTgt spid="11"/>
                                            </p:tgtEl>
                                            <p:attrNameLst>
                                              <p:attrName>ppt_x</p:attrName>
                                            </p:attrNameLst>
                                          </p:cBhvr>
                                          <p:tavLst>
                                            <p:tav tm="0">
                                              <p:val>
                                                <p:strVal val="0-#ppt_w/2"/>
                                              </p:val>
                                            </p:tav>
                                            <p:tav tm="100000">
                                              <p:val>
                                                <p:strVal val="#ppt_x"/>
                                              </p:val>
                                            </p:tav>
                                          </p:tavLst>
                                        </p:anim>
                                        <p:anim calcmode="lin" valueType="num">
                                          <p:cBhvr additive="base">
                                            <p:cTn id="32" dur="3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right)">
                                          <p:cBhvr>
                                            <p:cTn id="36" dur="500"/>
                                            <p:tgtEl>
                                              <p:spTgt spid="16"/>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300" fill="hold"/>
                                            <p:tgtEl>
                                              <p:spTgt spid="12"/>
                                            </p:tgtEl>
                                            <p:attrNameLst>
                                              <p:attrName>ppt_x</p:attrName>
                                            </p:attrNameLst>
                                          </p:cBhvr>
                                          <p:tavLst>
                                            <p:tav tm="0">
                                              <p:val>
                                                <p:strVal val="0-#ppt_w/2"/>
                                              </p:val>
                                            </p:tav>
                                            <p:tav tm="100000">
                                              <p:val>
                                                <p:strVal val="#ppt_x"/>
                                              </p:val>
                                            </p:tav>
                                          </p:tavLst>
                                        </p:anim>
                                        <p:anim calcmode="lin" valueType="num">
                                          <p:cBhvr additive="base">
                                            <p:cTn id="40"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47897" y="1413772"/>
            <a:ext cx="7230904" cy="1367598"/>
          </a:xfrm>
          <a:prstGeom prst="roundRect">
            <a:avLst>
              <a:gd name="adj" fmla="val 0"/>
            </a:avLst>
          </a:prstGeom>
          <a:noFill/>
          <a:ln w="3175">
            <a:solidFill>
              <a:srgbClr val="473F3B"/>
            </a:solid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3" name="TextBox 38"/>
          <p:cNvSpPr txBox="1"/>
          <p:nvPr/>
        </p:nvSpPr>
        <p:spPr>
          <a:xfrm>
            <a:off x="1340714" y="1652356"/>
            <a:ext cx="6645270" cy="886397"/>
          </a:xfrm>
          <a:prstGeom prst="rect">
            <a:avLst/>
          </a:prstGeom>
          <a:noFill/>
        </p:spPr>
        <p:txBody>
          <a:bodyPr wrap="square" lIns="0" tIns="0" rIns="0" bIns="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写内容</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点击输入本栏的具体文字，简明扼要的说明分项内容，此为概念图解，请根据您的具体内容酌情修改。写内容</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点击输入本栏的具体文字，简明扼要的说明分项内容，此为概念图解，请根据您的具体内容酌情修改。写内容</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4" name="矩形 93"/>
          <p:cNvSpPr/>
          <p:nvPr/>
        </p:nvSpPr>
        <p:spPr>
          <a:xfrm>
            <a:off x="1010817" y="1370102"/>
            <a:ext cx="283532" cy="28225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5" name="矩形 93"/>
          <p:cNvSpPr/>
          <p:nvPr/>
        </p:nvSpPr>
        <p:spPr>
          <a:xfrm rot="10800000">
            <a:off x="8034312" y="2542602"/>
            <a:ext cx="283532" cy="28225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6" name="Freeform 5"/>
          <p:cNvSpPr/>
          <p:nvPr/>
        </p:nvSpPr>
        <p:spPr bwMode="auto">
          <a:xfrm>
            <a:off x="3120809" y="3134188"/>
            <a:ext cx="1445051" cy="1297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89858" tIns="44929" rIns="89858" bIns="44929" numCol="1" anchor="t" anchorCtr="0" compatLnSpc="1"/>
          <a:lstStyle/>
          <a:p>
            <a:endParaRPr lang="zh-CN" altLang="en-US">
              <a:solidFill>
                <a:schemeClr val="bg1"/>
              </a:solidFill>
            </a:endParaRPr>
          </a:p>
        </p:txBody>
      </p:sp>
      <p:sp>
        <p:nvSpPr>
          <p:cNvPr id="7" name="TextBox 42"/>
          <p:cNvSpPr txBox="1"/>
          <p:nvPr/>
        </p:nvSpPr>
        <p:spPr>
          <a:xfrm>
            <a:off x="3350129" y="3508627"/>
            <a:ext cx="953895"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endParaRPr lang="zh-CN" altLang="en-US" sz="1800" b="1" dirty="0"/>
          </a:p>
        </p:txBody>
      </p:sp>
      <p:sp>
        <p:nvSpPr>
          <p:cNvPr id="8" name="Freeform 5"/>
          <p:cNvSpPr/>
          <p:nvPr/>
        </p:nvSpPr>
        <p:spPr bwMode="auto">
          <a:xfrm>
            <a:off x="1551664" y="3134188"/>
            <a:ext cx="1445051" cy="1297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89858" tIns="44929" rIns="89858" bIns="44929" numCol="1" anchor="t" anchorCtr="0" compatLnSpc="1"/>
          <a:lstStyle/>
          <a:p>
            <a:endParaRPr lang="zh-CN" altLang="en-US">
              <a:solidFill>
                <a:schemeClr val="bg1"/>
              </a:solidFill>
            </a:endParaRPr>
          </a:p>
        </p:txBody>
      </p:sp>
      <p:sp>
        <p:nvSpPr>
          <p:cNvPr id="9" name="Freeform 5"/>
          <p:cNvSpPr/>
          <p:nvPr/>
        </p:nvSpPr>
        <p:spPr bwMode="auto">
          <a:xfrm>
            <a:off x="4689954" y="3134188"/>
            <a:ext cx="1445051" cy="1297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89858" tIns="44929" rIns="89858" bIns="44929" numCol="1" anchor="t" anchorCtr="0" compatLnSpc="1"/>
          <a:lstStyle/>
          <a:p>
            <a:endParaRPr lang="zh-CN" altLang="en-US">
              <a:solidFill>
                <a:schemeClr val="bg1"/>
              </a:solidFill>
            </a:endParaRPr>
          </a:p>
        </p:txBody>
      </p:sp>
      <p:sp>
        <p:nvSpPr>
          <p:cNvPr id="10" name="Freeform 5"/>
          <p:cNvSpPr/>
          <p:nvPr/>
        </p:nvSpPr>
        <p:spPr bwMode="auto">
          <a:xfrm>
            <a:off x="6259099" y="3134188"/>
            <a:ext cx="1445051" cy="1297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89858" tIns="44929" rIns="89858" bIns="44929" numCol="1" anchor="t" anchorCtr="0" compatLnSpc="1"/>
          <a:lstStyle/>
          <a:p>
            <a:endParaRPr lang="zh-CN" altLang="en-US">
              <a:solidFill>
                <a:schemeClr val="bg1"/>
              </a:solidFill>
            </a:endParaRPr>
          </a:p>
        </p:txBody>
      </p:sp>
      <p:sp>
        <p:nvSpPr>
          <p:cNvPr id="11" name="TextBox 46"/>
          <p:cNvSpPr txBox="1"/>
          <p:nvPr/>
        </p:nvSpPr>
        <p:spPr>
          <a:xfrm>
            <a:off x="1797242" y="3508627"/>
            <a:ext cx="953895"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endParaRPr lang="zh-CN" altLang="en-US" sz="1800" b="1" dirty="0"/>
          </a:p>
        </p:txBody>
      </p:sp>
      <p:sp>
        <p:nvSpPr>
          <p:cNvPr id="12" name="TextBox 47"/>
          <p:cNvSpPr txBox="1"/>
          <p:nvPr/>
        </p:nvSpPr>
        <p:spPr>
          <a:xfrm>
            <a:off x="4935532" y="3508627"/>
            <a:ext cx="953895"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endParaRPr lang="zh-CN" altLang="en-US" sz="1800" b="1" dirty="0"/>
          </a:p>
        </p:txBody>
      </p:sp>
      <p:sp>
        <p:nvSpPr>
          <p:cNvPr id="13" name="TextBox 48"/>
          <p:cNvSpPr txBox="1"/>
          <p:nvPr/>
        </p:nvSpPr>
        <p:spPr>
          <a:xfrm>
            <a:off x="6504677" y="3508627"/>
            <a:ext cx="953895"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endParaRPr lang="zh-CN" altLang="en-US" sz="1800" b="1" dirty="0"/>
          </a:p>
        </p:txBody>
      </p:sp>
      <p:sp>
        <p:nvSpPr>
          <p:cNvPr id="14" name="矩形 13"/>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up)">
                                      <p:cBhvr>
                                        <p:cTn id="22" dur="500"/>
                                        <p:tgtEl>
                                          <p:spTgt spid="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p:bldP spid="8" grpId="0" animBg="1"/>
      <p:bldP spid="9" grpId="0" animBg="1"/>
      <p:bldP spid="10" grpId="0" animBg="1"/>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07811" y="3251027"/>
            <a:ext cx="3111500" cy="836489"/>
          </a:xfrm>
          <a:prstGeom prst="rect">
            <a:avLst/>
          </a:prstGeom>
          <a:noFill/>
          <a:ln w="9525">
            <a:noFill/>
            <a:miter/>
          </a:ln>
        </p:spPr>
        <p:txBody>
          <a:bodyPr lIns="63898" tIns="31949" rIns="63898" bIns="31949">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100" dirty="0">
                <a:solidFill>
                  <a:schemeClr val="bg1"/>
                </a:solidFill>
                <a:cs typeface="+mn-ea"/>
                <a:sym typeface="+mn-lt"/>
              </a:rPr>
              <a:t>这里输入文字这里输入文字这里输入文字这里输入文字这里输入文字这里输入文字</a:t>
            </a:r>
            <a:endParaRPr lang="zh-CN" altLang="en-US" sz="1100" dirty="0">
              <a:solidFill>
                <a:schemeClr val="bg1"/>
              </a:solidFill>
              <a:cs typeface="+mn-ea"/>
              <a:sym typeface="+mn-lt"/>
            </a:endParaRPr>
          </a:p>
          <a:p>
            <a:pPr lvl="0" eaLnBrk="1" hangingPunct="1">
              <a:lnSpc>
                <a:spcPct val="150000"/>
              </a:lnSpc>
            </a:pPr>
            <a:endParaRPr lang="zh-CN" altLang="en-US" sz="1100" dirty="0">
              <a:solidFill>
                <a:schemeClr val="bg1"/>
              </a:solidFill>
              <a:cs typeface="+mn-ea"/>
              <a:sym typeface="+mn-lt"/>
            </a:endParaRPr>
          </a:p>
        </p:txBody>
      </p:sp>
      <p:sp>
        <p:nvSpPr>
          <p:cNvPr id="3" name="矩形 2"/>
          <p:cNvSpPr/>
          <p:nvPr/>
        </p:nvSpPr>
        <p:spPr>
          <a:xfrm>
            <a:off x="680641" y="1780752"/>
            <a:ext cx="1691323" cy="836489"/>
          </a:xfrm>
          <a:prstGeom prst="rect">
            <a:avLst/>
          </a:prstGeom>
          <a:noFill/>
          <a:ln w="9525">
            <a:noFill/>
            <a:miter/>
          </a:ln>
        </p:spPr>
        <p:txBody>
          <a:bodyPr lIns="63898" tIns="31949" rIns="63898" bIns="31949">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100" dirty="0">
                <a:solidFill>
                  <a:schemeClr val="bg1"/>
                </a:solidFill>
                <a:cs typeface="+mn-ea"/>
                <a:sym typeface="+mn-lt"/>
              </a:rPr>
              <a:t>这里输入文字这里输入文字这里输入文字这里输入文字这里输入文字</a:t>
            </a:r>
            <a:endParaRPr lang="zh-CN" altLang="en-US" sz="1100" dirty="0">
              <a:solidFill>
                <a:schemeClr val="bg1"/>
              </a:solidFill>
              <a:cs typeface="+mn-ea"/>
              <a:sym typeface="+mn-lt"/>
            </a:endParaRPr>
          </a:p>
        </p:txBody>
      </p:sp>
      <p:grpSp>
        <p:nvGrpSpPr>
          <p:cNvPr id="4" name="组合 3"/>
          <p:cNvGrpSpPr/>
          <p:nvPr/>
        </p:nvGrpSpPr>
        <p:grpSpPr>
          <a:xfrm>
            <a:off x="2371964" y="1320530"/>
            <a:ext cx="3074829" cy="2724822"/>
            <a:chOff x="0" y="0"/>
            <a:chExt cx="3264319" cy="2905377"/>
          </a:xfrm>
          <a:solidFill>
            <a:srgbClr val="00B0F0"/>
          </a:solidFill>
        </p:grpSpPr>
        <p:sp>
          <p:nvSpPr>
            <p:cNvPr id="5" name="Oval 274"/>
            <p:cNvSpPr/>
            <p:nvPr/>
          </p:nvSpPr>
          <p:spPr>
            <a:xfrm>
              <a:off x="0" y="95883"/>
              <a:ext cx="1653905" cy="1654300"/>
            </a:xfrm>
            <a:prstGeom prst="ellipse">
              <a:avLst/>
            </a:prstGeom>
            <a:grpFill/>
            <a:ln w="9525">
              <a:noFill/>
            </a:ln>
          </p:spPr>
          <p:txBody>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endParaRPr lang="zh-CN" altLang="en-US" dirty="0">
                <a:solidFill>
                  <a:schemeClr val="bg1"/>
                </a:solidFill>
                <a:cs typeface="+mn-ea"/>
                <a:sym typeface="+mn-lt"/>
              </a:endParaRPr>
            </a:p>
          </p:txBody>
        </p:sp>
        <p:sp>
          <p:nvSpPr>
            <p:cNvPr id="6" name="Oval 276"/>
            <p:cNvSpPr/>
            <p:nvPr/>
          </p:nvSpPr>
          <p:spPr>
            <a:xfrm>
              <a:off x="1247771" y="0"/>
              <a:ext cx="2016548" cy="2016000"/>
            </a:xfrm>
            <a:prstGeom prst="ellipse">
              <a:avLst/>
            </a:prstGeom>
            <a:grpFill/>
            <a:ln w="9525">
              <a:noFill/>
            </a:ln>
          </p:spPr>
          <p:txBody>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endParaRPr lang="zh-CN" altLang="en-US" dirty="0">
                <a:solidFill>
                  <a:schemeClr val="bg1"/>
                </a:solidFill>
                <a:cs typeface="+mn-ea"/>
                <a:sym typeface="+mn-lt"/>
              </a:endParaRPr>
            </a:p>
          </p:txBody>
        </p:sp>
        <p:sp>
          <p:nvSpPr>
            <p:cNvPr id="7" name="Oval 277"/>
            <p:cNvSpPr/>
            <p:nvPr/>
          </p:nvSpPr>
          <p:spPr>
            <a:xfrm>
              <a:off x="550635" y="1211962"/>
              <a:ext cx="1694223" cy="1693415"/>
            </a:xfrm>
            <a:prstGeom prst="ellipse">
              <a:avLst/>
            </a:prstGeom>
            <a:grpFill/>
            <a:ln w="9525">
              <a:noFill/>
            </a:ln>
          </p:spPr>
          <p:txBody>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endParaRPr lang="zh-CN" altLang="en-US" dirty="0">
                <a:solidFill>
                  <a:schemeClr val="bg1"/>
                </a:solidFill>
                <a:cs typeface="+mn-ea"/>
                <a:sym typeface="+mn-lt"/>
              </a:endParaRPr>
            </a:p>
          </p:txBody>
        </p:sp>
        <p:sp>
          <p:nvSpPr>
            <p:cNvPr id="8" name="矩形 7"/>
            <p:cNvSpPr/>
            <p:nvPr/>
          </p:nvSpPr>
          <p:spPr>
            <a:xfrm>
              <a:off x="707931" y="1824239"/>
              <a:ext cx="1491505" cy="328171"/>
            </a:xfrm>
            <a:prstGeom prst="rect">
              <a:avLst/>
            </a:prstGeom>
            <a:grpFill/>
            <a:ln w="9525">
              <a:noFill/>
              <a:miter/>
            </a:ln>
          </p:spPr>
          <p:txBody>
            <a:bodyPr wrap="square">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algn="ctr" eaLnBrk="1" hangingPunct="1"/>
              <a:r>
                <a:rPr lang="zh-CN" altLang="en-US" sz="1400" b="1" dirty="0">
                  <a:solidFill>
                    <a:schemeClr val="bg1"/>
                  </a:solidFill>
                  <a:cs typeface="+mn-ea"/>
                  <a:sym typeface="+mn-lt"/>
                </a:rPr>
                <a:t>② 您的标题</a:t>
              </a:r>
              <a:endParaRPr lang="zh-CN" altLang="en-US" sz="1400" b="1" dirty="0">
                <a:solidFill>
                  <a:schemeClr val="bg1"/>
                </a:solidFill>
                <a:cs typeface="+mn-ea"/>
                <a:sym typeface="+mn-lt"/>
              </a:endParaRPr>
            </a:p>
          </p:txBody>
        </p:sp>
        <p:sp>
          <p:nvSpPr>
            <p:cNvPr id="10" name="矩形 9"/>
            <p:cNvSpPr/>
            <p:nvPr/>
          </p:nvSpPr>
          <p:spPr>
            <a:xfrm>
              <a:off x="1097088" y="753411"/>
              <a:ext cx="2016548" cy="377396"/>
            </a:xfrm>
            <a:prstGeom prst="rect">
              <a:avLst/>
            </a:prstGeom>
            <a:grpFill/>
            <a:ln w="9525">
              <a:noFill/>
              <a:miter/>
            </a:ln>
          </p:spPr>
          <p:txBody>
            <a:bodyPr>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algn="r" eaLnBrk="1" hangingPunct="1"/>
              <a:r>
                <a:rPr lang="zh-CN" altLang="en-US" sz="1700" b="1" dirty="0">
                  <a:solidFill>
                    <a:schemeClr val="bg1"/>
                  </a:solidFill>
                  <a:cs typeface="+mn-ea"/>
                  <a:sym typeface="+mn-lt"/>
                </a:rPr>
                <a:t>① 您的标题</a:t>
              </a:r>
              <a:endParaRPr lang="zh-CN" altLang="en-US" sz="1700" b="1" dirty="0">
                <a:solidFill>
                  <a:schemeClr val="bg1"/>
                </a:solidFill>
                <a:cs typeface="+mn-ea"/>
                <a:sym typeface="+mn-lt"/>
              </a:endParaRPr>
            </a:p>
          </p:txBody>
        </p:sp>
        <p:sp>
          <p:nvSpPr>
            <p:cNvPr id="9" name="矩形 8"/>
            <p:cNvSpPr/>
            <p:nvPr/>
          </p:nvSpPr>
          <p:spPr>
            <a:xfrm>
              <a:off x="106421" y="674219"/>
              <a:ext cx="1495887" cy="393805"/>
            </a:xfrm>
            <a:prstGeom prst="rect">
              <a:avLst/>
            </a:prstGeom>
            <a:grpFill/>
            <a:ln w="9525">
              <a:noFill/>
              <a:miter/>
            </a:ln>
          </p:spPr>
          <p:txBody>
            <a:bodyPr>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r>
                <a:rPr lang="zh-CN" altLang="en-US" b="1" dirty="0">
                  <a:solidFill>
                    <a:schemeClr val="bg1"/>
                  </a:solidFill>
                  <a:cs typeface="+mn-ea"/>
                  <a:sym typeface="+mn-lt"/>
                </a:rPr>
                <a:t>③ 您的标题</a:t>
              </a:r>
              <a:endParaRPr lang="zh-CN" altLang="en-US" b="1" dirty="0">
                <a:solidFill>
                  <a:schemeClr val="bg1"/>
                </a:solidFill>
                <a:cs typeface="+mn-ea"/>
                <a:sym typeface="+mn-lt"/>
              </a:endParaRPr>
            </a:p>
          </p:txBody>
        </p:sp>
      </p:grpSp>
      <p:sp>
        <p:nvSpPr>
          <p:cNvPr id="11" name="矩形 10"/>
          <p:cNvSpPr/>
          <p:nvPr/>
        </p:nvSpPr>
        <p:spPr>
          <a:xfrm>
            <a:off x="5442347" y="1494219"/>
            <a:ext cx="2411413" cy="1093870"/>
          </a:xfrm>
          <a:prstGeom prst="rect">
            <a:avLst/>
          </a:prstGeom>
          <a:noFill/>
          <a:ln w="9525">
            <a:noFill/>
            <a:miter/>
          </a:ln>
        </p:spPr>
        <p:txBody>
          <a:bodyPr lIns="63898" tIns="31949" rIns="63898" bIns="31949">
            <a:spAutoFit/>
          </a:bodyPr>
          <a:lstStyle>
            <a:lvl1pPr marL="0" lvl="0" indent="0" algn="l" defTabSz="914400" eaLnBrk="0" fontAlgn="base" latinLnBrk="0" hangingPunct="0">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a:lstStyle>
          <a:p>
            <a:pPr lvl="0" eaLnBrk="1" hangingPunct="1">
              <a:lnSpc>
                <a:spcPct val="150000"/>
              </a:lnSpc>
            </a:pPr>
            <a:r>
              <a:rPr lang="zh-CN" altLang="en-US" sz="1100" dirty="0">
                <a:solidFill>
                  <a:schemeClr val="bg1"/>
                </a:solidFill>
                <a:cs typeface="+mn-ea"/>
                <a:sym typeface="+mn-lt"/>
              </a:rPr>
              <a:t>这里输入文字这里输入文字这里输入文字这里输入文字这里输入文字这里输入文字</a:t>
            </a:r>
            <a:endParaRPr lang="zh-CN" altLang="en-US" sz="1100" dirty="0">
              <a:solidFill>
                <a:schemeClr val="bg1"/>
              </a:solidFill>
              <a:cs typeface="+mn-ea"/>
              <a:sym typeface="+mn-lt"/>
            </a:endParaRPr>
          </a:p>
          <a:p>
            <a:pPr lvl="0" eaLnBrk="1" hangingPunct="1">
              <a:lnSpc>
                <a:spcPct val="150000"/>
              </a:lnSpc>
            </a:pPr>
            <a:endParaRPr lang="zh-CN" altLang="en-US" sz="1100" dirty="0">
              <a:solidFill>
                <a:schemeClr val="bg1"/>
              </a:solidFill>
              <a:cs typeface="+mn-ea"/>
              <a:sym typeface="+mn-lt"/>
            </a:endParaRPr>
          </a:p>
        </p:txBody>
      </p:sp>
      <p:sp>
        <p:nvSpPr>
          <p:cNvPr id="12" name="矩形 11"/>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1793002" y="1788180"/>
            <a:ext cx="1433648" cy="1230208"/>
          </a:xfrm>
          <a:prstGeom prst="hexagon">
            <a:avLst>
              <a:gd name="adj" fmla="val 24999"/>
              <a:gd name="vf" fmla="val 115470"/>
            </a:avLst>
          </a:prstGeom>
          <a:solidFill>
            <a:srgbClr val="00B0F0"/>
          </a:solidFill>
          <a:ln w="12700">
            <a:noFill/>
            <a:miter/>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3" name="六边形 2"/>
          <p:cNvSpPr/>
          <p:nvPr/>
        </p:nvSpPr>
        <p:spPr>
          <a:xfrm>
            <a:off x="2964585" y="2403284"/>
            <a:ext cx="1433648" cy="1230208"/>
          </a:xfrm>
          <a:prstGeom prst="hexagon">
            <a:avLst>
              <a:gd name="adj" fmla="val 24999"/>
              <a:gd name="vf" fmla="val 115470"/>
            </a:avLst>
          </a:prstGeom>
          <a:solidFill>
            <a:srgbClr val="0070C0"/>
          </a:solidFill>
          <a:ln w="12700">
            <a:noFill/>
            <a:miter/>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4" name="六边形 3"/>
          <p:cNvSpPr/>
          <p:nvPr/>
        </p:nvSpPr>
        <p:spPr>
          <a:xfrm>
            <a:off x="4136168" y="1788180"/>
            <a:ext cx="1433648" cy="1230208"/>
          </a:xfrm>
          <a:prstGeom prst="hexagon">
            <a:avLst>
              <a:gd name="adj" fmla="val 24999"/>
              <a:gd name="vf" fmla="val 115470"/>
            </a:avLst>
          </a:prstGeom>
          <a:solidFill>
            <a:srgbClr val="00B0F0"/>
          </a:solidFill>
          <a:ln w="12700">
            <a:noFill/>
            <a:miter/>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5" name="六边形 4"/>
          <p:cNvSpPr/>
          <p:nvPr/>
        </p:nvSpPr>
        <p:spPr>
          <a:xfrm>
            <a:off x="5307751" y="2403284"/>
            <a:ext cx="1433648" cy="1230208"/>
          </a:xfrm>
          <a:prstGeom prst="hexagon">
            <a:avLst>
              <a:gd name="adj" fmla="val 24999"/>
              <a:gd name="vf" fmla="val 115470"/>
            </a:avLst>
          </a:prstGeom>
          <a:solidFill>
            <a:srgbClr val="0070C0"/>
          </a:solidFill>
          <a:ln w="12700">
            <a:noFill/>
            <a:miter/>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6" name="六边形 5"/>
          <p:cNvSpPr/>
          <p:nvPr/>
        </p:nvSpPr>
        <p:spPr>
          <a:xfrm>
            <a:off x="621744" y="2403284"/>
            <a:ext cx="1433513" cy="1230208"/>
          </a:xfrm>
          <a:prstGeom prst="hexagon">
            <a:avLst>
              <a:gd name="adj" fmla="val 24994"/>
              <a:gd name="vf" fmla="val 115470"/>
            </a:avLst>
          </a:prstGeom>
          <a:noFill/>
          <a:ln w="12700" cap="flat" cmpd="sng">
            <a:solidFill>
              <a:srgbClr val="0070C0"/>
            </a:solidFill>
            <a:prstDash val="solid"/>
            <a:bevel/>
            <a:headEnd type="none" w="med" len="med"/>
            <a:tailEnd type="none" w="med" len="med"/>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7" name="六边形 6"/>
          <p:cNvSpPr/>
          <p:nvPr/>
        </p:nvSpPr>
        <p:spPr>
          <a:xfrm>
            <a:off x="6479143" y="1805880"/>
            <a:ext cx="1433513" cy="1230208"/>
          </a:xfrm>
          <a:prstGeom prst="hexagon">
            <a:avLst>
              <a:gd name="adj" fmla="val 24994"/>
              <a:gd name="vf" fmla="val 115470"/>
            </a:avLst>
          </a:prstGeom>
          <a:noFill/>
          <a:ln w="12700" cap="flat" cmpd="sng">
            <a:solidFill>
              <a:srgbClr val="0070C0"/>
            </a:solidFill>
            <a:prstDash val="solid"/>
            <a:bevel/>
            <a:headEnd type="none" w="med" len="med"/>
            <a:tailEnd type="none" w="med" len="med"/>
          </a:ln>
        </p:spPr>
        <p:txBody>
          <a:bodyPr lIns="63898" tIns="31949" rIns="63898" bIns="31949"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algn="ctr" eaLnBrk="1" hangingPunct="1">
              <a:spcBef>
                <a:spcPct val="0"/>
              </a:spcBef>
              <a:buNone/>
            </a:pPr>
            <a:endParaRPr lang="zh-CN" altLang="zh-CN" sz="1300" dirty="0">
              <a:solidFill>
                <a:schemeClr val="bg1"/>
              </a:solidFill>
              <a:cs typeface="+mn-ea"/>
              <a:sym typeface="+mn-lt"/>
            </a:endParaRPr>
          </a:p>
        </p:txBody>
      </p:sp>
      <p:sp>
        <p:nvSpPr>
          <p:cNvPr id="8" name="文本框 103"/>
          <p:cNvSpPr/>
          <p:nvPr/>
        </p:nvSpPr>
        <p:spPr>
          <a:xfrm>
            <a:off x="2157935" y="2214106"/>
            <a:ext cx="703782" cy="373203"/>
          </a:xfrm>
          <a:prstGeom prst="rect">
            <a:avLst/>
          </a:prstGeom>
          <a:noFill/>
          <a:ln w="9525">
            <a:noFill/>
            <a:miter/>
          </a:ln>
        </p:spPr>
        <p:txBody>
          <a:bodyPr wrap="none" lIns="63898" tIns="31949" rIns="63898" bIns="31949">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eaLnBrk="1" hangingPunct="1">
              <a:spcBef>
                <a:spcPct val="0"/>
              </a:spcBef>
              <a:buNone/>
            </a:pPr>
            <a:r>
              <a:rPr lang="zh-CN" altLang="en-US" sz="2200" b="1" dirty="0">
                <a:solidFill>
                  <a:schemeClr val="bg1"/>
                </a:solidFill>
                <a:cs typeface="+mn-ea"/>
                <a:sym typeface="+mn-lt"/>
              </a:rPr>
              <a:t>标题</a:t>
            </a:r>
            <a:endParaRPr lang="zh-CN" altLang="en-US" sz="2200" b="1" dirty="0">
              <a:solidFill>
                <a:schemeClr val="bg1"/>
              </a:solidFill>
              <a:cs typeface="+mn-ea"/>
              <a:sym typeface="+mn-lt"/>
            </a:endParaRPr>
          </a:p>
        </p:txBody>
      </p:sp>
      <p:sp>
        <p:nvSpPr>
          <p:cNvPr id="9" name="Freeform 2345"/>
          <p:cNvSpPr>
            <a:spLocks noEditPoints="1"/>
          </p:cNvSpPr>
          <p:nvPr/>
        </p:nvSpPr>
        <p:spPr>
          <a:xfrm>
            <a:off x="1138475" y="2698667"/>
            <a:ext cx="410052" cy="755604"/>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rgbClr val="0070C0"/>
          </a:solidFill>
          <a:ln w="9525">
            <a:noFill/>
          </a:ln>
        </p:spPr>
        <p:txBody>
          <a:bodyPr lIns="63898" tIns="31949" rIns="63898" bIns="3194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0" name="Freeform 2345"/>
          <p:cNvSpPr>
            <a:spLocks noEditPoints="1"/>
          </p:cNvSpPr>
          <p:nvPr/>
        </p:nvSpPr>
        <p:spPr>
          <a:xfrm>
            <a:off x="6979205" y="2074712"/>
            <a:ext cx="410052" cy="755604"/>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rgbClr val="0070C0"/>
          </a:solidFill>
          <a:ln w="9525">
            <a:noFill/>
          </a:ln>
        </p:spPr>
        <p:txBody>
          <a:bodyPr lIns="63898" tIns="31949" rIns="63898" bIns="31949"/>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1" name="TextBox 19"/>
          <p:cNvSpPr txBox="1"/>
          <p:nvPr/>
        </p:nvSpPr>
        <p:spPr>
          <a:xfrm>
            <a:off x="1415177" y="1134171"/>
            <a:ext cx="2425303" cy="543371"/>
          </a:xfrm>
          <a:prstGeom prst="rect">
            <a:avLst/>
          </a:prstGeom>
          <a:noFill/>
        </p:spPr>
        <p:txBody>
          <a:bodyPr wrap="square" lIns="63898" tIns="31949" rIns="63898" bIns="31949" rtlCol="0">
            <a:spAutoFit/>
          </a:bodyPr>
          <a:lstStyle/>
          <a:p>
            <a:pPr>
              <a:lnSpc>
                <a:spcPct val="150000"/>
              </a:lnSpc>
            </a:pPr>
            <a:r>
              <a:rPr lang="zh-CN" altLang="en-US" sz="1100" dirty="0">
                <a:solidFill>
                  <a:schemeClr val="bg1"/>
                </a:solidFill>
                <a:cs typeface="+mn-ea"/>
                <a:sym typeface="+mn-lt"/>
              </a:rPr>
              <a:t>这里填写文字内容这里填写文字内容这里填写文字内容这里填写文字内容</a:t>
            </a:r>
            <a:endParaRPr lang="zh-CN" altLang="en-US" sz="1100" dirty="0">
              <a:solidFill>
                <a:schemeClr val="bg1"/>
              </a:solidFill>
              <a:cs typeface="+mn-ea"/>
              <a:sym typeface="+mn-lt"/>
            </a:endParaRPr>
          </a:p>
        </p:txBody>
      </p:sp>
      <p:sp>
        <p:nvSpPr>
          <p:cNvPr id="12" name="TextBox 20"/>
          <p:cNvSpPr txBox="1"/>
          <p:nvPr/>
        </p:nvSpPr>
        <p:spPr>
          <a:xfrm>
            <a:off x="1426327" y="850986"/>
            <a:ext cx="2164887" cy="293084"/>
          </a:xfrm>
          <a:prstGeom prst="rect">
            <a:avLst/>
          </a:prstGeom>
          <a:noFill/>
        </p:spPr>
        <p:txBody>
          <a:bodyPr wrap="square" lIns="63898" tIns="31949" rIns="63898" bIns="31949" rtlCol="0">
            <a:spAutoFit/>
          </a:bodyPr>
          <a:lstStyle/>
          <a:p>
            <a:r>
              <a:rPr lang="zh-CN" altLang="en-US" sz="1500" b="1" dirty="0">
                <a:solidFill>
                  <a:schemeClr val="bg1"/>
                </a:solidFill>
                <a:cs typeface="+mn-ea"/>
                <a:sym typeface="+mn-lt"/>
              </a:rPr>
              <a:t>这里添加标题</a:t>
            </a:r>
            <a:endParaRPr lang="zh-CN" altLang="en-US" sz="1500" b="1" dirty="0">
              <a:solidFill>
                <a:schemeClr val="bg1"/>
              </a:solidFill>
              <a:cs typeface="+mn-ea"/>
              <a:sym typeface="+mn-lt"/>
            </a:endParaRPr>
          </a:p>
        </p:txBody>
      </p:sp>
      <p:sp>
        <p:nvSpPr>
          <p:cNvPr id="13" name="TextBox 19"/>
          <p:cNvSpPr txBox="1"/>
          <p:nvPr/>
        </p:nvSpPr>
        <p:spPr>
          <a:xfrm>
            <a:off x="2019774" y="3991578"/>
            <a:ext cx="2425303" cy="579108"/>
          </a:xfrm>
          <a:prstGeom prst="rect">
            <a:avLst/>
          </a:prstGeom>
          <a:noFill/>
        </p:spPr>
        <p:txBody>
          <a:bodyPr wrap="square" lIns="63898" tIns="31949" rIns="63898" bIns="31949" rtlCol="0">
            <a:spAutoFit/>
          </a:bodyPr>
          <a:lstStyle/>
          <a:p>
            <a:pPr>
              <a:lnSpc>
                <a:spcPct val="150000"/>
              </a:lnSpc>
            </a:pPr>
            <a:r>
              <a:rPr lang="zh-CN" altLang="en-US" sz="1100" dirty="0">
                <a:solidFill>
                  <a:schemeClr val="bg1"/>
                </a:solidFill>
                <a:cs typeface="+mn-ea"/>
                <a:sym typeface="+mn-lt"/>
              </a:rPr>
              <a:t>这里填写文字内容这里填写文字内容这里填写文字内容这里填写文字内容</a:t>
            </a:r>
            <a:endParaRPr lang="zh-CN" altLang="en-US" sz="1100" dirty="0">
              <a:solidFill>
                <a:schemeClr val="bg1"/>
              </a:solidFill>
              <a:cs typeface="+mn-ea"/>
              <a:sym typeface="+mn-lt"/>
            </a:endParaRPr>
          </a:p>
        </p:txBody>
      </p:sp>
      <p:sp>
        <p:nvSpPr>
          <p:cNvPr id="14" name="TextBox 20"/>
          <p:cNvSpPr txBox="1"/>
          <p:nvPr/>
        </p:nvSpPr>
        <p:spPr>
          <a:xfrm>
            <a:off x="2030924" y="3708393"/>
            <a:ext cx="2164887" cy="293084"/>
          </a:xfrm>
          <a:prstGeom prst="rect">
            <a:avLst/>
          </a:prstGeom>
          <a:noFill/>
        </p:spPr>
        <p:txBody>
          <a:bodyPr wrap="square" lIns="63898" tIns="31949" rIns="63898" bIns="31949" rtlCol="0">
            <a:spAutoFit/>
          </a:bodyPr>
          <a:lstStyle/>
          <a:p>
            <a:r>
              <a:rPr lang="zh-CN" altLang="en-US" sz="1500" b="1" dirty="0">
                <a:solidFill>
                  <a:schemeClr val="bg1"/>
                </a:solidFill>
                <a:cs typeface="+mn-ea"/>
                <a:sym typeface="+mn-lt"/>
              </a:rPr>
              <a:t>这里添加标题</a:t>
            </a:r>
            <a:endParaRPr lang="zh-CN" altLang="en-US" sz="1500" b="1" dirty="0">
              <a:solidFill>
                <a:schemeClr val="bg1"/>
              </a:solidFill>
              <a:cs typeface="+mn-ea"/>
              <a:sym typeface="+mn-lt"/>
            </a:endParaRPr>
          </a:p>
        </p:txBody>
      </p:sp>
      <p:sp>
        <p:nvSpPr>
          <p:cNvPr id="15" name="TextBox 19"/>
          <p:cNvSpPr txBox="1"/>
          <p:nvPr/>
        </p:nvSpPr>
        <p:spPr>
          <a:xfrm>
            <a:off x="5213219" y="3991578"/>
            <a:ext cx="2425303" cy="579108"/>
          </a:xfrm>
          <a:prstGeom prst="rect">
            <a:avLst/>
          </a:prstGeom>
          <a:noFill/>
        </p:spPr>
        <p:txBody>
          <a:bodyPr wrap="square" lIns="63898" tIns="31949" rIns="63898" bIns="31949" rtlCol="0">
            <a:spAutoFit/>
          </a:bodyPr>
          <a:lstStyle/>
          <a:p>
            <a:pPr>
              <a:lnSpc>
                <a:spcPct val="150000"/>
              </a:lnSpc>
            </a:pPr>
            <a:r>
              <a:rPr lang="zh-CN" altLang="en-US" sz="1100" dirty="0">
                <a:solidFill>
                  <a:schemeClr val="bg1"/>
                </a:solidFill>
                <a:cs typeface="+mn-ea"/>
                <a:sym typeface="+mn-lt"/>
              </a:rPr>
              <a:t>这里填写文字内容这里填写文字内容这里填写文字内容这里填写文字内容</a:t>
            </a:r>
            <a:endParaRPr lang="zh-CN" altLang="en-US" sz="1100" dirty="0">
              <a:solidFill>
                <a:schemeClr val="bg1"/>
              </a:solidFill>
              <a:cs typeface="+mn-ea"/>
              <a:sym typeface="+mn-lt"/>
            </a:endParaRPr>
          </a:p>
        </p:txBody>
      </p:sp>
      <p:sp>
        <p:nvSpPr>
          <p:cNvPr id="16" name="TextBox 20"/>
          <p:cNvSpPr txBox="1"/>
          <p:nvPr/>
        </p:nvSpPr>
        <p:spPr>
          <a:xfrm>
            <a:off x="5224370" y="3708393"/>
            <a:ext cx="2164887" cy="293084"/>
          </a:xfrm>
          <a:prstGeom prst="rect">
            <a:avLst/>
          </a:prstGeom>
          <a:noFill/>
        </p:spPr>
        <p:txBody>
          <a:bodyPr wrap="square" lIns="63898" tIns="31949" rIns="63898" bIns="31949" rtlCol="0">
            <a:spAutoFit/>
          </a:bodyPr>
          <a:lstStyle/>
          <a:p>
            <a:r>
              <a:rPr lang="zh-CN" altLang="en-US" sz="1500" b="1" dirty="0">
                <a:solidFill>
                  <a:schemeClr val="bg1"/>
                </a:solidFill>
                <a:cs typeface="+mn-ea"/>
                <a:sym typeface="+mn-lt"/>
              </a:rPr>
              <a:t>这里添加标题</a:t>
            </a:r>
            <a:endParaRPr lang="zh-CN" altLang="en-US" sz="1500" b="1" dirty="0">
              <a:solidFill>
                <a:schemeClr val="bg1"/>
              </a:solidFill>
              <a:cs typeface="+mn-ea"/>
              <a:sym typeface="+mn-lt"/>
            </a:endParaRPr>
          </a:p>
        </p:txBody>
      </p:sp>
      <p:sp>
        <p:nvSpPr>
          <p:cNvPr id="17" name="TextBox 19"/>
          <p:cNvSpPr txBox="1"/>
          <p:nvPr/>
        </p:nvSpPr>
        <p:spPr>
          <a:xfrm>
            <a:off x="4553902" y="1134171"/>
            <a:ext cx="2425303" cy="579108"/>
          </a:xfrm>
          <a:prstGeom prst="rect">
            <a:avLst/>
          </a:prstGeom>
          <a:noFill/>
        </p:spPr>
        <p:txBody>
          <a:bodyPr wrap="square" lIns="63898" tIns="31949" rIns="63898" bIns="31949" rtlCol="0">
            <a:spAutoFit/>
          </a:bodyPr>
          <a:lstStyle/>
          <a:p>
            <a:pPr>
              <a:lnSpc>
                <a:spcPct val="150000"/>
              </a:lnSpc>
            </a:pPr>
            <a:r>
              <a:rPr lang="zh-CN" altLang="en-US" sz="1100" dirty="0">
                <a:solidFill>
                  <a:schemeClr val="bg1"/>
                </a:solidFill>
                <a:cs typeface="+mn-ea"/>
                <a:sym typeface="+mn-lt"/>
              </a:rPr>
              <a:t>这里填写文字内容这里填写文字内容这里填写文字内容这里填写文字内容</a:t>
            </a:r>
            <a:endParaRPr lang="zh-CN" altLang="en-US" sz="1100" dirty="0">
              <a:solidFill>
                <a:schemeClr val="bg1"/>
              </a:solidFill>
              <a:cs typeface="+mn-ea"/>
              <a:sym typeface="+mn-lt"/>
            </a:endParaRPr>
          </a:p>
        </p:txBody>
      </p:sp>
      <p:sp>
        <p:nvSpPr>
          <p:cNvPr id="18" name="TextBox 20"/>
          <p:cNvSpPr txBox="1"/>
          <p:nvPr/>
        </p:nvSpPr>
        <p:spPr>
          <a:xfrm>
            <a:off x="4565053" y="850986"/>
            <a:ext cx="2164887" cy="293084"/>
          </a:xfrm>
          <a:prstGeom prst="rect">
            <a:avLst/>
          </a:prstGeom>
          <a:noFill/>
        </p:spPr>
        <p:txBody>
          <a:bodyPr wrap="square" lIns="63898" tIns="31949" rIns="63898" bIns="31949" rtlCol="0">
            <a:spAutoFit/>
          </a:bodyPr>
          <a:lstStyle/>
          <a:p>
            <a:r>
              <a:rPr lang="zh-CN" altLang="en-US" sz="1500" b="1" dirty="0">
                <a:solidFill>
                  <a:schemeClr val="bg1"/>
                </a:solidFill>
                <a:cs typeface="+mn-ea"/>
                <a:sym typeface="+mn-lt"/>
              </a:rPr>
              <a:t>这里添加标题</a:t>
            </a:r>
            <a:endParaRPr lang="zh-CN" altLang="en-US" sz="1500" b="1" dirty="0">
              <a:solidFill>
                <a:schemeClr val="bg1"/>
              </a:solidFill>
              <a:cs typeface="+mn-ea"/>
              <a:sym typeface="+mn-lt"/>
            </a:endParaRPr>
          </a:p>
        </p:txBody>
      </p:sp>
      <p:sp>
        <p:nvSpPr>
          <p:cNvPr id="19" name="文本框 103"/>
          <p:cNvSpPr/>
          <p:nvPr/>
        </p:nvSpPr>
        <p:spPr>
          <a:xfrm>
            <a:off x="3329422" y="2889867"/>
            <a:ext cx="703782" cy="373203"/>
          </a:xfrm>
          <a:prstGeom prst="rect">
            <a:avLst/>
          </a:prstGeom>
          <a:noFill/>
          <a:ln w="9525">
            <a:noFill/>
            <a:miter/>
          </a:ln>
        </p:spPr>
        <p:txBody>
          <a:bodyPr wrap="none" lIns="63898" tIns="31949" rIns="63898" bIns="31949">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eaLnBrk="1" hangingPunct="1">
              <a:spcBef>
                <a:spcPct val="0"/>
              </a:spcBef>
              <a:buNone/>
            </a:pPr>
            <a:r>
              <a:rPr lang="zh-CN" altLang="en-US" sz="2200" b="1" dirty="0">
                <a:solidFill>
                  <a:schemeClr val="bg1"/>
                </a:solidFill>
                <a:cs typeface="+mn-ea"/>
                <a:sym typeface="+mn-lt"/>
              </a:rPr>
              <a:t>标题</a:t>
            </a:r>
            <a:endParaRPr lang="zh-CN" altLang="en-US" sz="2200" b="1" dirty="0">
              <a:solidFill>
                <a:schemeClr val="bg1"/>
              </a:solidFill>
              <a:cs typeface="+mn-ea"/>
              <a:sym typeface="+mn-lt"/>
            </a:endParaRPr>
          </a:p>
        </p:txBody>
      </p:sp>
      <p:sp>
        <p:nvSpPr>
          <p:cNvPr id="20" name="文本框 103"/>
          <p:cNvSpPr/>
          <p:nvPr/>
        </p:nvSpPr>
        <p:spPr>
          <a:xfrm>
            <a:off x="4501005" y="2234383"/>
            <a:ext cx="703782" cy="373203"/>
          </a:xfrm>
          <a:prstGeom prst="rect">
            <a:avLst/>
          </a:prstGeom>
          <a:noFill/>
          <a:ln w="9525">
            <a:noFill/>
            <a:miter/>
          </a:ln>
        </p:spPr>
        <p:txBody>
          <a:bodyPr wrap="none" lIns="63898" tIns="31949" rIns="63898" bIns="31949">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eaLnBrk="1" hangingPunct="1">
              <a:spcBef>
                <a:spcPct val="0"/>
              </a:spcBef>
              <a:buNone/>
            </a:pPr>
            <a:r>
              <a:rPr lang="zh-CN" altLang="en-US" sz="2200" b="1" dirty="0">
                <a:solidFill>
                  <a:schemeClr val="bg1"/>
                </a:solidFill>
                <a:cs typeface="+mn-ea"/>
                <a:sym typeface="+mn-lt"/>
              </a:rPr>
              <a:t>标题</a:t>
            </a:r>
            <a:endParaRPr lang="zh-CN" altLang="en-US" sz="2200" b="1" dirty="0">
              <a:solidFill>
                <a:schemeClr val="bg1"/>
              </a:solidFill>
              <a:cs typeface="+mn-ea"/>
              <a:sym typeface="+mn-lt"/>
            </a:endParaRPr>
          </a:p>
        </p:txBody>
      </p:sp>
      <p:sp>
        <p:nvSpPr>
          <p:cNvPr id="21" name="文本框 103"/>
          <p:cNvSpPr/>
          <p:nvPr/>
        </p:nvSpPr>
        <p:spPr>
          <a:xfrm>
            <a:off x="5672684" y="2889867"/>
            <a:ext cx="703782" cy="373203"/>
          </a:xfrm>
          <a:prstGeom prst="rect">
            <a:avLst/>
          </a:prstGeom>
          <a:noFill/>
          <a:ln w="9525">
            <a:noFill/>
            <a:miter/>
          </a:ln>
        </p:spPr>
        <p:txBody>
          <a:bodyPr wrap="none" lIns="63898" tIns="31949" rIns="63898" bIns="31949">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indent="0" eaLnBrk="1" hangingPunct="1">
              <a:spcBef>
                <a:spcPct val="0"/>
              </a:spcBef>
              <a:buNone/>
            </a:pPr>
            <a:r>
              <a:rPr lang="zh-CN" altLang="en-US" sz="2200" b="1" dirty="0">
                <a:solidFill>
                  <a:schemeClr val="bg1"/>
                </a:solidFill>
                <a:cs typeface="+mn-ea"/>
                <a:sym typeface="+mn-lt"/>
              </a:rPr>
              <a:t>标题</a:t>
            </a:r>
            <a:endParaRPr lang="zh-CN" altLang="en-US" sz="2200" b="1" dirty="0">
              <a:solidFill>
                <a:schemeClr val="bg1"/>
              </a:solidFill>
              <a:cs typeface="+mn-ea"/>
              <a:sym typeface="+mn-lt"/>
            </a:endParaRPr>
          </a:p>
        </p:txBody>
      </p:sp>
      <p:sp>
        <p:nvSpPr>
          <p:cNvPr id="22" name="矩形 21"/>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新建文件夹\封面\复件 (34) 复件 4\6feb42c88e76bda3 (1)41414.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flipH="1">
            <a:off x="1" y="0"/>
            <a:ext cx="9001124" cy="5063132"/>
          </a:xfrm>
          <a:prstGeom prst="rect">
            <a:avLst/>
          </a:prstGeom>
          <a:noFill/>
          <a:extLst>
            <a:ext uri="{909E8E84-426E-40DD-AFC4-6F175D3DCCD1}">
              <a14:hiddenFill xmlns:a14="http://schemas.microsoft.com/office/drawing/2010/main">
                <a:solidFill>
                  <a:srgbClr val="FFFFFF"/>
                </a:solidFill>
              </a14:hiddenFill>
            </a:ext>
          </a:extLst>
        </p:spPr>
      </p:pic>
      <p:sp>
        <p:nvSpPr>
          <p:cNvPr id="13" name="任意多边形 27"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rot="5400000" flipV="1">
            <a:off x="4051941" y="3367678"/>
            <a:ext cx="917116" cy="124143"/>
          </a:xfrm>
          <a:custGeom>
            <a:avLst/>
            <a:gdLst>
              <a:gd name="connsiteX0" fmla="*/ 0 w 3125338"/>
              <a:gd name="connsiteY0" fmla="*/ 0 h 0"/>
              <a:gd name="connsiteX1" fmla="*/ 3125338 w 3125338"/>
              <a:gd name="connsiteY1" fmla="*/ 0 h 0"/>
            </a:gdLst>
            <a:ahLst/>
            <a:cxnLst>
              <a:cxn ang="0">
                <a:pos x="connsiteX0" y="connsiteY0"/>
              </a:cxn>
              <a:cxn ang="0">
                <a:pos x="connsiteX1" y="connsiteY1"/>
              </a:cxn>
            </a:cxnLst>
            <a:rect l="l" t="t" r="r" b="b"/>
            <a:pathLst>
              <a:path w="3125338">
                <a:moveTo>
                  <a:pt x="0" y="0"/>
                </a:moveTo>
                <a:lnTo>
                  <a:pt x="3125338" y="0"/>
                </a:lnTo>
              </a:path>
            </a:pathLst>
          </a:custGeom>
          <a:noFill/>
          <a:ln>
            <a:gradFill>
              <a:gsLst>
                <a:gs pos="14000">
                  <a:srgbClr val="00B0F0"/>
                </a:gs>
                <a:gs pos="100000">
                  <a:srgbClr val="00B0F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latin typeface="Open Sans" panose="020B0606030504020204" pitchFamily="34" charset="0"/>
              <a:cs typeface="Open Sans" panose="020B0606030504020204" pitchFamily="34" charset="0"/>
            </a:endParaRPr>
          </a:p>
        </p:txBody>
      </p:sp>
      <p:sp>
        <p:nvSpPr>
          <p:cNvPr id="14" name="矩形 13"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SpPr/>
          <p:nvPr/>
        </p:nvSpPr>
        <p:spPr>
          <a:xfrm>
            <a:off x="3276426" y="2808188"/>
            <a:ext cx="1034899" cy="1015663"/>
          </a:xfrm>
          <a:prstGeom prst="rect">
            <a:avLst/>
          </a:prstGeom>
        </p:spPr>
        <p:txBody>
          <a:bodyPr wrap="none">
            <a:spAutoFit/>
          </a:bodyPr>
          <a:lstStyle/>
          <a:p>
            <a:r>
              <a:rPr lang="en-US" altLang="zh-CN" sz="6000" spc="-110" dirty="0">
                <a:solidFill>
                  <a:srgbClr val="00B0F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6000" dirty="0">
              <a:solidFill>
                <a:srgbClr val="00B0F0"/>
              </a:solidFill>
              <a:latin typeface="Open Sans" panose="020B0606030504020204" pitchFamily="34" charset="0"/>
              <a:cs typeface="Open Sans" panose="020B0606030504020204" pitchFamily="34" charset="0"/>
            </a:endParaRPr>
          </a:p>
        </p:txBody>
      </p:sp>
      <p:grpSp>
        <p:nvGrpSpPr>
          <p:cNvPr id="15" name="组合 14" descr="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
          <p:cNvGrpSpPr/>
          <p:nvPr/>
        </p:nvGrpSpPr>
        <p:grpSpPr>
          <a:xfrm>
            <a:off x="4572570" y="2952204"/>
            <a:ext cx="3985290" cy="742799"/>
            <a:chOff x="6938527" y="1614779"/>
            <a:chExt cx="3128515" cy="1010677"/>
          </a:xfrm>
        </p:grpSpPr>
        <p:sp>
          <p:nvSpPr>
            <p:cNvPr id="16" name="矩形 15"/>
            <p:cNvSpPr/>
            <p:nvPr/>
          </p:nvSpPr>
          <p:spPr>
            <a:xfrm>
              <a:off x="6938527" y="1614779"/>
              <a:ext cx="2962688" cy="64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rgbClr val="00B0F0"/>
                  </a:solidFill>
                  <a:latin typeface="Open Sans" panose="020B0606030504020204" pitchFamily="34" charset="0"/>
                  <a:ea typeface="Open Sans" panose="020B0606030504020204" pitchFamily="34" charset="0"/>
                  <a:cs typeface="Open Sans" panose="020B0606030504020204" pitchFamily="34" charset="0"/>
                </a:rPr>
                <a:t>单击添加标题</a:t>
              </a:r>
              <a:endParaRPr lang="zh-CN" altLang="en-US" sz="3200" dirty="0">
                <a:solidFill>
                  <a:srgbClr val="00B0F0"/>
                </a:solidFill>
                <a:latin typeface="Open Sans" panose="020B0606030504020204" pitchFamily="34" charset="0"/>
                <a:ea typeface="Meiryo" panose="020B0604030504040204" pitchFamily="34" charset="-128"/>
                <a:cs typeface="Open Sans" panose="020B0606030504020204" pitchFamily="34" charset="0"/>
              </a:endParaRPr>
            </a:p>
          </p:txBody>
        </p:sp>
        <p:sp>
          <p:nvSpPr>
            <p:cNvPr id="17" name="Rectangle 3"/>
            <p:cNvSpPr txBox="1">
              <a:spLocks noChangeArrowheads="1"/>
            </p:cNvSpPr>
            <p:nvPr/>
          </p:nvSpPr>
          <p:spPr bwMode="auto">
            <a:xfrm>
              <a:off x="6986249" y="2300617"/>
              <a:ext cx="3080793" cy="324839"/>
            </a:xfrm>
            <a:prstGeom prst="rect">
              <a:avLst/>
            </a:prstGeom>
            <a:noFill/>
          </p:spPr>
          <p:txBody>
            <a:bodyPr wrap="square" lIns="66146" tIns="34396" rIns="66146" bIns="34396">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100" b="0" dirty="0" err="1">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Powerpoint</a:t>
              </a:r>
              <a:r>
                <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rPr>
                <a:t> is a complete presentation graphic package </a:t>
              </a:r>
              <a:endParaRPr lang="en-US" altLang="ko-KR" sz="1100" b="0" dirty="0">
                <a:solidFill>
                  <a:prstClr val="white">
                    <a:lumMod val="85000"/>
                  </a:prstClr>
                </a:solidFill>
                <a:effectLst/>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317">
        <p14:prism/>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childTnLst>
                          </p:cTn>
                        </p:par>
                        <p:par>
                          <p:cTn id="10" fill="hold">
                            <p:stCondLst>
                              <p:cond delay="2000"/>
                            </p:stCondLst>
                            <p:childTnLst>
                              <p:par>
                                <p:cTn id="11" presetID="42" presetClass="path" presetSubtype="0" accel="50000" decel="50000" autoRev="1" fill="hold" grpId="1" nodeType="afterEffect">
                                  <p:stCondLst>
                                    <p:cond delay="0"/>
                                  </p:stCondLst>
                                  <p:childTnLst>
                                    <p:animMotion origin="layout" path="M 1.79894E-6 -4.96063E-6 L 1.79894E-6 -0.07653 " pathEditMode="relative" rAng="0" ptsTypes="AA">
                                      <p:cBhvr>
                                        <p:cTn id="12" dur="2000" fill="hold"/>
                                        <p:tgtEl>
                                          <p:spTgt spid="13"/>
                                        </p:tgtEl>
                                        <p:attrNameLst>
                                          <p:attrName>ppt_x</p:attrName>
                                          <p:attrName>ppt_y</p:attrName>
                                        </p:attrNameLst>
                                      </p:cBhvr>
                                      <p:rCtr x="0" y="-3843"/>
                                    </p:animMotion>
                                  </p:childTnLst>
                                </p:cTn>
                              </p:par>
                            </p:childTnLst>
                          </p:cTn>
                        </p:par>
                        <p:par>
                          <p:cTn id="13" fill="hold">
                            <p:stCondLst>
                              <p:cond delay="4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Effect transition="in" filter="fade">
                                      <p:cBhvr>
                                        <p:cTn id="18" dur="1000"/>
                                        <p:tgtEl>
                                          <p:spTgt spid="14"/>
                                        </p:tgtEl>
                                      </p:cBhvr>
                                    </p:animEffect>
                                  </p:child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bwMode="auto">
          <a:xfrm>
            <a:off x="1173627" y="1504209"/>
            <a:ext cx="1091010" cy="1548263"/>
            <a:chOff x="1480322" y="2940071"/>
            <a:chExt cx="1477937" cy="2107784"/>
          </a:xfrm>
        </p:grpSpPr>
        <p:sp>
          <p:nvSpPr>
            <p:cNvPr id="28" name="Freeform 6"/>
            <p:cNvSpPr/>
            <p:nvPr/>
          </p:nvSpPr>
          <p:spPr bwMode="auto">
            <a:xfrm>
              <a:off x="1480322" y="2940071"/>
              <a:ext cx="1477937" cy="2107784"/>
            </a:xfrm>
            <a:custGeom>
              <a:avLst/>
              <a:gdLst>
                <a:gd name="T0" fmla="*/ 2147483647 w 238"/>
                <a:gd name="T1" fmla="*/ 2147483647 h 340"/>
                <a:gd name="T2" fmla="*/ 2147483647 w 238"/>
                <a:gd name="T3" fmla="*/ 0 h 340"/>
                <a:gd name="T4" fmla="*/ 0 w 238"/>
                <a:gd name="T5" fmla="*/ 2147483647 h 340"/>
                <a:gd name="T6" fmla="*/ 2147483647 w 238"/>
                <a:gd name="T7" fmla="*/ 2147483647 h 340"/>
                <a:gd name="T8" fmla="*/ 2147483647 w 238"/>
                <a:gd name="T9" fmla="*/ 2147483647 h 340"/>
                <a:gd name="T10" fmla="*/ 2147483647 w 238"/>
                <a:gd name="T11" fmla="*/ 2147483647 h 340"/>
                <a:gd name="T12" fmla="*/ 2147483647 w 238"/>
                <a:gd name="T13" fmla="*/ 2147483647 h 340"/>
                <a:gd name="T14" fmla="*/ 2147483647 w 238"/>
                <a:gd name="T15" fmla="*/ 2147483647 h 340"/>
                <a:gd name="T16" fmla="*/ 2147483647 w 238"/>
                <a:gd name="T17" fmla="*/ 2147483647 h 340"/>
                <a:gd name="T18" fmla="*/ 2147483647 w 238"/>
                <a:gd name="T19" fmla="*/ 2147483647 h 340"/>
                <a:gd name="T20" fmla="*/ 2147483647 w 238"/>
                <a:gd name="T21" fmla="*/ 2147483647 h 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8" h="340">
                  <a:moveTo>
                    <a:pt x="238" y="119"/>
                  </a:moveTo>
                  <a:cubicBezTo>
                    <a:pt x="238" y="53"/>
                    <a:pt x="185" y="0"/>
                    <a:pt x="119" y="0"/>
                  </a:cubicBezTo>
                  <a:cubicBezTo>
                    <a:pt x="53" y="0"/>
                    <a:pt x="0" y="53"/>
                    <a:pt x="0" y="119"/>
                  </a:cubicBezTo>
                  <a:cubicBezTo>
                    <a:pt x="0" y="170"/>
                    <a:pt x="32" y="214"/>
                    <a:pt x="78" y="231"/>
                  </a:cubicBezTo>
                  <a:cubicBezTo>
                    <a:pt x="78" y="251"/>
                    <a:pt x="78" y="251"/>
                    <a:pt x="78" y="251"/>
                  </a:cubicBezTo>
                  <a:cubicBezTo>
                    <a:pt x="55" y="251"/>
                    <a:pt x="55" y="251"/>
                    <a:pt x="55" y="251"/>
                  </a:cubicBezTo>
                  <a:cubicBezTo>
                    <a:pt x="119" y="340"/>
                    <a:pt x="119" y="340"/>
                    <a:pt x="119" y="340"/>
                  </a:cubicBezTo>
                  <a:cubicBezTo>
                    <a:pt x="183" y="251"/>
                    <a:pt x="183" y="251"/>
                    <a:pt x="183" y="251"/>
                  </a:cubicBezTo>
                  <a:cubicBezTo>
                    <a:pt x="159" y="251"/>
                    <a:pt x="159" y="251"/>
                    <a:pt x="159" y="251"/>
                  </a:cubicBezTo>
                  <a:cubicBezTo>
                    <a:pt x="159" y="231"/>
                    <a:pt x="159" y="231"/>
                    <a:pt x="159" y="231"/>
                  </a:cubicBezTo>
                  <a:cubicBezTo>
                    <a:pt x="205" y="215"/>
                    <a:pt x="238" y="171"/>
                    <a:pt x="238" y="119"/>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endParaRPr>
            </a:p>
          </p:txBody>
        </p:sp>
        <p:sp>
          <p:nvSpPr>
            <p:cNvPr id="29" name="TextBox 682"/>
            <p:cNvSpPr txBox="1">
              <a:spLocks noChangeArrowheads="1"/>
            </p:cNvSpPr>
            <p:nvPr/>
          </p:nvSpPr>
          <p:spPr bwMode="auto">
            <a:xfrm>
              <a:off x="1751053" y="3107448"/>
              <a:ext cx="1018872" cy="85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500" b="1" dirty="0">
                  <a:solidFill>
                    <a:schemeClr val="bg1"/>
                  </a:solidFill>
                  <a:latin typeface="+mn-ea"/>
                  <a:ea typeface="+mn-ea"/>
                  <a:cs typeface="+mn-ea"/>
                </a:rPr>
                <a:t>16</a:t>
              </a:r>
              <a:r>
                <a:rPr lang="en-US" altLang="zh-CN" sz="1800" dirty="0">
                  <a:solidFill>
                    <a:schemeClr val="bg1"/>
                  </a:solidFill>
                  <a:latin typeface="+mn-ea"/>
                  <a:ea typeface="+mn-ea"/>
                  <a:cs typeface="+mn-ea"/>
                </a:rPr>
                <a:t>%</a:t>
              </a:r>
              <a:endParaRPr lang="zh-CN" altLang="en-US" sz="3200" dirty="0">
                <a:solidFill>
                  <a:schemeClr val="bg1"/>
                </a:solidFill>
                <a:latin typeface="+mn-ea"/>
                <a:ea typeface="+mn-ea"/>
                <a:cs typeface="+mn-ea"/>
              </a:endParaRPr>
            </a:p>
          </p:txBody>
        </p:sp>
        <p:sp>
          <p:nvSpPr>
            <p:cNvPr id="30" name="TextBox 692"/>
            <p:cNvSpPr txBox="1"/>
            <p:nvPr/>
          </p:nvSpPr>
          <p:spPr bwMode="auto">
            <a:xfrm>
              <a:off x="1751779" y="3904220"/>
              <a:ext cx="1068369" cy="31425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900" spc="221" dirty="0">
                  <a:solidFill>
                    <a:schemeClr val="bg1"/>
                  </a:solidFill>
                  <a:latin typeface="+mn-ea"/>
                  <a:ea typeface="+mn-ea"/>
                  <a:cs typeface="+mn-ea"/>
                </a:rPr>
                <a:t>添加标题</a:t>
              </a:r>
              <a:endParaRPr lang="zh-CN" altLang="en-US" sz="900" spc="221" dirty="0">
                <a:solidFill>
                  <a:schemeClr val="bg1"/>
                </a:solidFill>
                <a:latin typeface="+mn-ea"/>
                <a:ea typeface="+mn-ea"/>
                <a:cs typeface="+mn-ea"/>
              </a:endParaRPr>
            </a:p>
          </p:txBody>
        </p:sp>
      </p:grpSp>
      <p:grpSp>
        <p:nvGrpSpPr>
          <p:cNvPr id="31" name="组合 30"/>
          <p:cNvGrpSpPr/>
          <p:nvPr/>
        </p:nvGrpSpPr>
        <p:grpSpPr bwMode="auto">
          <a:xfrm>
            <a:off x="2524792" y="1504209"/>
            <a:ext cx="1095698" cy="1548263"/>
            <a:chOff x="3310513" y="2940071"/>
            <a:chExt cx="1483680" cy="2107784"/>
          </a:xfrm>
        </p:grpSpPr>
        <p:sp>
          <p:nvSpPr>
            <p:cNvPr id="32" name="Freeform 21"/>
            <p:cNvSpPr/>
            <p:nvPr/>
          </p:nvSpPr>
          <p:spPr bwMode="auto">
            <a:xfrm>
              <a:off x="3310513" y="2940071"/>
              <a:ext cx="1483680" cy="2107784"/>
            </a:xfrm>
            <a:custGeom>
              <a:avLst/>
              <a:gdLst>
                <a:gd name="T0" fmla="*/ 2147483647 w 239"/>
                <a:gd name="T1" fmla="*/ 2147483647 h 340"/>
                <a:gd name="T2" fmla="*/ 2147483647 w 239"/>
                <a:gd name="T3" fmla="*/ 0 h 340"/>
                <a:gd name="T4" fmla="*/ 0 w 239"/>
                <a:gd name="T5" fmla="*/ 2147483647 h 340"/>
                <a:gd name="T6" fmla="*/ 2147483647 w 239"/>
                <a:gd name="T7" fmla="*/ 2147483647 h 340"/>
                <a:gd name="T8" fmla="*/ 2147483647 w 239"/>
                <a:gd name="T9" fmla="*/ 2147483647 h 340"/>
                <a:gd name="T10" fmla="*/ 2147483647 w 239"/>
                <a:gd name="T11" fmla="*/ 2147483647 h 340"/>
                <a:gd name="T12" fmla="*/ 2147483647 w 239"/>
                <a:gd name="T13" fmla="*/ 2147483647 h 340"/>
                <a:gd name="T14" fmla="*/ 2147483647 w 239"/>
                <a:gd name="T15" fmla="*/ 2147483647 h 340"/>
                <a:gd name="T16" fmla="*/ 2147483647 w 239"/>
                <a:gd name="T17" fmla="*/ 2147483647 h 340"/>
                <a:gd name="T18" fmla="*/ 2147483647 w 239"/>
                <a:gd name="T19" fmla="*/ 2147483647 h 340"/>
                <a:gd name="T20" fmla="*/ 2147483647 w 239"/>
                <a:gd name="T21" fmla="*/ 2147483647 h 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9" h="340">
                  <a:moveTo>
                    <a:pt x="239" y="119"/>
                  </a:moveTo>
                  <a:cubicBezTo>
                    <a:pt x="239" y="53"/>
                    <a:pt x="185" y="0"/>
                    <a:pt x="120" y="0"/>
                  </a:cubicBezTo>
                  <a:cubicBezTo>
                    <a:pt x="54" y="0"/>
                    <a:pt x="0" y="53"/>
                    <a:pt x="0" y="119"/>
                  </a:cubicBezTo>
                  <a:cubicBezTo>
                    <a:pt x="0" y="170"/>
                    <a:pt x="33" y="214"/>
                    <a:pt x="78" y="231"/>
                  </a:cubicBezTo>
                  <a:cubicBezTo>
                    <a:pt x="78" y="251"/>
                    <a:pt x="78" y="251"/>
                    <a:pt x="78" y="251"/>
                  </a:cubicBezTo>
                  <a:cubicBezTo>
                    <a:pt x="56" y="251"/>
                    <a:pt x="56" y="251"/>
                    <a:pt x="56" y="251"/>
                  </a:cubicBezTo>
                  <a:cubicBezTo>
                    <a:pt x="120" y="340"/>
                    <a:pt x="120" y="340"/>
                    <a:pt x="120" y="340"/>
                  </a:cubicBezTo>
                  <a:cubicBezTo>
                    <a:pt x="184" y="251"/>
                    <a:pt x="184" y="251"/>
                    <a:pt x="184" y="251"/>
                  </a:cubicBezTo>
                  <a:cubicBezTo>
                    <a:pt x="160" y="251"/>
                    <a:pt x="160" y="251"/>
                    <a:pt x="160" y="251"/>
                  </a:cubicBezTo>
                  <a:cubicBezTo>
                    <a:pt x="160" y="231"/>
                    <a:pt x="160" y="231"/>
                    <a:pt x="160" y="231"/>
                  </a:cubicBezTo>
                  <a:cubicBezTo>
                    <a:pt x="206" y="215"/>
                    <a:pt x="239" y="171"/>
                    <a:pt x="239" y="119"/>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endParaRPr>
            </a:p>
          </p:txBody>
        </p:sp>
        <p:sp>
          <p:nvSpPr>
            <p:cNvPr id="33" name="TextBox 682"/>
            <p:cNvSpPr txBox="1">
              <a:spLocks noChangeArrowheads="1"/>
            </p:cNvSpPr>
            <p:nvPr/>
          </p:nvSpPr>
          <p:spPr bwMode="auto">
            <a:xfrm>
              <a:off x="3532437" y="3043892"/>
              <a:ext cx="1018455" cy="85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500" b="1">
                  <a:solidFill>
                    <a:schemeClr val="bg1"/>
                  </a:solidFill>
                  <a:latin typeface="+mn-ea"/>
                  <a:ea typeface="+mn-ea"/>
                  <a:cs typeface="+mn-ea"/>
                </a:rPr>
                <a:t>44</a:t>
              </a:r>
              <a:r>
                <a:rPr lang="en-US" altLang="zh-CN" sz="1800">
                  <a:solidFill>
                    <a:schemeClr val="bg1"/>
                  </a:solidFill>
                  <a:latin typeface="+mn-ea"/>
                  <a:ea typeface="+mn-ea"/>
                  <a:cs typeface="+mn-ea"/>
                </a:rPr>
                <a:t>%</a:t>
              </a:r>
              <a:endParaRPr lang="zh-CN" altLang="en-US" sz="1800">
                <a:solidFill>
                  <a:schemeClr val="bg1"/>
                </a:solidFill>
                <a:latin typeface="+mn-ea"/>
                <a:ea typeface="+mn-ea"/>
                <a:cs typeface="+mn-ea"/>
              </a:endParaRPr>
            </a:p>
          </p:txBody>
        </p:sp>
        <p:sp>
          <p:nvSpPr>
            <p:cNvPr id="34" name="TextBox 692"/>
            <p:cNvSpPr txBox="1"/>
            <p:nvPr/>
          </p:nvSpPr>
          <p:spPr bwMode="auto">
            <a:xfrm>
              <a:off x="3623118" y="3913749"/>
              <a:ext cx="1045715" cy="31425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900" spc="221" dirty="0">
                  <a:solidFill>
                    <a:schemeClr val="bg1"/>
                  </a:solidFill>
                  <a:latin typeface="+mn-ea"/>
                  <a:ea typeface="+mn-ea"/>
                  <a:cs typeface="+mn-ea"/>
                </a:rPr>
                <a:t>添加标题</a:t>
              </a:r>
              <a:endParaRPr lang="zh-CN" altLang="en-US" sz="900" spc="221" dirty="0">
                <a:solidFill>
                  <a:schemeClr val="bg1"/>
                </a:solidFill>
                <a:latin typeface="+mn-ea"/>
                <a:ea typeface="+mn-ea"/>
                <a:cs typeface="+mn-ea"/>
              </a:endParaRPr>
            </a:p>
          </p:txBody>
        </p:sp>
      </p:grpSp>
      <p:grpSp>
        <p:nvGrpSpPr>
          <p:cNvPr id="35" name="组合 34"/>
          <p:cNvGrpSpPr/>
          <p:nvPr/>
        </p:nvGrpSpPr>
        <p:grpSpPr bwMode="auto">
          <a:xfrm>
            <a:off x="3967362" y="1440036"/>
            <a:ext cx="1091010" cy="1549430"/>
            <a:chOff x="5265142" y="2853923"/>
            <a:chExt cx="1477937" cy="2107784"/>
          </a:xfrm>
        </p:grpSpPr>
        <p:sp>
          <p:nvSpPr>
            <p:cNvPr id="36" name="Freeform 66"/>
            <p:cNvSpPr/>
            <p:nvPr/>
          </p:nvSpPr>
          <p:spPr bwMode="auto">
            <a:xfrm>
              <a:off x="5265142" y="2853923"/>
              <a:ext cx="1477937" cy="2107784"/>
            </a:xfrm>
            <a:custGeom>
              <a:avLst/>
              <a:gdLst>
                <a:gd name="T0" fmla="*/ 2147483647 w 238"/>
                <a:gd name="T1" fmla="*/ 2147483647 h 340"/>
                <a:gd name="T2" fmla="*/ 2147483647 w 238"/>
                <a:gd name="T3" fmla="*/ 0 h 340"/>
                <a:gd name="T4" fmla="*/ 0 w 238"/>
                <a:gd name="T5" fmla="*/ 2147483647 h 340"/>
                <a:gd name="T6" fmla="*/ 2147483647 w 238"/>
                <a:gd name="T7" fmla="*/ 2147483647 h 340"/>
                <a:gd name="T8" fmla="*/ 2147483647 w 238"/>
                <a:gd name="T9" fmla="*/ 2147483647 h 340"/>
                <a:gd name="T10" fmla="*/ 2147483647 w 238"/>
                <a:gd name="T11" fmla="*/ 2147483647 h 340"/>
                <a:gd name="T12" fmla="*/ 2147483647 w 238"/>
                <a:gd name="T13" fmla="*/ 2147483647 h 340"/>
                <a:gd name="T14" fmla="*/ 2147483647 w 238"/>
                <a:gd name="T15" fmla="*/ 2147483647 h 340"/>
                <a:gd name="T16" fmla="*/ 2147483647 w 238"/>
                <a:gd name="T17" fmla="*/ 2147483647 h 340"/>
                <a:gd name="T18" fmla="*/ 2147483647 w 238"/>
                <a:gd name="T19" fmla="*/ 2147483647 h 340"/>
                <a:gd name="T20" fmla="*/ 2147483647 w 238"/>
                <a:gd name="T21" fmla="*/ 2147483647 h 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8" h="340">
                  <a:moveTo>
                    <a:pt x="238" y="119"/>
                  </a:moveTo>
                  <a:cubicBezTo>
                    <a:pt x="238" y="54"/>
                    <a:pt x="185" y="0"/>
                    <a:pt x="119" y="0"/>
                  </a:cubicBezTo>
                  <a:cubicBezTo>
                    <a:pt x="53" y="0"/>
                    <a:pt x="0" y="54"/>
                    <a:pt x="0" y="119"/>
                  </a:cubicBezTo>
                  <a:cubicBezTo>
                    <a:pt x="0" y="171"/>
                    <a:pt x="33" y="215"/>
                    <a:pt x="78" y="231"/>
                  </a:cubicBezTo>
                  <a:cubicBezTo>
                    <a:pt x="78" y="251"/>
                    <a:pt x="78" y="251"/>
                    <a:pt x="78" y="251"/>
                  </a:cubicBezTo>
                  <a:cubicBezTo>
                    <a:pt x="55" y="251"/>
                    <a:pt x="55" y="251"/>
                    <a:pt x="55" y="251"/>
                  </a:cubicBezTo>
                  <a:cubicBezTo>
                    <a:pt x="119" y="340"/>
                    <a:pt x="119" y="340"/>
                    <a:pt x="119" y="340"/>
                  </a:cubicBezTo>
                  <a:cubicBezTo>
                    <a:pt x="183" y="251"/>
                    <a:pt x="183" y="251"/>
                    <a:pt x="183" y="251"/>
                  </a:cubicBezTo>
                  <a:cubicBezTo>
                    <a:pt x="159" y="251"/>
                    <a:pt x="159" y="251"/>
                    <a:pt x="159" y="251"/>
                  </a:cubicBezTo>
                  <a:cubicBezTo>
                    <a:pt x="159" y="232"/>
                    <a:pt x="159" y="232"/>
                    <a:pt x="159" y="232"/>
                  </a:cubicBezTo>
                  <a:cubicBezTo>
                    <a:pt x="205" y="215"/>
                    <a:pt x="238" y="171"/>
                    <a:pt x="238" y="119"/>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endParaRPr>
            </a:p>
          </p:txBody>
        </p:sp>
        <p:sp>
          <p:nvSpPr>
            <p:cNvPr id="37" name="TextBox 682"/>
            <p:cNvSpPr txBox="1">
              <a:spLocks noChangeArrowheads="1"/>
            </p:cNvSpPr>
            <p:nvPr/>
          </p:nvSpPr>
          <p:spPr bwMode="auto">
            <a:xfrm>
              <a:off x="5496306" y="3043892"/>
              <a:ext cx="1018872" cy="85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500" b="1" dirty="0">
                  <a:solidFill>
                    <a:schemeClr val="bg1"/>
                  </a:solidFill>
                  <a:latin typeface="+mn-ea"/>
                  <a:ea typeface="+mn-ea"/>
                  <a:cs typeface="+mn-ea"/>
                </a:rPr>
                <a:t>34</a:t>
              </a:r>
              <a:r>
                <a:rPr lang="en-US" altLang="zh-CN" sz="1800" dirty="0">
                  <a:solidFill>
                    <a:schemeClr val="bg1"/>
                  </a:solidFill>
                  <a:latin typeface="+mn-ea"/>
                  <a:ea typeface="+mn-ea"/>
                  <a:cs typeface="+mn-ea"/>
                </a:rPr>
                <a:t>%</a:t>
              </a:r>
              <a:endParaRPr lang="zh-CN" altLang="en-US" sz="1800" dirty="0">
                <a:solidFill>
                  <a:schemeClr val="bg1"/>
                </a:solidFill>
                <a:latin typeface="+mn-ea"/>
                <a:ea typeface="+mn-ea"/>
                <a:cs typeface="+mn-ea"/>
              </a:endParaRPr>
            </a:p>
          </p:txBody>
        </p:sp>
        <p:sp>
          <p:nvSpPr>
            <p:cNvPr id="38" name="TextBox 692"/>
            <p:cNvSpPr txBox="1"/>
            <p:nvPr/>
          </p:nvSpPr>
          <p:spPr bwMode="auto">
            <a:xfrm>
              <a:off x="5485800" y="3877659"/>
              <a:ext cx="987409" cy="502425"/>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r>
                <a:rPr lang="zh-CN" altLang="en-US" sz="900" spc="221" dirty="0">
                  <a:solidFill>
                    <a:schemeClr val="bg1"/>
                  </a:solidFill>
                  <a:latin typeface="+mn-ea"/>
                  <a:ea typeface="+mn-ea"/>
                  <a:cs typeface="+mn-ea"/>
                </a:rPr>
                <a:t>添加标题</a:t>
              </a:r>
              <a:endParaRPr lang="zh-CN" altLang="en-US" sz="900" spc="221" dirty="0">
                <a:solidFill>
                  <a:schemeClr val="bg1"/>
                </a:solidFill>
                <a:latin typeface="+mn-ea"/>
                <a:ea typeface="+mn-ea"/>
                <a:cs typeface="+mn-ea"/>
              </a:endParaRPr>
            </a:p>
          </p:txBody>
        </p:sp>
      </p:grpSp>
      <p:grpSp>
        <p:nvGrpSpPr>
          <p:cNvPr id="39" name="组合 38"/>
          <p:cNvGrpSpPr/>
          <p:nvPr/>
        </p:nvGrpSpPr>
        <p:grpSpPr bwMode="auto">
          <a:xfrm>
            <a:off x="5360716" y="1463371"/>
            <a:ext cx="1089838" cy="1548262"/>
            <a:chOff x="7152766" y="2884553"/>
            <a:chExt cx="1476022" cy="2107784"/>
          </a:xfrm>
        </p:grpSpPr>
        <p:sp>
          <p:nvSpPr>
            <p:cNvPr id="40" name="Freeform 51"/>
            <p:cNvSpPr/>
            <p:nvPr/>
          </p:nvSpPr>
          <p:spPr bwMode="auto">
            <a:xfrm>
              <a:off x="7152766" y="2884553"/>
              <a:ext cx="1476022" cy="2107784"/>
            </a:xfrm>
            <a:custGeom>
              <a:avLst/>
              <a:gdLst>
                <a:gd name="T0" fmla="*/ 2147483647 w 238"/>
                <a:gd name="T1" fmla="*/ 2147483647 h 340"/>
                <a:gd name="T2" fmla="*/ 2147483647 w 238"/>
                <a:gd name="T3" fmla="*/ 0 h 340"/>
                <a:gd name="T4" fmla="*/ 0 w 238"/>
                <a:gd name="T5" fmla="*/ 2147483647 h 340"/>
                <a:gd name="T6" fmla="*/ 2147483647 w 238"/>
                <a:gd name="T7" fmla="*/ 2147483647 h 340"/>
                <a:gd name="T8" fmla="*/ 2147483647 w 238"/>
                <a:gd name="T9" fmla="*/ 2147483647 h 340"/>
                <a:gd name="T10" fmla="*/ 2147483647 w 238"/>
                <a:gd name="T11" fmla="*/ 2147483647 h 340"/>
                <a:gd name="T12" fmla="*/ 2147483647 w 238"/>
                <a:gd name="T13" fmla="*/ 2147483647 h 340"/>
                <a:gd name="T14" fmla="*/ 2147483647 w 238"/>
                <a:gd name="T15" fmla="*/ 2147483647 h 340"/>
                <a:gd name="T16" fmla="*/ 2147483647 w 238"/>
                <a:gd name="T17" fmla="*/ 2147483647 h 340"/>
                <a:gd name="T18" fmla="*/ 2147483647 w 238"/>
                <a:gd name="T19" fmla="*/ 2147483647 h 340"/>
                <a:gd name="T20" fmla="*/ 2147483647 w 238"/>
                <a:gd name="T21" fmla="*/ 2147483647 h 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8" h="340">
                  <a:moveTo>
                    <a:pt x="238" y="119"/>
                  </a:moveTo>
                  <a:cubicBezTo>
                    <a:pt x="238" y="53"/>
                    <a:pt x="185" y="0"/>
                    <a:pt x="119" y="0"/>
                  </a:cubicBezTo>
                  <a:cubicBezTo>
                    <a:pt x="53" y="0"/>
                    <a:pt x="0" y="53"/>
                    <a:pt x="0" y="119"/>
                  </a:cubicBezTo>
                  <a:cubicBezTo>
                    <a:pt x="0" y="171"/>
                    <a:pt x="33" y="214"/>
                    <a:pt x="78" y="231"/>
                  </a:cubicBezTo>
                  <a:cubicBezTo>
                    <a:pt x="78" y="251"/>
                    <a:pt x="78" y="251"/>
                    <a:pt x="78" y="251"/>
                  </a:cubicBezTo>
                  <a:cubicBezTo>
                    <a:pt x="55" y="251"/>
                    <a:pt x="55" y="251"/>
                    <a:pt x="55" y="251"/>
                  </a:cubicBezTo>
                  <a:cubicBezTo>
                    <a:pt x="119" y="340"/>
                    <a:pt x="119" y="340"/>
                    <a:pt x="119" y="340"/>
                  </a:cubicBezTo>
                  <a:cubicBezTo>
                    <a:pt x="183" y="251"/>
                    <a:pt x="183" y="251"/>
                    <a:pt x="183" y="251"/>
                  </a:cubicBezTo>
                  <a:cubicBezTo>
                    <a:pt x="159" y="251"/>
                    <a:pt x="159" y="251"/>
                    <a:pt x="159" y="251"/>
                  </a:cubicBezTo>
                  <a:cubicBezTo>
                    <a:pt x="159" y="232"/>
                    <a:pt x="159" y="232"/>
                    <a:pt x="159" y="232"/>
                  </a:cubicBezTo>
                  <a:cubicBezTo>
                    <a:pt x="205" y="215"/>
                    <a:pt x="238" y="171"/>
                    <a:pt x="238" y="119"/>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endParaRPr>
            </a:p>
          </p:txBody>
        </p:sp>
        <p:sp>
          <p:nvSpPr>
            <p:cNvPr id="41" name="TextBox 682"/>
            <p:cNvSpPr txBox="1">
              <a:spLocks noChangeArrowheads="1"/>
            </p:cNvSpPr>
            <p:nvPr/>
          </p:nvSpPr>
          <p:spPr bwMode="auto">
            <a:xfrm>
              <a:off x="7430240" y="3043892"/>
              <a:ext cx="1018646" cy="85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500" b="1">
                  <a:solidFill>
                    <a:schemeClr val="bg1"/>
                  </a:solidFill>
                  <a:latin typeface="+mn-ea"/>
                  <a:ea typeface="+mn-ea"/>
                  <a:cs typeface="+mn-ea"/>
                </a:rPr>
                <a:t>27</a:t>
              </a:r>
              <a:r>
                <a:rPr lang="en-US" altLang="zh-CN" sz="1800">
                  <a:solidFill>
                    <a:schemeClr val="bg1"/>
                  </a:solidFill>
                  <a:latin typeface="+mn-ea"/>
                  <a:ea typeface="+mn-ea"/>
                  <a:cs typeface="+mn-ea"/>
                </a:rPr>
                <a:t>%</a:t>
              </a:r>
              <a:endParaRPr lang="zh-CN" altLang="en-US" sz="1800">
                <a:solidFill>
                  <a:schemeClr val="bg1"/>
                </a:solidFill>
                <a:latin typeface="+mn-ea"/>
                <a:ea typeface="+mn-ea"/>
                <a:cs typeface="+mn-ea"/>
              </a:endParaRPr>
            </a:p>
          </p:txBody>
        </p:sp>
        <p:sp>
          <p:nvSpPr>
            <p:cNvPr id="42" name="TextBox 692"/>
            <p:cNvSpPr txBox="1"/>
            <p:nvPr/>
          </p:nvSpPr>
          <p:spPr bwMode="auto">
            <a:xfrm>
              <a:off x="7428925" y="3889999"/>
              <a:ext cx="1025279" cy="314252"/>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900" spc="221" dirty="0">
                  <a:solidFill>
                    <a:schemeClr val="bg1"/>
                  </a:solidFill>
                  <a:latin typeface="+mn-ea"/>
                  <a:ea typeface="+mn-ea"/>
                  <a:cs typeface="+mn-ea"/>
                </a:rPr>
                <a:t>添加标题</a:t>
              </a:r>
              <a:endParaRPr lang="zh-CN" altLang="en-US" sz="900" spc="221" dirty="0">
                <a:solidFill>
                  <a:schemeClr val="bg1"/>
                </a:solidFill>
                <a:latin typeface="+mn-ea"/>
                <a:ea typeface="+mn-ea"/>
                <a:cs typeface="+mn-ea"/>
              </a:endParaRPr>
            </a:p>
          </p:txBody>
        </p:sp>
      </p:grpSp>
      <p:grpSp>
        <p:nvGrpSpPr>
          <p:cNvPr id="43" name="组合 42"/>
          <p:cNvGrpSpPr/>
          <p:nvPr/>
        </p:nvGrpSpPr>
        <p:grpSpPr bwMode="auto">
          <a:xfrm>
            <a:off x="6812661" y="1486706"/>
            <a:ext cx="1091010" cy="1548262"/>
            <a:chOff x="9118882" y="2917098"/>
            <a:chExt cx="1477937" cy="2105869"/>
          </a:xfrm>
        </p:grpSpPr>
        <p:sp>
          <p:nvSpPr>
            <p:cNvPr id="44" name="Freeform 36"/>
            <p:cNvSpPr/>
            <p:nvPr/>
          </p:nvSpPr>
          <p:spPr bwMode="auto">
            <a:xfrm>
              <a:off x="9118882" y="2917098"/>
              <a:ext cx="1477937" cy="2105869"/>
            </a:xfrm>
            <a:custGeom>
              <a:avLst/>
              <a:gdLst>
                <a:gd name="T0" fmla="*/ 2147483647 w 238"/>
                <a:gd name="T1" fmla="*/ 2147483647 h 340"/>
                <a:gd name="T2" fmla="*/ 2147483647 w 238"/>
                <a:gd name="T3" fmla="*/ 0 h 340"/>
                <a:gd name="T4" fmla="*/ 0 w 238"/>
                <a:gd name="T5" fmla="*/ 2147483647 h 340"/>
                <a:gd name="T6" fmla="*/ 2147483647 w 238"/>
                <a:gd name="T7" fmla="*/ 2147483647 h 340"/>
                <a:gd name="T8" fmla="*/ 2147483647 w 238"/>
                <a:gd name="T9" fmla="*/ 2147483647 h 340"/>
                <a:gd name="T10" fmla="*/ 2147483647 w 238"/>
                <a:gd name="T11" fmla="*/ 2147483647 h 340"/>
                <a:gd name="T12" fmla="*/ 2147483647 w 238"/>
                <a:gd name="T13" fmla="*/ 2147483647 h 340"/>
                <a:gd name="T14" fmla="*/ 2147483647 w 238"/>
                <a:gd name="T15" fmla="*/ 2147483647 h 340"/>
                <a:gd name="T16" fmla="*/ 2147483647 w 238"/>
                <a:gd name="T17" fmla="*/ 2147483647 h 340"/>
                <a:gd name="T18" fmla="*/ 2147483647 w 238"/>
                <a:gd name="T19" fmla="*/ 2147483647 h 340"/>
                <a:gd name="T20" fmla="*/ 2147483647 w 238"/>
                <a:gd name="T21" fmla="*/ 2147483647 h 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8" h="340">
                  <a:moveTo>
                    <a:pt x="238" y="119"/>
                  </a:moveTo>
                  <a:cubicBezTo>
                    <a:pt x="238" y="53"/>
                    <a:pt x="185" y="0"/>
                    <a:pt x="119" y="0"/>
                  </a:cubicBezTo>
                  <a:cubicBezTo>
                    <a:pt x="53" y="0"/>
                    <a:pt x="0" y="53"/>
                    <a:pt x="0" y="119"/>
                  </a:cubicBezTo>
                  <a:cubicBezTo>
                    <a:pt x="0" y="171"/>
                    <a:pt x="33" y="214"/>
                    <a:pt x="78" y="231"/>
                  </a:cubicBezTo>
                  <a:cubicBezTo>
                    <a:pt x="78" y="251"/>
                    <a:pt x="78" y="251"/>
                    <a:pt x="78" y="251"/>
                  </a:cubicBezTo>
                  <a:cubicBezTo>
                    <a:pt x="55" y="251"/>
                    <a:pt x="55" y="251"/>
                    <a:pt x="55" y="251"/>
                  </a:cubicBezTo>
                  <a:cubicBezTo>
                    <a:pt x="119" y="340"/>
                    <a:pt x="119" y="340"/>
                    <a:pt x="119" y="340"/>
                  </a:cubicBezTo>
                  <a:cubicBezTo>
                    <a:pt x="183" y="251"/>
                    <a:pt x="183" y="251"/>
                    <a:pt x="183" y="251"/>
                  </a:cubicBezTo>
                  <a:cubicBezTo>
                    <a:pt x="159" y="251"/>
                    <a:pt x="159" y="251"/>
                    <a:pt x="159" y="251"/>
                  </a:cubicBezTo>
                  <a:cubicBezTo>
                    <a:pt x="159" y="232"/>
                    <a:pt x="159" y="232"/>
                    <a:pt x="159" y="232"/>
                  </a:cubicBezTo>
                  <a:cubicBezTo>
                    <a:pt x="205" y="215"/>
                    <a:pt x="238" y="171"/>
                    <a:pt x="238" y="119"/>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endParaRPr>
            </a:p>
          </p:txBody>
        </p:sp>
        <p:sp>
          <p:nvSpPr>
            <p:cNvPr id="45" name="TextBox 682"/>
            <p:cNvSpPr txBox="1">
              <a:spLocks noChangeArrowheads="1"/>
            </p:cNvSpPr>
            <p:nvPr/>
          </p:nvSpPr>
          <p:spPr bwMode="auto">
            <a:xfrm>
              <a:off x="9410472" y="3043893"/>
              <a:ext cx="1018872" cy="858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500" b="1">
                  <a:solidFill>
                    <a:schemeClr val="bg1"/>
                  </a:solidFill>
                  <a:latin typeface="+mn-ea"/>
                  <a:ea typeface="+mn-ea"/>
                  <a:cs typeface="+mn-ea"/>
                </a:rPr>
                <a:t>38</a:t>
              </a:r>
              <a:r>
                <a:rPr lang="en-US" altLang="zh-CN" sz="1800">
                  <a:solidFill>
                    <a:schemeClr val="bg1"/>
                  </a:solidFill>
                  <a:latin typeface="+mn-ea"/>
                  <a:ea typeface="+mn-ea"/>
                  <a:cs typeface="+mn-ea"/>
                </a:rPr>
                <a:t>%</a:t>
              </a:r>
              <a:endParaRPr lang="zh-CN" altLang="en-US" sz="1800">
                <a:solidFill>
                  <a:schemeClr val="bg1"/>
                </a:solidFill>
                <a:latin typeface="+mn-ea"/>
                <a:ea typeface="+mn-ea"/>
                <a:cs typeface="+mn-ea"/>
              </a:endParaRPr>
            </a:p>
          </p:txBody>
        </p:sp>
        <p:sp>
          <p:nvSpPr>
            <p:cNvPr id="46" name="TextBox 692"/>
            <p:cNvSpPr txBox="1"/>
            <p:nvPr/>
          </p:nvSpPr>
          <p:spPr bwMode="auto">
            <a:xfrm>
              <a:off x="9322080" y="3889892"/>
              <a:ext cx="1050907" cy="313966"/>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r>
                <a:rPr lang="zh-CN" altLang="en-US" sz="900" spc="221" dirty="0">
                  <a:solidFill>
                    <a:schemeClr val="bg1"/>
                  </a:solidFill>
                  <a:latin typeface="+mn-ea"/>
                  <a:ea typeface="+mn-ea"/>
                  <a:cs typeface="+mn-ea"/>
                </a:rPr>
                <a:t>添加标题</a:t>
              </a:r>
              <a:endParaRPr lang="zh-CN" altLang="en-US" sz="900" spc="221" dirty="0">
                <a:solidFill>
                  <a:schemeClr val="bg1"/>
                </a:solidFill>
                <a:latin typeface="+mn-ea"/>
                <a:ea typeface="+mn-ea"/>
                <a:cs typeface="+mn-ea"/>
              </a:endParaRPr>
            </a:p>
          </p:txBody>
        </p:sp>
      </p:grpSp>
      <p:sp>
        <p:nvSpPr>
          <p:cNvPr id="47" name="矩形 1"/>
          <p:cNvSpPr>
            <a:spLocks noChangeArrowheads="1"/>
          </p:cNvSpPr>
          <p:nvPr/>
        </p:nvSpPr>
        <p:spPr bwMode="auto">
          <a:xfrm>
            <a:off x="1037692" y="3187813"/>
            <a:ext cx="1290227" cy="132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a typeface="+mj-ea"/>
            </a:endParaRPr>
          </a:p>
        </p:txBody>
      </p:sp>
      <p:sp>
        <p:nvSpPr>
          <p:cNvPr id="48" name="矩形 1"/>
          <p:cNvSpPr>
            <a:spLocks noChangeArrowheads="1"/>
          </p:cNvSpPr>
          <p:nvPr/>
        </p:nvSpPr>
        <p:spPr bwMode="auto">
          <a:xfrm>
            <a:off x="2419324" y="3186646"/>
            <a:ext cx="1290228" cy="132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a typeface="+mj-ea"/>
            </a:endParaRPr>
          </a:p>
        </p:txBody>
      </p:sp>
      <p:sp>
        <p:nvSpPr>
          <p:cNvPr id="49" name="矩形 1"/>
          <p:cNvSpPr>
            <a:spLocks noChangeArrowheads="1"/>
          </p:cNvSpPr>
          <p:nvPr/>
        </p:nvSpPr>
        <p:spPr bwMode="auto">
          <a:xfrm>
            <a:off x="3865412" y="3179645"/>
            <a:ext cx="1291399" cy="132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a typeface="+mj-ea"/>
            </a:endParaRPr>
          </a:p>
        </p:txBody>
      </p:sp>
      <p:sp>
        <p:nvSpPr>
          <p:cNvPr id="50" name="矩形 1"/>
          <p:cNvSpPr>
            <a:spLocks noChangeArrowheads="1"/>
          </p:cNvSpPr>
          <p:nvPr/>
        </p:nvSpPr>
        <p:spPr bwMode="auto">
          <a:xfrm>
            <a:off x="5312670" y="3178479"/>
            <a:ext cx="1290227" cy="132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a typeface="+mj-ea"/>
            </a:endParaRPr>
          </a:p>
        </p:txBody>
      </p:sp>
      <p:sp>
        <p:nvSpPr>
          <p:cNvPr id="51" name="矩形 1"/>
          <p:cNvSpPr>
            <a:spLocks noChangeArrowheads="1"/>
          </p:cNvSpPr>
          <p:nvPr/>
        </p:nvSpPr>
        <p:spPr bwMode="auto">
          <a:xfrm>
            <a:off x="6708364" y="3194813"/>
            <a:ext cx="1290228" cy="132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kern="3000" spc="23" dirty="0">
                <a:solidFill>
                  <a:schemeClr val="bg1"/>
                </a:solidFill>
                <a:latin typeface="+mj-ea"/>
                <a:ea typeface="+mj-ea"/>
              </a:rPr>
              <a:t>文字内容需概括精炼，建议与标题相关并符合整体语言风格，语言描述尽量简洁生动。单击此处添加文本内容，语言描述尽量简洁生动。</a:t>
            </a:r>
            <a:endParaRPr lang="en-US" altLang="zh-CN" sz="900" kern="3000" spc="23" dirty="0">
              <a:solidFill>
                <a:schemeClr val="bg1"/>
              </a:solidFill>
              <a:latin typeface="+mj-ea"/>
              <a:ea typeface="+mj-ea"/>
            </a:endParaRPr>
          </a:p>
        </p:txBody>
      </p:sp>
      <p:sp>
        <p:nvSpPr>
          <p:cNvPr id="52" name="矩形 51"/>
          <p:cNvSpPr/>
          <p:nvPr/>
        </p:nvSpPr>
        <p:spPr>
          <a:xfrm>
            <a:off x="252090" y="298970"/>
            <a:ext cx="1656184" cy="283865"/>
          </a:xfrm>
          <a:prstGeom prst="rect">
            <a:avLst/>
          </a:prstGeom>
        </p:spPr>
        <p:txBody>
          <a:bodyPr wrap="square" lIns="89858" tIns="44929" rIns="89858" bIns="44929">
            <a:spAutoFit/>
          </a:bodyPr>
          <a:lstStyle/>
          <a:p>
            <a:pPr>
              <a:lnSpc>
                <a:spcPts val="1460"/>
              </a:lnSpc>
            </a:pPr>
            <a:r>
              <a:rPr lang="zh-CN" altLang="en-US" spc="300" dirty="0">
                <a:solidFill>
                  <a:schemeClr val="bg1"/>
                </a:solidFill>
                <a:latin typeface="微软雅黑" panose="020B0503020204020204" pitchFamily="34" charset="-122"/>
                <a:ea typeface="微软雅黑" panose="020B0503020204020204" pitchFamily="34" charset="-122"/>
              </a:rPr>
              <a:t>单击添加标题</a:t>
            </a:r>
            <a:endParaRPr lang="en-US" altLang="zh-CN" spc="300" dirty="0">
              <a:solidFill>
                <a:schemeClr val="bg1"/>
              </a:solidFill>
              <a:latin typeface="微软雅黑" panose="020B0503020204020204" pitchFamily="34" charset="-122"/>
              <a:ea typeface="微软雅黑" panose="020B0503020204020204" pitchFamily="34" charset="-122"/>
            </a:endParaRPr>
          </a:p>
        </p:txBody>
      </p:sp>
      <p:cxnSp>
        <p:nvCxnSpPr>
          <p:cNvPr id="53" name="直接连接符 52"/>
          <p:cNvCxnSpPr/>
          <p:nvPr/>
        </p:nvCxnSpPr>
        <p:spPr>
          <a:xfrm>
            <a:off x="396106" y="215900"/>
            <a:ext cx="28803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Tm="3317">
        <p14:prism isInverted="1"/>
      </p:transition>
    </mc:Choice>
    <mc:Fallback>
      <p:transition spd="slow" advTm="3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anim calcmode="lin" valueType="num">
                                      <p:cBhvr>
                                        <p:cTn id="12" dur="500" fill="hold"/>
                                        <p:tgtEl>
                                          <p:spTgt spid="47"/>
                                        </p:tgtEl>
                                        <p:attrNameLst>
                                          <p:attrName>ppt_x</p:attrName>
                                        </p:attrNameLst>
                                      </p:cBhvr>
                                      <p:tavLst>
                                        <p:tav tm="0">
                                          <p:val>
                                            <p:strVal val="#ppt_x"/>
                                          </p:val>
                                        </p:tav>
                                        <p:tav tm="100000">
                                          <p:val>
                                            <p:strVal val="#ppt_x"/>
                                          </p:val>
                                        </p:tav>
                                      </p:tavLst>
                                    </p:anim>
                                    <p:anim calcmode="lin" valueType="num">
                                      <p:cBhvr>
                                        <p:cTn id="13" dur="500" fill="hold"/>
                                        <p:tgtEl>
                                          <p:spTgt spid="47"/>
                                        </p:tgtEl>
                                        <p:attrNameLst>
                                          <p:attrName>ppt_y</p:attrName>
                                        </p:attrNameLst>
                                      </p:cBhvr>
                                      <p:tavLst>
                                        <p:tav tm="0">
                                          <p:val>
                                            <p:strVal val="#ppt_y+.1"/>
                                          </p:val>
                                        </p:tav>
                                        <p:tav tm="100000">
                                          <p:val>
                                            <p:strVal val="#ppt_y"/>
                                          </p:val>
                                        </p:tav>
                                      </p:tavLst>
                                    </p:anim>
                                  </p:childTnLst>
                                </p:cTn>
                              </p:par>
                              <p:par>
                                <p:cTn id="14" presetID="2" presetClass="entr" presetSubtype="1" fill="hold"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0-#ppt_h/2"/>
                                          </p:val>
                                        </p:tav>
                                        <p:tav tm="100000">
                                          <p:val>
                                            <p:strVal val="#ppt_y"/>
                                          </p:val>
                                        </p:tav>
                                      </p:tavLst>
                                    </p:anim>
                                  </p:childTnLst>
                                </p:cTn>
                              </p:par>
                              <p:par>
                                <p:cTn id="18" presetID="42" presetClass="entr" presetSubtype="0" fill="hold" grpId="0" nodeType="withEffect">
                                  <p:stCondLst>
                                    <p:cond delay="75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anim calcmode="lin" valueType="num">
                                      <p:cBhvr>
                                        <p:cTn id="21" dur="500" fill="hold"/>
                                        <p:tgtEl>
                                          <p:spTgt spid="48"/>
                                        </p:tgtEl>
                                        <p:attrNameLst>
                                          <p:attrName>ppt_x</p:attrName>
                                        </p:attrNameLst>
                                      </p:cBhvr>
                                      <p:tavLst>
                                        <p:tav tm="0">
                                          <p:val>
                                            <p:strVal val="#ppt_x"/>
                                          </p:val>
                                        </p:tav>
                                        <p:tav tm="100000">
                                          <p:val>
                                            <p:strVal val="#ppt_x"/>
                                          </p:val>
                                        </p:tav>
                                      </p:tavLst>
                                    </p:anim>
                                    <p:anim calcmode="lin" valueType="num">
                                      <p:cBhvr>
                                        <p:cTn id="22" dur="500" fill="hold"/>
                                        <p:tgtEl>
                                          <p:spTgt spid="48"/>
                                        </p:tgtEl>
                                        <p:attrNameLst>
                                          <p:attrName>ppt_y</p:attrName>
                                        </p:attrNameLst>
                                      </p:cBhvr>
                                      <p:tavLst>
                                        <p:tav tm="0">
                                          <p:val>
                                            <p:strVal val="#ppt_y+.1"/>
                                          </p:val>
                                        </p:tav>
                                        <p:tav tm="100000">
                                          <p:val>
                                            <p:strVal val="#ppt_y"/>
                                          </p:val>
                                        </p:tav>
                                      </p:tavLst>
                                    </p:anim>
                                  </p:childTnLst>
                                </p:cTn>
                              </p:par>
                              <p:par>
                                <p:cTn id="23" presetID="2" presetClass="entr" presetSubtype="1" fill="hold" nodeType="withEffect">
                                  <p:stCondLst>
                                    <p:cond delay="100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0-#ppt_h/2"/>
                                          </p:val>
                                        </p:tav>
                                        <p:tav tm="100000">
                                          <p:val>
                                            <p:strVal val="#ppt_y"/>
                                          </p:val>
                                        </p:tav>
                                      </p:tavLst>
                                    </p:anim>
                                  </p:childTnLst>
                                </p:cTn>
                              </p:par>
                              <p:par>
                                <p:cTn id="27" presetID="42" presetClass="entr" presetSubtype="0" fill="hold" grpId="0" nodeType="withEffect">
                                  <p:stCondLst>
                                    <p:cond delay="125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anim calcmode="lin" valueType="num">
                                      <p:cBhvr>
                                        <p:cTn id="30" dur="500" fill="hold"/>
                                        <p:tgtEl>
                                          <p:spTgt spid="49"/>
                                        </p:tgtEl>
                                        <p:attrNameLst>
                                          <p:attrName>ppt_x</p:attrName>
                                        </p:attrNameLst>
                                      </p:cBhvr>
                                      <p:tavLst>
                                        <p:tav tm="0">
                                          <p:val>
                                            <p:strVal val="#ppt_x"/>
                                          </p:val>
                                        </p:tav>
                                        <p:tav tm="100000">
                                          <p:val>
                                            <p:strVal val="#ppt_x"/>
                                          </p:val>
                                        </p:tav>
                                      </p:tavLst>
                                    </p:anim>
                                    <p:anim calcmode="lin" valueType="num">
                                      <p:cBhvr>
                                        <p:cTn id="31" dur="500" fill="hold"/>
                                        <p:tgtEl>
                                          <p:spTgt spid="49"/>
                                        </p:tgtEl>
                                        <p:attrNameLst>
                                          <p:attrName>ppt_y</p:attrName>
                                        </p:attrNameLst>
                                      </p:cBhvr>
                                      <p:tavLst>
                                        <p:tav tm="0">
                                          <p:val>
                                            <p:strVal val="#ppt_y+.1"/>
                                          </p:val>
                                        </p:tav>
                                        <p:tav tm="100000">
                                          <p:val>
                                            <p:strVal val="#ppt_y"/>
                                          </p:val>
                                        </p:tav>
                                      </p:tavLst>
                                    </p:anim>
                                  </p:childTnLst>
                                </p:cTn>
                              </p:par>
                              <p:par>
                                <p:cTn id="32" presetID="2" presetClass="entr" presetSubtype="1" fill="hold" nodeType="withEffect">
                                  <p:stCondLst>
                                    <p:cond delay="150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ppt_x"/>
                                          </p:val>
                                        </p:tav>
                                        <p:tav tm="100000">
                                          <p:val>
                                            <p:strVal val="#ppt_x"/>
                                          </p:val>
                                        </p:tav>
                                      </p:tavLst>
                                    </p:anim>
                                    <p:anim calcmode="lin" valueType="num">
                                      <p:cBhvr additive="base">
                                        <p:cTn id="35" dur="500" fill="hold"/>
                                        <p:tgtEl>
                                          <p:spTgt spid="39"/>
                                        </p:tgtEl>
                                        <p:attrNameLst>
                                          <p:attrName>ppt_y</p:attrName>
                                        </p:attrNameLst>
                                      </p:cBhvr>
                                      <p:tavLst>
                                        <p:tav tm="0">
                                          <p:val>
                                            <p:strVal val="0-#ppt_h/2"/>
                                          </p:val>
                                        </p:tav>
                                        <p:tav tm="100000">
                                          <p:val>
                                            <p:strVal val="#ppt_y"/>
                                          </p:val>
                                        </p:tav>
                                      </p:tavLst>
                                    </p:anim>
                                  </p:childTnLst>
                                </p:cTn>
                              </p:par>
                              <p:par>
                                <p:cTn id="36" presetID="42" presetClass="entr" presetSubtype="0" fill="hold" grpId="0" nodeType="withEffect">
                                  <p:stCondLst>
                                    <p:cond delay="175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anim calcmode="lin" valueType="num">
                                      <p:cBhvr>
                                        <p:cTn id="39" dur="500" fill="hold"/>
                                        <p:tgtEl>
                                          <p:spTgt spid="50"/>
                                        </p:tgtEl>
                                        <p:attrNameLst>
                                          <p:attrName>ppt_x</p:attrName>
                                        </p:attrNameLst>
                                      </p:cBhvr>
                                      <p:tavLst>
                                        <p:tav tm="0">
                                          <p:val>
                                            <p:strVal val="#ppt_x"/>
                                          </p:val>
                                        </p:tav>
                                        <p:tav tm="100000">
                                          <p:val>
                                            <p:strVal val="#ppt_x"/>
                                          </p:val>
                                        </p:tav>
                                      </p:tavLst>
                                    </p:anim>
                                    <p:anim calcmode="lin" valueType="num">
                                      <p:cBhvr>
                                        <p:cTn id="40" dur="500" fill="hold"/>
                                        <p:tgtEl>
                                          <p:spTgt spid="50"/>
                                        </p:tgtEl>
                                        <p:attrNameLst>
                                          <p:attrName>ppt_y</p:attrName>
                                        </p:attrNameLst>
                                      </p:cBhvr>
                                      <p:tavLst>
                                        <p:tav tm="0">
                                          <p:val>
                                            <p:strVal val="#ppt_y+.1"/>
                                          </p:val>
                                        </p:tav>
                                        <p:tav tm="100000">
                                          <p:val>
                                            <p:strVal val="#ppt_y"/>
                                          </p:val>
                                        </p:tav>
                                      </p:tavLst>
                                    </p:anim>
                                  </p:childTnLst>
                                </p:cTn>
                              </p:par>
                              <p:par>
                                <p:cTn id="41" presetID="2" presetClass="entr" presetSubtype="1" fill="hold" nodeType="withEffect">
                                  <p:stCondLst>
                                    <p:cond delay="20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ppt_x"/>
                                          </p:val>
                                        </p:tav>
                                        <p:tav tm="100000">
                                          <p:val>
                                            <p:strVal val="#ppt_x"/>
                                          </p:val>
                                        </p:tav>
                                      </p:tavLst>
                                    </p:anim>
                                    <p:anim calcmode="lin" valueType="num">
                                      <p:cBhvr additive="base">
                                        <p:cTn id="44" dur="500" fill="hold"/>
                                        <p:tgtEl>
                                          <p:spTgt spid="43"/>
                                        </p:tgtEl>
                                        <p:attrNameLst>
                                          <p:attrName>ppt_y</p:attrName>
                                        </p:attrNameLst>
                                      </p:cBhvr>
                                      <p:tavLst>
                                        <p:tav tm="0">
                                          <p:val>
                                            <p:strVal val="0-#ppt_h/2"/>
                                          </p:val>
                                        </p:tav>
                                        <p:tav tm="100000">
                                          <p:val>
                                            <p:strVal val="#ppt_y"/>
                                          </p:val>
                                        </p:tav>
                                      </p:tavLst>
                                    </p:anim>
                                  </p:childTnLst>
                                </p:cTn>
                              </p:par>
                              <p:par>
                                <p:cTn id="45" presetID="42" presetClass="entr" presetSubtype="0" fill="hold" grpId="0" nodeType="withEffect">
                                  <p:stCondLst>
                                    <p:cond delay="225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anim calcmode="lin" valueType="num">
                                      <p:cBhvr>
                                        <p:cTn id="48" dur="500" fill="hold"/>
                                        <p:tgtEl>
                                          <p:spTgt spid="51"/>
                                        </p:tgtEl>
                                        <p:attrNameLst>
                                          <p:attrName>ppt_x</p:attrName>
                                        </p:attrNameLst>
                                      </p:cBhvr>
                                      <p:tavLst>
                                        <p:tav tm="0">
                                          <p:val>
                                            <p:strVal val="#ppt_x"/>
                                          </p:val>
                                        </p:tav>
                                        <p:tav tm="100000">
                                          <p:val>
                                            <p:strVal val="#ppt_x"/>
                                          </p:val>
                                        </p:tav>
                                      </p:tavLst>
                                    </p:anim>
                                    <p:anim calcmode="lin" valueType="num">
                                      <p:cBhvr>
                                        <p:cTn id="49"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p:sld>
</file>

<file path=ppt/tags/tag1.xml><?xml version="1.0" encoding="utf-8"?>
<p:tagLst xmlns:p="http://schemas.openxmlformats.org/presentationml/2006/main">
  <p:tag name="TIMING" val="|0.5|3.8"/>
</p:tagLst>
</file>

<file path=ppt/tags/tag2.xml><?xml version="1.0" encoding="utf-8"?>
<p:tagLst xmlns:p="http://schemas.openxmlformats.org/presentationml/2006/main">
  <p:tag name="ISPRING_PRESENTATION_TITLE" val="ok1.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4043</Words>
  <Application>WPS 演示</Application>
  <PresentationFormat>自定义</PresentationFormat>
  <Paragraphs>428</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Wingdings</vt:lpstr>
      <vt:lpstr>微软雅黑</vt:lpstr>
      <vt:lpstr>Open Sans</vt:lpstr>
      <vt:lpstr>Meiryo</vt:lpstr>
      <vt:lpstr>Yu Gothic UI</vt:lpstr>
      <vt:lpstr>Tahoma</vt:lpstr>
      <vt:lpstr>Calibri</vt:lpstr>
      <vt:lpstr>Arial Unicode MS</vt:lpstr>
      <vt:lpstr>等线</vt:lpstr>
      <vt:lpstr>Impact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yanchen</cp:lastModifiedBy>
  <cp:revision>7</cp:revision>
  <dcterms:created xsi:type="dcterms:W3CDTF">2020-02-25T10:22:25Z</dcterms:created>
  <dcterms:modified xsi:type="dcterms:W3CDTF">2020-02-25T10:23:43Z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