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63" r:id="rId3"/>
    <p:sldId id="264" r:id="rId4"/>
    <p:sldId id="291" r:id="rId5"/>
    <p:sldId id="265" r:id="rId6"/>
    <p:sldId id="267" r:id="rId8"/>
    <p:sldId id="269" r:id="rId9"/>
    <p:sldId id="272" r:id="rId10"/>
    <p:sldId id="274" r:id="rId11"/>
    <p:sldId id="271" r:id="rId12"/>
    <p:sldId id="273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7" r:id="rId25"/>
    <p:sldId id="286" r:id="rId2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94" y="-2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5939E0F4-D4EC-40C7-AA78-5E811AB3EB8F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E44FD3E7-8479-42DA-9AE1-8C359ABC9CB9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12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4FD3E7-8479-42DA-9AE1-8C359ABC9CB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393F25-B949-4AFD-B945-6FECA7461E5D}" type="slidenum">
              <a:rPr lang="zh-CN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D9BFE9-3A6E-4B03-9CA2-98BE222C5BA5}" type="slidenum">
              <a:rPr lang="zh-CN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4AD6BD-08FB-42BC-95DD-6A9C82227B2F}" type="slidenum">
              <a:rPr lang="zh-CN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F6B0DC-E3C8-43D1-A790-E857B2A6FBFD}" type="slidenum">
              <a:rPr lang="zh-CN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9D4B2C-FA99-400F-9FB6-C974910BFA6C}" type="slidenum">
              <a:rPr lang="zh-CN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F666CA-46DF-4618-AE90-93038153DBBE}" type="slidenum">
              <a:rPr lang="zh-CN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0979B8-F833-41A4-9B50-52D4CC4A5B69}" type="slidenum">
              <a:rPr lang="zh-CN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A5E855-6133-420F-9D8F-7C13A5EB7075}" type="slidenum">
              <a:rPr lang="zh-CN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E701BA-C575-41B2-9A9C-1510E25B7025}" type="slidenum">
              <a:rPr lang="zh-CN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999BBE-2206-4955-9C6D-77D2C31B4AF5}" type="slidenum">
              <a:rPr lang="zh-CN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A321F9-84A4-48F0-80F5-0A494B5D0AD8}" type="slidenum">
              <a:rPr lang="zh-CN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/>
            </a:lvl1pPr>
          </a:lstStyle>
          <a:p>
            <a:fld id="{9D01357D-98DD-4672-AFFD-AA837B21E335}" type="slidenum">
              <a:rPr lang="zh-CN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1" Type="http://schemas.openxmlformats.org/officeDocument/2006/relationships/hyperlink" Target="http://5vyk.5d6d.com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1.jpeg"/><Relationship Id="rId1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7.jpeg"/><Relationship Id="rId1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9.jpeg"/><Relationship Id="rId1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1.jpeg"/><Relationship Id="rId1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3.jpeg"/><Relationship Id="rId1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5.jpeg"/><Relationship Id="rId1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7.jpeg"/><Relationship Id="rId1" Type="http://schemas.openxmlformats.org/officeDocument/2006/relationships/image" Target="../media/image3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9.jpeg"/><Relationship Id="rId1" Type="http://schemas.openxmlformats.org/officeDocument/2006/relationships/image" Target="../media/image3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0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hyperlink" Target="http://5vyk.5d6d.com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hyperlink" Target="http://5vyk.5d6d.com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12">
            <a:hlinkClick r:id="rId1"/>
          </p:cNvPr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9500" y="-1"/>
            <a:ext cx="6985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2446654" y="5013176"/>
            <a:ext cx="4250690" cy="4972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精品下载网</a:t>
            </a:r>
            <a:r>
              <a:rPr lang="en-US" altLang="zh-CN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-WWW.j9p.COM</a:t>
            </a:r>
            <a:endParaRPr lang="en-US" altLang="zh-CN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17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62475" y="1196975"/>
            <a:ext cx="4581525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3" descr="1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96975"/>
            <a:ext cx="4567238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19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62475" y="1182688"/>
            <a:ext cx="4581525" cy="449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3" descr="1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84275"/>
            <a:ext cx="4610100" cy="449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2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76763" y="1184275"/>
            <a:ext cx="4567237" cy="448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Picture 3" descr="2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82688"/>
            <a:ext cx="4621213" cy="449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2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72000" y="1196975"/>
            <a:ext cx="4572000" cy="449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3" descr="2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96975"/>
            <a:ext cx="4621213" cy="449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2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41838" y="1196975"/>
            <a:ext cx="4602162" cy="449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Picture 3" descr="2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96975"/>
            <a:ext cx="4573588" cy="449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27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41838" y="1184275"/>
            <a:ext cx="4602162" cy="448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Picture 3" descr="2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82688"/>
            <a:ext cx="4552950" cy="449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29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76763" y="1184275"/>
            <a:ext cx="4567237" cy="449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3" descr="2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84275"/>
            <a:ext cx="4572000" cy="449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3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41838" y="1184275"/>
            <a:ext cx="4602162" cy="449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3" descr="3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84275"/>
            <a:ext cx="4610100" cy="448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3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30725" y="1196975"/>
            <a:ext cx="4613275" cy="449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Picture 3" descr="3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96975"/>
            <a:ext cx="4573588" cy="448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3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51363" y="1182688"/>
            <a:ext cx="4592637" cy="449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3" descr="3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84275"/>
            <a:ext cx="4573588" cy="449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1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87438" y="-15875"/>
            <a:ext cx="6969125" cy="688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37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41838" y="1184275"/>
            <a:ext cx="4602162" cy="448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9" name="Picture 3" descr="3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84275"/>
            <a:ext cx="4598988" cy="448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39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30725" y="1184275"/>
            <a:ext cx="4613275" cy="449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Picture 3" descr="3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82688"/>
            <a:ext cx="4584700" cy="449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4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44575" y="0"/>
            <a:ext cx="7056438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4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42988" y="0"/>
            <a:ext cx="7058025" cy="691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1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104900" y="0"/>
            <a:ext cx="6935788" cy="688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899592" y="2924944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www.1ppt.com/fanwen/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8434" name="Picture 2" descr="4">
            <a:hlinkClick r:id="rId1"/>
          </p:cNvPr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82688"/>
            <a:ext cx="4575175" cy="449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 descr="5">
            <a:hlinkClick r:id="rId1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1176338"/>
            <a:ext cx="4572000" cy="450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6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1182688"/>
            <a:ext cx="4643438" cy="449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 descr="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5025" y="1184275"/>
            <a:ext cx="4498975" cy="449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8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1184275"/>
            <a:ext cx="4643438" cy="449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3" descr="1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98988" y="1182688"/>
            <a:ext cx="4545012" cy="449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1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1184275"/>
            <a:ext cx="4621213" cy="449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3" descr="1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98988" y="1182688"/>
            <a:ext cx="4545012" cy="449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13">
            <a:hlinkClick r:id="rId1"/>
          </p:cNvPr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3588" y="1160463"/>
            <a:ext cx="4570412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3" descr="12">
            <a:hlinkClick r:id="rId1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146175"/>
            <a:ext cx="4595813" cy="456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1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51363" y="1182688"/>
            <a:ext cx="4592637" cy="449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3" descr="1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84275"/>
            <a:ext cx="4606925" cy="449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第一PPT模板网-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846</Words>
  <Application>WPS 演示</Application>
  <PresentationFormat>全屏显示(4:3)</PresentationFormat>
  <Paragraphs>14</Paragraphs>
  <Slides>23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2" baseType="lpstr">
      <vt:lpstr>Arial</vt:lpstr>
      <vt:lpstr>宋体</vt:lpstr>
      <vt:lpstr>Wingdings</vt:lpstr>
      <vt:lpstr>Times New Roman</vt:lpstr>
      <vt:lpstr>Calibri</vt:lpstr>
      <vt:lpstr>微软雅黑</vt:lpstr>
      <vt:lpstr>Arial Unicode MS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Administrator</cp:lastModifiedBy>
  <cp:revision>30</cp:revision>
  <cp:lastPrinted>2411-12-30T00:00:00Z</cp:lastPrinted>
  <dcterms:created xsi:type="dcterms:W3CDTF">2113-01-01T00:00:00Z</dcterms:created>
  <dcterms:modified xsi:type="dcterms:W3CDTF">2019-12-12T07:07:05Z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2052-11.1.0.9209</vt:lpwstr>
  </property>
</Properties>
</file>