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3" r:id="rId1"/>
    <p:sldMasterId id="2147483718" r:id="rId2"/>
    <p:sldMasterId id="2147483731" r:id="rId3"/>
  </p:sldMasterIdLst>
  <p:notesMasterIdLst>
    <p:notesMasterId r:id="rId28"/>
  </p:notesMasterIdLst>
  <p:handoutMasterIdLst>
    <p:handoutMasterId r:id="rId29"/>
  </p:handoutMasterIdLst>
  <p:sldIdLst>
    <p:sldId id="280" r:id="rId4"/>
    <p:sldId id="357" r:id="rId5"/>
    <p:sldId id="358" r:id="rId6"/>
    <p:sldId id="359" r:id="rId7"/>
    <p:sldId id="360" r:id="rId8"/>
    <p:sldId id="366" r:id="rId9"/>
    <p:sldId id="379" r:id="rId10"/>
    <p:sldId id="394" r:id="rId11"/>
    <p:sldId id="398" r:id="rId12"/>
    <p:sldId id="395" r:id="rId13"/>
    <p:sldId id="397" r:id="rId14"/>
    <p:sldId id="382" r:id="rId15"/>
    <p:sldId id="368" r:id="rId16"/>
    <p:sldId id="385" r:id="rId17"/>
    <p:sldId id="383" r:id="rId18"/>
    <p:sldId id="384" r:id="rId19"/>
    <p:sldId id="388" r:id="rId20"/>
    <p:sldId id="391" r:id="rId21"/>
    <p:sldId id="392" r:id="rId22"/>
    <p:sldId id="393" r:id="rId23"/>
    <p:sldId id="387" r:id="rId24"/>
    <p:sldId id="371" r:id="rId25"/>
    <p:sldId id="373" r:id="rId26"/>
    <p:sldId id="399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2F3FC"/>
    <a:srgbClr val="E6FBFE"/>
    <a:srgbClr val="57D2E3"/>
    <a:srgbClr val="21B1C5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294" y="-138"/>
      </p:cViewPr>
      <p:guideLst>
        <p:guide orient="horz" pos="2165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31507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122924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7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792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图片 1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19525"/>
              <a:ext cx="9144000" cy="303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 userDrawn="1"/>
          </p:nvSpPr>
          <p:spPr>
            <a:xfrm>
              <a:off x="0" y="0"/>
              <a:ext cx="9144000" cy="5444089"/>
            </a:xfrm>
            <a:prstGeom prst="rect">
              <a:avLst/>
            </a:prstGeom>
            <a:gradFill flip="none" rotWithShape="1">
              <a:gsLst>
                <a:gs pos="70000">
                  <a:srgbClr val="EDE6C9"/>
                </a:gs>
                <a:gs pos="22000">
                  <a:srgbClr val="EDE6C9"/>
                </a:gs>
                <a:gs pos="100000">
                  <a:srgbClr val="ECDCAE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037" y="1281112"/>
            <a:ext cx="7089688" cy="1134027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200" b="0" i="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7037" y="2496101"/>
            <a:ext cx="7089688" cy="478793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6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4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621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230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泪滴形 2">
            <a:hlinkClick r:id="" action="ppaction://hlinkshowjump?jump=endshow"/>
          </p:cNvPr>
          <p:cNvSpPr/>
          <p:nvPr/>
        </p:nvSpPr>
        <p:spPr>
          <a:xfrm>
            <a:off x="8181474" y="5895474"/>
            <a:ext cx="962526" cy="962526"/>
          </a:xfrm>
          <a:prstGeom prst="teardrop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/>
              <a:t>退出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1528763" y="1476375"/>
            <a:ext cx="6243637" cy="4527550"/>
            <a:chOff x="1576555" y="1472409"/>
            <a:chExt cx="5861050" cy="4249737"/>
          </a:xfrm>
        </p:grpSpPr>
        <p:sp>
          <p:nvSpPr>
            <p:cNvPr id="5" name="任意多边形 11"/>
            <p:cNvSpPr>
              <a:spLocks/>
            </p:cNvSpPr>
            <p:nvPr userDrawn="1"/>
          </p:nvSpPr>
          <p:spPr bwMode="auto">
            <a:xfrm>
              <a:off x="1813500" y="1472409"/>
              <a:ext cx="3879053" cy="3191773"/>
            </a:xfrm>
            <a:custGeom>
              <a:avLst/>
              <a:gdLst>
                <a:gd name="T0" fmla="*/ 0 w 3718560"/>
                <a:gd name="T1" fmla="*/ 0 h 3518262"/>
                <a:gd name="T2" fmla="*/ 0 w 3718560"/>
                <a:gd name="T3" fmla="*/ 413807 h 3518262"/>
                <a:gd name="T4" fmla="*/ 9463633 w 3718560"/>
                <a:gd name="T5" fmla="*/ 414833 h 3518262"/>
                <a:gd name="T6" fmla="*/ 9463633 w 3718560"/>
                <a:gd name="T7" fmla="*/ 414833 h 35182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18560" h="3518262">
                  <a:moveTo>
                    <a:pt x="0" y="0"/>
                  </a:moveTo>
                  <a:lnTo>
                    <a:pt x="0" y="3509554"/>
                  </a:lnTo>
                  <a:lnTo>
                    <a:pt x="3718560" y="3518262"/>
                  </a:lnTo>
                </a:path>
              </a:pathLst>
            </a:custGeom>
            <a:noFill/>
            <a:ln w="76200" cap="flat" cmpd="sng" algn="ctr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" name="任意多边形 12"/>
            <p:cNvSpPr>
              <a:spLocks/>
            </p:cNvSpPr>
            <p:nvPr userDrawn="1"/>
          </p:nvSpPr>
          <p:spPr bwMode="auto">
            <a:xfrm>
              <a:off x="1576555" y="1759997"/>
              <a:ext cx="5464650" cy="3911486"/>
            </a:xfrm>
            <a:custGeom>
              <a:avLst/>
              <a:gdLst>
                <a:gd name="T0" fmla="*/ 9545328 w 5320937"/>
                <a:gd name="T1" fmla="*/ 407383 h 4188823"/>
                <a:gd name="T2" fmla="*/ 9545328 w 5320937"/>
                <a:gd name="T3" fmla="*/ 0 h 4188823"/>
                <a:gd name="T4" fmla="*/ 0 w 5320937"/>
                <a:gd name="T5" fmla="*/ 0 h 4188823"/>
                <a:gd name="T6" fmla="*/ 0 w 5320937"/>
                <a:gd name="T7" fmla="*/ 754913 h 4188823"/>
                <a:gd name="T8" fmla="*/ 4874211 w 5320937"/>
                <a:gd name="T9" fmla="*/ 754913 h 4188823"/>
                <a:gd name="T10" fmla="*/ 6280234 w 5320937"/>
                <a:gd name="T11" fmla="*/ 928678 h 4188823"/>
                <a:gd name="T12" fmla="*/ 6311475 w 5320937"/>
                <a:gd name="T13" fmla="*/ 928678 h 41888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20937" h="4188823">
                  <a:moveTo>
                    <a:pt x="5320937" y="1837508"/>
                  </a:moveTo>
                  <a:lnTo>
                    <a:pt x="5320937" y="0"/>
                  </a:lnTo>
                  <a:lnTo>
                    <a:pt x="0" y="0"/>
                  </a:lnTo>
                  <a:lnTo>
                    <a:pt x="0" y="3405051"/>
                  </a:lnTo>
                  <a:lnTo>
                    <a:pt x="2717075" y="3405051"/>
                  </a:lnTo>
                  <a:lnTo>
                    <a:pt x="3500847" y="4188823"/>
                  </a:lnTo>
                  <a:lnTo>
                    <a:pt x="3518263" y="4188823"/>
                  </a:lnTo>
                </a:path>
              </a:pathLst>
            </a:custGeom>
            <a:noFill/>
            <a:ln w="76200" cap="flat" cmpd="sng" algn="ctr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lIns="612000" tIns="180000" rIns="324000" bIns="0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7" name="KSO_Shape"/>
            <p:cNvSpPr>
              <a:spLocks/>
            </p:cNvSpPr>
            <p:nvPr userDrawn="1"/>
          </p:nvSpPr>
          <p:spPr bwMode="auto">
            <a:xfrm>
              <a:off x="5156073" y="3364823"/>
              <a:ext cx="2281532" cy="2357323"/>
            </a:xfrm>
            <a:custGeom>
              <a:avLst/>
              <a:gdLst>
                <a:gd name="T0" fmla="*/ 311438 w 1909763"/>
                <a:gd name="T1" fmla="*/ 1234671 h 1912938"/>
                <a:gd name="T2" fmla="*/ 423998 w 1909763"/>
                <a:gd name="T3" fmla="*/ 1256142 h 1912938"/>
                <a:gd name="T4" fmla="*/ 469528 w 1909763"/>
                <a:gd name="T5" fmla="*/ 1335710 h 1912938"/>
                <a:gd name="T6" fmla="*/ 530235 w 1909763"/>
                <a:gd name="T7" fmla="*/ 1396649 h 1912938"/>
                <a:gd name="T8" fmla="*/ 631728 w 1909763"/>
                <a:gd name="T9" fmla="*/ 1456326 h 1912938"/>
                <a:gd name="T10" fmla="*/ 647854 w 1909763"/>
                <a:gd name="T11" fmla="*/ 1533683 h 1912938"/>
                <a:gd name="T12" fmla="*/ 0 w 1909763"/>
                <a:gd name="T13" fmla="*/ 1905000 h 1912938"/>
                <a:gd name="T14" fmla="*/ 990076 w 1909763"/>
                <a:gd name="T15" fmla="*/ 547002 h 1912938"/>
                <a:gd name="T16" fmla="*/ 1084268 w 1909763"/>
                <a:gd name="T17" fmla="*/ 595709 h 1912938"/>
                <a:gd name="T18" fmla="*/ 1176565 w 1909763"/>
                <a:gd name="T19" fmla="*/ 667504 h 1912938"/>
                <a:gd name="T20" fmla="*/ 1294781 w 1909763"/>
                <a:gd name="T21" fmla="*/ 800657 h 1912938"/>
                <a:gd name="T22" fmla="*/ 1351992 w 1909763"/>
                <a:gd name="T23" fmla="*/ 906610 h 1912938"/>
                <a:gd name="T24" fmla="*/ 1367480 w 1909763"/>
                <a:gd name="T25" fmla="*/ 971447 h 1912938"/>
                <a:gd name="T26" fmla="*/ 741633 w 1909763"/>
                <a:gd name="T27" fmla="*/ 1521772 h 1912938"/>
                <a:gd name="T28" fmla="*/ 719507 w 1909763"/>
                <a:gd name="T29" fmla="*/ 1441437 h 1912938"/>
                <a:gd name="T30" fmla="*/ 689163 w 1909763"/>
                <a:gd name="T31" fmla="*/ 1362684 h 1912938"/>
                <a:gd name="T32" fmla="*/ 605717 w 1909763"/>
                <a:gd name="T33" fmla="*/ 1309233 h 1912938"/>
                <a:gd name="T34" fmla="*/ 554511 w 1909763"/>
                <a:gd name="T35" fmla="*/ 1257047 h 1912938"/>
                <a:gd name="T36" fmla="*/ 495403 w 1909763"/>
                <a:gd name="T37" fmla="*/ 1173233 h 1912938"/>
                <a:gd name="T38" fmla="*/ 414485 w 1909763"/>
                <a:gd name="T39" fmla="*/ 1167223 h 1912938"/>
                <a:gd name="T40" fmla="*/ 334200 w 1909763"/>
                <a:gd name="T41" fmla="*/ 1137810 h 1912938"/>
                <a:gd name="T42" fmla="*/ 1102115 w 1909763"/>
                <a:gd name="T43" fmla="*/ 389221 h 1912938"/>
                <a:gd name="T44" fmla="*/ 1182317 w 1909763"/>
                <a:gd name="T45" fmla="*/ 412935 h 1912938"/>
                <a:gd name="T46" fmla="*/ 1278052 w 1909763"/>
                <a:gd name="T47" fmla="*/ 467951 h 1912938"/>
                <a:gd name="T48" fmla="*/ 1390271 w 1909763"/>
                <a:gd name="T49" fmla="*/ 569762 h 1912938"/>
                <a:gd name="T50" fmla="*/ 1465401 w 1909763"/>
                <a:gd name="T51" fmla="*/ 674102 h 1912938"/>
                <a:gd name="T52" fmla="*/ 1496150 w 1909763"/>
                <a:gd name="T53" fmla="*/ 753148 h 1912938"/>
                <a:gd name="T54" fmla="*/ 1438773 w 1909763"/>
                <a:gd name="T55" fmla="*/ 874245 h 1912938"/>
                <a:gd name="T56" fmla="*/ 1394075 w 1909763"/>
                <a:gd name="T57" fmla="*/ 754728 h 1912938"/>
                <a:gd name="T58" fmla="*/ 1286611 w 1909763"/>
                <a:gd name="T59" fmla="*/ 617822 h 1912938"/>
                <a:gd name="T60" fmla="*/ 1182317 w 1909763"/>
                <a:gd name="T61" fmla="*/ 530239 h 1912938"/>
                <a:gd name="T62" fmla="*/ 1095458 w 1909763"/>
                <a:gd name="T63" fmla="*/ 479966 h 1912938"/>
                <a:gd name="T64" fmla="*/ 1079925 w 1909763"/>
                <a:gd name="T65" fmla="*/ 387324 h 1912938"/>
                <a:gd name="T66" fmla="*/ 1274840 w 1909763"/>
                <a:gd name="T67" fmla="*/ 248813 h 1912938"/>
                <a:gd name="T68" fmla="*/ 1361157 w 1909763"/>
                <a:gd name="T69" fmla="*/ 287000 h 1912938"/>
                <a:gd name="T70" fmla="*/ 1471820 w 1909763"/>
                <a:gd name="T71" fmla="*/ 367792 h 1912938"/>
                <a:gd name="T72" fmla="*/ 1577108 w 1909763"/>
                <a:gd name="T73" fmla="*/ 484246 h 1912938"/>
                <a:gd name="T74" fmla="*/ 1629910 w 1909763"/>
                <a:gd name="T75" fmla="*/ 580818 h 1912938"/>
                <a:gd name="T76" fmla="*/ 1646668 w 1909763"/>
                <a:gd name="T77" fmla="*/ 647723 h 1912938"/>
                <a:gd name="T78" fmla="*/ 1571733 w 1909763"/>
                <a:gd name="T79" fmla="*/ 701374 h 1912938"/>
                <a:gd name="T80" fmla="*/ 1500908 w 1909763"/>
                <a:gd name="T81" fmla="*/ 566932 h 1912938"/>
                <a:gd name="T82" fmla="*/ 1381077 w 1909763"/>
                <a:gd name="T83" fmla="*/ 437539 h 1912938"/>
                <a:gd name="T84" fmla="*/ 1277685 w 1909763"/>
                <a:gd name="T85" fmla="*/ 362111 h 1912938"/>
                <a:gd name="T86" fmla="*/ 1174610 w 1909763"/>
                <a:gd name="T87" fmla="*/ 313195 h 1912938"/>
                <a:gd name="T88" fmla="*/ 1571880 w 1909763"/>
                <a:gd name="T89" fmla="*/ 0 h 1912938"/>
                <a:gd name="T90" fmla="*/ 1674374 w 1909763"/>
                <a:gd name="T91" fmla="*/ 27868 h 1912938"/>
                <a:gd name="T92" fmla="*/ 1797116 w 1909763"/>
                <a:gd name="T93" fmla="*/ 110838 h 1912938"/>
                <a:gd name="T94" fmla="*/ 1880946 w 1909763"/>
                <a:gd name="T95" fmla="*/ 216927 h 1912938"/>
                <a:gd name="T96" fmla="*/ 1901825 w 1909763"/>
                <a:gd name="T97" fmla="*/ 315415 h 1912938"/>
                <a:gd name="T98" fmla="*/ 1879681 w 1909763"/>
                <a:gd name="T99" fmla="*/ 399018 h 1912938"/>
                <a:gd name="T100" fmla="*/ 1834128 w 1909763"/>
                <a:gd name="T101" fmla="*/ 461405 h 1912938"/>
                <a:gd name="T102" fmla="*/ 1716764 w 1909763"/>
                <a:gd name="T103" fmla="*/ 551026 h 1912938"/>
                <a:gd name="T104" fmla="*/ 1686079 w 1909763"/>
                <a:gd name="T105" fmla="*/ 466156 h 1912938"/>
                <a:gd name="T106" fmla="*/ 1635148 w 1909763"/>
                <a:gd name="T107" fmla="*/ 386034 h 1912938"/>
                <a:gd name="T108" fmla="*/ 1552899 w 1909763"/>
                <a:gd name="T109" fmla="*/ 297997 h 1912938"/>
                <a:gd name="T110" fmla="*/ 1465272 w 1909763"/>
                <a:gd name="T111" fmla="*/ 231811 h 1912938"/>
                <a:gd name="T112" fmla="*/ 1387135 w 1909763"/>
                <a:gd name="T113" fmla="*/ 193176 h 1912938"/>
                <a:gd name="T114" fmla="*/ 1324816 w 1909763"/>
                <a:gd name="T115" fmla="*/ 138389 h 1912938"/>
                <a:gd name="T116" fmla="*/ 1449455 w 1909763"/>
                <a:gd name="T117" fmla="*/ 33885 h 1912938"/>
                <a:gd name="T118" fmla="*/ 1518102 w 1909763"/>
                <a:gd name="T119" fmla="*/ 4750 h 19129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909763" h="1912938">
                  <a:moveTo>
                    <a:pt x="275590" y="1223963"/>
                  </a:moveTo>
                  <a:lnTo>
                    <a:pt x="276860" y="1225231"/>
                  </a:lnTo>
                  <a:lnTo>
                    <a:pt x="281623" y="1228085"/>
                  </a:lnTo>
                  <a:lnTo>
                    <a:pt x="285433" y="1229987"/>
                  </a:lnTo>
                  <a:lnTo>
                    <a:pt x="290513" y="1232207"/>
                  </a:lnTo>
                  <a:lnTo>
                    <a:pt x="296545" y="1235060"/>
                  </a:lnTo>
                  <a:lnTo>
                    <a:pt x="304165" y="1237280"/>
                  </a:lnTo>
                  <a:lnTo>
                    <a:pt x="312738" y="1239816"/>
                  </a:lnTo>
                  <a:lnTo>
                    <a:pt x="323215" y="1242036"/>
                  </a:lnTo>
                  <a:lnTo>
                    <a:pt x="335280" y="1244255"/>
                  </a:lnTo>
                  <a:lnTo>
                    <a:pt x="348933" y="1246157"/>
                  </a:lnTo>
                  <a:lnTo>
                    <a:pt x="364173" y="1248060"/>
                  </a:lnTo>
                  <a:lnTo>
                    <a:pt x="381318" y="1249328"/>
                  </a:lnTo>
                  <a:lnTo>
                    <a:pt x="400368" y="1249962"/>
                  </a:lnTo>
                  <a:lnTo>
                    <a:pt x="421958" y="1250279"/>
                  </a:lnTo>
                  <a:lnTo>
                    <a:pt x="425768" y="1261376"/>
                  </a:lnTo>
                  <a:lnTo>
                    <a:pt x="430213" y="1272474"/>
                  </a:lnTo>
                  <a:lnTo>
                    <a:pt x="434658" y="1282937"/>
                  </a:lnTo>
                  <a:lnTo>
                    <a:pt x="440055" y="1293083"/>
                  </a:lnTo>
                  <a:lnTo>
                    <a:pt x="445453" y="1303229"/>
                  </a:lnTo>
                  <a:lnTo>
                    <a:pt x="451485" y="1313375"/>
                  </a:lnTo>
                  <a:lnTo>
                    <a:pt x="457835" y="1322886"/>
                  </a:lnTo>
                  <a:lnTo>
                    <a:pt x="464185" y="1332081"/>
                  </a:lnTo>
                  <a:lnTo>
                    <a:pt x="471488" y="1341276"/>
                  </a:lnTo>
                  <a:lnTo>
                    <a:pt x="478473" y="1349837"/>
                  </a:lnTo>
                  <a:lnTo>
                    <a:pt x="485775" y="1358080"/>
                  </a:lnTo>
                  <a:lnTo>
                    <a:pt x="493395" y="1366324"/>
                  </a:lnTo>
                  <a:lnTo>
                    <a:pt x="500698" y="1374250"/>
                  </a:lnTo>
                  <a:lnTo>
                    <a:pt x="508635" y="1381860"/>
                  </a:lnTo>
                  <a:lnTo>
                    <a:pt x="516573" y="1388835"/>
                  </a:lnTo>
                  <a:lnTo>
                    <a:pt x="524510" y="1395493"/>
                  </a:lnTo>
                  <a:lnTo>
                    <a:pt x="532448" y="1402469"/>
                  </a:lnTo>
                  <a:lnTo>
                    <a:pt x="540385" y="1408810"/>
                  </a:lnTo>
                  <a:lnTo>
                    <a:pt x="555943" y="1420541"/>
                  </a:lnTo>
                  <a:lnTo>
                    <a:pt x="571500" y="1430687"/>
                  </a:lnTo>
                  <a:lnTo>
                    <a:pt x="586105" y="1439565"/>
                  </a:lnTo>
                  <a:lnTo>
                    <a:pt x="600075" y="1447492"/>
                  </a:lnTo>
                  <a:lnTo>
                    <a:pt x="612775" y="1453833"/>
                  </a:lnTo>
                  <a:lnTo>
                    <a:pt x="624523" y="1458589"/>
                  </a:lnTo>
                  <a:lnTo>
                    <a:pt x="634365" y="1462394"/>
                  </a:lnTo>
                  <a:lnTo>
                    <a:pt x="634365" y="1467784"/>
                  </a:lnTo>
                  <a:lnTo>
                    <a:pt x="634683" y="1473808"/>
                  </a:lnTo>
                  <a:lnTo>
                    <a:pt x="635318" y="1479832"/>
                  </a:lnTo>
                  <a:lnTo>
                    <a:pt x="636270" y="1486173"/>
                  </a:lnTo>
                  <a:lnTo>
                    <a:pt x="638810" y="1499173"/>
                  </a:lnTo>
                  <a:lnTo>
                    <a:pt x="641668" y="1512489"/>
                  </a:lnTo>
                  <a:lnTo>
                    <a:pt x="645795" y="1526440"/>
                  </a:lnTo>
                  <a:lnTo>
                    <a:pt x="650558" y="1540074"/>
                  </a:lnTo>
                  <a:lnTo>
                    <a:pt x="655321" y="1553707"/>
                  </a:lnTo>
                  <a:lnTo>
                    <a:pt x="660083" y="1566707"/>
                  </a:lnTo>
                  <a:lnTo>
                    <a:pt x="665481" y="1579389"/>
                  </a:lnTo>
                  <a:lnTo>
                    <a:pt x="670243" y="1590803"/>
                  </a:lnTo>
                  <a:lnTo>
                    <a:pt x="679133" y="1610144"/>
                  </a:lnTo>
                  <a:lnTo>
                    <a:pt x="685165" y="1623144"/>
                  </a:lnTo>
                  <a:lnTo>
                    <a:pt x="687388" y="1627900"/>
                  </a:lnTo>
                  <a:lnTo>
                    <a:pt x="0" y="1912938"/>
                  </a:lnTo>
                  <a:lnTo>
                    <a:pt x="275590" y="1223963"/>
                  </a:lnTo>
                  <a:close/>
                  <a:moveTo>
                    <a:pt x="923427" y="530225"/>
                  </a:moveTo>
                  <a:lnTo>
                    <a:pt x="931362" y="531813"/>
                  </a:lnTo>
                  <a:lnTo>
                    <a:pt x="941201" y="533401"/>
                  </a:lnTo>
                  <a:lnTo>
                    <a:pt x="951993" y="536259"/>
                  </a:lnTo>
                  <a:lnTo>
                    <a:pt x="965007" y="539435"/>
                  </a:lnTo>
                  <a:lnTo>
                    <a:pt x="978972" y="544199"/>
                  </a:lnTo>
                  <a:lnTo>
                    <a:pt x="994208" y="549281"/>
                  </a:lnTo>
                  <a:lnTo>
                    <a:pt x="1010713" y="555950"/>
                  </a:lnTo>
                  <a:lnTo>
                    <a:pt x="1028805" y="564526"/>
                  </a:lnTo>
                  <a:lnTo>
                    <a:pt x="1038327" y="568972"/>
                  </a:lnTo>
                  <a:lnTo>
                    <a:pt x="1047849" y="574053"/>
                  </a:lnTo>
                  <a:lnTo>
                    <a:pt x="1057689" y="579453"/>
                  </a:lnTo>
                  <a:lnTo>
                    <a:pt x="1067845" y="585487"/>
                  </a:lnTo>
                  <a:lnTo>
                    <a:pt x="1078320" y="591521"/>
                  </a:lnTo>
                  <a:lnTo>
                    <a:pt x="1088794" y="598191"/>
                  </a:lnTo>
                  <a:lnTo>
                    <a:pt x="1099903" y="605495"/>
                  </a:lnTo>
                  <a:lnTo>
                    <a:pt x="1111012" y="613118"/>
                  </a:lnTo>
                  <a:lnTo>
                    <a:pt x="1122439" y="621058"/>
                  </a:lnTo>
                  <a:lnTo>
                    <a:pt x="1133548" y="630268"/>
                  </a:lnTo>
                  <a:lnTo>
                    <a:pt x="1145609" y="639161"/>
                  </a:lnTo>
                  <a:lnTo>
                    <a:pt x="1157353" y="649006"/>
                  </a:lnTo>
                  <a:lnTo>
                    <a:pt x="1169415" y="659487"/>
                  </a:lnTo>
                  <a:lnTo>
                    <a:pt x="1181476" y="670285"/>
                  </a:lnTo>
                  <a:lnTo>
                    <a:pt x="1193855" y="681719"/>
                  </a:lnTo>
                  <a:lnTo>
                    <a:pt x="1206234" y="693787"/>
                  </a:lnTo>
                  <a:lnTo>
                    <a:pt x="1224326" y="712208"/>
                  </a:lnTo>
                  <a:lnTo>
                    <a:pt x="1241148" y="730311"/>
                  </a:lnTo>
                  <a:lnTo>
                    <a:pt x="1257336" y="748731"/>
                  </a:lnTo>
                  <a:lnTo>
                    <a:pt x="1272888" y="767152"/>
                  </a:lnTo>
                  <a:lnTo>
                    <a:pt x="1287172" y="785573"/>
                  </a:lnTo>
                  <a:lnTo>
                    <a:pt x="1300185" y="803993"/>
                  </a:lnTo>
                  <a:lnTo>
                    <a:pt x="1312246" y="822096"/>
                  </a:lnTo>
                  <a:lnTo>
                    <a:pt x="1323356" y="840199"/>
                  </a:lnTo>
                  <a:lnTo>
                    <a:pt x="1333513" y="857984"/>
                  </a:lnTo>
                  <a:lnTo>
                    <a:pt x="1343035" y="875770"/>
                  </a:lnTo>
                  <a:lnTo>
                    <a:pt x="1346843" y="884345"/>
                  </a:lnTo>
                  <a:lnTo>
                    <a:pt x="1350970" y="892920"/>
                  </a:lnTo>
                  <a:lnTo>
                    <a:pt x="1354461" y="901813"/>
                  </a:lnTo>
                  <a:lnTo>
                    <a:pt x="1357635" y="910388"/>
                  </a:lnTo>
                  <a:lnTo>
                    <a:pt x="1360809" y="918963"/>
                  </a:lnTo>
                  <a:lnTo>
                    <a:pt x="1363349" y="927220"/>
                  </a:lnTo>
                  <a:lnTo>
                    <a:pt x="1365570" y="935478"/>
                  </a:lnTo>
                  <a:lnTo>
                    <a:pt x="1367792" y="943735"/>
                  </a:lnTo>
                  <a:lnTo>
                    <a:pt x="1369697" y="951675"/>
                  </a:lnTo>
                  <a:lnTo>
                    <a:pt x="1370966" y="959933"/>
                  </a:lnTo>
                  <a:lnTo>
                    <a:pt x="1372236" y="967873"/>
                  </a:lnTo>
                  <a:lnTo>
                    <a:pt x="1373188" y="975495"/>
                  </a:lnTo>
                  <a:lnTo>
                    <a:pt x="774247" y="1579563"/>
                  </a:lnTo>
                  <a:lnTo>
                    <a:pt x="771708" y="1576387"/>
                  </a:lnTo>
                  <a:lnTo>
                    <a:pt x="768851" y="1572258"/>
                  </a:lnTo>
                  <a:lnTo>
                    <a:pt x="765042" y="1566542"/>
                  </a:lnTo>
                  <a:lnTo>
                    <a:pt x="760281" y="1559237"/>
                  </a:lnTo>
                  <a:lnTo>
                    <a:pt x="755520" y="1550344"/>
                  </a:lnTo>
                  <a:lnTo>
                    <a:pt x="749807" y="1540181"/>
                  </a:lnTo>
                  <a:lnTo>
                    <a:pt x="744728" y="1528113"/>
                  </a:lnTo>
                  <a:lnTo>
                    <a:pt x="739333" y="1515091"/>
                  </a:lnTo>
                  <a:lnTo>
                    <a:pt x="734254" y="1500164"/>
                  </a:lnTo>
                  <a:lnTo>
                    <a:pt x="731715" y="1492224"/>
                  </a:lnTo>
                  <a:lnTo>
                    <a:pt x="729493" y="1483967"/>
                  </a:lnTo>
                  <a:lnTo>
                    <a:pt x="727271" y="1475392"/>
                  </a:lnTo>
                  <a:lnTo>
                    <a:pt x="725367" y="1466181"/>
                  </a:lnTo>
                  <a:lnTo>
                    <a:pt x="724097" y="1457289"/>
                  </a:lnTo>
                  <a:lnTo>
                    <a:pt x="722510" y="1447443"/>
                  </a:lnTo>
                  <a:lnTo>
                    <a:pt x="721241" y="1437280"/>
                  </a:lnTo>
                  <a:lnTo>
                    <a:pt x="720288" y="1427117"/>
                  </a:lnTo>
                  <a:lnTo>
                    <a:pt x="719336" y="1416319"/>
                  </a:lnTo>
                  <a:lnTo>
                    <a:pt x="719336" y="1405203"/>
                  </a:lnTo>
                  <a:lnTo>
                    <a:pt x="719336" y="1394087"/>
                  </a:lnTo>
                  <a:lnTo>
                    <a:pt x="719971" y="1382018"/>
                  </a:lnTo>
                  <a:lnTo>
                    <a:pt x="705688" y="1375349"/>
                  </a:lnTo>
                  <a:lnTo>
                    <a:pt x="692039" y="1368362"/>
                  </a:lnTo>
                  <a:lnTo>
                    <a:pt x="679343" y="1361692"/>
                  </a:lnTo>
                  <a:lnTo>
                    <a:pt x="667282" y="1355023"/>
                  </a:lnTo>
                  <a:lnTo>
                    <a:pt x="655855" y="1348035"/>
                  </a:lnTo>
                  <a:lnTo>
                    <a:pt x="645381" y="1341366"/>
                  </a:lnTo>
                  <a:lnTo>
                    <a:pt x="635224" y="1334696"/>
                  </a:lnTo>
                  <a:lnTo>
                    <a:pt x="625385" y="1327709"/>
                  </a:lnTo>
                  <a:lnTo>
                    <a:pt x="616497" y="1321357"/>
                  </a:lnTo>
                  <a:lnTo>
                    <a:pt x="608245" y="1314688"/>
                  </a:lnTo>
                  <a:lnTo>
                    <a:pt x="599992" y="1308018"/>
                  </a:lnTo>
                  <a:lnTo>
                    <a:pt x="592692" y="1301349"/>
                  </a:lnTo>
                  <a:lnTo>
                    <a:pt x="585709" y="1294679"/>
                  </a:lnTo>
                  <a:lnTo>
                    <a:pt x="579361" y="1288327"/>
                  </a:lnTo>
                  <a:lnTo>
                    <a:pt x="573013" y="1281975"/>
                  </a:lnTo>
                  <a:lnTo>
                    <a:pt x="567300" y="1275306"/>
                  </a:lnTo>
                  <a:lnTo>
                    <a:pt x="561904" y="1268636"/>
                  </a:lnTo>
                  <a:lnTo>
                    <a:pt x="556825" y="1262285"/>
                  </a:lnTo>
                  <a:lnTo>
                    <a:pt x="552064" y="1255933"/>
                  </a:lnTo>
                  <a:lnTo>
                    <a:pt x="547621" y="1249898"/>
                  </a:lnTo>
                  <a:lnTo>
                    <a:pt x="539686" y="1237194"/>
                  </a:lnTo>
                  <a:lnTo>
                    <a:pt x="532703" y="1224808"/>
                  </a:lnTo>
                  <a:lnTo>
                    <a:pt x="526355" y="1212739"/>
                  </a:lnTo>
                  <a:lnTo>
                    <a:pt x="520641" y="1200988"/>
                  </a:lnTo>
                  <a:lnTo>
                    <a:pt x="509850" y="1177804"/>
                  </a:lnTo>
                  <a:lnTo>
                    <a:pt x="497471" y="1178122"/>
                  </a:lnTo>
                  <a:lnTo>
                    <a:pt x="485727" y="1178122"/>
                  </a:lnTo>
                  <a:lnTo>
                    <a:pt x="474300" y="1178122"/>
                  </a:lnTo>
                  <a:lnTo>
                    <a:pt x="463509" y="1177804"/>
                  </a:lnTo>
                  <a:lnTo>
                    <a:pt x="453352" y="1177169"/>
                  </a:lnTo>
                  <a:lnTo>
                    <a:pt x="443512" y="1175898"/>
                  </a:lnTo>
                  <a:lnTo>
                    <a:pt x="433673" y="1174628"/>
                  </a:lnTo>
                  <a:lnTo>
                    <a:pt x="424785" y="1173675"/>
                  </a:lnTo>
                  <a:lnTo>
                    <a:pt x="416215" y="1172087"/>
                  </a:lnTo>
                  <a:lnTo>
                    <a:pt x="408280" y="1170182"/>
                  </a:lnTo>
                  <a:lnTo>
                    <a:pt x="393045" y="1167006"/>
                  </a:lnTo>
                  <a:lnTo>
                    <a:pt x="379714" y="1162877"/>
                  </a:lnTo>
                  <a:lnTo>
                    <a:pt x="367653" y="1158431"/>
                  </a:lnTo>
                  <a:lnTo>
                    <a:pt x="357496" y="1153984"/>
                  </a:lnTo>
                  <a:lnTo>
                    <a:pt x="348926" y="1149855"/>
                  </a:lnTo>
                  <a:lnTo>
                    <a:pt x="341308" y="1146044"/>
                  </a:lnTo>
                  <a:lnTo>
                    <a:pt x="335595" y="1142551"/>
                  </a:lnTo>
                  <a:lnTo>
                    <a:pt x="331151" y="1139375"/>
                  </a:lnTo>
                  <a:lnTo>
                    <a:pt x="327660" y="1137152"/>
                  </a:lnTo>
                  <a:lnTo>
                    <a:pt x="325438" y="1134928"/>
                  </a:lnTo>
                  <a:lnTo>
                    <a:pt x="923427" y="530225"/>
                  </a:lnTo>
                  <a:close/>
                  <a:moveTo>
                    <a:pt x="1084432" y="388938"/>
                  </a:moveTo>
                  <a:lnTo>
                    <a:pt x="1089844" y="389573"/>
                  </a:lnTo>
                  <a:lnTo>
                    <a:pt x="1097165" y="389891"/>
                  </a:lnTo>
                  <a:lnTo>
                    <a:pt x="1106715" y="390843"/>
                  </a:lnTo>
                  <a:lnTo>
                    <a:pt x="1118175" y="392748"/>
                  </a:lnTo>
                  <a:lnTo>
                    <a:pt x="1132499" y="396241"/>
                  </a:lnTo>
                  <a:lnTo>
                    <a:pt x="1140458" y="398146"/>
                  </a:lnTo>
                  <a:lnTo>
                    <a:pt x="1148734" y="400686"/>
                  </a:lnTo>
                  <a:lnTo>
                    <a:pt x="1157329" y="403226"/>
                  </a:lnTo>
                  <a:lnTo>
                    <a:pt x="1166879" y="406718"/>
                  </a:lnTo>
                  <a:lnTo>
                    <a:pt x="1176747" y="410528"/>
                  </a:lnTo>
                  <a:lnTo>
                    <a:pt x="1187252" y="414656"/>
                  </a:lnTo>
                  <a:lnTo>
                    <a:pt x="1197756" y="419418"/>
                  </a:lnTo>
                  <a:lnTo>
                    <a:pt x="1208579" y="424816"/>
                  </a:lnTo>
                  <a:lnTo>
                    <a:pt x="1220358" y="430848"/>
                  </a:lnTo>
                  <a:lnTo>
                    <a:pt x="1232136" y="437198"/>
                  </a:lnTo>
                  <a:lnTo>
                    <a:pt x="1244550" y="444183"/>
                  </a:lnTo>
                  <a:lnTo>
                    <a:pt x="1256965" y="452121"/>
                  </a:lnTo>
                  <a:lnTo>
                    <a:pt x="1270017" y="460376"/>
                  </a:lnTo>
                  <a:lnTo>
                    <a:pt x="1283386" y="469901"/>
                  </a:lnTo>
                  <a:lnTo>
                    <a:pt x="1296438" y="480061"/>
                  </a:lnTo>
                  <a:lnTo>
                    <a:pt x="1310444" y="490856"/>
                  </a:lnTo>
                  <a:lnTo>
                    <a:pt x="1324450" y="502286"/>
                  </a:lnTo>
                  <a:lnTo>
                    <a:pt x="1338775" y="514986"/>
                  </a:lnTo>
                  <a:lnTo>
                    <a:pt x="1353100" y="528003"/>
                  </a:lnTo>
                  <a:lnTo>
                    <a:pt x="1367743" y="542291"/>
                  </a:lnTo>
                  <a:lnTo>
                    <a:pt x="1382386" y="557531"/>
                  </a:lnTo>
                  <a:lnTo>
                    <a:pt x="1396074" y="572136"/>
                  </a:lnTo>
                  <a:lnTo>
                    <a:pt x="1408489" y="586423"/>
                  </a:lnTo>
                  <a:lnTo>
                    <a:pt x="1420267" y="600393"/>
                  </a:lnTo>
                  <a:lnTo>
                    <a:pt x="1430772" y="613728"/>
                  </a:lnTo>
                  <a:lnTo>
                    <a:pt x="1440640" y="627381"/>
                  </a:lnTo>
                  <a:lnTo>
                    <a:pt x="1449235" y="640081"/>
                  </a:lnTo>
                  <a:lnTo>
                    <a:pt x="1457511" y="653098"/>
                  </a:lnTo>
                  <a:lnTo>
                    <a:pt x="1464833" y="665163"/>
                  </a:lnTo>
                  <a:lnTo>
                    <a:pt x="1471517" y="676911"/>
                  </a:lnTo>
                  <a:lnTo>
                    <a:pt x="1477566" y="688341"/>
                  </a:lnTo>
                  <a:lnTo>
                    <a:pt x="1482341" y="699136"/>
                  </a:lnTo>
                  <a:lnTo>
                    <a:pt x="1487434" y="709613"/>
                  </a:lnTo>
                  <a:lnTo>
                    <a:pt x="1490935" y="720408"/>
                  </a:lnTo>
                  <a:lnTo>
                    <a:pt x="1494755" y="729616"/>
                  </a:lnTo>
                  <a:lnTo>
                    <a:pt x="1497939" y="739141"/>
                  </a:lnTo>
                  <a:lnTo>
                    <a:pt x="1500167" y="747713"/>
                  </a:lnTo>
                  <a:lnTo>
                    <a:pt x="1502395" y="756286"/>
                  </a:lnTo>
                  <a:lnTo>
                    <a:pt x="1503987" y="763906"/>
                  </a:lnTo>
                  <a:lnTo>
                    <a:pt x="1505260" y="771526"/>
                  </a:lnTo>
                  <a:lnTo>
                    <a:pt x="1507170" y="784543"/>
                  </a:lnTo>
                  <a:lnTo>
                    <a:pt x="1508125" y="795338"/>
                  </a:lnTo>
                  <a:lnTo>
                    <a:pt x="1508125" y="804228"/>
                  </a:lnTo>
                  <a:lnTo>
                    <a:pt x="1507807" y="810261"/>
                  </a:lnTo>
                  <a:lnTo>
                    <a:pt x="1506852" y="815341"/>
                  </a:lnTo>
                  <a:lnTo>
                    <a:pt x="1444778" y="877888"/>
                  </a:lnTo>
                  <a:lnTo>
                    <a:pt x="1442550" y="864553"/>
                  </a:lnTo>
                  <a:lnTo>
                    <a:pt x="1439048" y="851218"/>
                  </a:lnTo>
                  <a:lnTo>
                    <a:pt x="1435228" y="836296"/>
                  </a:lnTo>
                  <a:lnTo>
                    <a:pt x="1430135" y="821691"/>
                  </a:lnTo>
                  <a:lnTo>
                    <a:pt x="1424087" y="806451"/>
                  </a:lnTo>
                  <a:lnTo>
                    <a:pt x="1416765" y="790576"/>
                  </a:lnTo>
                  <a:lnTo>
                    <a:pt x="1408807" y="774383"/>
                  </a:lnTo>
                  <a:lnTo>
                    <a:pt x="1399894" y="757873"/>
                  </a:lnTo>
                  <a:lnTo>
                    <a:pt x="1390026" y="741363"/>
                  </a:lnTo>
                  <a:lnTo>
                    <a:pt x="1378884" y="724536"/>
                  </a:lnTo>
                  <a:lnTo>
                    <a:pt x="1367106" y="707073"/>
                  </a:lnTo>
                  <a:lnTo>
                    <a:pt x="1353737" y="689928"/>
                  </a:lnTo>
                  <a:lnTo>
                    <a:pt x="1340048" y="672466"/>
                  </a:lnTo>
                  <a:lnTo>
                    <a:pt x="1325087" y="655003"/>
                  </a:lnTo>
                  <a:lnTo>
                    <a:pt x="1308852" y="637541"/>
                  </a:lnTo>
                  <a:lnTo>
                    <a:pt x="1291981" y="620396"/>
                  </a:lnTo>
                  <a:lnTo>
                    <a:pt x="1278611" y="607061"/>
                  </a:lnTo>
                  <a:lnTo>
                    <a:pt x="1264923" y="594361"/>
                  </a:lnTo>
                  <a:lnTo>
                    <a:pt x="1251235" y="582296"/>
                  </a:lnTo>
                  <a:lnTo>
                    <a:pt x="1238184" y="570866"/>
                  </a:lnTo>
                  <a:lnTo>
                    <a:pt x="1224814" y="560388"/>
                  </a:lnTo>
                  <a:lnTo>
                    <a:pt x="1212081" y="550228"/>
                  </a:lnTo>
                  <a:lnTo>
                    <a:pt x="1199348" y="541021"/>
                  </a:lnTo>
                  <a:lnTo>
                    <a:pt x="1187252" y="532448"/>
                  </a:lnTo>
                  <a:lnTo>
                    <a:pt x="1175155" y="524511"/>
                  </a:lnTo>
                  <a:lnTo>
                    <a:pt x="1163059" y="516573"/>
                  </a:lnTo>
                  <a:lnTo>
                    <a:pt x="1151917" y="509588"/>
                  </a:lnTo>
                  <a:lnTo>
                    <a:pt x="1140776" y="502921"/>
                  </a:lnTo>
                  <a:lnTo>
                    <a:pt x="1129953" y="496888"/>
                  </a:lnTo>
                  <a:lnTo>
                    <a:pt x="1119766" y="491808"/>
                  </a:lnTo>
                  <a:lnTo>
                    <a:pt x="1109580" y="486411"/>
                  </a:lnTo>
                  <a:lnTo>
                    <a:pt x="1100030" y="481966"/>
                  </a:lnTo>
                  <a:lnTo>
                    <a:pt x="1082522" y="474028"/>
                  </a:lnTo>
                  <a:lnTo>
                    <a:pt x="1066287" y="467678"/>
                  </a:lnTo>
                  <a:lnTo>
                    <a:pt x="1052599" y="462598"/>
                  </a:lnTo>
                  <a:lnTo>
                    <a:pt x="1040821" y="459106"/>
                  </a:lnTo>
                  <a:lnTo>
                    <a:pt x="1031590" y="456248"/>
                  </a:lnTo>
                  <a:lnTo>
                    <a:pt x="1024905" y="454343"/>
                  </a:lnTo>
                  <a:lnTo>
                    <a:pt x="1019175" y="453391"/>
                  </a:lnTo>
                  <a:lnTo>
                    <a:pt x="1084432" y="388938"/>
                  </a:lnTo>
                  <a:close/>
                  <a:moveTo>
                    <a:pt x="1213168" y="238125"/>
                  </a:moveTo>
                  <a:lnTo>
                    <a:pt x="1218883" y="238125"/>
                  </a:lnTo>
                  <a:lnTo>
                    <a:pt x="1226186" y="238759"/>
                  </a:lnTo>
                  <a:lnTo>
                    <a:pt x="1236028" y="239709"/>
                  </a:lnTo>
                  <a:lnTo>
                    <a:pt x="1248411" y="242245"/>
                  </a:lnTo>
                  <a:lnTo>
                    <a:pt x="1263016" y="245414"/>
                  </a:lnTo>
                  <a:lnTo>
                    <a:pt x="1270953" y="247315"/>
                  </a:lnTo>
                  <a:lnTo>
                    <a:pt x="1280161" y="249850"/>
                  </a:lnTo>
                  <a:lnTo>
                    <a:pt x="1289051" y="253020"/>
                  </a:lnTo>
                  <a:lnTo>
                    <a:pt x="1298893" y="256506"/>
                  </a:lnTo>
                  <a:lnTo>
                    <a:pt x="1309053" y="260625"/>
                  </a:lnTo>
                  <a:lnTo>
                    <a:pt x="1319848" y="264745"/>
                  </a:lnTo>
                  <a:lnTo>
                    <a:pt x="1330961" y="269816"/>
                  </a:lnTo>
                  <a:lnTo>
                    <a:pt x="1342391" y="275203"/>
                  </a:lnTo>
                  <a:lnTo>
                    <a:pt x="1354456" y="281541"/>
                  </a:lnTo>
                  <a:lnTo>
                    <a:pt x="1366838" y="288196"/>
                  </a:lnTo>
                  <a:lnTo>
                    <a:pt x="1379538" y="295802"/>
                  </a:lnTo>
                  <a:lnTo>
                    <a:pt x="1392873" y="303725"/>
                  </a:lnTo>
                  <a:lnTo>
                    <a:pt x="1405891" y="312598"/>
                  </a:lnTo>
                  <a:lnTo>
                    <a:pt x="1419861" y="322422"/>
                  </a:lnTo>
                  <a:lnTo>
                    <a:pt x="1433831" y="332880"/>
                  </a:lnTo>
                  <a:lnTo>
                    <a:pt x="1448436" y="344289"/>
                  </a:lnTo>
                  <a:lnTo>
                    <a:pt x="1463041" y="356332"/>
                  </a:lnTo>
                  <a:lnTo>
                    <a:pt x="1477963" y="369325"/>
                  </a:lnTo>
                  <a:lnTo>
                    <a:pt x="1492886" y="383269"/>
                  </a:lnTo>
                  <a:lnTo>
                    <a:pt x="1508126" y="398164"/>
                  </a:lnTo>
                  <a:lnTo>
                    <a:pt x="1523366" y="413692"/>
                  </a:lnTo>
                  <a:lnTo>
                    <a:pt x="1537653" y="428587"/>
                  </a:lnTo>
                  <a:lnTo>
                    <a:pt x="1550353" y="443481"/>
                  </a:lnTo>
                  <a:lnTo>
                    <a:pt x="1562418" y="458376"/>
                  </a:lnTo>
                  <a:lnTo>
                    <a:pt x="1573848" y="472637"/>
                  </a:lnTo>
                  <a:lnTo>
                    <a:pt x="1583691" y="486264"/>
                  </a:lnTo>
                  <a:lnTo>
                    <a:pt x="1593216" y="499891"/>
                  </a:lnTo>
                  <a:lnTo>
                    <a:pt x="1601471" y="512884"/>
                  </a:lnTo>
                  <a:lnTo>
                    <a:pt x="1609091" y="525878"/>
                  </a:lnTo>
                  <a:lnTo>
                    <a:pt x="1616076" y="538237"/>
                  </a:lnTo>
                  <a:lnTo>
                    <a:pt x="1622108" y="549963"/>
                  </a:lnTo>
                  <a:lnTo>
                    <a:pt x="1627823" y="561371"/>
                  </a:lnTo>
                  <a:lnTo>
                    <a:pt x="1632268" y="572780"/>
                  </a:lnTo>
                  <a:lnTo>
                    <a:pt x="1636713" y="583238"/>
                  </a:lnTo>
                  <a:lnTo>
                    <a:pt x="1640206" y="593379"/>
                  </a:lnTo>
                  <a:lnTo>
                    <a:pt x="1643699" y="603203"/>
                  </a:lnTo>
                  <a:lnTo>
                    <a:pt x="1646239" y="612077"/>
                  </a:lnTo>
                  <a:lnTo>
                    <a:pt x="1648143" y="620633"/>
                  </a:lnTo>
                  <a:lnTo>
                    <a:pt x="1650049" y="628873"/>
                  </a:lnTo>
                  <a:lnTo>
                    <a:pt x="1651636" y="636478"/>
                  </a:lnTo>
                  <a:lnTo>
                    <a:pt x="1652589" y="643767"/>
                  </a:lnTo>
                  <a:lnTo>
                    <a:pt x="1653541" y="650422"/>
                  </a:lnTo>
                  <a:lnTo>
                    <a:pt x="1654176" y="661514"/>
                  </a:lnTo>
                  <a:lnTo>
                    <a:pt x="1654176" y="670705"/>
                  </a:lnTo>
                  <a:lnTo>
                    <a:pt x="1653859" y="677043"/>
                  </a:lnTo>
                  <a:lnTo>
                    <a:pt x="1652906" y="682747"/>
                  </a:lnTo>
                  <a:lnTo>
                    <a:pt x="1588136" y="747713"/>
                  </a:lnTo>
                  <a:lnTo>
                    <a:pt x="1585596" y="733769"/>
                  </a:lnTo>
                  <a:lnTo>
                    <a:pt x="1582421" y="719508"/>
                  </a:lnTo>
                  <a:lnTo>
                    <a:pt x="1578293" y="704297"/>
                  </a:lnTo>
                  <a:lnTo>
                    <a:pt x="1572896" y="689085"/>
                  </a:lnTo>
                  <a:lnTo>
                    <a:pt x="1566546" y="672923"/>
                  </a:lnTo>
                  <a:lnTo>
                    <a:pt x="1559561" y="656761"/>
                  </a:lnTo>
                  <a:lnTo>
                    <a:pt x="1550671" y="639964"/>
                  </a:lnTo>
                  <a:lnTo>
                    <a:pt x="1541463" y="622534"/>
                  </a:lnTo>
                  <a:lnTo>
                    <a:pt x="1531303" y="605105"/>
                  </a:lnTo>
                  <a:lnTo>
                    <a:pt x="1519556" y="587358"/>
                  </a:lnTo>
                  <a:lnTo>
                    <a:pt x="1507173" y="569294"/>
                  </a:lnTo>
                  <a:lnTo>
                    <a:pt x="1493521" y="551230"/>
                  </a:lnTo>
                  <a:lnTo>
                    <a:pt x="1479233" y="533166"/>
                  </a:lnTo>
                  <a:lnTo>
                    <a:pt x="1463676" y="514786"/>
                  </a:lnTo>
                  <a:lnTo>
                    <a:pt x="1446848" y="497039"/>
                  </a:lnTo>
                  <a:lnTo>
                    <a:pt x="1429386" y="478975"/>
                  </a:lnTo>
                  <a:lnTo>
                    <a:pt x="1415098" y="465031"/>
                  </a:lnTo>
                  <a:lnTo>
                    <a:pt x="1400811" y="451721"/>
                  </a:lnTo>
                  <a:lnTo>
                    <a:pt x="1386841" y="439362"/>
                  </a:lnTo>
                  <a:lnTo>
                    <a:pt x="1372871" y="427636"/>
                  </a:lnTo>
                  <a:lnTo>
                    <a:pt x="1359536" y="416544"/>
                  </a:lnTo>
                  <a:lnTo>
                    <a:pt x="1345883" y="406086"/>
                  </a:lnTo>
                  <a:lnTo>
                    <a:pt x="1332548" y="396262"/>
                  </a:lnTo>
                  <a:lnTo>
                    <a:pt x="1319848" y="387389"/>
                  </a:lnTo>
                  <a:lnTo>
                    <a:pt x="1307148" y="378832"/>
                  </a:lnTo>
                  <a:lnTo>
                    <a:pt x="1295083" y="370909"/>
                  </a:lnTo>
                  <a:lnTo>
                    <a:pt x="1283018" y="363620"/>
                  </a:lnTo>
                  <a:lnTo>
                    <a:pt x="1271271" y="356648"/>
                  </a:lnTo>
                  <a:lnTo>
                    <a:pt x="1260158" y="350627"/>
                  </a:lnTo>
                  <a:lnTo>
                    <a:pt x="1249681" y="344606"/>
                  </a:lnTo>
                  <a:lnTo>
                    <a:pt x="1239203" y="339219"/>
                  </a:lnTo>
                  <a:lnTo>
                    <a:pt x="1229361" y="334782"/>
                  </a:lnTo>
                  <a:lnTo>
                    <a:pt x="1210628" y="326542"/>
                  </a:lnTo>
                  <a:lnTo>
                    <a:pt x="1193801" y="319887"/>
                  </a:lnTo>
                  <a:lnTo>
                    <a:pt x="1179513" y="314500"/>
                  </a:lnTo>
                  <a:lnTo>
                    <a:pt x="1167766" y="310697"/>
                  </a:lnTo>
                  <a:lnTo>
                    <a:pt x="1157923" y="307845"/>
                  </a:lnTo>
                  <a:lnTo>
                    <a:pt x="1150621" y="306260"/>
                  </a:lnTo>
                  <a:lnTo>
                    <a:pt x="1144588" y="304992"/>
                  </a:lnTo>
                  <a:lnTo>
                    <a:pt x="1213168" y="238125"/>
                  </a:lnTo>
                  <a:close/>
                  <a:moveTo>
                    <a:pt x="1555569" y="0"/>
                  </a:moveTo>
                  <a:lnTo>
                    <a:pt x="1566687" y="0"/>
                  </a:lnTo>
                  <a:lnTo>
                    <a:pt x="1578441" y="0"/>
                  </a:lnTo>
                  <a:lnTo>
                    <a:pt x="1589876" y="1272"/>
                  </a:lnTo>
                  <a:lnTo>
                    <a:pt x="1601948" y="2862"/>
                  </a:lnTo>
                  <a:lnTo>
                    <a:pt x="1614337" y="5088"/>
                  </a:lnTo>
                  <a:lnTo>
                    <a:pt x="1627043" y="7950"/>
                  </a:lnTo>
                  <a:lnTo>
                    <a:pt x="1640385" y="11766"/>
                  </a:lnTo>
                  <a:lnTo>
                    <a:pt x="1653409" y="16218"/>
                  </a:lnTo>
                  <a:lnTo>
                    <a:pt x="1667386" y="21624"/>
                  </a:lnTo>
                  <a:lnTo>
                    <a:pt x="1681363" y="27984"/>
                  </a:lnTo>
                  <a:lnTo>
                    <a:pt x="1695976" y="35298"/>
                  </a:lnTo>
                  <a:lnTo>
                    <a:pt x="1710588" y="42930"/>
                  </a:lnTo>
                  <a:lnTo>
                    <a:pt x="1725836" y="52152"/>
                  </a:lnTo>
                  <a:lnTo>
                    <a:pt x="1741084" y="62010"/>
                  </a:lnTo>
                  <a:lnTo>
                    <a:pt x="1756649" y="72822"/>
                  </a:lnTo>
                  <a:lnTo>
                    <a:pt x="1772850" y="84588"/>
                  </a:lnTo>
                  <a:lnTo>
                    <a:pt x="1789051" y="97626"/>
                  </a:lnTo>
                  <a:lnTo>
                    <a:pt x="1804617" y="111300"/>
                  </a:lnTo>
                  <a:lnTo>
                    <a:pt x="1819547" y="124656"/>
                  </a:lnTo>
                  <a:lnTo>
                    <a:pt x="1832571" y="138330"/>
                  </a:lnTo>
                  <a:lnTo>
                    <a:pt x="1844642" y="151686"/>
                  </a:lnTo>
                  <a:lnTo>
                    <a:pt x="1856078" y="165042"/>
                  </a:lnTo>
                  <a:lnTo>
                    <a:pt x="1865608" y="178398"/>
                  </a:lnTo>
                  <a:lnTo>
                    <a:pt x="1874502" y="191755"/>
                  </a:lnTo>
                  <a:lnTo>
                    <a:pt x="1881809" y="204475"/>
                  </a:lnTo>
                  <a:lnTo>
                    <a:pt x="1888797" y="217831"/>
                  </a:lnTo>
                  <a:lnTo>
                    <a:pt x="1894197" y="230869"/>
                  </a:lnTo>
                  <a:lnTo>
                    <a:pt x="1898962" y="243907"/>
                  </a:lnTo>
                  <a:lnTo>
                    <a:pt x="1902457" y="256309"/>
                  </a:lnTo>
                  <a:lnTo>
                    <a:pt x="1905633" y="268711"/>
                  </a:lnTo>
                  <a:lnTo>
                    <a:pt x="1907857" y="281113"/>
                  </a:lnTo>
                  <a:lnTo>
                    <a:pt x="1908810" y="293197"/>
                  </a:lnTo>
                  <a:lnTo>
                    <a:pt x="1909763" y="305281"/>
                  </a:lnTo>
                  <a:lnTo>
                    <a:pt x="1909763" y="316729"/>
                  </a:lnTo>
                  <a:lnTo>
                    <a:pt x="1908492" y="328177"/>
                  </a:lnTo>
                  <a:lnTo>
                    <a:pt x="1907539" y="339307"/>
                  </a:lnTo>
                  <a:lnTo>
                    <a:pt x="1905316" y="350437"/>
                  </a:lnTo>
                  <a:lnTo>
                    <a:pt x="1902457" y="360931"/>
                  </a:lnTo>
                  <a:lnTo>
                    <a:pt x="1899598" y="371425"/>
                  </a:lnTo>
                  <a:lnTo>
                    <a:pt x="1895786" y="381601"/>
                  </a:lnTo>
                  <a:lnTo>
                    <a:pt x="1891656" y="391459"/>
                  </a:lnTo>
                  <a:lnTo>
                    <a:pt x="1887527" y="400681"/>
                  </a:lnTo>
                  <a:lnTo>
                    <a:pt x="1882762" y="409903"/>
                  </a:lnTo>
                  <a:lnTo>
                    <a:pt x="1877361" y="418490"/>
                  </a:lnTo>
                  <a:lnTo>
                    <a:pt x="1871643" y="426758"/>
                  </a:lnTo>
                  <a:lnTo>
                    <a:pt x="1865925" y="434708"/>
                  </a:lnTo>
                  <a:lnTo>
                    <a:pt x="1860208" y="442340"/>
                  </a:lnTo>
                  <a:lnTo>
                    <a:pt x="1854172" y="449336"/>
                  </a:lnTo>
                  <a:lnTo>
                    <a:pt x="1847501" y="456014"/>
                  </a:lnTo>
                  <a:lnTo>
                    <a:pt x="1841783" y="463328"/>
                  </a:lnTo>
                  <a:lnTo>
                    <a:pt x="1830983" y="476048"/>
                  </a:lnTo>
                  <a:lnTo>
                    <a:pt x="1801122" y="514208"/>
                  </a:lnTo>
                  <a:lnTo>
                    <a:pt x="1764909" y="560636"/>
                  </a:lnTo>
                  <a:lnTo>
                    <a:pt x="1730283" y="604838"/>
                  </a:lnTo>
                  <a:lnTo>
                    <a:pt x="1729648" y="593708"/>
                  </a:lnTo>
                  <a:lnTo>
                    <a:pt x="1728377" y="581306"/>
                  </a:lnTo>
                  <a:lnTo>
                    <a:pt x="1726471" y="567632"/>
                  </a:lnTo>
                  <a:lnTo>
                    <a:pt x="1723930" y="553322"/>
                  </a:lnTo>
                  <a:lnTo>
                    <a:pt x="1720118" y="537740"/>
                  </a:lnTo>
                  <a:lnTo>
                    <a:pt x="1715353" y="521840"/>
                  </a:lnTo>
                  <a:lnTo>
                    <a:pt x="1712494" y="513254"/>
                  </a:lnTo>
                  <a:lnTo>
                    <a:pt x="1709318" y="504668"/>
                  </a:lnTo>
                  <a:lnTo>
                    <a:pt x="1705823" y="496082"/>
                  </a:lnTo>
                  <a:lnTo>
                    <a:pt x="1702011" y="487178"/>
                  </a:lnTo>
                  <a:lnTo>
                    <a:pt x="1697882" y="477638"/>
                  </a:lnTo>
                  <a:lnTo>
                    <a:pt x="1693117" y="468098"/>
                  </a:lnTo>
                  <a:lnTo>
                    <a:pt x="1688034" y="458876"/>
                  </a:lnTo>
                  <a:lnTo>
                    <a:pt x="1682952" y="449018"/>
                  </a:lnTo>
                  <a:lnTo>
                    <a:pt x="1677234" y="439160"/>
                  </a:lnTo>
                  <a:lnTo>
                    <a:pt x="1670881" y="428984"/>
                  </a:lnTo>
                  <a:lnTo>
                    <a:pt x="1664527" y="418808"/>
                  </a:lnTo>
                  <a:lnTo>
                    <a:pt x="1657221" y="408631"/>
                  </a:lnTo>
                  <a:lnTo>
                    <a:pt x="1649915" y="398137"/>
                  </a:lnTo>
                  <a:lnTo>
                    <a:pt x="1641973" y="387643"/>
                  </a:lnTo>
                  <a:lnTo>
                    <a:pt x="1633079" y="376831"/>
                  </a:lnTo>
                  <a:lnTo>
                    <a:pt x="1624184" y="365701"/>
                  </a:lnTo>
                  <a:lnTo>
                    <a:pt x="1614337" y="354889"/>
                  </a:lnTo>
                  <a:lnTo>
                    <a:pt x="1604489" y="343441"/>
                  </a:lnTo>
                  <a:lnTo>
                    <a:pt x="1593688" y="332311"/>
                  </a:lnTo>
                  <a:lnTo>
                    <a:pt x="1582570" y="320863"/>
                  </a:lnTo>
                  <a:lnTo>
                    <a:pt x="1571134" y="310051"/>
                  </a:lnTo>
                  <a:lnTo>
                    <a:pt x="1559381" y="299239"/>
                  </a:lnTo>
                  <a:lnTo>
                    <a:pt x="1548263" y="289381"/>
                  </a:lnTo>
                  <a:lnTo>
                    <a:pt x="1536827" y="279523"/>
                  </a:lnTo>
                  <a:lnTo>
                    <a:pt x="1525709" y="270619"/>
                  </a:lnTo>
                  <a:lnTo>
                    <a:pt x="1514590" y="262351"/>
                  </a:lnTo>
                  <a:lnTo>
                    <a:pt x="1503472" y="254083"/>
                  </a:lnTo>
                  <a:lnTo>
                    <a:pt x="1492672" y="246451"/>
                  </a:lnTo>
                  <a:lnTo>
                    <a:pt x="1481871" y="239137"/>
                  </a:lnTo>
                  <a:lnTo>
                    <a:pt x="1471388" y="232777"/>
                  </a:lnTo>
                  <a:lnTo>
                    <a:pt x="1460905" y="226417"/>
                  </a:lnTo>
                  <a:lnTo>
                    <a:pt x="1450740" y="220693"/>
                  </a:lnTo>
                  <a:lnTo>
                    <a:pt x="1440575" y="215287"/>
                  </a:lnTo>
                  <a:lnTo>
                    <a:pt x="1430410" y="210199"/>
                  </a:lnTo>
                  <a:lnTo>
                    <a:pt x="1420562" y="205747"/>
                  </a:lnTo>
                  <a:lnTo>
                    <a:pt x="1411350" y="201613"/>
                  </a:lnTo>
                  <a:lnTo>
                    <a:pt x="1401820" y="197479"/>
                  </a:lnTo>
                  <a:lnTo>
                    <a:pt x="1392925" y="193981"/>
                  </a:lnTo>
                  <a:lnTo>
                    <a:pt x="1375136" y="187620"/>
                  </a:lnTo>
                  <a:lnTo>
                    <a:pt x="1358300" y="182850"/>
                  </a:lnTo>
                  <a:lnTo>
                    <a:pt x="1342417" y="178716"/>
                  </a:lnTo>
                  <a:lnTo>
                    <a:pt x="1327805" y="175536"/>
                  </a:lnTo>
                  <a:lnTo>
                    <a:pt x="1314145" y="173310"/>
                  </a:lnTo>
                  <a:lnTo>
                    <a:pt x="1301756" y="171720"/>
                  </a:lnTo>
                  <a:lnTo>
                    <a:pt x="1290638" y="171084"/>
                  </a:lnTo>
                  <a:lnTo>
                    <a:pt x="1330346" y="138966"/>
                  </a:lnTo>
                  <a:lnTo>
                    <a:pt x="1370689" y="105894"/>
                  </a:lnTo>
                  <a:lnTo>
                    <a:pt x="1405950" y="76638"/>
                  </a:lnTo>
                  <a:lnTo>
                    <a:pt x="1419609" y="64554"/>
                  </a:lnTo>
                  <a:lnTo>
                    <a:pt x="1429774" y="55650"/>
                  </a:lnTo>
                  <a:lnTo>
                    <a:pt x="1435810" y="49926"/>
                  </a:lnTo>
                  <a:lnTo>
                    <a:pt x="1442163" y="44520"/>
                  </a:lnTo>
                  <a:lnTo>
                    <a:pt x="1448834" y="39432"/>
                  </a:lnTo>
                  <a:lnTo>
                    <a:pt x="1455505" y="34026"/>
                  </a:lnTo>
                  <a:lnTo>
                    <a:pt x="1463129" y="29256"/>
                  </a:lnTo>
                  <a:lnTo>
                    <a:pt x="1470753" y="24486"/>
                  </a:lnTo>
                  <a:lnTo>
                    <a:pt x="1479012" y="20352"/>
                  </a:lnTo>
                  <a:lnTo>
                    <a:pt x="1487271" y="16218"/>
                  </a:lnTo>
                  <a:lnTo>
                    <a:pt x="1495848" y="13038"/>
                  </a:lnTo>
                  <a:lnTo>
                    <a:pt x="1505378" y="9540"/>
                  </a:lnTo>
                  <a:lnTo>
                    <a:pt x="1514590" y="6996"/>
                  </a:lnTo>
                  <a:lnTo>
                    <a:pt x="1524438" y="4770"/>
                  </a:lnTo>
                  <a:lnTo>
                    <a:pt x="1534285" y="2544"/>
                  </a:lnTo>
                  <a:lnTo>
                    <a:pt x="1544768" y="1272"/>
                  </a:lnTo>
                  <a:lnTo>
                    <a:pt x="15555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2031080" y="2141892"/>
            <a:ext cx="4930862" cy="2180987"/>
          </a:xfrm>
        </p:spPr>
        <p:txBody>
          <a:bodyPr>
            <a:noAutofit/>
          </a:bodyPr>
          <a:lstStyle>
            <a:lvl1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743613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7188" indent="-357188">
              <a:buSzPct val="100000"/>
              <a:buFont typeface="Wingdings" panose="05000000000000000000" pitchFamily="2" charset="2"/>
              <a:buChar char="±"/>
              <a:defRPr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0197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776" y="2718974"/>
            <a:ext cx="6996110" cy="957127"/>
          </a:xfrm>
        </p:spPr>
        <p:txBody>
          <a:bodyPr anchor="b"/>
          <a:lstStyle>
            <a:lvl1pPr>
              <a:defRPr sz="4000" b="0">
                <a:solidFill>
                  <a:schemeClr val="accent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5776" y="3868555"/>
            <a:ext cx="6996110" cy="6182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123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305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436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698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42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183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997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864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785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055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75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034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46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1409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9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6000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51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989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720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08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236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040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339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3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94850" y="636870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www.1ppt.com/word/      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www.1ppt.com/excel/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10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09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04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5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wave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2F288E0-7875-42C4-84C8-98DBBD3BF4D2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A6A6A6"/>
                </a:solidFill>
                <a:latin typeface="Arial" charset="0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784350"/>
            <a:ext cx="80581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606425" y="942975"/>
            <a:ext cx="80803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1" name="Forme lib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/>
            <a:gdLst>
              <a:gd name="T0" fmla="*/ 2147483646 w 5772"/>
              <a:gd name="T1" fmla="*/ 2147483646 h 656"/>
              <a:gd name="T2" fmla="*/ 2147483646 w 5772"/>
              <a:gd name="T3" fmla="*/ 0 h 656"/>
              <a:gd name="T4" fmla="*/ 2147483646 w 5772"/>
              <a:gd name="T5" fmla="*/ 2147483646 h 656"/>
              <a:gd name="T6" fmla="*/ 2147483646 w 5772"/>
              <a:gd name="T7" fmla="*/ 2147483646 h 656"/>
              <a:gd name="T8" fmla="*/ 2147483646 w 5772"/>
              <a:gd name="T9" fmla="*/ 2147483646 h 656"/>
              <a:gd name="T10" fmla="*/ 2147483646 w 5772"/>
              <a:gd name="T11" fmla="*/ 2147483646 h 656"/>
              <a:gd name="T12" fmla="*/ 2147483646 w 5772"/>
              <a:gd name="T13" fmla="*/ 2147483646 h 656"/>
              <a:gd name="T14" fmla="*/ 0 w 5772"/>
              <a:gd name="T15" fmla="*/ 2147483646 h 656"/>
              <a:gd name="T16" fmla="*/ 2147483646 w 5772"/>
              <a:gd name="T17" fmla="*/ 2147483646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BF7825">
                  <a:alpha val="45000"/>
                </a:srgbClr>
              </a:gs>
              <a:gs pos="100000">
                <a:srgbClr val="FFC400">
                  <a:alpha val="54999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3" name="Forme lib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7BC29">
                  <a:shade val="50000"/>
                  <a:alpha val="30000"/>
                  <a:satMod val="130000"/>
                </a:srgbClr>
              </a:gs>
              <a:gs pos="80000">
                <a:srgbClr val="F3A447">
                  <a:shade val="75000"/>
                  <a:alpha val="45000"/>
                  <a:satMod val="140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zh-CN" kern="0" smtClean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035" name="Groupe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55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rgbClr val="E7BC29">
                      <a:shade val="75000"/>
                    </a:srgbClr>
                  </a:gs>
                  <a:gs pos="86000">
                    <a:sysClr val="windowText" lastClr="000000">
                      <a:alpha val="29000"/>
                    </a:sysClr>
                  </a:gs>
                  <a:gs pos="16000">
                    <a:srgbClr val="F3A447">
                      <a:shade val="75000"/>
                      <a:alpha val="56000"/>
                    </a:srgb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altLang="zh-CN" kern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  <p:sp>
          <p:nvSpPr>
            <p:cNvPr id="56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rgbClr val="D092A7"/>
                  </a:gs>
                  <a:gs pos="44000">
                    <a:srgbClr val="A5B592"/>
                  </a:gs>
                  <a:gs pos="33000">
                    <a:srgbClr val="F3A447">
                      <a:alpha val="56000"/>
                    </a:srgb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altLang="zh-CN" kern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730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4" r:id="rId32"/>
    <p:sldLayoutId id="2147483715" r:id="rId33"/>
    <p:sldLayoutId id="2147483716" r:id="rId34"/>
    <p:sldLayoutId id="2147483717" r:id="rId35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357188" indent="-357188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rgbClr val="6D514A"/>
        </a:buClr>
        <a:buSzPct val="90000"/>
        <a:buFont typeface="Wingdings" pitchFamily="2" charset="2"/>
        <a:buChar char="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Calibri" pitchFamily="34" charset="0"/>
        <a:buChar char=" 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771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36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3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8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840302"/>
            <a:ext cx="9144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1" name="组合 8"/>
          <p:cNvGrpSpPr/>
          <p:nvPr/>
        </p:nvGrpSpPr>
        <p:grpSpPr>
          <a:xfrm>
            <a:off x="1244009" y="1987549"/>
            <a:ext cx="3891516" cy="1580982"/>
            <a:chOff x="170336" y="2105678"/>
            <a:chExt cx="5188689" cy="1581632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609813" y="2105678"/>
              <a:ext cx="4182140" cy="554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第</a:t>
              </a:r>
              <a:r>
                <a:rPr lang="zh-CN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四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单元 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· </a:t>
              </a:r>
              <a:r>
                <a:rPr lang="zh-CN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江山多娇</a:t>
              </a:r>
              <a:endPara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170336" y="2763601"/>
              <a:ext cx="5188689" cy="9237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zh-CN" sz="5400" b="1" i="0" u="none" strike="noStrike" kern="1200" cap="none" spc="30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湖心亭看雪</a:t>
              </a:r>
            </a:p>
          </p:txBody>
        </p:sp>
      </p:grpSp>
      <p:pic>
        <p:nvPicPr>
          <p:cNvPr id="8" name="Picture 3" descr="C:\Users\Administrator\Desktop\苏教8上大封面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948" y="1484416"/>
            <a:ext cx="3043052" cy="4395389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746277" y="5469038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09" name="文本框 18434"/>
          <p:cNvSpPr txBox="1"/>
          <p:nvPr/>
        </p:nvSpPr>
        <p:spPr>
          <a:xfrm>
            <a:off x="553402" y="1941195"/>
            <a:ext cx="8255120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到亭上，有两人铺毡对坐，一童子烧酒，炉正沸。见余大喜，曰：“湖中焉得更有此人？”拉余同饮。余强饮三大白而别。问其姓氏，是金陵人，客此。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0" name="文本框 18439"/>
          <p:cNvSpPr txBox="1"/>
          <p:nvPr/>
        </p:nvSpPr>
        <p:spPr>
          <a:xfrm>
            <a:off x="656793" y="3228746"/>
            <a:ext cx="7857815" cy="27392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湖心亭，看见还有两个人铺着毡子，面对面坐着，一个小书童在温酒　，酒烧开了。（他们）见到我，喜出望外，说：“湖中怎么可能还有这种人？” 拽着我一起喝酒。我勉强喝下三大杯就告辞。问他们的姓名，他们说是金陵人，现客住这里。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课文翻译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课文翻译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09" name="文本框 18434"/>
          <p:cNvSpPr txBox="1"/>
          <p:nvPr/>
        </p:nvSpPr>
        <p:spPr>
          <a:xfrm>
            <a:off x="553402" y="2049781"/>
            <a:ext cx="398891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及下船，舟子喃喃曰：“莫说相公痴，更有痴似相公者。”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0" name="文本框 18439"/>
          <p:cNvSpPr txBox="1"/>
          <p:nvPr/>
        </p:nvSpPr>
        <p:spPr>
          <a:xfrm>
            <a:off x="516893" y="3610215"/>
            <a:ext cx="3849529" cy="18774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下船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时，船夫嘟嘟哝哝地说：“别说相公痴，还有比我们这位相公更痴的人呢。”　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052" y="1327488"/>
            <a:ext cx="3601397" cy="464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2" y="2110751"/>
            <a:ext cx="783481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作者与两位金陵人在湖心亭巧遇时的心情如何？ 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3" y="2372361"/>
            <a:ext cx="8406277" cy="41549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① 惊喜、愉悦。   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“湖中焉得更有此人”，这一惊叹发之于二客，其实也是作者的心声。作者不直接表述自己巧遇知音的愉悦、惊喜，反写二客，足见作者构思之巧，韵味无穷。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亭中人因意外惊喜才“拉余同饮”，“强饮三大白”。 一个“强”字，传达出作者的兴致之高。本来不会喝酒，但因这意外的相逢又不可不喝，而且连饮三大杯，双方真有点相见恨晚的感觉，由此我们可以联想“酒逢知己千杯少”的喜悦之情了。 </a:t>
            </a:r>
          </a:p>
        </p:txBody>
      </p:sp>
      <p:pic>
        <p:nvPicPr>
          <p:cNvPr id="3074" name="Picture 2" descr="C:\Users\Administrator\Desktop\两课\湖心亭看雪\【素材】《湖心亭看雪》湖心亭景色（苏教） (6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6939" y="68876"/>
            <a:ext cx="2586503" cy="201753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27531"/>
            <a:ext cx="813252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作者与两位金陵人在湖心亭巧遇时的心情如何？  </a:t>
            </a:r>
          </a:p>
          <a:p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43297" y="2219325"/>
            <a:ext cx="8167255" cy="40626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② 惆怅、感伤。   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知己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难觅，难求。为此古人曾发“人生得一知己足矣”的感慨，而作者不经意之间，却遇到了，但紧接着却又是无奈的分别并且难有后会之期。想及如此，怎能不令人惆怅！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教师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小结：如何理解文中“莫说相公痴”中的“痴”，他“痴”表现在何处？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满纸荒唐言，一把辛酸泪。都言作者痴，谁解其中味!”痴迷于天人合一的山水之乐，痴迷于世俗之外的高雅之趣。反映出作者超凡脱俗、孤芳自赏的情怀。中国历史上，有多少这样的古代文人，他们在现实中被压弯了腰，透不过气来，于是，只有在大自然中来舒展自己。他们宁愿自己是山是水是树是花是草是一朵云是一片冰。他们寄情于山水，在山水中来寻找心灵的依托。雪是其节，冰是其志，苍茫天地是其归宿，凌寒独立是其人格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966596"/>
            <a:ext cx="7468076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找出描写雪景的语句，读一读。</a:t>
            </a:r>
          </a:p>
          <a:p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5066" y="2858712"/>
            <a:ext cx="3765993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雾凇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沆砀，天与云与山与水，上下一白。湖上影子，惟长堤一痕、湖心亭一点、与余舟一芥、舟中人两三粒而已。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878" y="1709380"/>
            <a:ext cx="3462715" cy="386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1160" y="1862395"/>
            <a:ext cx="7468076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这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段景物描写虽只有两句话，但写得很美，意蕴也很深远。请你结合朗读体会，细细品味它的美，分别说说它们美在哪儿？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7253" y="2886018"/>
            <a:ext cx="7468553" cy="36933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一句作者连用三个“与”，生动地写出了天空、云层、湖水之间白茫茫浑然难辨的景象，写的是由上到下的全景，突出天地茫茫，阔大辽远之势，即着眼于“大”字。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一句作者变换角度，连用“一痕、一点、一芥、两三粒”，由大到小，由远到近，不仅表现了视线的移动，景色的变化，而且暗示了小船在夜色中缓缓行进，展现了一个微妙而变幻的意境，给人一种似有若无，依稀恍惚之感。突出“小”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55471"/>
            <a:ext cx="8437721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“一白”“一痕”“一点”“一芥”“两三粒”这些语言生动形象、华丽优美吗？</a:t>
            </a:r>
          </a:p>
          <a:p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46778" y="2338079"/>
            <a:ext cx="803624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。相反，文字简练朴素，不加渲染，寥寥几笔就勾勒出湖中雪景之美，这种写作方法就称之谓白描。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44354" y="3628639"/>
            <a:ext cx="7916815" cy="30008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白描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是中国画的一种技法，是指一种不加色彩或很少用色彩，而只用墨线在白底上勾勒物象的画法。（展示图画）作为一种描写方法，是指抓住事物的特征，以质朴的文字，寥廖几笔就勾勒出事物形象的描写方法。白描用于写人，只需三言两语即可勾画出人物的外貌和神态，使读者如见其人。白描用于写景，只需几笔就可勾勒出一幅鲜明的图画，使人如临其境。白描用于写事，也只要几笔就可使事态毕现，生动形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55471"/>
            <a:ext cx="843772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判断下列句子哪些才是“淡妆”（白描），并说说白描的作用。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4" y="2428241"/>
            <a:ext cx="8036243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① 枯藤老树昏鸦，小桥流水人家，古道西风瘦马。夕阳西下，断肠人在天涯。(马致远 《天净沙秋思》)</a:t>
            </a:r>
          </a:p>
          <a:p>
            <a:pPr algn="just">
              <a:lnSpc>
                <a:spcPct val="15000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43297" y="3348991"/>
            <a:ext cx="7775369" cy="30008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述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作者运用白描手法对九个景物进行了排列，勾勒了一幅《天涯游子图》。在这幅图中，藤是枯的，树是老的，鸦是黄昏中的，它们给人的情绪是萧索暗淡的。此时再看到小桥流水人家，那种思乡思家的情绪就很自然地从心底弥漫开来。抬头望望远处漫漫古道，听听耳边呼啸秋风，看看跨下长途跋涉的瘦马，啥感觉？只能断肠！仅28字就达到了一种千古绝唱的效果。这就是白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55471"/>
            <a:ext cx="843772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判断下列句子哪些才是“淡妆”（白描），并说说白描的作用。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4" y="2428241"/>
            <a:ext cx="8036243" cy="216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② 毕竟西湖六月中，风光不与四时同。接天莲叶无穷碧，映日荷花别样红。（杨万里《晓出净慈寺送林子方》） </a:t>
            </a:r>
          </a:p>
          <a:p>
            <a:pPr algn="just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③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桃树、杏树、梨树，你不让我，我不让你，都开满了花赶趟儿。红的像火，粉的像霞，白的像雪。（朱自清《春》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 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55471"/>
            <a:ext cx="843772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判断下列句子哪些才是“淡妆”（白描），并说说白描的作用。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4" y="2428240"/>
            <a:ext cx="8036243" cy="13388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④ 他用两手攀着上面，两脚再向上缩；他肥胖的身子向左微倾，显出努力的样子。（朱自清《背影》）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7674" y="3348991"/>
            <a:ext cx="7916618" cy="30008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评述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朱自清仅用“攀”、“缩”、“微倾”这三个极凝练的动词逼真形象地写出父亲攀爬月台时的努力，真实地再现父亲的背影，我们的眼前似乎就出现了那令人终生难忘的感人背影，父亲攀爬月台的背影将永远定格在读者心中。没有一处过多的形容、修饰、陪衬之类的语言，只是白描，只是写实，乍读很平淡，甚至有些拙讷，细细品味，却情真意浓，蕴藏着一股深情。这就是白描的力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2582" y="1909571"/>
            <a:ext cx="4120682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“一切景语皆情语”，假如作者心中有一个春天，那么他笔下的景物就春意盎然；假如作者心中有一份柔情，那么他笔下的景物就温柔缠绵。可是，如果，作者的心中只有孤寂落寞，他笔下的景物会是什么样子呢？让我们随张岱一起去《湖心亭看雪》，欣赏雪景并体会作者情感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851" y="1823597"/>
            <a:ext cx="3699510" cy="4147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855471"/>
            <a:ext cx="843772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判断下列句子哪些才是“淡妆”（白描），并说说白描的作用。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4" y="2428241"/>
            <a:ext cx="8036243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⑤ 方其远出海门，仅如银线；既而渐近，则玉城雪岭际天而来，大声如雷霆，震撼激射，吞天沃日，势极雄豪。（周密《观潮》）</a:t>
            </a:r>
          </a:p>
        </p:txBody>
      </p:sp>
      <p:pic>
        <p:nvPicPr>
          <p:cNvPr id="1026" name="Picture 2" descr="C:\Users\Administrator\Desktop\两课\湖心亭看雪\【素材】《湖心亭看雪》湖心亭景色（苏教）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904" y="3302824"/>
            <a:ext cx="3408504" cy="319297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994" y="1663760"/>
            <a:ext cx="8437721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比较阅读：本文与《江雪》一文的异同？（从写法、表达感情两方面） </a:t>
            </a:r>
          </a:p>
          <a:p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0994" y="2456180"/>
            <a:ext cx="8036243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◎ 在描写手法上，《湖心亭看雪》主要使用白描手法，景人相映；而《江雪》主要使用烘托手法，景为人设。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◎ 在表达情感上，《湖心亭看雪》表达了作者清高自赏的感情和愁绪； 《江雪》表达了作者怀才不遇的孤独感。</a:t>
            </a:r>
          </a:p>
        </p:txBody>
      </p:sp>
      <p:pic>
        <p:nvPicPr>
          <p:cNvPr id="2050" name="Picture 2" descr="C:\Users\Administrator\Desktop\两课\湖心亭看雪\【素材】《湖心亭看雪》湖心亭景色（苏教） (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036" y="4197074"/>
            <a:ext cx="3415964" cy="26609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课文小结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02481" y="2030096"/>
            <a:ext cx="7063740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章以精炼的笔墨，记叙了作者自己湖心亭看雪的经过，描绘了所看到的幽静深远、洁白广阔的雪景图，表现了作者孤独寂寞的心境和淡淡的愁绪。突出了作者遗世独立、卓然不群的高雅情趣。表达了作者遇到知己的喜悦与分别时的惋惜，体现出作者的故国之思，同时也反映了作者不与世俗同流合污、不随波逐流的品质以及远离世俗，孤芳自赏的情怀，同时也寄托人生渺茫的慨叹。作者通过追忆在西湖乘舟看雪的一次经历，写出了雪后西湖之景清新雅致的特点，表现了深挚的隐逸之思，寄寓了幽深的眷恋和感伤的情怀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3050" y="2402791"/>
            <a:ext cx="7643351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1、背诵课文。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2、运用白描手法，写一段《校园的清晨》，</a:t>
            </a:r>
            <a:r>
              <a:rPr kumimoji="0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可写人，可绘景，可叙事</a:t>
            </a: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kumimoji="0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179924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rtl="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rt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 rt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rtl="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rt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 rt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40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istrator\Desktop\常规表格\底图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91150"/>
            <a:ext cx="91440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44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5217" y="1663760"/>
            <a:ext cx="7678299" cy="28079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1、了解作者有关情况，积累文言词语，培养阅读能力；</a:t>
            </a:r>
          </a:p>
          <a:p>
            <a:pPr>
              <a:lnSpc>
                <a:spcPct val="15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2、理解文章内容，把握作者感情，学习白描手法，理解课文叙事、写景、抒情融于一体的写作特点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反复朗读以至成诵，整体感知课文，理解形象、生动、精美的语言特点，感受诗情画意，学习白描手法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欣赏西湖雪后美景并理解作者超凡脱俗的文人雅趣。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2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00100" y="2055495"/>
            <a:ext cx="7543800" cy="2554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明亡后，张岱曾参加过抗清斗争，后来消极避居在浙江剡溪山中，专心从事著述。他的文章缅怀往昔风月繁华，追忆前尘影事，字里行间流露出深沉的故国之思和沧桑之感，总带有淡淡的哀愁。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常规表格\底图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792" y="4702094"/>
            <a:ext cx="8520793" cy="190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1"/>
          <p:cNvSpPr>
            <a:spLocks noChangeArrowheads="1"/>
          </p:cNvSpPr>
          <p:nvPr/>
        </p:nvSpPr>
        <p:spPr bwMode="auto">
          <a:xfrm>
            <a:off x="179923" y="1263650"/>
            <a:ext cx="121058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背景链接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275285" y="2303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32033" y="1988504"/>
            <a:ext cx="7482574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720090" eaLnBrk="1" hangingPunct="1">
              <a:lnSpc>
                <a:spcPct val="150000"/>
              </a:lnSpc>
              <a:spcBef>
                <a:spcPts val="1000"/>
              </a:spcBef>
              <a:defRPr/>
            </a:pPr>
            <a:r>
              <a:rPr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湖心亭</a:t>
            </a:r>
            <a:r>
              <a:rPr 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位于西湖中，据说宋代整修西湖时，以湖泥堆成小岛，明嘉靖三十一年（1552）在山上建成亭阁，取名“湖心亭”。湖心亭四面环水，花柳相映，绿水盈盈环抱，青山苍苍遥峙，水色山光一片，这是观赏西湖风景的好地方，因常有文人墨客到此赏景。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0081" y="3290889"/>
            <a:ext cx="410646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>
          <a:xfrm>
            <a:off x="473645" y="2049463"/>
            <a:ext cx="8393907" cy="3427730"/>
          </a:xfrm>
          <a:prstGeom prst="rect">
            <a:avLst/>
          </a:prstGeom>
          <a:noFill/>
        </p:spPr>
        <p:txBody>
          <a:bodyPr/>
          <a:lstStyle/>
          <a:p>
            <a:pPr marL="228600" indent="-228600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崇祯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(chóng zhēn)  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  毳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（cuì）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衣        雾凇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（sōng）</a:t>
            </a:r>
          </a:p>
          <a:p>
            <a:pPr marL="228600" indent="-228600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沆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（hàng）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砀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（dàng）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铺毡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(zhān)  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  喃喃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（nán）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</a:p>
          <a:p>
            <a:pPr marL="228600" indent="-228600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更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（gēng）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定                 更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(gèng)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有此人   强</a:t>
            </a:r>
            <a:r>
              <a:rPr sz="2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(qiǎng)</a:t>
            </a:r>
            <a:r>
              <a:rPr sz="24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>
          <a:xfrm>
            <a:off x="593884" y="1924685"/>
            <a:ext cx="7684770" cy="3427730"/>
          </a:xfrm>
          <a:prstGeom prst="rect">
            <a:avLst/>
          </a:prstGeom>
          <a:noFill/>
        </p:spPr>
        <p:txBody>
          <a:bodyPr/>
          <a:lstStyle/>
          <a:p>
            <a:pPr marL="228600" indent="-228600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sz="2800" kern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词类活用</a:t>
            </a:r>
            <a:r>
              <a:rPr sz="280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：客此</a:t>
            </a:r>
            <a:r>
              <a:rPr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： 客，客居，名词作动词。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09" name="文本框 18434"/>
          <p:cNvSpPr txBox="1"/>
          <p:nvPr/>
        </p:nvSpPr>
        <p:spPr>
          <a:xfrm>
            <a:off x="792003" y="2247265"/>
            <a:ext cx="3843337" cy="1446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崇祯五年十二月，余住西湖。大雪三日，湖中人鸟声俱绝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8440" name="文本框 18439"/>
          <p:cNvSpPr txBox="1"/>
          <p:nvPr/>
        </p:nvSpPr>
        <p:spPr>
          <a:xfrm>
            <a:off x="577214" y="3935731"/>
            <a:ext cx="3962887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明崇祯五年十二月，我正住在西湖边。连续下了三天大   雪，西湖中人、鸟、声音都没有了。</a:t>
            </a: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课文翻译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341" y="1946911"/>
            <a:ext cx="4055745" cy="3865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97894" y="2049463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09" name="文本框 18434"/>
          <p:cNvSpPr txBox="1"/>
          <p:nvPr/>
        </p:nvSpPr>
        <p:spPr>
          <a:xfrm>
            <a:off x="678093" y="1929319"/>
            <a:ext cx="7640572" cy="21852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是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日，更定矣，余拿一小舟，拥毳衣炉火，独往湖心亭看雪。雾凇沆砀，天与云与山与水，上下一白。湖上影子，惟长堤一痕，湖心亭一点，与余舟一芥，舟中人有两三粒而已。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0" name="文本框 18439"/>
          <p:cNvSpPr txBox="1"/>
          <p:nvPr/>
        </p:nvSpPr>
        <p:spPr>
          <a:xfrm>
            <a:off x="719137" y="3691882"/>
            <a:ext cx="7929068" cy="2369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这一天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，晚上八点了，我划一条小船， 抱着细毛皮衣和火炉，独自往湖心亭看雪。寒气弥漫，白茫茫一片，（只见）天和云、和山、和水，上下全是白色的。湖上映出出的影子，只有像一条印记的长堤，像一个墨点的湖心亭，和我那像一片芥叶的小船，像米粒一般大小的船中两三个人罢了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9923" y="1263650"/>
            <a:ext cx="12105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课文翻译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">
      <a:dk1>
        <a:srgbClr val="292929"/>
      </a:dk1>
      <a:lt1>
        <a:sysClr val="window" lastClr="FFFFFF"/>
      </a:lt1>
      <a:dk2>
        <a:srgbClr val="292929"/>
      </a:dk2>
      <a:lt2>
        <a:srgbClr val="FFFFFF"/>
      </a:lt2>
      <a:accent1>
        <a:srgbClr val="926C62"/>
      </a:accent1>
      <a:accent2>
        <a:srgbClr val="9D8855"/>
      </a:accent2>
      <a:accent3>
        <a:srgbClr val="B07982"/>
      </a:accent3>
      <a:accent4>
        <a:srgbClr val="62A088"/>
      </a:accent4>
      <a:accent5>
        <a:srgbClr val="5F77AB"/>
      </a:accent5>
      <a:accent6>
        <a:srgbClr val="FFC000"/>
      </a:accent6>
      <a:hlink>
        <a:srgbClr val="2998E3"/>
      </a:hlink>
      <a:folHlink>
        <a:srgbClr val="A5A5A5"/>
      </a:folHlink>
    </a:clrScheme>
    <a:fontScheme name="自定义 6">
      <a:majorFont>
        <a:latin typeface="Baskerville Old Face"/>
        <a:ea typeface="华文中宋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2933</Words>
  <Application>Microsoft Office PowerPoint</Application>
  <PresentationFormat>全屏显示(4:3)</PresentationFormat>
  <Paragraphs>106</Paragraphs>
  <Slides>24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第一PPT模板网-WWW.1PPT.COM</vt:lpstr>
      <vt:lpstr>第一PPT模板网-WWW.1PPT.COM 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437</cp:revision>
  <dcterms:created xsi:type="dcterms:W3CDTF">2013-07-01T03:05:00Z</dcterms:created>
  <dcterms:modified xsi:type="dcterms:W3CDTF">2019-07-15T08:46:27Z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