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8" r:id="rId5"/>
    <p:sldId id="265" r:id="rId6"/>
    <p:sldId id="261" r:id="rId7"/>
    <p:sldId id="259" r:id="rId8"/>
    <p:sldId id="260" r:id="rId9"/>
    <p:sldId id="262" r:id="rId10"/>
    <p:sldId id="266" r:id="rId11"/>
    <p:sldId id="271" r:id="rId12"/>
    <p:sldId id="270" r:id="rId13"/>
    <p:sldId id="272" r:id="rId14"/>
    <p:sldId id="274" r:id="rId15"/>
    <p:sldId id="267" r:id="rId16"/>
    <p:sldId id="273" r:id="rId17"/>
    <p:sldId id="269" r:id="rId18"/>
    <p:sldId id="263" r:id="rId19"/>
    <p:sldId id="275" r:id="rId20"/>
    <p:sldId id="268" r:id="rId21"/>
    <p:sldId id="276" r:id="rId22"/>
    <p:sldId id="264" r:id="rId23"/>
    <p:sldId id="277" r:id="rId24"/>
    <p:sldId id="257" r:id="rId25"/>
  </p:sldIdLst>
  <p:sldSz cx="12192000" cy="6858000"/>
  <p:notesSz cx="6858000" cy="9144000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-402" y="-16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9" Type="http://schemas.openxmlformats.org/officeDocument/2006/relationships/tags" Target="tags/tag10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14AE39-2F60-4C6B-9169-8664FB1A72E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54769B-CBA0-436E-A717-5C17CB7FDEB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4769B-CBA0-436E-A717-5C17CB7FDE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4769B-CBA0-436E-A717-5C17CB7FDE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4769B-CBA0-436E-A717-5C17CB7FDE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4769B-CBA0-436E-A717-5C17CB7FDE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4769B-CBA0-436E-A717-5C17CB7FDE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4769B-CBA0-436E-A717-5C17CB7FDE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4769B-CBA0-436E-A717-5C17CB7FDE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4769B-CBA0-436E-A717-5C17CB7FDE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4769B-CBA0-436E-A717-5C17CB7FDE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4769B-CBA0-436E-A717-5C17CB7FDE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4769B-CBA0-436E-A717-5C17CB7FDE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4769B-CBA0-436E-A717-5C17CB7FDE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4769B-CBA0-436E-A717-5C17CB7FDE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4769B-CBA0-436E-A717-5C17CB7FDE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4769B-CBA0-436E-A717-5C17CB7FDE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4769B-CBA0-436E-A717-5C17CB7FDE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4769B-CBA0-436E-A717-5C17CB7FDE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4769B-CBA0-436E-A717-5C17CB7FDE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4769B-CBA0-436E-A717-5C17CB7FDE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4769B-CBA0-436E-A717-5C17CB7FDE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4769B-CBA0-436E-A717-5C17CB7FDE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4769B-CBA0-436E-A717-5C17CB7FDE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D845C-C398-42D2-8D2C-FF4BB60BB2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48DF-E1FF-4D7A-A0AD-73380BC7EC5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D845C-C398-42D2-8D2C-FF4BB60BB2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48DF-E1FF-4D7A-A0AD-73380BC7EC5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D845C-C398-42D2-8D2C-FF4BB60BB2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48DF-E1FF-4D7A-A0AD-73380BC7EC5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D845C-C398-42D2-8D2C-FF4BB60BB2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48DF-E1FF-4D7A-A0AD-73380BC7EC5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D845C-C398-42D2-8D2C-FF4BB60BB2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48DF-E1FF-4D7A-A0AD-73380BC7EC5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D845C-C398-42D2-8D2C-FF4BB60BB2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48DF-E1FF-4D7A-A0AD-73380BC7EC5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D845C-C398-42D2-8D2C-FF4BB60BB2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48DF-E1FF-4D7A-A0AD-73380BC7EC58}" type="slidenum">
              <a:rPr lang="zh-CN" altLang="en-US" smtClean="0"/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8325228" y="5859625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精美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工作总结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www.1ppt.com/xiazai/zongjie/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工作计划：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www.1ppt.com/xiazai/jihua/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商务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www.1ppt.com/moban/shangwu/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个人简历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www.1ppt.com/xiazai/jianli/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毕业答辩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www.1ppt.com/xiazai/dabian/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工作汇报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www.1ppt.com/xiazai/huibao/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D845C-C398-42D2-8D2C-FF4BB60BB2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48DF-E1FF-4D7A-A0AD-73380BC7EC5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D845C-C398-42D2-8D2C-FF4BB60BB2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48DF-E1FF-4D7A-A0AD-73380BC7EC5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D845C-C398-42D2-8D2C-FF4BB60BB2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48DF-E1FF-4D7A-A0AD-73380BC7EC5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D845C-C398-42D2-8D2C-FF4BB60BB2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48DF-E1FF-4D7A-A0AD-73380BC7EC5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D845C-C398-42D2-8D2C-FF4BB60BB2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B48DF-E1FF-4D7A-A0AD-73380BC7EC5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0.x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0.png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4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3.jpeg"/><Relationship Id="rId1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5.xml"/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9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7.xml"/><Relationship Id="rId8" Type="http://schemas.openxmlformats.org/officeDocument/2006/relationships/tags" Target="../tags/tag6.xml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image" Target="../media/image5.png"/><Relationship Id="rId3" Type="http://schemas.openxmlformats.org/officeDocument/2006/relationships/tags" Target="../tags/tag2.xml"/><Relationship Id="rId2" Type="http://schemas.openxmlformats.org/officeDocument/2006/relationships/image" Target="../media/image4.png"/><Relationship Id="rId13" Type="http://schemas.openxmlformats.org/officeDocument/2006/relationships/notesSlide" Target="../notesSlides/notesSlide6.xml"/><Relationship Id="rId12" Type="http://schemas.openxmlformats.org/officeDocument/2006/relationships/slideLayout" Target="../slideLayouts/slideLayout2.xml"/><Relationship Id="rId11" Type="http://schemas.openxmlformats.org/officeDocument/2006/relationships/tags" Target="../tags/tag9.xml"/><Relationship Id="rId10" Type="http://schemas.openxmlformats.org/officeDocument/2006/relationships/tags" Target="../tags/tag8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218575" y="2934641"/>
            <a:ext cx="5938463" cy="584775"/>
          </a:xfrm>
          <a:prstGeom prst="rect">
            <a:avLst/>
          </a:prstGeom>
          <a:noFill/>
          <a:ln w="19050"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BUSINESS TEMPLATE</a:t>
            </a:r>
            <a:endParaRPr lang="zh-CN" altLang="en-US" sz="3200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698954" y="3624500"/>
            <a:ext cx="6922436" cy="830997"/>
          </a:xfrm>
          <a:prstGeom prst="rect">
            <a:avLst/>
          </a:prstGeom>
          <a:noFill/>
          <a:ln w="19050"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论文答</a:t>
            </a:r>
            <a:r>
              <a:rPr lang="zh-CN" altLang="en-US" sz="4800" b="1" dirty="0" smtClean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辩开题报告模</a:t>
            </a:r>
            <a:r>
              <a:rPr lang="zh-CN" altLang="en-US" sz="4800" b="1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板</a:t>
            </a:r>
            <a:endParaRPr lang="zh-CN" altLang="en-US" sz="4800" b="1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481484" y="4584755"/>
            <a:ext cx="74126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200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Just for today I will try to live through this day only and not tackle my whole life problem at once. Just for today I will try to live through this day only and not tackle my whole life problem at once.</a:t>
            </a:r>
            <a:endParaRPr lang="zh-CN" altLang="en-US" sz="1200" dirty="0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5636586" y="1618752"/>
            <a:ext cx="1102438" cy="1102778"/>
            <a:chOff x="4046338" y="5108725"/>
            <a:chExt cx="579438" cy="579617"/>
          </a:xfrm>
          <a:effectLst>
            <a:outerShdw blurRad="50800" dist="25400" dir="5400000" sx="102000" sy="102000" algn="ctr" rotWithShape="0">
              <a:srgbClr val="000000">
                <a:alpha val="43137"/>
              </a:srgbClr>
            </a:outerShdw>
          </a:effectLst>
        </p:grpSpPr>
        <p:sp>
          <p:nvSpPr>
            <p:cNvPr id="7" name="Oval 54"/>
            <p:cNvSpPr>
              <a:spLocks noChangeArrowheads="1"/>
            </p:cNvSpPr>
            <p:nvPr/>
          </p:nvSpPr>
          <p:spPr bwMode="auto">
            <a:xfrm>
              <a:off x="4046338" y="5108725"/>
              <a:ext cx="579438" cy="579617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57150">
              <a:solidFill>
                <a:schemeClr val="bg1"/>
              </a:solidFill>
            </a:ln>
          </p:spPr>
          <p:txBody>
            <a:bodyPr/>
            <a:lstStyle/>
            <a:p>
              <a:endParaRPr lang="zh-CN" altLang="en-US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  <p:grpSp>
          <p:nvGrpSpPr>
            <p:cNvPr id="8" name="Group 55"/>
            <p:cNvGrpSpPr/>
            <p:nvPr/>
          </p:nvGrpSpPr>
          <p:grpSpPr bwMode="auto">
            <a:xfrm>
              <a:off x="4236839" y="5267524"/>
              <a:ext cx="201613" cy="255667"/>
              <a:chOff x="0" y="0"/>
              <a:chExt cx="127" cy="161"/>
            </a:xfrm>
          </p:grpSpPr>
          <p:sp>
            <p:nvSpPr>
              <p:cNvPr id="9" name="Freeform 56"/>
              <p:cNvSpPr/>
              <p:nvPr/>
            </p:nvSpPr>
            <p:spPr bwMode="auto">
              <a:xfrm>
                <a:off x="0" y="0"/>
                <a:ext cx="127" cy="161"/>
              </a:xfrm>
              <a:custGeom>
                <a:avLst/>
                <a:gdLst>
                  <a:gd name="T0" fmla="*/ 17 w 77"/>
                  <a:gd name="T1" fmla="*/ 90 h 98"/>
                  <a:gd name="T2" fmla="*/ 9 w 77"/>
                  <a:gd name="T3" fmla="*/ 90 h 98"/>
                  <a:gd name="T4" fmla="*/ 9 w 77"/>
                  <a:gd name="T5" fmla="*/ 8 h 98"/>
                  <a:gd name="T6" fmla="*/ 72 w 77"/>
                  <a:gd name="T7" fmla="*/ 8 h 98"/>
                  <a:gd name="T8" fmla="*/ 77 w 77"/>
                  <a:gd name="T9" fmla="*/ 4 h 98"/>
                  <a:gd name="T10" fmla="*/ 72 w 77"/>
                  <a:gd name="T11" fmla="*/ 0 h 98"/>
                  <a:gd name="T12" fmla="*/ 4 w 77"/>
                  <a:gd name="T13" fmla="*/ 0 h 98"/>
                  <a:gd name="T14" fmla="*/ 0 w 77"/>
                  <a:gd name="T15" fmla="*/ 4 h 98"/>
                  <a:gd name="T16" fmla="*/ 0 w 77"/>
                  <a:gd name="T17" fmla="*/ 94 h 98"/>
                  <a:gd name="T18" fmla="*/ 4 w 77"/>
                  <a:gd name="T19" fmla="*/ 98 h 98"/>
                  <a:gd name="T20" fmla="*/ 17 w 77"/>
                  <a:gd name="T21" fmla="*/ 98 h 98"/>
                  <a:gd name="T22" fmla="*/ 21 w 77"/>
                  <a:gd name="T23" fmla="*/ 94 h 98"/>
                  <a:gd name="T24" fmla="*/ 17 w 77"/>
                  <a:gd name="T25" fmla="*/ 90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7" h="98">
                    <a:moveTo>
                      <a:pt x="17" y="90"/>
                    </a:moveTo>
                    <a:cubicBezTo>
                      <a:pt x="9" y="90"/>
                      <a:pt x="9" y="90"/>
                      <a:pt x="9" y="90"/>
                    </a:cubicBezTo>
                    <a:cubicBezTo>
                      <a:pt x="9" y="8"/>
                      <a:pt x="9" y="8"/>
                      <a:pt x="9" y="8"/>
                    </a:cubicBezTo>
                    <a:cubicBezTo>
                      <a:pt x="72" y="8"/>
                      <a:pt x="72" y="8"/>
                      <a:pt x="72" y="8"/>
                    </a:cubicBezTo>
                    <a:cubicBezTo>
                      <a:pt x="75" y="8"/>
                      <a:pt x="77" y="6"/>
                      <a:pt x="77" y="4"/>
                    </a:cubicBezTo>
                    <a:cubicBezTo>
                      <a:pt x="77" y="1"/>
                      <a:pt x="75" y="0"/>
                      <a:pt x="72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7"/>
                      <a:pt x="2" y="98"/>
                      <a:pt x="4" y="98"/>
                    </a:cubicBezTo>
                    <a:cubicBezTo>
                      <a:pt x="17" y="98"/>
                      <a:pt x="17" y="98"/>
                      <a:pt x="17" y="98"/>
                    </a:cubicBezTo>
                    <a:cubicBezTo>
                      <a:pt x="19" y="98"/>
                      <a:pt x="21" y="97"/>
                      <a:pt x="21" y="94"/>
                    </a:cubicBezTo>
                    <a:cubicBezTo>
                      <a:pt x="21" y="92"/>
                      <a:pt x="19" y="90"/>
                      <a:pt x="17" y="9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endParaRPr>
              </a:p>
            </p:txBody>
          </p:sp>
          <p:sp>
            <p:nvSpPr>
              <p:cNvPr id="10" name="Freeform 57"/>
              <p:cNvSpPr/>
              <p:nvPr/>
            </p:nvSpPr>
            <p:spPr bwMode="auto">
              <a:xfrm>
                <a:off x="79" y="94"/>
                <a:ext cx="48" cy="67"/>
              </a:xfrm>
              <a:custGeom>
                <a:avLst/>
                <a:gdLst>
                  <a:gd name="T0" fmla="*/ 24 w 29"/>
                  <a:gd name="T1" fmla="*/ 0 h 41"/>
                  <a:gd name="T2" fmla="*/ 20 w 29"/>
                  <a:gd name="T3" fmla="*/ 5 h 41"/>
                  <a:gd name="T4" fmla="*/ 20 w 29"/>
                  <a:gd name="T5" fmla="*/ 33 h 41"/>
                  <a:gd name="T6" fmla="*/ 4 w 29"/>
                  <a:gd name="T7" fmla="*/ 33 h 41"/>
                  <a:gd name="T8" fmla="*/ 0 w 29"/>
                  <a:gd name="T9" fmla="*/ 37 h 41"/>
                  <a:gd name="T10" fmla="*/ 4 w 29"/>
                  <a:gd name="T11" fmla="*/ 41 h 41"/>
                  <a:gd name="T12" fmla="*/ 24 w 29"/>
                  <a:gd name="T13" fmla="*/ 41 h 41"/>
                  <a:gd name="T14" fmla="*/ 27 w 29"/>
                  <a:gd name="T15" fmla="*/ 40 h 41"/>
                  <a:gd name="T16" fmla="*/ 29 w 29"/>
                  <a:gd name="T17" fmla="*/ 37 h 41"/>
                  <a:gd name="T18" fmla="*/ 29 w 29"/>
                  <a:gd name="T19" fmla="*/ 5 h 41"/>
                  <a:gd name="T20" fmla="*/ 24 w 29"/>
                  <a:gd name="T21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9" h="41">
                    <a:moveTo>
                      <a:pt x="24" y="0"/>
                    </a:moveTo>
                    <a:cubicBezTo>
                      <a:pt x="22" y="0"/>
                      <a:pt x="20" y="2"/>
                      <a:pt x="20" y="5"/>
                    </a:cubicBezTo>
                    <a:cubicBezTo>
                      <a:pt x="20" y="33"/>
                      <a:pt x="20" y="33"/>
                      <a:pt x="20" y="33"/>
                    </a:cubicBezTo>
                    <a:cubicBezTo>
                      <a:pt x="4" y="33"/>
                      <a:pt x="4" y="33"/>
                      <a:pt x="4" y="33"/>
                    </a:cubicBezTo>
                    <a:cubicBezTo>
                      <a:pt x="2" y="33"/>
                      <a:pt x="0" y="35"/>
                      <a:pt x="0" y="37"/>
                    </a:cubicBezTo>
                    <a:cubicBezTo>
                      <a:pt x="0" y="40"/>
                      <a:pt x="2" y="41"/>
                      <a:pt x="4" y="41"/>
                    </a:cubicBezTo>
                    <a:cubicBezTo>
                      <a:pt x="24" y="41"/>
                      <a:pt x="24" y="41"/>
                      <a:pt x="24" y="41"/>
                    </a:cubicBezTo>
                    <a:cubicBezTo>
                      <a:pt x="26" y="41"/>
                      <a:pt x="27" y="41"/>
                      <a:pt x="27" y="40"/>
                    </a:cubicBezTo>
                    <a:cubicBezTo>
                      <a:pt x="28" y="39"/>
                      <a:pt x="29" y="38"/>
                      <a:pt x="29" y="37"/>
                    </a:cubicBezTo>
                    <a:cubicBezTo>
                      <a:pt x="29" y="5"/>
                      <a:pt x="29" y="5"/>
                      <a:pt x="29" y="5"/>
                    </a:cubicBezTo>
                    <a:cubicBezTo>
                      <a:pt x="29" y="2"/>
                      <a:pt x="27" y="0"/>
                      <a:pt x="24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endParaRPr>
              </a:p>
            </p:txBody>
          </p:sp>
          <p:sp>
            <p:nvSpPr>
              <p:cNvPr id="11" name="Freeform 58"/>
              <p:cNvSpPr>
                <a:spLocks noEditPoints="1"/>
              </p:cNvSpPr>
              <p:nvPr/>
            </p:nvSpPr>
            <p:spPr bwMode="auto">
              <a:xfrm>
                <a:off x="45" y="33"/>
                <a:ext cx="78" cy="115"/>
              </a:xfrm>
              <a:custGeom>
                <a:avLst/>
                <a:gdLst>
                  <a:gd name="T0" fmla="*/ 42 w 48"/>
                  <a:gd name="T1" fmla="*/ 2 h 70"/>
                  <a:gd name="T2" fmla="*/ 37 w 48"/>
                  <a:gd name="T3" fmla="*/ 0 h 70"/>
                  <a:gd name="T4" fmla="*/ 28 w 48"/>
                  <a:gd name="T5" fmla="*/ 5 h 70"/>
                  <a:gd name="T6" fmla="*/ 1 w 48"/>
                  <a:gd name="T7" fmla="*/ 53 h 70"/>
                  <a:gd name="T8" fmla="*/ 0 w 48"/>
                  <a:gd name="T9" fmla="*/ 55 h 70"/>
                  <a:gd name="T10" fmla="*/ 1 w 48"/>
                  <a:gd name="T11" fmla="*/ 66 h 70"/>
                  <a:gd name="T12" fmla="*/ 3 w 48"/>
                  <a:gd name="T13" fmla="*/ 69 h 70"/>
                  <a:gd name="T14" fmla="*/ 5 w 48"/>
                  <a:gd name="T15" fmla="*/ 70 h 70"/>
                  <a:gd name="T16" fmla="*/ 7 w 48"/>
                  <a:gd name="T17" fmla="*/ 69 h 70"/>
                  <a:gd name="T18" fmla="*/ 17 w 48"/>
                  <a:gd name="T19" fmla="*/ 64 h 70"/>
                  <a:gd name="T20" fmla="*/ 18 w 48"/>
                  <a:gd name="T21" fmla="*/ 63 h 70"/>
                  <a:gd name="T22" fmla="*/ 46 w 48"/>
                  <a:gd name="T23" fmla="*/ 15 h 70"/>
                  <a:gd name="T24" fmla="*/ 42 w 48"/>
                  <a:gd name="T25" fmla="*/ 2 h 70"/>
                  <a:gd name="T26" fmla="*/ 38 w 48"/>
                  <a:gd name="T27" fmla="*/ 11 h 70"/>
                  <a:gd name="T28" fmla="*/ 11 w 48"/>
                  <a:gd name="T29" fmla="*/ 57 h 70"/>
                  <a:gd name="T30" fmla="*/ 9 w 48"/>
                  <a:gd name="T31" fmla="*/ 59 h 70"/>
                  <a:gd name="T32" fmla="*/ 9 w 48"/>
                  <a:gd name="T33" fmla="*/ 56 h 70"/>
                  <a:gd name="T34" fmla="*/ 36 w 48"/>
                  <a:gd name="T35" fmla="*/ 9 h 70"/>
                  <a:gd name="T36" fmla="*/ 38 w 48"/>
                  <a:gd name="T37" fmla="*/ 9 h 70"/>
                  <a:gd name="T38" fmla="*/ 38 w 48"/>
                  <a:gd name="T39" fmla="*/ 11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48" h="70">
                    <a:moveTo>
                      <a:pt x="42" y="2"/>
                    </a:moveTo>
                    <a:cubicBezTo>
                      <a:pt x="40" y="1"/>
                      <a:pt x="39" y="0"/>
                      <a:pt x="37" y="0"/>
                    </a:cubicBezTo>
                    <a:cubicBezTo>
                      <a:pt x="33" y="0"/>
                      <a:pt x="30" y="2"/>
                      <a:pt x="28" y="5"/>
                    </a:cubicBezTo>
                    <a:cubicBezTo>
                      <a:pt x="1" y="53"/>
                      <a:pt x="1" y="53"/>
                      <a:pt x="1" y="53"/>
                    </a:cubicBezTo>
                    <a:cubicBezTo>
                      <a:pt x="0" y="53"/>
                      <a:pt x="0" y="54"/>
                      <a:pt x="0" y="55"/>
                    </a:cubicBezTo>
                    <a:cubicBezTo>
                      <a:pt x="1" y="66"/>
                      <a:pt x="1" y="66"/>
                      <a:pt x="1" y="66"/>
                    </a:cubicBezTo>
                    <a:cubicBezTo>
                      <a:pt x="1" y="67"/>
                      <a:pt x="2" y="69"/>
                      <a:pt x="3" y="69"/>
                    </a:cubicBezTo>
                    <a:cubicBezTo>
                      <a:pt x="3" y="70"/>
                      <a:pt x="4" y="70"/>
                      <a:pt x="5" y="70"/>
                    </a:cubicBezTo>
                    <a:cubicBezTo>
                      <a:pt x="6" y="70"/>
                      <a:pt x="6" y="70"/>
                      <a:pt x="7" y="69"/>
                    </a:cubicBezTo>
                    <a:cubicBezTo>
                      <a:pt x="17" y="64"/>
                      <a:pt x="17" y="64"/>
                      <a:pt x="17" y="64"/>
                    </a:cubicBezTo>
                    <a:cubicBezTo>
                      <a:pt x="17" y="64"/>
                      <a:pt x="18" y="63"/>
                      <a:pt x="18" y="63"/>
                    </a:cubicBezTo>
                    <a:cubicBezTo>
                      <a:pt x="46" y="15"/>
                      <a:pt x="46" y="15"/>
                      <a:pt x="46" y="15"/>
                    </a:cubicBezTo>
                    <a:cubicBezTo>
                      <a:pt x="48" y="10"/>
                      <a:pt x="47" y="4"/>
                      <a:pt x="42" y="2"/>
                    </a:cubicBezTo>
                    <a:moveTo>
                      <a:pt x="38" y="11"/>
                    </a:moveTo>
                    <a:cubicBezTo>
                      <a:pt x="11" y="57"/>
                      <a:pt x="11" y="57"/>
                      <a:pt x="11" y="57"/>
                    </a:cubicBezTo>
                    <a:cubicBezTo>
                      <a:pt x="9" y="59"/>
                      <a:pt x="9" y="59"/>
                      <a:pt x="9" y="59"/>
                    </a:cubicBezTo>
                    <a:cubicBezTo>
                      <a:pt x="9" y="56"/>
                      <a:pt x="9" y="56"/>
                      <a:pt x="9" y="56"/>
                    </a:cubicBezTo>
                    <a:cubicBezTo>
                      <a:pt x="36" y="9"/>
                      <a:pt x="36" y="9"/>
                      <a:pt x="36" y="9"/>
                    </a:cubicBezTo>
                    <a:cubicBezTo>
                      <a:pt x="36" y="9"/>
                      <a:pt x="37" y="8"/>
                      <a:pt x="38" y="9"/>
                    </a:cubicBezTo>
                    <a:cubicBezTo>
                      <a:pt x="38" y="9"/>
                      <a:pt x="39" y="10"/>
                      <a:pt x="38" y="1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endParaRPr>
              </a:p>
            </p:txBody>
          </p:sp>
          <p:sp>
            <p:nvSpPr>
              <p:cNvPr id="12" name="Freeform 59"/>
              <p:cNvSpPr/>
              <p:nvPr/>
            </p:nvSpPr>
            <p:spPr bwMode="auto">
              <a:xfrm>
                <a:off x="23" y="46"/>
                <a:ext cx="49" cy="13"/>
              </a:xfrm>
              <a:custGeom>
                <a:avLst/>
                <a:gdLst>
                  <a:gd name="T0" fmla="*/ 30 w 30"/>
                  <a:gd name="T1" fmla="*/ 4 h 8"/>
                  <a:gd name="T2" fmla="*/ 26 w 30"/>
                  <a:gd name="T3" fmla="*/ 0 h 8"/>
                  <a:gd name="T4" fmla="*/ 4 w 30"/>
                  <a:gd name="T5" fmla="*/ 0 h 8"/>
                  <a:gd name="T6" fmla="*/ 0 w 30"/>
                  <a:gd name="T7" fmla="*/ 4 h 8"/>
                  <a:gd name="T8" fmla="*/ 4 w 30"/>
                  <a:gd name="T9" fmla="*/ 8 h 8"/>
                  <a:gd name="T10" fmla="*/ 26 w 30"/>
                  <a:gd name="T11" fmla="*/ 8 h 8"/>
                  <a:gd name="T12" fmla="*/ 30 w 30"/>
                  <a:gd name="T13" fmla="*/ 4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8">
                    <a:moveTo>
                      <a:pt x="30" y="4"/>
                    </a:moveTo>
                    <a:cubicBezTo>
                      <a:pt x="30" y="2"/>
                      <a:pt x="28" y="0"/>
                      <a:pt x="26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8"/>
                      <a:pt x="4" y="8"/>
                    </a:cubicBezTo>
                    <a:cubicBezTo>
                      <a:pt x="26" y="8"/>
                      <a:pt x="26" y="8"/>
                      <a:pt x="26" y="8"/>
                    </a:cubicBezTo>
                    <a:cubicBezTo>
                      <a:pt x="28" y="8"/>
                      <a:pt x="30" y="6"/>
                      <a:pt x="30" y="4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endParaRPr>
              </a:p>
            </p:txBody>
          </p:sp>
          <p:sp>
            <p:nvSpPr>
              <p:cNvPr id="13" name="Freeform 60"/>
              <p:cNvSpPr/>
              <p:nvPr/>
            </p:nvSpPr>
            <p:spPr bwMode="auto">
              <a:xfrm>
                <a:off x="23" y="72"/>
                <a:ext cx="31" cy="15"/>
              </a:xfrm>
              <a:custGeom>
                <a:avLst/>
                <a:gdLst>
                  <a:gd name="T0" fmla="*/ 4 w 19"/>
                  <a:gd name="T1" fmla="*/ 0 h 9"/>
                  <a:gd name="T2" fmla="*/ 0 w 19"/>
                  <a:gd name="T3" fmla="*/ 5 h 9"/>
                  <a:gd name="T4" fmla="*/ 4 w 19"/>
                  <a:gd name="T5" fmla="*/ 9 h 9"/>
                  <a:gd name="T6" fmla="*/ 15 w 19"/>
                  <a:gd name="T7" fmla="*/ 9 h 9"/>
                  <a:gd name="T8" fmla="*/ 19 w 19"/>
                  <a:gd name="T9" fmla="*/ 5 h 9"/>
                  <a:gd name="T10" fmla="*/ 15 w 19"/>
                  <a:gd name="T11" fmla="*/ 0 h 9"/>
                  <a:gd name="T12" fmla="*/ 4 w 19"/>
                  <a:gd name="T13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" h="9">
                    <a:moveTo>
                      <a:pt x="4" y="0"/>
                    </a:moveTo>
                    <a:cubicBezTo>
                      <a:pt x="2" y="0"/>
                      <a:pt x="0" y="2"/>
                      <a:pt x="0" y="5"/>
                    </a:cubicBezTo>
                    <a:cubicBezTo>
                      <a:pt x="0" y="7"/>
                      <a:pt x="2" y="9"/>
                      <a:pt x="4" y="9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7" y="9"/>
                      <a:pt x="19" y="7"/>
                      <a:pt x="19" y="5"/>
                    </a:cubicBezTo>
                    <a:cubicBezTo>
                      <a:pt x="19" y="2"/>
                      <a:pt x="17" y="0"/>
                      <a:pt x="15" y="0"/>
                    </a:cubicBez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箭头: 五边形 1"/>
          <p:cNvSpPr/>
          <p:nvPr/>
        </p:nvSpPr>
        <p:spPr>
          <a:xfrm>
            <a:off x="8395149" y="2311547"/>
            <a:ext cx="2490574" cy="484632"/>
          </a:xfrm>
          <a:prstGeom prst="homePlate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668699" y="3791315"/>
            <a:ext cx="2232248" cy="504056"/>
          </a:xfrm>
          <a:prstGeom prst="rect">
            <a:avLst/>
          </a:prstGeom>
          <a:solidFill>
            <a:srgbClr val="5352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910849" y="3298059"/>
            <a:ext cx="2232248" cy="504056"/>
          </a:xfrm>
          <a:prstGeom prst="rect">
            <a:avLst/>
          </a:prstGeom>
          <a:solidFill>
            <a:srgbClr val="7469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152999" y="2804803"/>
            <a:ext cx="2232248" cy="504056"/>
          </a:xfrm>
          <a:prstGeom prst="rect">
            <a:avLst/>
          </a:prstGeom>
          <a:solidFill>
            <a:srgbClr val="9BBA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664548" y="4655411"/>
            <a:ext cx="22463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rgbClr val="535252"/>
                </a:solidFill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Click here to enter your text messages  click here to enter your text messages click here to enter your text</a:t>
            </a:r>
            <a:endParaRPr lang="zh-CN" altLang="en-US" sz="1200" dirty="0">
              <a:solidFill>
                <a:srgbClr val="535252"/>
              </a:solidFill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748313" y="3802115"/>
            <a:ext cx="2073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>
                    <a:lumMod val="95000"/>
                  </a:schemeClr>
                </a:solidFill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01</a:t>
            </a:r>
            <a:r>
              <a:rPr lang="en-US" altLang="zh-CN" dirty="0">
                <a:solidFill>
                  <a:schemeClr val="bg1">
                    <a:lumMod val="95000"/>
                  </a:schemeClr>
                </a:solidFill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 YOUR TITLE</a:t>
            </a:r>
            <a:endParaRPr lang="en-US" altLang="zh-CN" dirty="0">
              <a:solidFill>
                <a:schemeClr val="bg1">
                  <a:lumMod val="95000"/>
                </a:schemeClr>
              </a:solidFill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990463" y="3319254"/>
            <a:ext cx="2073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>
                    <a:lumMod val="95000"/>
                  </a:schemeClr>
                </a:solidFill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02</a:t>
            </a:r>
            <a:r>
              <a:rPr lang="en-US" altLang="zh-CN" dirty="0">
                <a:solidFill>
                  <a:schemeClr val="bg1">
                    <a:lumMod val="95000"/>
                  </a:schemeClr>
                </a:solidFill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 YOUR TITLE</a:t>
            </a:r>
            <a:endParaRPr lang="en-US" altLang="zh-CN" dirty="0">
              <a:solidFill>
                <a:schemeClr val="bg1">
                  <a:lumMod val="95000"/>
                </a:schemeClr>
              </a:solidFill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232613" y="2825998"/>
            <a:ext cx="2073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>
                    <a:lumMod val="95000"/>
                  </a:schemeClr>
                </a:solidFill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03</a:t>
            </a:r>
            <a:r>
              <a:rPr lang="en-US" altLang="zh-CN" dirty="0">
                <a:solidFill>
                  <a:schemeClr val="bg1">
                    <a:lumMod val="95000"/>
                  </a:schemeClr>
                </a:solidFill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 YOUR TITLE</a:t>
            </a:r>
            <a:endParaRPr lang="en-US" altLang="zh-CN" dirty="0">
              <a:solidFill>
                <a:schemeClr val="bg1">
                  <a:lumMod val="95000"/>
                </a:schemeClr>
              </a:solidFill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8509459" y="2311547"/>
            <a:ext cx="2073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>
                    <a:lumMod val="95000"/>
                  </a:schemeClr>
                </a:solidFill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04</a:t>
            </a:r>
            <a:r>
              <a:rPr lang="en-US" altLang="zh-CN" dirty="0">
                <a:solidFill>
                  <a:schemeClr val="bg1">
                    <a:lumMod val="95000"/>
                  </a:schemeClr>
                </a:solidFill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 YOUR TITLE</a:t>
            </a:r>
            <a:endParaRPr lang="en-US" altLang="zh-CN" dirty="0">
              <a:solidFill>
                <a:schemeClr val="bg1">
                  <a:lumMod val="95000"/>
                </a:schemeClr>
              </a:solidFill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986311" y="4295371"/>
            <a:ext cx="22463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rgbClr val="535252"/>
                </a:solidFill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Click here to enter your text messages  click here to enter your text messages click here to enter your text</a:t>
            </a:r>
            <a:endParaRPr lang="zh-CN" altLang="en-US" sz="1200" dirty="0">
              <a:solidFill>
                <a:srgbClr val="535252"/>
              </a:solidFill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218558" y="3710595"/>
            <a:ext cx="22463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rgbClr val="535252"/>
                </a:solidFill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Click here to enter your text messages  click here to enter your text messages click here to enter your text</a:t>
            </a:r>
            <a:endParaRPr lang="zh-CN" altLang="en-US" sz="1200" dirty="0">
              <a:solidFill>
                <a:srgbClr val="535252"/>
              </a:solidFill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8450805" y="3125819"/>
            <a:ext cx="22463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rgbClr val="535252"/>
                </a:solidFill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Click here to enter your text messages  click here to enter your text messages click here to enter your text</a:t>
            </a:r>
            <a:endParaRPr lang="zh-CN" altLang="en-US" sz="1200" dirty="0">
              <a:solidFill>
                <a:srgbClr val="535252"/>
              </a:solidFill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2100747" y="2773212"/>
            <a:ext cx="916779" cy="916779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4455033" y="2057130"/>
            <a:ext cx="1088225" cy="1088225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6659909" y="1855862"/>
            <a:ext cx="1057462" cy="680769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9013515" y="1148829"/>
            <a:ext cx="1008112" cy="100811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6"/>
          <p:cNvSpPr>
            <a:spLocks noChangeArrowheads="1"/>
          </p:cNvSpPr>
          <p:nvPr/>
        </p:nvSpPr>
        <p:spPr bwMode="auto">
          <a:xfrm>
            <a:off x="1587570" y="1984313"/>
            <a:ext cx="667741" cy="670219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/>
          <a:lstStyle/>
          <a:p>
            <a:endParaRPr lang="zh-CN" altLang="en-US" dirty="0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3" name="Oval 7"/>
          <p:cNvSpPr>
            <a:spLocks noChangeArrowheads="1"/>
          </p:cNvSpPr>
          <p:nvPr/>
        </p:nvSpPr>
        <p:spPr bwMode="auto">
          <a:xfrm>
            <a:off x="1587570" y="3192832"/>
            <a:ext cx="667741" cy="670219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/>
          <a:lstStyle/>
          <a:p>
            <a:endParaRPr lang="zh-CN" altLang="en-US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4" name="Oval 10"/>
          <p:cNvSpPr>
            <a:spLocks noChangeArrowheads="1"/>
          </p:cNvSpPr>
          <p:nvPr/>
        </p:nvSpPr>
        <p:spPr bwMode="auto">
          <a:xfrm>
            <a:off x="6343695" y="1984313"/>
            <a:ext cx="667741" cy="670219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/>
          <a:lstStyle/>
          <a:p>
            <a:endParaRPr lang="zh-CN" altLang="en-US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5" name="Oval 11"/>
          <p:cNvSpPr>
            <a:spLocks noChangeArrowheads="1"/>
          </p:cNvSpPr>
          <p:nvPr/>
        </p:nvSpPr>
        <p:spPr bwMode="auto">
          <a:xfrm>
            <a:off x="6343695" y="3192832"/>
            <a:ext cx="667741" cy="670219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/>
          <a:lstStyle/>
          <a:p>
            <a:endParaRPr lang="zh-CN" altLang="en-US" dirty="0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6" name="Freeform 20"/>
          <p:cNvSpPr>
            <a:spLocks noEditPoints="1"/>
          </p:cNvSpPr>
          <p:nvPr/>
        </p:nvSpPr>
        <p:spPr bwMode="auto">
          <a:xfrm>
            <a:off x="1821509" y="2206963"/>
            <a:ext cx="240750" cy="268088"/>
          </a:xfrm>
          <a:custGeom>
            <a:avLst/>
            <a:gdLst>
              <a:gd name="T0" fmla="*/ 6 w 60"/>
              <a:gd name="T1" fmla="*/ 52 h 67"/>
              <a:gd name="T2" fmla="*/ 0 w 60"/>
              <a:gd name="T3" fmla="*/ 6 h 67"/>
              <a:gd name="T4" fmla="*/ 42 w 60"/>
              <a:gd name="T5" fmla="*/ 0 h 67"/>
              <a:gd name="T6" fmla="*/ 43 w 60"/>
              <a:gd name="T7" fmla="*/ 8 h 67"/>
              <a:gd name="T8" fmla="*/ 42 w 60"/>
              <a:gd name="T9" fmla="*/ 9 h 67"/>
              <a:gd name="T10" fmla="*/ 41 w 60"/>
              <a:gd name="T11" fmla="*/ 3 h 67"/>
              <a:gd name="T12" fmla="*/ 6 w 60"/>
              <a:gd name="T13" fmla="*/ 1 h 67"/>
              <a:gd name="T14" fmla="*/ 42 w 60"/>
              <a:gd name="T15" fmla="*/ 10 h 67"/>
              <a:gd name="T16" fmla="*/ 43 w 60"/>
              <a:gd name="T17" fmla="*/ 12 h 67"/>
              <a:gd name="T18" fmla="*/ 22 w 60"/>
              <a:gd name="T19" fmla="*/ 13 h 67"/>
              <a:gd name="T20" fmla="*/ 15 w 60"/>
              <a:gd name="T21" fmla="*/ 51 h 67"/>
              <a:gd name="T22" fmla="*/ 58 w 60"/>
              <a:gd name="T23" fmla="*/ 67 h 67"/>
              <a:gd name="T24" fmla="*/ 16 w 60"/>
              <a:gd name="T25" fmla="*/ 61 h 67"/>
              <a:gd name="T26" fmla="*/ 22 w 60"/>
              <a:gd name="T27" fmla="*/ 14 h 67"/>
              <a:gd name="T28" fmla="*/ 60 w 60"/>
              <a:gd name="T29" fmla="*/ 16 h 67"/>
              <a:gd name="T30" fmla="*/ 59 w 60"/>
              <a:gd name="T31" fmla="*/ 24 h 67"/>
              <a:gd name="T32" fmla="*/ 57 w 60"/>
              <a:gd name="T33" fmla="*/ 23 h 67"/>
              <a:gd name="T34" fmla="*/ 56 w 60"/>
              <a:gd name="T35" fmla="*/ 16 h 67"/>
              <a:gd name="T36" fmla="*/ 22 w 60"/>
              <a:gd name="T37" fmla="*/ 25 h 67"/>
              <a:gd name="T38" fmla="*/ 60 w 60"/>
              <a:gd name="T39" fmla="*/ 27 h 67"/>
              <a:gd name="T40" fmla="*/ 58 w 60"/>
              <a:gd name="T41" fmla="*/ 67 h 67"/>
              <a:gd name="T42" fmla="*/ 23 w 60"/>
              <a:gd name="T43" fmla="*/ 18 h 67"/>
              <a:gd name="T44" fmla="*/ 22 w 60"/>
              <a:gd name="T45" fmla="*/ 17 h 67"/>
              <a:gd name="T46" fmla="*/ 55 w 60"/>
              <a:gd name="T47" fmla="*/ 16 h 67"/>
              <a:gd name="T48" fmla="*/ 56 w 60"/>
              <a:gd name="T49" fmla="*/ 17 h 67"/>
              <a:gd name="T50" fmla="*/ 55 w 60"/>
              <a:gd name="T51" fmla="*/ 20 h 67"/>
              <a:gd name="T52" fmla="*/ 22 w 60"/>
              <a:gd name="T53" fmla="*/ 19 h 67"/>
              <a:gd name="T54" fmla="*/ 23 w 60"/>
              <a:gd name="T55" fmla="*/ 18 h 67"/>
              <a:gd name="T56" fmla="*/ 56 w 60"/>
              <a:gd name="T57" fmla="*/ 19 h 67"/>
              <a:gd name="T58" fmla="*/ 55 w 60"/>
              <a:gd name="T59" fmla="*/ 20 h 67"/>
              <a:gd name="T60" fmla="*/ 23 w 60"/>
              <a:gd name="T61" fmla="*/ 22 h 67"/>
              <a:gd name="T62" fmla="*/ 22 w 60"/>
              <a:gd name="T63" fmla="*/ 21 h 67"/>
              <a:gd name="T64" fmla="*/ 55 w 60"/>
              <a:gd name="T65" fmla="*/ 21 h 67"/>
              <a:gd name="T66" fmla="*/ 56 w 60"/>
              <a:gd name="T67" fmla="*/ 22 h 67"/>
              <a:gd name="T68" fmla="*/ 55 w 60"/>
              <a:gd name="T69" fmla="*/ 25 h 67"/>
              <a:gd name="T70" fmla="*/ 22 w 60"/>
              <a:gd name="T71" fmla="*/ 24 h 67"/>
              <a:gd name="T72" fmla="*/ 23 w 60"/>
              <a:gd name="T73" fmla="*/ 23 h 67"/>
              <a:gd name="T74" fmla="*/ 56 w 60"/>
              <a:gd name="T75" fmla="*/ 24 h 67"/>
              <a:gd name="T76" fmla="*/ 55 w 60"/>
              <a:gd name="T77" fmla="*/ 25 h 67"/>
              <a:gd name="T78" fmla="*/ 7 w 60"/>
              <a:gd name="T79" fmla="*/ 3 h 67"/>
              <a:gd name="T80" fmla="*/ 6 w 60"/>
              <a:gd name="T81" fmla="*/ 2 h 67"/>
              <a:gd name="T82" fmla="*/ 39 w 60"/>
              <a:gd name="T83" fmla="*/ 2 h 67"/>
              <a:gd name="T84" fmla="*/ 40 w 60"/>
              <a:gd name="T85" fmla="*/ 2 h 67"/>
              <a:gd name="T86" fmla="*/ 39 w 60"/>
              <a:gd name="T87" fmla="*/ 5 h 67"/>
              <a:gd name="T88" fmla="*/ 6 w 60"/>
              <a:gd name="T89" fmla="*/ 5 h 67"/>
              <a:gd name="T90" fmla="*/ 7 w 60"/>
              <a:gd name="T91" fmla="*/ 4 h 67"/>
              <a:gd name="T92" fmla="*/ 40 w 60"/>
              <a:gd name="T93" fmla="*/ 5 h 67"/>
              <a:gd name="T94" fmla="*/ 39 w 60"/>
              <a:gd name="T95" fmla="*/ 5 h 67"/>
              <a:gd name="T96" fmla="*/ 7 w 60"/>
              <a:gd name="T97" fmla="*/ 8 h 67"/>
              <a:gd name="T98" fmla="*/ 6 w 60"/>
              <a:gd name="T99" fmla="*/ 7 h 67"/>
              <a:gd name="T100" fmla="*/ 39 w 60"/>
              <a:gd name="T101" fmla="*/ 6 h 67"/>
              <a:gd name="T102" fmla="*/ 40 w 60"/>
              <a:gd name="T103" fmla="*/ 7 h 67"/>
              <a:gd name="T104" fmla="*/ 39 w 60"/>
              <a:gd name="T105" fmla="*/ 10 h 67"/>
              <a:gd name="T106" fmla="*/ 6 w 60"/>
              <a:gd name="T107" fmla="*/ 9 h 67"/>
              <a:gd name="T108" fmla="*/ 7 w 60"/>
              <a:gd name="T109" fmla="*/ 8 h 67"/>
              <a:gd name="T110" fmla="*/ 40 w 60"/>
              <a:gd name="T111" fmla="*/ 9 h 67"/>
              <a:gd name="T112" fmla="*/ 39 w 60"/>
              <a:gd name="T113" fmla="*/ 1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60" h="67">
                <a:moveTo>
                  <a:pt x="14" y="52"/>
                </a:moveTo>
                <a:cubicBezTo>
                  <a:pt x="6" y="52"/>
                  <a:pt x="6" y="52"/>
                  <a:pt x="6" y="52"/>
                </a:cubicBezTo>
                <a:cubicBezTo>
                  <a:pt x="3" y="52"/>
                  <a:pt x="0" y="49"/>
                  <a:pt x="0" y="46"/>
                </a:cubicBezTo>
                <a:cubicBezTo>
                  <a:pt x="0" y="32"/>
                  <a:pt x="0" y="19"/>
                  <a:pt x="0" y="6"/>
                </a:cubicBezTo>
                <a:cubicBezTo>
                  <a:pt x="0" y="2"/>
                  <a:pt x="3" y="0"/>
                  <a:pt x="6" y="0"/>
                </a:cubicBezTo>
                <a:cubicBezTo>
                  <a:pt x="18" y="0"/>
                  <a:pt x="30" y="0"/>
                  <a:pt x="42" y="0"/>
                </a:cubicBezTo>
                <a:cubicBezTo>
                  <a:pt x="43" y="0"/>
                  <a:pt x="43" y="0"/>
                  <a:pt x="43" y="1"/>
                </a:cubicBezTo>
                <a:cubicBezTo>
                  <a:pt x="43" y="8"/>
                  <a:pt x="43" y="8"/>
                  <a:pt x="43" y="8"/>
                </a:cubicBezTo>
                <a:cubicBezTo>
                  <a:pt x="43" y="8"/>
                  <a:pt x="43" y="9"/>
                  <a:pt x="42" y="9"/>
                </a:cubicBezTo>
                <a:cubicBezTo>
                  <a:pt x="42" y="9"/>
                  <a:pt x="42" y="9"/>
                  <a:pt x="42" y="9"/>
                </a:cubicBezTo>
                <a:cubicBezTo>
                  <a:pt x="42" y="9"/>
                  <a:pt x="41" y="8"/>
                  <a:pt x="41" y="8"/>
                </a:cubicBezTo>
                <a:cubicBezTo>
                  <a:pt x="41" y="3"/>
                  <a:pt x="41" y="3"/>
                  <a:pt x="41" y="3"/>
                </a:cubicBezTo>
                <a:cubicBezTo>
                  <a:pt x="41" y="2"/>
                  <a:pt x="41" y="1"/>
                  <a:pt x="40" y="1"/>
                </a:cubicBezTo>
                <a:cubicBezTo>
                  <a:pt x="6" y="1"/>
                  <a:pt x="6" y="1"/>
                  <a:pt x="6" y="1"/>
                </a:cubicBezTo>
                <a:cubicBezTo>
                  <a:pt x="0" y="1"/>
                  <a:pt x="0" y="10"/>
                  <a:pt x="6" y="10"/>
                </a:cubicBezTo>
                <a:cubicBezTo>
                  <a:pt x="42" y="10"/>
                  <a:pt x="42" y="10"/>
                  <a:pt x="42" y="10"/>
                </a:cubicBezTo>
                <a:cubicBezTo>
                  <a:pt x="43" y="10"/>
                  <a:pt x="43" y="11"/>
                  <a:pt x="43" y="11"/>
                </a:cubicBezTo>
                <a:cubicBezTo>
                  <a:pt x="43" y="12"/>
                  <a:pt x="43" y="12"/>
                  <a:pt x="43" y="12"/>
                </a:cubicBezTo>
                <a:cubicBezTo>
                  <a:pt x="43" y="13"/>
                  <a:pt x="43" y="13"/>
                  <a:pt x="42" y="13"/>
                </a:cubicBezTo>
                <a:cubicBezTo>
                  <a:pt x="22" y="13"/>
                  <a:pt x="22" y="13"/>
                  <a:pt x="22" y="13"/>
                </a:cubicBezTo>
                <a:cubicBezTo>
                  <a:pt x="18" y="13"/>
                  <a:pt x="15" y="16"/>
                  <a:pt x="15" y="20"/>
                </a:cubicBezTo>
                <a:cubicBezTo>
                  <a:pt x="15" y="51"/>
                  <a:pt x="15" y="51"/>
                  <a:pt x="15" y="51"/>
                </a:cubicBezTo>
                <a:cubicBezTo>
                  <a:pt x="15" y="51"/>
                  <a:pt x="15" y="52"/>
                  <a:pt x="14" y="52"/>
                </a:cubicBezTo>
                <a:close/>
                <a:moveTo>
                  <a:pt x="58" y="67"/>
                </a:moveTo>
                <a:cubicBezTo>
                  <a:pt x="22" y="67"/>
                  <a:pt x="22" y="67"/>
                  <a:pt x="22" y="67"/>
                </a:cubicBezTo>
                <a:cubicBezTo>
                  <a:pt x="19" y="67"/>
                  <a:pt x="16" y="64"/>
                  <a:pt x="16" y="61"/>
                </a:cubicBezTo>
                <a:cubicBezTo>
                  <a:pt x="16" y="47"/>
                  <a:pt x="16" y="34"/>
                  <a:pt x="16" y="20"/>
                </a:cubicBezTo>
                <a:cubicBezTo>
                  <a:pt x="16" y="17"/>
                  <a:pt x="19" y="14"/>
                  <a:pt x="22" y="14"/>
                </a:cubicBezTo>
                <a:cubicBezTo>
                  <a:pt x="35" y="14"/>
                  <a:pt x="46" y="14"/>
                  <a:pt x="58" y="14"/>
                </a:cubicBezTo>
                <a:cubicBezTo>
                  <a:pt x="59" y="14"/>
                  <a:pt x="60" y="15"/>
                  <a:pt x="60" y="16"/>
                </a:cubicBezTo>
                <a:cubicBezTo>
                  <a:pt x="60" y="23"/>
                  <a:pt x="60" y="23"/>
                  <a:pt x="60" y="23"/>
                </a:cubicBezTo>
                <a:cubicBezTo>
                  <a:pt x="60" y="23"/>
                  <a:pt x="59" y="24"/>
                  <a:pt x="59" y="24"/>
                </a:cubicBezTo>
                <a:cubicBezTo>
                  <a:pt x="59" y="24"/>
                  <a:pt x="59" y="24"/>
                  <a:pt x="59" y="24"/>
                </a:cubicBezTo>
                <a:cubicBezTo>
                  <a:pt x="58" y="24"/>
                  <a:pt x="57" y="23"/>
                  <a:pt x="57" y="23"/>
                </a:cubicBezTo>
                <a:cubicBezTo>
                  <a:pt x="57" y="17"/>
                  <a:pt x="57" y="17"/>
                  <a:pt x="57" y="17"/>
                </a:cubicBezTo>
                <a:cubicBezTo>
                  <a:pt x="57" y="16"/>
                  <a:pt x="57" y="16"/>
                  <a:pt x="56" y="16"/>
                </a:cubicBezTo>
                <a:cubicBezTo>
                  <a:pt x="22" y="16"/>
                  <a:pt x="22" y="16"/>
                  <a:pt x="22" y="16"/>
                </a:cubicBezTo>
                <a:cubicBezTo>
                  <a:pt x="16" y="16"/>
                  <a:pt x="16" y="25"/>
                  <a:pt x="22" y="25"/>
                </a:cubicBezTo>
                <a:cubicBezTo>
                  <a:pt x="58" y="25"/>
                  <a:pt x="58" y="25"/>
                  <a:pt x="58" y="25"/>
                </a:cubicBezTo>
                <a:cubicBezTo>
                  <a:pt x="59" y="25"/>
                  <a:pt x="60" y="26"/>
                  <a:pt x="60" y="27"/>
                </a:cubicBezTo>
                <a:cubicBezTo>
                  <a:pt x="60" y="39"/>
                  <a:pt x="60" y="52"/>
                  <a:pt x="60" y="65"/>
                </a:cubicBezTo>
                <a:cubicBezTo>
                  <a:pt x="60" y="66"/>
                  <a:pt x="59" y="67"/>
                  <a:pt x="58" y="67"/>
                </a:cubicBezTo>
                <a:close/>
                <a:moveTo>
                  <a:pt x="55" y="18"/>
                </a:moveTo>
                <a:cubicBezTo>
                  <a:pt x="23" y="18"/>
                  <a:pt x="23" y="18"/>
                  <a:pt x="23" y="18"/>
                </a:cubicBezTo>
                <a:cubicBezTo>
                  <a:pt x="22" y="18"/>
                  <a:pt x="22" y="17"/>
                  <a:pt x="22" y="17"/>
                </a:cubicBezTo>
                <a:cubicBezTo>
                  <a:pt x="22" y="17"/>
                  <a:pt x="22" y="17"/>
                  <a:pt x="22" y="17"/>
                </a:cubicBezTo>
                <a:cubicBezTo>
                  <a:pt x="22" y="17"/>
                  <a:pt x="22" y="16"/>
                  <a:pt x="23" y="16"/>
                </a:cubicBezTo>
                <a:cubicBezTo>
                  <a:pt x="55" y="16"/>
                  <a:pt x="55" y="16"/>
                  <a:pt x="55" y="16"/>
                </a:cubicBezTo>
                <a:cubicBezTo>
                  <a:pt x="56" y="16"/>
                  <a:pt x="56" y="17"/>
                  <a:pt x="56" y="17"/>
                </a:cubicBezTo>
                <a:cubicBezTo>
                  <a:pt x="56" y="17"/>
                  <a:pt x="56" y="17"/>
                  <a:pt x="56" y="17"/>
                </a:cubicBezTo>
                <a:cubicBezTo>
                  <a:pt x="56" y="17"/>
                  <a:pt x="56" y="18"/>
                  <a:pt x="55" y="18"/>
                </a:cubicBezTo>
                <a:close/>
                <a:moveTo>
                  <a:pt x="55" y="20"/>
                </a:moveTo>
                <a:cubicBezTo>
                  <a:pt x="23" y="20"/>
                  <a:pt x="23" y="20"/>
                  <a:pt x="23" y="20"/>
                </a:cubicBezTo>
                <a:cubicBezTo>
                  <a:pt x="22" y="20"/>
                  <a:pt x="22" y="20"/>
                  <a:pt x="22" y="19"/>
                </a:cubicBezTo>
                <a:cubicBezTo>
                  <a:pt x="22" y="19"/>
                  <a:pt x="22" y="19"/>
                  <a:pt x="22" y="19"/>
                </a:cubicBezTo>
                <a:cubicBezTo>
                  <a:pt x="22" y="19"/>
                  <a:pt x="22" y="18"/>
                  <a:pt x="23" y="18"/>
                </a:cubicBezTo>
                <a:cubicBezTo>
                  <a:pt x="55" y="18"/>
                  <a:pt x="55" y="18"/>
                  <a:pt x="55" y="18"/>
                </a:cubicBezTo>
                <a:cubicBezTo>
                  <a:pt x="56" y="18"/>
                  <a:pt x="56" y="19"/>
                  <a:pt x="56" y="19"/>
                </a:cubicBezTo>
                <a:cubicBezTo>
                  <a:pt x="56" y="19"/>
                  <a:pt x="56" y="19"/>
                  <a:pt x="56" y="19"/>
                </a:cubicBezTo>
                <a:cubicBezTo>
                  <a:pt x="56" y="20"/>
                  <a:pt x="56" y="20"/>
                  <a:pt x="55" y="20"/>
                </a:cubicBezTo>
                <a:close/>
                <a:moveTo>
                  <a:pt x="55" y="22"/>
                </a:moveTo>
                <a:cubicBezTo>
                  <a:pt x="23" y="22"/>
                  <a:pt x="23" y="22"/>
                  <a:pt x="23" y="22"/>
                </a:cubicBezTo>
                <a:cubicBezTo>
                  <a:pt x="22" y="22"/>
                  <a:pt x="22" y="22"/>
                  <a:pt x="22" y="22"/>
                </a:cubicBezTo>
                <a:cubicBezTo>
                  <a:pt x="22" y="21"/>
                  <a:pt x="22" y="21"/>
                  <a:pt x="22" y="21"/>
                </a:cubicBezTo>
                <a:cubicBezTo>
                  <a:pt x="22" y="21"/>
                  <a:pt x="22" y="21"/>
                  <a:pt x="23" y="21"/>
                </a:cubicBezTo>
                <a:cubicBezTo>
                  <a:pt x="55" y="21"/>
                  <a:pt x="55" y="21"/>
                  <a:pt x="55" y="21"/>
                </a:cubicBezTo>
                <a:cubicBezTo>
                  <a:pt x="56" y="21"/>
                  <a:pt x="56" y="21"/>
                  <a:pt x="56" y="21"/>
                </a:cubicBezTo>
                <a:cubicBezTo>
                  <a:pt x="56" y="22"/>
                  <a:pt x="56" y="22"/>
                  <a:pt x="56" y="22"/>
                </a:cubicBezTo>
                <a:cubicBezTo>
                  <a:pt x="56" y="22"/>
                  <a:pt x="56" y="22"/>
                  <a:pt x="55" y="22"/>
                </a:cubicBezTo>
                <a:close/>
                <a:moveTo>
                  <a:pt x="55" y="25"/>
                </a:moveTo>
                <a:cubicBezTo>
                  <a:pt x="23" y="25"/>
                  <a:pt x="23" y="25"/>
                  <a:pt x="23" y="25"/>
                </a:cubicBezTo>
                <a:cubicBezTo>
                  <a:pt x="22" y="25"/>
                  <a:pt x="22" y="24"/>
                  <a:pt x="22" y="24"/>
                </a:cubicBezTo>
                <a:cubicBezTo>
                  <a:pt x="22" y="24"/>
                  <a:pt x="22" y="24"/>
                  <a:pt x="22" y="24"/>
                </a:cubicBezTo>
                <a:cubicBezTo>
                  <a:pt x="22" y="23"/>
                  <a:pt x="22" y="23"/>
                  <a:pt x="23" y="23"/>
                </a:cubicBezTo>
                <a:cubicBezTo>
                  <a:pt x="55" y="23"/>
                  <a:pt x="55" y="23"/>
                  <a:pt x="55" y="23"/>
                </a:cubicBezTo>
                <a:cubicBezTo>
                  <a:pt x="56" y="23"/>
                  <a:pt x="56" y="23"/>
                  <a:pt x="56" y="24"/>
                </a:cubicBezTo>
                <a:cubicBezTo>
                  <a:pt x="56" y="24"/>
                  <a:pt x="56" y="24"/>
                  <a:pt x="56" y="24"/>
                </a:cubicBezTo>
                <a:cubicBezTo>
                  <a:pt x="56" y="24"/>
                  <a:pt x="56" y="25"/>
                  <a:pt x="55" y="25"/>
                </a:cubicBezTo>
                <a:close/>
                <a:moveTo>
                  <a:pt x="39" y="3"/>
                </a:moveTo>
                <a:cubicBezTo>
                  <a:pt x="7" y="3"/>
                  <a:pt x="7" y="3"/>
                  <a:pt x="7" y="3"/>
                </a:cubicBezTo>
                <a:cubicBezTo>
                  <a:pt x="6" y="3"/>
                  <a:pt x="6" y="3"/>
                  <a:pt x="6" y="2"/>
                </a:cubicBezTo>
                <a:cubicBezTo>
                  <a:pt x="6" y="2"/>
                  <a:pt x="6" y="2"/>
                  <a:pt x="6" y="2"/>
                </a:cubicBezTo>
                <a:cubicBezTo>
                  <a:pt x="6" y="2"/>
                  <a:pt x="6" y="2"/>
                  <a:pt x="7" y="2"/>
                </a:cubicBezTo>
                <a:cubicBezTo>
                  <a:pt x="39" y="2"/>
                  <a:pt x="39" y="2"/>
                  <a:pt x="39" y="2"/>
                </a:cubicBezTo>
                <a:cubicBezTo>
                  <a:pt x="40" y="2"/>
                  <a:pt x="40" y="2"/>
                  <a:pt x="40" y="2"/>
                </a:cubicBezTo>
                <a:cubicBezTo>
                  <a:pt x="40" y="2"/>
                  <a:pt x="40" y="2"/>
                  <a:pt x="40" y="2"/>
                </a:cubicBezTo>
                <a:cubicBezTo>
                  <a:pt x="40" y="3"/>
                  <a:pt x="40" y="3"/>
                  <a:pt x="39" y="3"/>
                </a:cubicBezTo>
                <a:close/>
                <a:moveTo>
                  <a:pt x="39" y="5"/>
                </a:moveTo>
                <a:cubicBezTo>
                  <a:pt x="7" y="5"/>
                  <a:pt x="7" y="5"/>
                  <a:pt x="7" y="5"/>
                </a:cubicBezTo>
                <a:cubicBezTo>
                  <a:pt x="6" y="5"/>
                  <a:pt x="6" y="5"/>
                  <a:pt x="6" y="5"/>
                </a:cubicBezTo>
                <a:cubicBezTo>
                  <a:pt x="6" y="5"/>
                  <a:pt x="6" y="5"/>
                  <a:pt x="6" y="5"/>
                </a:cubicBezTo>
                <a:cubicBezTo>
                  <a:pt x="6" y="4"/>
                  <a:pt x="6" y="4"/>
                  <a:pt x="7" y="4"/>
                </a:cubicBezTo>
                <a:cubicBezTo>
                  <a:pt x="39" y="4"/>
                  <a:pt x="39" y="4"/>
                  <a:pt x="39" y="4"/>
                </a:cubicBezTo>
                <a:cubicBezTo>
                  <a:pt x="40" y="4"/>
                  <a:pt x="40" y="4"/>
                  <a:pt x="40" y="5"/>
                </a:cubicBezTo>
                <a:cubicBezTo>
                  <a:pt x="40" y="5"/>
                  <a:pt x="40" y="5"/>
                  <a:pt x="40" y="5"/>
                </a:cubicBezTo>
                <a:cubicBezTo>
                  <a:pt x="40" y="5"/>
                  <a:pt x="40" y="5"/>
                  <a:pt x="39" y="5"/>
                </a:cubicBezTo>
                <a:close/>
                <a:moveTo>
                  <a:pt x="39" y="8"/>
                </a:moveTo>
                <a:cubicBezTo>
                  <a:pt x="7" y="8"/>
                  <a:pt x="7" y="8"/>
                  <a:pt x="7" y="8"/>
                </a:cubicBezTo>
                <a:cubicBezTo>
                  <a:pt x="6" y="8"/>
                  <a:pt x="6" y="7"/>
                  <a:pt x="6" y="7"/>
                </a:cubicBezTo>
                <a:cubicBezTo>
                  <a:pt x="6" y="7"/>
                  <a:pt x="6" y="7"/>
                  <a:pt x="6" y="7"/>
                </a:cubicBezTo>
                <a:cubicBezTo>
                  <a:pt x="6" y="6"/>
                  <a:pt x="6" y="6"/>
                  <a:pt x="7" y="6"/>
                </a:cubicBezTo>
                <a:cubicBezTo>
                  <a:pt x="39" y="6"/>
                  <a:pt x="39" y="6"/>
                  <a:pt x="39" y="6"/>
                </a:cubicBezTo>
                <a:cubicBezTo>
                  <a:pt x="40" y="6"/>
                  <a:pt x="40" y="6"/>
                  <a:pt x="40" y="7"/>
                </a:cubicBezTo>
                <a:cubicBezTo>
                  <a:pt x="40" y="7"/>
                  <a:pt x="40" y="7"/>
                  <a:pt x="40" y="7"/>
                </a:cubicBezTo>
                <a:cubicBezTo>
                  <a:pt x="40" y="7"/>
                  <a:pt x="40" y="8"/>
                  <a:pt x="39" y="8"/>
                </a:cubicBezTo>
                <a:close/>
                <a:moveTo>
                  <a:pt x="39" y="10"/>
                </a:moveTo>
                <a:cubicBezTo>
                  <a:pt x="7" y="10"/>
                  <a:pt x="7" y="10"/>
                  <a:pt x="7" y="10"/>
                </a:cubicBezTo>
                <a:cubicBezTo>
                  <a:pt x="6" y="10"/>
                  <a:pt x="6" y="10"/>
                  <a:pt x="6" y="9"/>
                </a:cubicBezTo>
                <a:cubicBezTo>
                  <a:pt x="6" y="9"/>
                  <a:pt x="6" y="9"/>
                  <a:pt x="6" y="9"/>
                </a:cubicBezTo>
                <a:cubicBezTo>
                  <a:pt x="6" y="9"/>
                  <a:pt x="6" y="8"/>
                  <a:pt x="7" y="8"/>
                </a:cubicBezTo>
                <a:cubicBezTo>
                  <a:pt x="39" y="8"/>
                  <a:pt x="39" y="8"/>
                  <a:pt x="39" y="8"/>
                </a:cubicBezTo>
                <a:cubicBezTo>
                  <a:pt x="40" y="8"/>
                  <a:pt x="40" y="9"/>
                  <a:pt x="40" y="9"/>
                </a:cubicBezTo>
                <a:cubicBezTo>
                  <a:pt x="40" y="9"/>
                  <a:pt x="40" y="9"/>
                  <a:pt x="40" y="9"/>
                </a:cubicBezTo>
                <a:cubicBezTo>
                  <a:pt x="40" y="10"/>
                  <a:pt x="40" y="10"/>
                  <a:pt x="39" y="10"/>
                </a:cubicBezTo>
                <a:close/>
              </a:path>
            </a:pathLst>
          </a:custGeom>
          <a:solidFill>
            <a:srgbClr val="F8F8F8"/>
          </a:solidFill>
          <a:ln>
            <a:noFill/>
          </a:ln>
        </p:spPr>
        <p:txBody>
          <a:bodyPr/>
          <a:lstStyle/>
          <a:p>
            <a:endParaRPr lang="zh-CN" altLang="en-US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7" name="Freeform 21"/>
          <p:cNvSpPr>
            <a:spLocks noEditPoints="1"/>
          </p:cNvSpPr>
          <p:nvPr/>
        </p:nvSpPr>
        <p:spPr bwMode="auto">
          <a:xfrm>
            <a:off x="6570816" y="3374588"/>
            <a:ext cx="218038" cy="311253"/>
          </a:xfrm>
          <a:custGeom>
            <a:avLst/>
            <a:gdLst>
              <a:gd name="T0" fmla="*/ 6 w 55"/>
              <a:gd name="T1" fmla="*/ 68 h 78"/>
              <a:gd name="T2" fmla="*/ 3 w 55"/>
              <a:gd name="T3" fmla="*/ 51 h 78"/>
              <a:gd name="T4" fmla="*/ 0 w 55"/>
              <a:gd name="T5" fmla="*/ 44 h 78"/>
              <a:gd name="T6" fmla="*/ 5 w 55"/>
              <a:gd name="T7" fmla="*/ 36 h 78"/>
              <a:gd name="T8" fmla="*/ 21 w 55"/>
              <a:gd name="T9" fmla="*/ 16 h 78"/>
              <a:gd name="T10" fmla="*/ 17 w 55"/>
              <a:gd name="T11" fmla="*/ 8 h 78"/>
              <a:gd name="T12" fmla="*/ 15 w 55"/>
              <a:gd name="T13" fmla="*/ 8 h 78"/>
              <a:gd name="T14" fmla="*/ 15 w 55"/>
              <a:gd name="T15" fmla="*/ 5 h 78"/>
              <a:gd name="T16" fmla="*/ 26 w 55"/>
              <a:gd name="T17" fmla="*/ 1 h 78"/>
              <a:gd name="T18" fmla="*/ 28 w 55"/>
              <a:gd name="T19" fmla="*/ 1 h 78"/>
              <a:gd name="T20" fmla="*/ 29 w 55"/>
              <a:gd name="T21" fmla="*/ 4 h 78"/>
              <a:gd name="T22" fmla="*/ 28 w 55"/>
              <a:gd name="T23" fmla="*/ 5 h 78"/>
              <a:gd name="T24" fmla="*/ 41 w 55"/>
              <a:gd name="T25" fmla="*/ 42 h 78"/>
              <a:gd name="T26" fmla="*/ 41 w 55"/>
              <a:gd name="T27" fmla="*/ 43 h 78"/>
              <a:gd name="T28" fmla="*/ 40 w 55"/>
              <a:gd name="T29" fmla="*/ 47 h 78"/>
              <a:gd name="T30" fmla="*/ 35 w 55"/>
              <a:gd name="T31" fmla="*/ 46 h 78"/>
              <a:gd name="T32" fmla="*/ 33 w 55"/>
              <a:gd name="T33" fmla="*/ 45 h 78"/>
              <a:gd name="T34" fmla="*/ 32 w 55"/>
              <a:gd name="T35" fmla="*/ 45 h 78"/>
              <a:gd name="T36" fmla="*/ 23 w 55"/>
              <a:gd name="T37" fmla="*/ 27 h 78"/>
              <a:gd name="T38" fmla="*/ 14 w 55"/>
              <a:gd name="T39" fmla="*/ 41 h 78"/>
              <a:gd name="T40" fmla="*/ 13 w 55"/>
              <a:gd name="T41" fmla="*/ 49 h 78"/>
              <a:gd name="T42" fmla="*/ 23 w 55"/>
              <a:gd name="T43" fmla="*/ 68 h 78"/>
              <a:gd name="T44" fmla="*/ 50 w 55"/>
              <a:gd name="T45" fmla="*/ 68 h 78"/>
              <a:gd name="T46" fmla="*/ 54 w 55"/>
              <a:gd name="T47" fmla="*/ 74 h 78"/>
              <a:gd name="T48" fmla="*/ 6 w 55"/>
              <a:gd name="T49" fmla="*/ 78 h 78"/>
              <a:gd name="T50" fmla="*/ 3 w 55"/>
              <a:gd name="T51" fmla="*/ 72 h 78"/>
              <a:gd name="T52" fmla="*/ 7 w 55"/>
              <a:gd name="T53" fmla="*/ 41 h 78"/>
              <a:gd name="T54" fmla="*/ 7 w 55"/>
              <a:gd name="T55" fmla="*/ 48 h 78"/>
              <a:gd name="T56" fmla="*/ 7 w 55"/>
              <a:gd name="T57" fmla="*/ 41 h 78"/>
              <a:gd name="T58" fmla="*/ 51 w 55"/>
              <a:gd name="T59" fmla="*/ 45 h 78"/>
              <a:gd name="T60" fmla="*/ 54 w 55"/>
              <a:gd name="T61" fmla="*/ 48 h 78"/>
              <a:gd name="T62" fmla="*/ 31 w 55"/>
              <a:gd name="T63" fmla="*/ 59 h 78"/>
              <a:gd name="T64" fmla="*/ 27 w 55"/>
              <a:gd name="T65" fmla="*/ 57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5" h="78">
                <a:moveTo>
                  <a:pt x="6" y="68"/>
                </a:moveTo>
                <a:cubicBezTo>
                  <a:pt x="6" y="68"/>
                  <a:pt x="6" y="68"/>
                  <a:pt x="6" y="68"/>
                </a:cubicBezTo>
                <a:cubicBezTo>
                  <a:pt x="8" y="68"/>
                  <a:pt x="8" y="67"/>
                  <a:pt x="8" y="66"/>
                </a:cubicBezTo>
                <a:cubicBezTo>
                  <a:pt x="5" y="61"/>
                  <a:pt x="3" y="56"/>
                  <a:pt x="3" y="51"/>
                </a:cubicBezTo>
                <a:cubicBezTo>
                  <a:pt x="3" y="51"/>
                  <a:pt x="2" y="50"/>
                  <a:pt x="2" y="49"/>
                </a:cubicBezTo>
                <a:cubicBezTo>
                  <a:pt x="0" y="48"/>
                  <a:pt x="0" y="46"/>
                  <a:pt x="0" y="44"/>
                </a:cubicBezTo>
                <a:cubicBezTo>
                  <a:pt x="0" y="41"/>
                  <a:pt x="1" y="39"/>
                  <a:pt x="3" y="38"/>
                </a:cubicBezTo>
                <a:cubicBezTo>
                  <a:pt x="4" y="37"/>
                  <a:pt x="4" y="37"/>
                  <a:pt x="5" y="36"/>
                </a:cubicBezTo>
                <a:cubicBezTo>
                  <a:pt x="7" y="28"/>
                  <a:pt x="13" y="22"/>
                  <a:pt x="20" y="18"/>
                </a:cubicBezTo>
                <a:cubicBezTo>
                  <a:pt x="21" y="17"/>
                  <a:pt x="21" y="17"/>
                  <a:pt x="21" y="16"/>
                </a:cubicBezTo>
                <a:cubicBezTo>
                  <a:pt x="18" y="9"/>
                  <a:pt x="18" y="9"/>
                  <a:pt x="18" y="9"/>
                </a:cubicBezTo>
                <a:cubicBezTo>
                  <a:pt x="18" y="8"/>
                  <a:pt x="17" y="8"/>
                  <a:pt x="17" y="8"/>
                </a:cubicBezTo>
                <a:cubicBezTo>
                  <a:pt x="16" y="9"/>
                  <a:pt x="16" y="9"/>
                  <a:pt x="16" y="9"/>
                </a:cubicBezTo>
                <a:cubicBezTo>
                  <a:pt x="16" y="9"/>
                  <a:pt x="15" y="9"/>
                  <a:pt x="15" y="8"/>
                </a:cubicBezTo>
                <a:cubicBezTo>
                  <a:pt x="14" y="6"/>
                  <a:pt x="14" y="6"/>
                  <a:pt x="14" y="6"/>
                </a:cubicBezTo>
                <a:cubicBezTo>
                  <a:pt x="14" y="6"/>
                  <a:pt x="14" y="5"/>
                  <a:pt x="15" y="5"/>
                </a:cubicBezTo>
                <a:cubicBezTo>
                  <a:pt x="16" y="4"/>
                  <a:pt x="16" y="4"/>
                  <a:pt x="16" y="4"/>
                </a:cubicBezTo>
                <a:cubicBezTo>
                  <a:pt x="26" y="1"/>
                  <a:pt x="26" y="1"/>
                  <a:pt x="26" y="1"/>
                </a:cubicBezTo>
                <a:cubicBezTo>
                  <a:pt x="27" y="0"/>
                  <a:pt x="27" y="0"/>
                  <a:pt x="27" y="0"/>
                </a:cubicBezTo>
                <a:cubicBezTo>
                  <a:pt x="28" y="0"/>
                  <a:pt x="28" y="0"/>
                  <a:pt x="28" y="1"/>
                </a:cubicBezTo>
                <a:cubicBezTo>
                  <a:pt x="29" y="3"/>
                  <a:pt x="29" y="3"/>
                  <a:pt x="29" y="3"/>
                </a:cubicBezTo>
                <a:cubicBezTo>
                  <a:pt x="29" y="3"/>
                  <a:pt x="29" y="4"/>
                  <a:pt x="29" y="4"/>
                </a:cubicBezTo>
                <a:cubicBezTo>
                  <a:pt x="28" y="4"/>
                  <a:pt x="28" y="4"/>
                  <a:pt x="28" y="4"/>
                </a:cubicBezTo>
                <a:cubicBezTo>
                  <a:pt x="28" y="4"/>
                  <a:pt x="27" y="5"/>
                  <a:pt x="28" y="5"/>
                </a:cubicBezTo>
                <a:cubicBezTo>
                  <a:pt x="42" y="41"/>
                  <a:pt x="42" y="41"/>
                  <a:pt x="42" y="41"/>
                </a:cubicBezTo>
                <a:cubicBezTo>
                  <a:pt x="42" y="41"/>
                  <a:pt x="42" y="42"/>
                  <a:pt x="41" y="42"/>
                </a:cubicBezTo>
                <a:cubicBezTo>
                  <a:pt x="41" y="42"/>
                  <a:pt x="41" y="42"/>
                  <a:pt x="41" y="42"/>
                </a:cubicBezTo>
                <a:cubicBezTo>
                  <a:pt x="41" y="42"/>
                  <a:pt x="41" y="43"/>
                  <a:pt x="41" y="43"/>
                </a:cubicBezTo>
                <a:cubicBezTo>
                  <a:pt x="41" y="44"/>
                  <a:pt x="41" y="44"/>
                  <a:pt x="41" y="44"/>
                </a:cubicBezTo>
                <a:cubicBezTo>
                  <a:pt x="42" y="45"/>
                  <a:pt x="41" y="46"/>
                  <a:pt x="40" y="47"/>
                </a:cubicBezTo>
                <a:cubicBezTo>
                  <a:pt x="37" y="48"/>
                  <a:pt x="37" y="48"/>
                  <a:pt x="37" y="48"/>
                </a:cubicBezTo>
                <a:cubicBezTo>
                  <a:pt x="36" y="48"/>
                  <a:pt x="35" y="47"/>
                  <a:pt x="35" y="46"/>
                </a:cubicBezTo>
                <a:cubicBezTo>
                  <a:pt x="34" y="45"/>
                  <a:pt x="34" y="45"/>
                  <a:pt x="34" y="45"/>
                </a:cubicBezTo>
                <a:cubicBezTo>
                  <a:pt x="34" y="45"/>
                  <a:pt x="34" y="45"/>
                  <a:pt x="33" y="45"/>
                </a:cubicBezTo>
                <a:cubicBezTo>
                  <a:pt x="33" y="45"/>
                  <a:pt x="33" y="45"/>
                  <a:pt x="33" y="45"/>
                </a:cubicBezTo>
                <a:cubicBezTo>
                  <a:pt x="33" y="45"/>
                  <a:pt x="32" y="45"/>
                  <a:pt x="32" y="45"/>
                </a:cubicBezTo>
                <a:cubicBezTo>
                  <a:pt x="26" y="28"/>
                  <a:pt x="26" y="28"/>
                  <a:pt x="26" y="28"/>
                </a:cubicBezTo>
                <a:cubicBezTo>
                  <a:pt x="25" y="27"/>
                  <a:pt x="24" y="27"/>
                  <a:pt x="23" y="27"/>
                </a:cubicBezTo>
                <a:cubicBezTo>
                  <a:pt x="19" y="30"/>
                  <a:pt x="16" y="34"/>
                  <a:pt x="14" y="38"/>
                </a:cubicBezTo>
                <a:cubicBezTo>
                  <a:pt x="14" y="39"/>
                  <a:pt x="14" y="40"/>
                  <a:pt x="14" y="41"/>
                </a:cubicBezTo>
                <a:cubicBezTo>
                  <a:pt x="15" y="42"/>
                  <a:pt x="15" y="43"/>
                  <a:pt x="15" y="44"/>
                </a:cubicBezTo>
                <a:cubicBezTo>
                  <a:pt x="15" y="46"/>
                  <a:pt x="14" y="48"/>
                  <a:pt x="13" y="49"/>
                </a:cubicBezTo>
                <a:cubicBezTo>
                  <a:pt x="13" y="50"/>
                  <a:pt x="12" y="51"/>
                  <a:pt x="13" y="52"/>
                </a:cubicBezTo>
                <a:cubicBezTo>
                  <a:pt x="14" y="58"/>
                  <a:pt x="17" y="64"/>
                  <a:pt x="23" y="68"/>
                </a:cubicBezTo>
                <a:cubicBezTo>
                  <a:pt x="24" y="68"/>
                  <a:pt x="24" y="68"/>
                  <a:pt x="25" y="68"/>
                </a:cubicBezTo>
                <a:cubicBezTo>
                  <a:pt x="50" y="68"/>
                  <a:pt x="50" y="68"/>
                  <a:pt x="50" y="68"/>
                </a:cubicBezTo>
                <a:cubicBezTo>
                  <a:pt x="52" y="68"/>
                  <a:pt x="54" y="70"/>
                  <a:pt x="54" y="72"/>
                </a:cubicBezTo>
                <a:cubicBezTo>
                  <a:pt x="54" y="74"/>
                  <a:pt x="54" y="74"/>
                  <a:pt x="54" y="74"/>
                </a:cubicBezTo>
                <a:cubicBezTo>
                  <a:pt x="54" y="76"/>
                  <a:pt x="52" y="78"/>
                  <a:pt x="50" y="78"/>
                </a:cubicBezTo>
                <a:cubicBezTo>
                  <a:pt x="6" y="78"/>
                  <a:pt x="6" y="78"/>
                  <a:pt x="6" y="78"/>
                </a:cubicBezTo>
                <a:cubicBezTo>
                  <a:pt x="4" y="78"/>
                  <a:pt x="3" y="76"/>
                  <a:pt x="3" y="74"/>
                </a:cubicBezTo>
                <a:cubicBezTo>
                  <a:pt x="3" y="72"/>
                  <a:pt x="3" y="72"/>
                  <a:pt x="3" y="72"/>
                </a:cubicBezTo>
                <a:cubicBezTo>
                  <a:pt x="3" y="70"/>
                  <a:pt x="4" y="68"/>
                  <a:pt x="6" y="68"/>
                </a:cubicBezTo>
                <a:close/>
                <a:moveTo>
                  <a:pt x="7" y="41"/>
                </a:moveTo>
                <a:cubicBezTo>
                  <a:pt x="9" y="41"/>
                  <a:pt x="11" y="42"/>
                  <a:pt x="11" y="44"/>
                </a:cubicBezTo>
                <a:cubicBezTo>
                  <a:pt x="11" y="46"/>
                  <a:pt x="9" y="48"/>
                  <a:pt x="7" y="48"/>
                </a:cubicBezTo>
                <a:cubicBezTo>
                  <a:pt x="5" y="48"/>
                  <a:pt x="4" y="46"/>
                  <a:pt x="4" y="44"/>
                </a:cubicBezTo>
                <a:cubicBezTo>
                  <a:pt x="4" y="42"/>
                  <a:pt x="5" y="41"/>
                  <a:pt x="7" y="41"/>
                </a:cubicBezTo>
                <a:close/>
                <a:moveTo>
                  <a:pt x="28" y="54"/>
                </a:moveTo>
                <a:cubicBezTo>
                  <a:pt x="51" y="45"/>
                  <a:pt x="51" y="45"/>
                  <a:pt x="51" y="45"/>
                </a:cubicBezTo>
                <a:cubicBezTo>
                  <a:pt x="52" y="45"/>
                  <a:pt x="53" y="45"/>
                  <a:pt x="54" y="46"/>
                </a:cubicBezTo>
                <a:cubicBezTo>
                  <a:pt x="54" y="48"/>
                  <a:pt x="54" y="48"/>
                  <a:pt x="54" y="48"/>
                </a:cubicBezTo>
                <a:cubicBezTo>
                  <a:pt x="55" y="49"/>
                  <a:pt x="54" y="50"/>
                  <a:pt x="53" y="50"/>
                </a:cubicBezTo>
                <a:cubicBezTo>
                  <a:pt x="31" y="59"/>
                  <a:pt x="31" y="59"/>
                  <a:pt x="31" y="59"/>
                </a:cubicBezTo>
                <a:cubicBezTo>
                  <a:pt x="30" y="60"/>
                  <a:pt x="28" y="59"/>
                  <a:pt x="28" y="58"/>
                </a:cubicBezTo>
                <a:cubicBezTo>
                  <a:pt x="27" y="57"/>
                  <a:pt x="27" y="57"/>
                  <a:pt x="27" y="57"/>
                </a:cubicBezTo>
                <a:cubicBezTo>
                  <a:pt x="27" y="56"/>
                  <a:pt x="27" y="55"/>
                  <a:pt x="28" y="54"/>
                </a:cubicBezTo>
                <a:close/>
              </a:path>
            </a:pathLst>
          </a:custGeom>
          <a:solidFill>
            <a:srgbClr val="F8F8F8"/>
          </a:solidFill>
          <a:ln>
            <a:noFill/>
          </a:ln>
        </p:spPr>
        <p:txBody>
          <a:bodyPr/>
          <a:lstStyle/>
          <a:p>
            <a:endParaRPr lang="zh-CN" altLang="en-US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8" name="Freeform 22"/>
          <p:cNvSpPr>
            <a:spLocks noEditPoints="1"/>
          </p:cNvSpPr>
          <p:nvPr/>
        </p:nvSpPr>
        <p:spPr bwMode="auto">
          <a:xfrm>
            <a:off x="6511765" y="2175156"/>
            <a:ext cx="329329" cy="338517"/>
          </a:xfrm>
          <a:custGeom>
            <a:avLst/>
            <a:gdLst>
              <a:gd name="T0" fmla="*/ 58 w 83"/>
              <a:gd name="T1" fmla="*/ 28 h 85"/>
              <a:gd name="T2" fmla="*/ 35 w 83"/>
              <a:gd name="T3" fmla="*/ 14 h 85"/>
              <a:gd name="T4" fmla="*/ 20 w 83"/>
              <a:gd name="T5" fmla="*/ 34 h 85"/>
              <a:gd name="T6" fmla="*/ 33 w 83"/>
              <a:gd name="T7" fmla="*/ 15 h 85"/>
              <a:gd name="T8" fmla="*/ 34 w 83"/>
              <a:gd name="T9" fmla="*/ 16 h 85"/>
              <a:gd name="T10" fmla="*/ 23 w 83"/>
              <a:gd name="T11" fmla="*/ 41 h 85"/>
              <a:gd name="T12" fmla="*/ 35 w 83"/>
              <a:gd name="T13" fmla="*/ 56 h 85"/>
              <a:gd name="T14" fmla="*/ 23 w 83"/>
              <a:gd name="T15" fmla="*/ 55 h 85"/>
              <a:gd name="T16" fmla="*/ 20 w 83"/>
              <a:gd name="T17" fmla="*/ 52 h 85"/>
              <a:gd name="T18" fmla="*/ 44 w 83"/>
              <a:gd name="T19" fmla="*/ 64 h 85"/>
              <a:gd name="T20" fmla="*/ 22 w 83"/>
              <a:gd name="T21" fmla="*/ 63 h 85"/>
              <a:gd name="T22" fmla="*/ 22 w 83"/>
              <a:gd name="T23" fmla="*/ 57 h 85"/>
              <a:gd name="T24" fmla="*/ 67 w 83"/>
              <a:gd name="T25" fmla="*/ 41 h 85"/>
              <a:gd name="T26" fmla="*/ 65 w 83"/>
              <a:gd name="T27" fmla="*/ 46 h 85"/>
              <a:gd name="T28" fmla="*/ 54 w 83"/>
              <a:gd name="T29" fmla="*/ 50 h 85"/>
              <a:gd name="T30" fmla="*/ 40 w 83"/>
              <a:gd name="T31" fmla="*/ 11 h 85"/>
              <a:gd name="T32" fmla="*/ 57 w 83"/>
              <a:gd name="T33" fmla="*/ 24 h 85"/>
              <a:gd name="T34" fmla="*/ 52 w 83"/>
              <a:gd name="T35" fmla="*/ 40 h 85"/>
              <a:gd name="T36" fmla="*/ 52 w 83"/>
              <a:gd name="T37" fmla="*/ 40 h 85"/>
              <a:gd name="T38" fmla="*/ 34 w 83"/>
              <a:gd name="T39" fmla="*/ 43 h 85"/>
              <a:gd name="T40" fmla="*/ 58 w 83"/>
              <a:gd name="T41" fmla="*/ 61 h 85"/>
              <a:gd name="T42" fmla="*/ 9 w 83"/>
              <a:gd name="T43" fmla="*/ 34 h 85"/>
              <a:gd name="T44" fmla="*/ 33 w 83"/>
              <a:gd name="T45" fmla="*/ 10 h 85"/>
              <a:gd name="T46" fmla="*/ 66 w 83"/>
              <a:gd name="T47" fmla="*/ 18 h 85"/>
              <a:gd name="T48" fmla="*/ 76 w 83"/>
              <a:gd name="T49" fmla="*/ 47 h 85"/>
              <a:gd name="T50" fmla="*/ 75 w 83"/>
              <a:gd name="T51" fmla="*/ 47 h 85"/>
              <a:gd name="T52" fmla="*/ 73 w 83"/>
              <a:gd name="T53" fmla="*/ 39 h 85"/>
              <a:gd name="T54" fmla="*/ 68 w 83"/>
              <a:gd name="T55" fmla="*/ 25 h 85"/>
              <a:gd name="T56" fmla="*/ 68 w 83"/>
              <a:gd name="T57" fmla="*/ 37 h 85"/>
              <a:gd name="T58" fmla="*/ 52 w 83"/>
              <a:gd name="T59" fmla="*/ 71 h 85"/>
              <a:gd name="T60" fmla="*/ 58 w 83"/>
              <a:gd name="T61" fmla="*/ 66 h 85"/>
              <a:gd name="T62" fmla="*/ 70 w 83"/>
              <a:gd name="T63" fmla="*/ 53 h 85"/>
              <a:gd name="T64" fmla="*/ 58 w 83"/>
              <a:gd name="T65" fmla="*/ 61 h 85"/>
              <a:gd name="T66" fmla="*/ 17 w 83"/>
              <a:gd name="T67" fmla="*/ 49 h 85"/>
              <a:gd name="T68" fmla="*/ 12 w 83"/>
              <a:gd name="T69" fmla="*/ 38 h 85"/>
              <a:gd name="T70" fmla="*/ 15 w 83"/>
              <a:gd name="T71" fmla="*/ 54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83" h="85">
                <a:moveTo>
                  <a:pt x="58" y="27"/>
                </a:moveTo>
                <a:cubicBezTo>
                  <a:pt x="58" y="27"/>
                  <a:pt x="58" y="28"/>
                  <a:pt x="58" y="28"/>
                </a:cubicBezTo>
                <a:cubicBezTo>
                  <a:pt x="58" y="29"/>
                  <a:pt x="58" y="29"/>
                  <a:pt x="57" y="29"/>
                </a:cubicBezTo>
                <a:cubicBezTo>
                  <a:pt x="51" y="22"/>
                  <a:pt x="44" y="17"/>
                  <a:pt x="35" y="14"/>
                </a:cubicBezTo>
                <a:cubicBezTo>
                  <a:pt x="21" y="10"/>
                  <a:pt x="12" y="19"/>
                  <a:pt x="19" y="34"/>
                </a:cubicBezTo>
                <a:cubicBezTo>
                  <a:pt x="19" y="35"/>
                  <a:pt x="20" y="35"/>
                  <a:pt x="20" y="34"/>
                </a:cubicBezTo>
                <a:cubicBezTo>
                  <a:pt x="22" y="28"/>
                  <a:pt x="25" y="22"/>
                  <a:pt x="30" y="16"/>
                </a:cubicBezTo>
                <a:cubicBezTo>
                  <a:pt x="30" y="15"/>
                  <a:pt x="32" y="15"/>
                  <a:pt x="33" y="15"/>
                </a:cubicBezTo>
                <a:cubicBezTo>
                  <a:pt x="33" y="15"/>
                  <a:pt x="33" y="15"/>
                  <a:pt x="33" y="15"/>
                </a:cubicBezTo>
                <a:cubicBezTo>
                  <a:pt x="34" y="15"/>
                  <a:pt x="34" y="16"/>
                  <a:pt x="34" y="16"/>
                </a:cubicBezTo>
                <a:cubicBezTo>
                  <a:pt x="28" y="22"/>
                  <a:pt x="25" y="31"/>
                  <a:pt x="22" y="38"/>
                </a:cubicBezTo>
                <a:cubicBezTo>
                  <a:pt x="22" y="39"/>
                  <a:pt x="22" y="40"/>
                  <a:pt x="23" y="41"/>
                </a:cubicBezTo>
                <a:cubicBezTo>
                  <a:pt x="26" y="46"/>
                  <a:pt x="30" y="51"/>
                  <a:pt x="35" y="55"/>
                </a:cubicBezTo>
                <a:cubicBezTo>
                  <a:pt x="35" y="55"/>
                  <a:pt x="35" y="56"/>
                  <a:pt x="35" y="56"/>
                </a:cubicBezTo>
                <a:cubicBezTo>
                  <a:pt x="31" y="56"/>
                  <a:pt x="28" y="56"/>
                  <a:pt x="25" y="56"/>
                </a:cubicBezTo>
                <a:cubicBezTo>
                  <a:pt x="24" y="56"/>
                  <a:pt x="24" y="55"/>
                  <a:pt x="23" y="55"/>
                </a:cubicBezTo>
                <a:cubicBezTo>
                  <a:pt x="22" y="54"/>
                  <a:pt x="22" y="53"/>
                  <a:pt x="21" y="52"/>
                </a:cubicBezTo>
                <a:cubicBezTo>
                  <a:pt x="20" y="52"/>
                  <a:pt x="20" y="52"/>
                  <a:pt x="20" y="52"/>
                </a:cubicBezTo>
                <a:cubicBezTo>
                  <a:pt x="19" y="72"/>
                  <a:pt x="32" y="78"/>
                  <a:pt x="45" y="65"/>
                </a:cubicBezTo>
                <a:cubicBezTo>
                  <a:pt x="45" y="65"/>
                  <a:pt x="45" y="64"/>
                  <a:pt x="44" y="64"/>
                </a:cubicBezTo>
                <a:cubicBezTo>
                  <a:pt x="37" y="66"/>
                  <a:pt x="30" y="66"/>
                  <a:pt x="25" y="65"/>
                </a:cubicBezTo>
                <a:cubicBezTo>
                  <a:pt x="24" y="65"/>
                  <a:pt x="23" y="64"/>
                  <a:pt x="22" y="63"/>
                </a:cubicBezTo>
                <a:cubicBezTo>
                  <a:pt x="22" y="61"/>
                  <a:pt x="21" y="59"/>
                  <a:pt x="21" y="57"/>
                </a:cubicBezTo>
                <a:cubicBezTo>
                  <a:pt x="21" y="57"/>
                  <a:pt x="21" y="56"/>
                  <a:pt x="22" y="57"/>
                </a:cubicBezTo>
                <a:cubicBezTo>
                  <a:pt x="36" y="60"/>
                  <a:pt x="59" y="54"/>
                  <a:pt x="69" y="44"/>
                </a:cubicBezTo>
                <a:cubicBezTo>
                  <a:pt x="68" y="43"/>
                  <a:pt x="68" y="42"/>
                  <a:pt x="67" y="41"/>
                </a:cubicBezTo>
                <a:cubicBezTo>
                  <a:pt x="67" y="41"/>
                  <a:pt x="66" y="41"/>
                  <a:pt x="66" y="41"/>
                </a:cubicBezTo>
                <a:cubicBezTo>
                  <a:pt x="66" y="43"/>
                  <a:pt x="65" y="44"/>
                  <a:pt x="65" y="46"/>
                </a:cubicBezTo>
                <a:cubicBezTo>
                  <a:pt x="62" y="48"/>
                  <a:pt x="59" y="49"/>
                  <a:pt x="55" y="51"/>
                </a:cubicBezTo>
                <a:cubicBezTo>
                  <a:pt x="55" y="51"/>
                  <a:pt x="54" y="50"/>
                  <a:pt x="54" y="50"/>
                </a:cubicBezTo>
                <a:cubicBezTo>
                  <a:pt x="55" y="49"/>
                  <a:pt x="55" y="48"/>
                  <a:pt x="56" y="46"/>
                </a:cubicBezTo>
                <a:cubicBezTo>
                  <a:pt x="67" y="17"/>
                  <a:pt x="54" y="2"/>
                  <a:pt x="40" y="11"/>
                </a:cubicBezTo>
                <a:cubicBezTo>
                  <a:pt x="39" y="11"/>
                  <a:pt x="39" y="12"/>
                  <a:pt x="40" y="12"/>
                </a:cubicBezTo>
                <a:cubicBezTo>
                  <a:pt x="46" y="15"/>
                  <a:pt x="52" y="19"/>
                  <a:pt x="57" y="24"/>
                </a:cubicBezTo>
                <a:cubicBezTo>
                  <a:pt x="58" y="25"/>
                  <a:pt x="58" y="26"/>
                  <a:pt x="58" y="27"/>
                </a:cubicBezTo>
                <a:close/>
                <a:moveTo>
                  <a:pt x="52" y="40"/>
                </a:moveTo>
                <a:cubicBezTo>
                  <a:pt x="53" y="55"/>
                  <a:pt x="31" y="55"/>
                  <a:pt x="31" y="41"/>
                </a:cubicBezTo>
                <a:cubicBezTo>
                  <a:pt x="31" y="28"/>
                  <a:pt x="51" y="27"/>
                  <a:pt x="52" y="40"/>
                </a:cubicBezTo>
                <a:close/>
                <a:moveTo>
                  <a:pt x="44" y="43"/>
                </a:moveTo>
                <a:cubicBezTo>
                  <a:pt x="44" y="49"/>
                  <a:pt x="34" y="50"/>
                  <a:pt x="34" y="43"/>
                </a:cubicBezTo>
                <a:cubicBezTo>
                  <a:pt x="34" y="37"/>
                  <a:pt x="43" y="37"/>
                  <a:pt x="44" y="43"/>
                </a:cubicBezTo>
                <a:close/>
                <a:moveTo>
                  <a:pt x="58" y="61"/>
                </a:moveTo>
                <a:cubicBezTo>
                  <a:pt x="44" y="85"/>
                  <a:pt x="22" y="83"/>
                  <a:pt x="17" y="63"/>
                </a:cubicBezTo>
                <a:cubicBezTo>
                  <a:pt x="4" y="58"/>
                  <a:pt x="0" y="45"/>
                  <a:pt x="9" y="34"/>
                </a:cubicBezTo>
                <a:cubicBezTo>
                  <a:pt x="10" y="33"/>
                  <a:pt x="10" y="32"/>
                  <a:pt x="10" y="31"/>
                </a:cubicBezTo>
                <a:cubicBezTo>
                  <a:pt x="7" y="16"/>
                  <a:pt x="18" y="7"/>
                  <a:pt x="33" y="10"/>
                </a:cubicBezTo>
                <a:cubicBezTo>
                  <a:pt x="34" y="10"/>
                  <a:pt x="35" y="10"/>
                  <a:pt x="36" y="9"/>
                </a:cubicBezTo>
                <a:cubicBezTo>
                  <a:pt x="48" y="0"/>
                  <a:pt x="62" y="4"/>
                  <a:pt x="66" y="18"/>
                </a:cubicBezTo>
                <a:cubicBezTo>
                  <a:pt x="67" y="19"/>
                  <a:pt x="67" y="19"/>
                  <a:pt x="68" y="20"/>
                </a:cubicBezTo>
                <a:cubicBezTo>
                  <a:pt x="80" y="25"/>
                  <a:pt x="83" y="37"/>
                  <a:pt x="76" y="47"/>
                </a:cubicBezTo>
                <a:cubicBezTo>
                  <a:pt x="76" y="47"/>
                  <a:pt x="75" y="47"/>
                  <a:pt x="75" y="47"/>
                </a:cubicBezTo>
                <a:cubicBezTo>
                  <a:pt x="75" y="47"/>
                  <a:pt x="75" y="47"/>
                  <a:pt x="75" y="47"/>
                </a:cubicBezTo>
                <a:cubicBezTo>
                  <a:pt x="74" y="45"/>
                  <a:pt x="73" y="43"/>
                  <a:pt x="73" y="42"/>
                </a:cubicBezTo>
                <a:cubicBezTo>
                  <a:pt x="72" y="41"/>
                  <a:pt x="72" y="40"/>
                  <a:pt x="73" y="39"/>
                </a:cubicBezTo>
                <a:cubicBezTo>
                  <a:pt x="75" y="33"/>
                  <a:pt x="74" y="28"/>
                  <a:pt x="69" y="24"/>
                </a:cubicBezTo>
                <a:cubicBezTo>
                  <a:pt x="68" y="24"/>
                  <a:pt x="68" y="24"/>
                  <a:pt x="68" y="25"/>
                </a:cubicBezTo>
                <a:cubicBezTo>
                  <a:pt x="68" y="27"/>
                  <a:pt x="68" y="30"/>
                  <a:pt x="67" y="34"/>
                </a:cubicBezTo>
                <a:cubicBezTo>
                  <a:pt x="67" y="35"/>
                  <a:pt x="67" y="36"/>
                  <a:pt x="68" y="37"/>
                </a:cubicBezTo>
                <a:cubicBezTo>
                  <a:pt x="82" y="58"/>
                  <a:pt x="71" y="76"/>
                  <a:pt x="52" y="72"/>
                </a:cubicBezTo>
                <a:cubicBezTo>
                  <a:pt x="52" y="72"/>
                  <a:pt x="51" y="72"/>
                  <a:pt x="52" y="71"/>
                </a:cubicBezTo>
                <a:cubicBezTo>
                  <a:pt x="53" y="70"/>
                  <a:pt x="54" y="68"/>
                  <a:pt x="55" y="67"/>
                </a:cubicBezTo>
                <a:cubicBezTo>
                  <a:pt x="56" y="66"/>
                  <a:pt x="57" y="66"/>
                  <a:pt x="58" y="66"/>
                </a:cubicBezTo>
                <a:cubicBezTo>
                  <a:pt x="66" y="66"/>
                  <a:pt x="71" y="61"/>
                  <a:pt x="71" y="54"/>
                </a:cubicBezTo>
                <a:cubicBezTo>
                  <a:pt x="71" y="53"/>
                  <a:pt x="70" y="53"/>
                  <a:pt x="70" y="53"/>
                </a:cubicBezTo>
                <a:cubicBezTo>
                  <a:pt x="67" y="55"/>
                  <a:pt x="64" y="57"/>
                  <a:pt x="60" y="59"/>
                </a:cubicBezTo>
                <a:cubicBezTo>
                  <a:pt x="59" y="60"/>
                  <a:pt x="58" y="60"/>
                  <a:pt x="58" y="61"/>
                </a:cubicBezTo>
                <a:close/>
                <a:moveTo>
                  <a:pt x="16" y="53"/>
                </a:moveTo>
                <a:cubicBezTo>
                  <a:pt x="16" y="52"/>
                  <a:pt x="16" y="50"/>
                  <a:pt x="17" y="49"/>
                </a:cubicBezTo>
                <a:cubicBezTo>
                  <a:pt x="17" y="48"/>
                  <a:pt x="17" y="47"/>
                  <a:pt x="16" y="46"/>
                </a:cubicBezTo>
                <a:cubicBezTo>
                  <a:pt x="14" y="43"/>
                  <a:pt x="13" y="40"/>
                  <a:pt x="12" y="38"/>
                </a:cubicBezTo>
                <a:cubicBezTo>
                  <a:pt x="12" y="37"/>
                  <a:pt x="11" y="37"/>
                  <a:pt x="11" y="38"/>
                </a:cubicBezTo>
                <a:cubicBezTo>
                  <a:pt x="7" y="44"/>
                  <a:pt x="9" y="50"/>
                  <a:pt x="15" y="54"/>
                </a:cubicBezTo>
                <a:cubicBezTo>
                  <a:pt x="16" y="54"/>
                  <a:pt x="16" y="54"/>
                  <a:pt x="16" y="53"/>
                </a:cubicBezTo>
                <a:close/>
              </a:path>
            </a:pathLst>
          </a:custGeom>
          <a:solidFill>
            <a:srgbClr val="F8F8F8"/>
          </a:solidFill>
          <a:ln>
            <a:noFill/>
          </a:ln>
        </p:spPr>
        <p:txBody>
          <a:bodyPr/>
          <a:lstStyle/>
          <a:p>
            <a:endParaRPr lang="zh-CN" altLang="en-US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9" name="Freeform 23"/>
          <p:cNvSpPr>
            <a:spLocks noEditPoints="1"/>
          </p:cNvSpPr>
          <p:nvPr/>
        </p:nvSpPr>
        <p:spPr bwMode="auto">
          <a:xfrm>
            <a:off x="1757913" y="3365498"/>
            <a:ext cx="327057" cy="327158"/>
          </a:xfrm>
          <a:custGeom>
            <a:avLst/>
            <a:gdLst>
              <a:gd name="T0" fmla="*/ 82 w 82"/>
              <a:gd name="T1" fmla="*/ 41 h 82"/>
              <a:gd name="T2" fmla="*/ 0 w 82"/>
              <a:gd name="T3" fmla="*/ 41 h 82"/>
              <a:gd name="T4" fmla="*/ 63 w 82"/>
              <a:gd name="T5" fmla="*/ 43 h 82"/>
              <a:gd name="T6" fmla="*/ 67 w 82"/>
              <a:gd name="T7" fmla="*/ 35 h 82"/>
              <a:gd name="T8" fmla="*/ 74 w 82"/>
              <a:gd name="T9" fmla="*/ 39 h 82"/>
              <a:gd name="T10" fmla="*/ 76 w 82"/>
              <a:gd name="T11" fmla="*/ 33 h 82"/>
              <a:gd name="T12" fmla="*/ 76 w 82"/>
              <a:gd name="T13" fmla="*/ 41 h 82"/>
              <a:gd name="T14" fmla="*/ 76 w 82"/>
              <a:gd name="T15" fmla="*/ 44 h 82"/>
              <a:gd name="T16" fmla="*/ 76 w 82"/>
              <a:gd name="T17" fmla="*/ 46 h 82"/>
              <a:gd name="T18" fmla="*/ 75 w 82"/>
              <a:gd name="T19" fmla="*/ 46 h 82"/>
              <a:gd name="T20" fmla="*/ 72 w 82"/>
              <a:gd name="T21" fmla="*/ 44 h 82"/>
              <a:gd name="T22" fmla="*/ 72 w 82"/>
              <a:gd name="T23" fmla="*/ 47 h 82"/>
              <a:gd name="T24" fmla="*/ 75 w 82"/>
              <a:gd name="T25" fmla="*/ 49 h 82"/>
              <a:gd name="T26" fmla="*/ 41 w 82"/>
              <a:gd name="T27" fmla="*/ 76 h 82"/>
              <a:gd name="T28" fmla="*/ 41 w 82"/>
              <a:gd name="T29" fmla="*/ 5 h 82"/>
              <a:gd name="T30" fmla="*/ 52 w 82"/>
              <a:gd name="T31" fmla="*/ 8 h 82"/>
              <a:gd name="T32" fmla="*/ 37 w 82"/>
              <a:gd name="T33" fmla="*/ 15 h 82"/>
              <a:gd name="T34" fmla="*/ 30 w 82"/>
              <a:gd name="T35" fmla="*/ 17 h 82"/>
              <a:gd name="T36" fmla="*/ 29 w 82"/>
              <a:gd name="T37" fmla="*/ 24 h 82"/>
              <a:gd name="T38" fmla="*/ 26 w 82"/>
              <a:gd name="T39" fmla="*/ 29 h 82"/>
              <a:gd name="T40" fmla="*/ 24 w 82"/>
              <a:gd name="T41" fmla="*/ 31 h 82"/>
              <a:gd name="T42" fmla="*/ 26 w 82"/>
              <a:gd name="T43" fmla="*/ 33 h 82"/>
              <a:gd name="T44" fmla="*/ 29 w 82"/>
              <a:gd name="T45" fmla="*/ 32 h 82"/>
              <a:gd name="T46" fmla="*/ 33 w 82"/>
              <a:gd name="T47" fmla="*/ 28 h 82"/>
              <a:gd name="T48" fmla="*/ 38 w 82"/>
              <a:gd name="T49" fmla="*/ 30 h 82"/>
              <a:gd name="T50" fmla="*/ 41 w 82"/>
              <a:gd name="T51" fmla="*/ 34 h 82"/>
              <a:gd name="T52" fmla="*/ 35 w 82"/>
              <a:gd name="T53" fmla="*/ 34 h 82"/>
              <a:gd name="T54" fmla="*/ 32 w 82"/>
              <a:gd name="T55" fmla="*/ 32 h 82"/>
              <a:gd name="T56" fmla="*/ 25 w 82"/>
              <a:gd name="T57" fmla="*/ 37 h 82"/>
              <a:gd name="T58" fmla="*/ 23 w 82"/>
              <a:gd name="T59" fmla="*/ 46 h 82"/>
              <a:gd name="T60" fmla="*/ 28 w 82"/>
              <a:gd name="T61" fmla="*/ 51 h 82"/>
              <a:gd name="T62" fmla="*/ 35 w 82"/>
              <a:gd name="T63" fmla="*/ 51 h 82"/>
              <a:gd name="T64" fmla="*/ 43 w 82"/>
              <a:gd name="T65" fmla="*/ 70 h 82"/>
              <a:gd name="T66" fmla="*/ 49 w 82"/>
              <a:gd name="T67" fmla="*/ 57 h 82"/>
              <a:gd name="T68" fmla="*/ 49 w 82"/>
              <a:gd name="T69" fmla="*/ 44 h 82"/>
              <a:gd name="T70" fmla="*/ 44 w 82"/>
              <a:gd name="T71" fmla="*/ 38 h 82"/>
              <a:gd name="T72" fmla="*/ 47 w 82"/>
              <a:gd name="T73" fmla="*/ 41 h 82"/>
              <a:gd name="T74" fmla="*/ 53 w 82"/>
              <a:gd name="T75" fmla="*/ 37 h 82"/>
              <a:gd name="T76" fmla="*/ 50 w 82"/>
              <a:gd name="T77" fmla="*/ 34 h 82"/>
              <a:gd name="T78" fmla="*/ 55 w 82"/>
              <a:gd name="T79" fmla="*/ 34 h 82"/>
              <a:gd name="T80" fmla="*/ 62 w 82"/>
              <a:gd name="T81" fmla="*/ 43 h 82"/>
              <a:gd name="T82" fmla="*/ 51 w 82"/>
              <a:gd name="T83" fmla="*/ 58 h 82"/>
              <a:gd name="T84" fmla="*/ 49 w 82"/>
              <a:gd name="T85" fmla="*/ 63 h 82"/>
              <a:gd name="T86" fmla="*/ 52 w 82"/>
              <a:gd name="T87" fmla="*/ 58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82" h="82">
                <a:moveTo>
                  <a:pt x="41" y="0"/>
                </a:moveTo>
                <a:cubicBezTo>
                  <a:pt x="64" y="0"/>
                  <a:pt x="82" y="18"/>
                  <a:pt x="82" y="41"/>
                </a:cubicBezTo>
                <a:cubicBezTo>
                  <a:pt x="82" y="63"/>
                  <a:pt x="64" y="82"/>
                  <a:pt x="41" y="82"/>
                </a:cubicBezTo>
                <a:cubicBezTo>
                  <a:pt x="18" y="82"/>
                  <a:pt x="0" y="63"/>
                  <a:pt x="0" y="41"/>
                </a:cubicBezTo>
                <a:cubicBezTo>
                  <a:pt x="0" y="18"/>
                  <a:pt x="18" y="0"/>
                  <a:pt x="41" y="0"/>
                </a:cubicBezTo>
                <a:close/>
                <a:moveTo>
                  <a:pt x="63" y="43"/>
                </a:moveTo>
                <a:cubicBezTo>
                  <a:pt x="64" y="40"/>
                  <a:pt x="64" y="38"/>
                  <a:pt x="65" y="35"/>
                </a:cubicBezTo>
                <a:cubicBezTo>
                  <a:pt x="65" y="34"/>
                  <a:pt x="65" y="34"/>
                  <a:pt x="67" y="35"/>
                </a:cubicBezTo>
                <a:cubicBezTo>
                  <a:pt x="68" y="37"/>
                  <a:pt x="70" y="38"/>
                  <a:pt x="72" y="40"/>
                </a:cubicBezTo>
                <a:cubicBezTo>
                  <a:pt x="73" y="41"/>
                  <a:pt x="74" y="41"/>
                  <a:pt x="74" y="39"/>
                </a:cubicBezTo>
                <a:cubicBezTo>
                  <a:pt x="74" y="37"/>
                  <a:pt x="74" y="35"/>
                  <a:pt x="75" y="33"/>
                </a:cubicBezTo>
                <a:cubicBezTo>
                  <a:pt x="75" y="32"/>
                  <a:pt x="75" y="32"/>
                  <a:pt x="76" y="33"/>
                </a:cubicBezTo>
                <a:cubicBezTo>
                  <a:pt x="76" y="36"/>
                  <a:pt x="76" y="38"/>
                  <a:pt x="76" y="41"/>
                </a:cubicBezTo>
                <a:cubicBezTo>
                  <a:pt x="76" y="41"/>
                  <a:pt x="77" y="41"/>
                  <a:pt x="76" y="41"/>
                </a:cubicBezTo>
                <a:cubicBezTo>
                  <a:pt x="75" y="43"/>
                  <a:pt x="75" y="43"/>
                  <a:pt x="75" y="43"/>
                </a:cubicBezTo>
                <a:cubicBezTo>
                  <a:pt x="75" y="44"/>
                  <a:pt x="75" y="44"/>
                  <a:pt x="76" y="44"/>
                </a:cubicBezTo>
                <a:cubicBezTo>
                  <a:pt x="76" y="44"/>
                  <a:pt x="76" y="45"/>
                  <a:pt x="76" y="45"/>
                </a:cubicBezTo>
                <a:cubicBezTo>
                  <a:pt x="76" y="45"/>
                  <a:pt x="76" y="46"/>
                  <a:pt x="76" y="46"/>
                </a:cubicBezTo>
                <a:cubicBezTo>
                  <a:pt x="76" y="46"/>
                  <a:pt x="76" y="47"/>
                  <a:pt x="76" y="47"/>
                </a:cubicBezTo>
                <a:cubicBezTo>
                  <a:pt x="75" y="47"/>
                  <a:pt x="75" y="46"/>
                  <a:pt x="75" y="46"/>
                </a:cubicBezTo>
                <a:cubicBezTo>
                  <a:pt x="74" y="46"/>
                  <a:pt x="74" y="47"/>
                  <a:pt x="73" y="45"/>
                </a:cubicBezTo>
                <a:cubicBezTo>
                  <a:pt x="73" y="45"/>
                  <a:pt x="73" y="45"/>
                  <a:pt x="72" y="44"/>
                </a:cubicBezTo>
                <a:cubicBezTo>
                  <a:pt x="70" y="39"/>
                  <a:pt x="70" y="39"/>
                  <a:pt x="71" y="45"/>
                </a:cubicBezTo>
                <a:cubicBezTo>
                  <a:pt x="72" y="46"/>
                  <a:pt x="72" y="47"/>
                  <a:pt x="72" y="47"/>
                </a:cubicBezTo>
                <a:cubicBezTo>
                  <a:pt x="72" y="49"/>
                  <a:pt x="73" y="49"/>
                  <a:pt x="74" y="49"/>
                </a:cubicBezTo>
                <a:cubicBezTo>
                  <a:pt x="74" y="49"/>
                  <a:pt x="75" y="49"/>
                  <a:pt x="75" y="49"/>
                </a:cubicBezTo>
                <a:cubicBezTo>
                  <a:pt x="75" y="49"/>
                  <a:pt x="76" y="49"/>
                  <a:pt x="75" y="49"/>
                </a:cubicBezTo>
                <a:cubicBezTo>
                  <a:pt x="72" y="65"/>
                  <a:pt x="58" y="76"/>
                  <a:pt x="41" y="76"/>
                </a:cubicBezTo>
                <a:cubicBezTo>
                  <a:pt x="21" y="76"/>
                  <a:pt x="6" y="60"/>
                  <a:pt x="6" y="41"/>
                </a:cubicBezTo>
                <a:cubicBezTo>
                  <a:pt x="6" y="21"/>
                  <a:pt x="21" y="5"/>
                  <a:pt x="41" y="5"/>
                </a:cubicBezTo>
                <a:cubicBezTo>
                  <a:pt x="45" y="5"/>
                  <a:pt x="48" y="6"/>
                  <a:pt x="52" y="7"/>
                </a:cubicBezTo>
                <a:cubicBezTo>
                  <a:pt x="52" y="7"/>
                  <a:pt x="52" y="8"/>
                  <a:pt x="52" y="8"/>
                </a:cubicBezTo>
                <a:cubicBezTo>
                  <a:pt x="48" y="10"/>
                  <a:pt x="44" y="12"/>
                  <a:pt x="41" y="14"/>
                </a:cubicBezTo>
                <a:cubicBezTo>
                  <a:pt x="39" y="15"/>
                  <a:pt x="39" y="15"/>
                  <a:pt x="37" y="15"/>
                </a:cubicBezTo>
                <a:cubicBezTo>
                  <a:pt x="36" y="15"/>
                  <a:pt x="34" y="16"/>
                  <a:pt x="32" y="16"/>
                </a:cubicBezTo>
                <a:cubicBezTo>
                  <a:pt x="31" y="16"/>
                  <a:pt x="31" y="16"/>
                  <a:pt x="30" y="17"/>
                </a:cubicBezTo>
                <a:cubicBezTo>
                  <a:pt x="30" y="19"/>
                  <a:pt x="30" y="20"/>
                  <a:pt x="30" y="22"/>
                </a:cubicBezTo>
                <a:cubicBezTo>
                  <a:pt x="29" y="23"/>
                  <a:pt x="29" y="23"/>
                  <a:pt x="29" y="24"/>
                </a:cubicBezTo>
                <a:cubicBezTo>
                  <a:pt x="28" y="26"/>
                  <a:pt x="28" y="27"/>
                  <a:pt x="27" y="28"/>
                </a:cubicBezTo>
                <a:cubicBezTo>
                  <a:pt x="27" y="29"/>
                  <a:pt x="27" y="29"/>
                  <a:pt x="26" y="29"/>
                </a:cubicBezTo>
                <a:cubicBezTo>
                  <a:pt x="26" y="29"/>
                  <a:pt x="25" y="30"/>
                  <a:pt x="25" y="30"/>
                </a:cubicBezTo>
                <a:cubicBezTo>
                  <a:pt x="24" y="30"/>
                  <a:pt x="24" y="30"/>
                  <a:pt x="24" y="31"/>
                </a:cubicBezTo>
                <a:cubicBezTo>
                  <a:pt x="24" y="31"/>
                  <a:pt x="24" y="32"/>
                  <a:pt x="25" y="32"/>
                </a:cubicBezTo>
                <a:cubicBezTo>
                  <a:pt x="25" y="33"/>
                  <a:pt x="25" y="33"/>
                  <a:pt x="26" y="33"/>
                </a:cubicBezTo>
                <a:cubicBezTo>
                  <a:pt x="26" y="33"/>
                  <a:pt x="26" y="33"/>
                  <a:pt x="27" y="33"/>
                </a:cubicBezTo>
                <a:cubicBezTo>
                  <a:pt x="28" y="33"/>
                  <a:pt x="28" y="33"/>
                  <a:pt x="29" y="32"/>
                </a:cubicBezTo>
                <a:cubicBezTo>
                  <a:pt x="29" y="31"/>
                  <a:pt x="30" y="30"/>
                  <a:pt x="31" y="29"/>
                </a:cubicBezTo>
                <a:cubicBezTo>
                  <a:pt x="31" y="28"/>
                  <a:pt x="32" y="28"/>
                  <a:pt x="33" y="28"/>
                </a:cubicBezTo>
                <a:cubicBezTo>
                  <a:pt x="34" y="29"/>
                  <a:pt x="35" y="29"/>
                  <a:pt x="36" y="29"/>
                </a:cubicBezTo>
                <a:cubicBezTo>
                  <a:pt x="37" y="30"/>
                  <a:pt x="37" y="30"/>
                  <a:pt x="38" y="30"/>
                </a:cubicBezTo>
                <a:cubicBezTo>
                  <a:pt x="39" y="31"/>
                  <a:pt x="40" y="32"/>
                  <a:pt x="41" y="33"/>
                </a:cubicBezTo>
                <a:cubicBezTo>
                  <a:pt x="42" y="33"/>
                  <a:pt x="41" y="34"/>
                  <a:pt x="41" y="34"/>
                </a:cubicBezTo>
                <a:cubicBezTo>
                  <a:pt x="39" y="34"/>
                  <a:pt x="38" y="34"/>
                  <a:pt x="37" y="34"/>
                </a:cubicBezTo>
                <a:cubicBezTo>
                  <a:pt x="36" y="35"/>
                  <a:pt x="36" y="34"/>
                  <a:pt x="35" y="34"/>
                </a:cubicBezTo>
                <a:cubicBezTo>
                  <a:pt x="35" y="33"/>
                  <a:pt x="34" y="33"/>
                  <a:pt x="33" y="32"/>
                </a:cubicBezTo>
                <a:cubicBezTo>
                  <a:pt x="33" y="32"/>
                  <a:pt x="32" y="32"/>
                  <a:pt x="32" y="32"/>
                </a:cubicBezTo>
                <a:cubicBezTo>
                  <a:pt x="30" y="33"/>
                  <a:pt x="28" y="34"/>
                  <a:pt x="26" y="35"/>
                </a:cubicBezTo>
                <a:cubicBezTo>
                  <a:pt x="25" y="35"/>
                  <a:pt x="25" y="36"/>
                  <a:pt x="25" y="37"/>
                </a:cubicBezTo>
                <a:cubicBezTo>
                  <a:pt x="24" y="39"/>
                  <a:pt x="24" y="42"/>
                  <a:pt x="23" y="44"/>
                </a:cubicBezTo>
                <a:cubicBezTo>
                  <a:pt x="22" y="45"/>
                  <a:pt x="22" y="45"/>
                  <a:pt x="23" y="46"/>
                </a:cubicBezTo>
                <a:cubicBezTo>
                  <a:pt x="24" y="48"/>
                  <a:pt x="25" y="49"/>
                  <a:pt x="26" y="51"/>
                </a:cubicBezTo>
                <a:cubicBezTo>
                  <a:pt x="27" y="52"/>
                  <a:pt x="27" y="52"/>
                  <a:pt x="28" y="51"/>
                </a:cubicBezTo>
                <a:cubicBezTo>
                  <a:pt x="30" y="51"/>
                  <a:pt x="32" y="51"/>
                  <a:pt x="33" y="50"/>
                </a:cubicBezTo>
                <a:cubicBezTo>
                  <a:pt x="34" y="50"/>
                  <a:pt x="35" y="50"/>
                  <a:pt x="35" y="51"/>
                </a:cubicBezTo>
                <a:cubicBezTo>
                  <a:pt x="37" y="57"/>
                  <a:pt x="39" y="63"/>
                  <a:pt x="41" y="69"/>
                </a:cubicBezTo>
                <a:cubicBezTo>
                  <a:pt x="42" y="71"/>
                  <a:pt x="42" y="71"/>
                  <a:pt x="43" y="70"/>
                </a:cubicBezTo>
                <a:cubicBezTo>
                  <a:pt x="45" y="67"/>
                  <a:pt x="46" y="64"/>
                  <a:pt x="48" y="61"/>
                </a:cubicBezTo>
                <a:cubicBezTo>
                  <a:pt x="49" y="59"/>
                  <a:pt x="49" y="59"/>
                  <a:pt x="49" y="57"/>
                </a:cubicBezTo>
                <a:cubicBezTo>
                  <a:pt x="50" y="53"/>
                  <a:pt x="50" y="50"/>
                  <a:pt x="51" y="46"/>
                </a:cubicBezTo>
                <a:cubicBezTo>
                  <a:pt x="51" y="44"/>
                  <a:pt x="51" y="44"/>
                  <a:pt x="49" y="44"/>
                </a:cubicBezTo>
                <a:cubicBezTo>
                  <a:pt x="48" y="45"/>
                  <a:pt x="48" y="44"/>
                  <a:pt x="47" y="43"/>
                </a:cubicBezTo>
                <a:cubicBezTo>
                  <a:pt x="46" y="41"/>
                  <a:pt x="45" y="39"/>
                  <a:pt x="44" y="38"/>
                </a:cubicBezTo>
                <a:cubicBezTo>
                  <a:pt x="43" y="36"/>
                  <a:pt x="43" y="36"/>
                  <a:pt x="44" y="37"/>
                </a:cubicBezTo>
                <a:cubicBezTo>
                  <a:pt x="45" y="38"/>
                  <a:pt x="46" y="40"/>
                  <a:pt x="47" y="41"/>
                </a:cubicBezTo>
                <a:cubicBezTo>
                  <a:pt x="49" y="42"/>
                  <a:pt x="49" y="42"/>
                  <a:pt x="50" y="41"/>
                </a:cubicBezTo>
                <a:cubicBezTo>
                  <a:pt x="51" y="40"/>
                  <a:pt x="52" y="38"/>
                  <a:pt x="53" y="37"/>
                </a:cubicBezTo>
                <a:cubicBezTo>
                  <a:pt x="54" y="36"/>
                  <a:pt x="54" y="36"/>
                  <a:pt x="52" y="35"/>
                </a:cubicBezTo>
                <a:cubicBezTo>
                  <a:pt x="51" y="35"/>
                  <a:pt x="51" y="34"/>
                  <a:pt x="50" y="34"/>
                </a:cubicBezTo>
                <a:cubicBezTo>
                  <a:pt x="49" y="33"/>
                  <a:pt x="48" y="33"/>
                  <a:pt x="50" y="34"/>
                </a:cubicBezTo>
                <a:cubicBezTo>
                  <a:pt x="52" y="34"/>
                  <a:pt x="53" y="34"/>
                  <a:pt x="55" y="34"/>
                </a:cubicBezTo>
                <a:cubicBezTo>
                  <a:pt x="57" y="35"/>
                  <a:pt x="57" y="35"/>
                  <a:pt x="58" y="36"/>
                </a:cubicBezTo>
                <a:cubicBezTo>
                  <a:pt x="59" y="39"/>
                  <a:pt x="60" y="41"/>
                  <a:pt x="62" y="43"/>
                </a:cubicBezTo>
                <a:cubicBezTo>
                  <a:pt x="62" y="45"/>
                  <a:pt x="63" y="44"/>
                  <a:pt x="63" y="43"/>
                </a:cubicBezTo>
                <a:close/>
                <a:moveTo>
                  <a:pt x="51" y="58"/>
                </a:moveTo>
                <a:cubicBezTo>
                  <a:pt x="51" y="58"/>
                  <a:pt x="50" y="59"/>
                  <a:pt x="50" y="59"/>
                </a:cubicBezTo>
                <a:cubicBezTo>
                  <a:pt x="49" y="61"/>
                  <a:pt x="49" y="61"/>
                  <a:pt x="49" y="63"/>
                </a:cubicBezTo>
                <a:cubicBezTo>
                  <a:pt x="50" y="66"/>
                  <a:pt x="50" y="66"/>
                  <a:pt x="51" y="63"/>
                </a:cubicBezTo>
                <a:cubicBezTo>
                  <a:pt x="51" y="61"/>
                  <a:pt x="52" y="60"/>
                  <a:pt x="52" y="58"/>
                </a:cubicBezTo>
                <a:cubicBezTo>
                  <a:pt x="53" y="55"/>
                  <a:pt x="53" y="55"/>
                  <a:pt x="51" y="58"/>
                </a:cubicBezTo>
                <a:close/>
              </a:path>
            </a:pathLst>
          </a:custGeom>
          <a:solidFill>
            <a:srgbClr val="F8F8F8"/>
          </a:solidFill>
          <a:ln>
            <a:noFill/>
          </a:ln>
        </p:spPr>
        <p:txBody>
          <a:bodyPr/>
          <a:lstStyle/>
          <a:p>
            <a:endParaRPr lang="zh-CN" altLang="en-US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423382" y="1988669"/>
            <a:ext cx="33865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three ways. I will do somebody a good turn</a:t>
            </a:r>
            <a:r>
              <a:rPr lang="en-US" altLang="zh-CN" sz="1200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Just for today I will try to live through this day only and not tackle my</a:t>
            </a:r>
            <a:endParaRPr lang="en-US" altLang="zh-CN" sz="1200" dirty="0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423382" y="3181403"/>
            <a:ext cx="33865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three ways. I will do somebody a good turn</a:t>
            </a:r>
            <a:r>
              <a:rPr lang="en-US" altLang="zh-CN" sz="1200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Just for today I will try to live through this day only and not tackle my</a:t>
            </a:r>
            <a:endParaRPr lang="en-US" altLang="zh-CN" sz="1200" dirty="0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259464" y="1988669"/>
            <a:ext cx="33865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three ways. I will do somebody a good turn</a:t>
            </a:r>
            <a:r>
              <a:rPr lang="en-US" altLang="zh-CN" sz="1200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Just for today I will try to live through this day only and not tackle my</a:t>
            </a:r>
            <a:endParaRPr lang="en-US" altLang="zh-CN" sz="1200" dirty="0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259464" y="3181403"/>
            <a:ext cx="33865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three ways. I will do somebody a good turn</a:t>
            </a:r>
            <a:r>
              <a:rPr lang="en-US" altLang="zh-CN" sz="1200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Just for today I will try to live through this day only and not tackle my</a:t>
            </a:r>
            <a:endParaRPr lang="en-US" altLang="zh-CN" sz="1200" dirty="0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14" name="Oval 6"/>
          <p:cNvSpPr>
            <a:spLocks noChangeArrowheads="1"/>
          </p:cNvSpPr>
          <p:nvPr/>
        </p:nvSpPr>
        <p:spPr bwMode="auto">
          <a:xfrm>
            <a:off x="1587570" y="4416925"/>
            <a:ext cx="667741" cy="670219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/>
          <a:lstStyle/>
          <a:p>
            <a:endParaRPr lang="zh-CN" altLang="en-US" dirty="0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15" name="Oval 10"/>
          <p:cNvSpPr>
            <a:spLocks noChangeArrowheads="1"/>
          </p:cNvSpPr>
          <p:nvPr/>
        </p:nvSpPr>
        <p:spPr bwMode="auto">
          <a:xfrm>
            <a:off x="6343695" y="4416925"/>
            <a:ext cx="667741" cy="670219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/>
          <a:lstStyle/>
          <a:p>
            <a:endParaRPr lang="zh-CN" altLang="en-US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16" name="Freeform 20"/>
          <p:cNvSpPr>
            <a:spLocks noEditPoints="1"/>
          </p:cNvSpPr>
          <p:nvPr/>
        </p:nvSpPr>
        <p:spPr bwMode="auto">
          <a:xfrm>
            <a:off x="1821509" y="4639575"/>
            <a:ext cx="240750" cy="268088"/>
          </a:xfrm>
          <a:custGeom>
            <a:avLst/>
            <a:gdLst>
              <a:gd name="T0" fmla="*/ 6 w 60"/>
              <a:gd name="T1" fmla="*/ 52 h 67"/>
              <a:gd name="T2" fmla="*/ 0 w 60"/>
              <a:gd name="T3" fmla="*/ 6 h 67"/>
              <a:gd name="T4" fmla="*/ 42 w 60"/>
              <a:gd name="T5" fmla="*/ 0 h 67"/>
              <a:gd name="T6" fmla="*/ 43 w 60"/>
              <a:gd name="T7" fmla="*/ 8 h 67"/>
              <a:gd name="T8" fmla="*/ 42 w 60"/>
              <a:gd name="T9" fmla="*/ 9 h 67"/>
              <a:gd name="T10" fmla="*/ 41 w 60"/>
              <a:gd name="T11" fmla="*/ 3 h 67"/>
              <a:gd name="T12" fmla="*/ 6 w 60"/>
              <a:gd name="T13" fmla="*/ 1 h 67"/>
              <a:gd name="T14" fmla="*/ 42 w 60"/>
              <a:gd name="T15" fmla="*/ 10 h 67"/>
              <a:gd name="T16" fmla="*/ 43 w 60"/>
              <a:gd name="T17" fmla="*/ 12 h 67"/>
              <a:gd name="T18" fmla="*/ 22 w 60"/>
              <a:gd name="T19" fmla="*/ 13 h 67"/>
              <a:gd name="T20" fmla="*/ 15 w 60"/>
              <a:gd name="T21" fmla="*/ 51 h 67"/>
              <a:gd name="T22" fmla="*/ 58 w 60"/>
              <a:gd name="T23" fmla="*/ 67 h 67"/>
              <a:gd name="T24" fmla="*/ 16 w 60"/>
              <a:gd name="T25" fmla="*/ 61 h 67"/>
              <a:gd name="T26" fmla="*/ 22 w 60"/>
              <a:gd name="T27" fmla="*/ 14 h 67"/>
              <a:gd name="T28" fmla="*/ 60 w 60"/>
              <a:gd name="T29" fmla="*/ 16 h 67"/>
              <a:gd name="T30" fmla="*/ 59 w 60"/>
              <a:gd name="T31" fmla="*/ 24 h 67"/>
              <a:gd name="T32" fmla="*/ 57 w 60"/>
              <a:gd name="T33" fmla="*/ 23 h 67"/>
              <a:gd name="T34" fmla="*/ 56 w 60"/>
              <a:gd name="T35" fmla="*/ 16 h 67"/>
              <a:gd name="T36" fmla="*/ 22 w 60"/>
              <a:gd name="T37" fmla="*/ 25 h 67"/>
              <a:gd name="T38" fmla="*/ 60 w 60"/>
              <a:gd name="T39" fmla="*/ 27 h 67"/>
              <a:gd name="T40" fmla="*/ 58 w 60"/>
              <a:gd name="T41" fmla="*/ 67 h 67"/>
              <a:gd name="T42" fmla="*/ 23 w 60"/>
              <a:gd name="T43" fmla="*/ 18 h 67"/>
              <a:gd name="T44" fmla="*/ 22 w 60"/>
              <a:gd name="T45" fmla="*/ 17 h 67"/>
              <a:gd name="T46" fmla="*/ 55 w 60"/>
              <a:gd name="T47" fmla="*/ 16 h 67"/>
              <a:gd name="T48" fmla="*/ 56 w 60"/>
              <a:gd name="T49" fmla="*/ 17 h 67"/>
              <a:gd name="T50" fmla="*/ 55 w 60"/>
              <a:gd name="T51" fmla="*/ 20 h 67"/>
              <a:gd name="T52" fmla="*/ 22 w 60"/>
              <a:gd name="T53" fmla="*/ 19 h 67"/>
              <a:gd name="T54" fmla="*/ 23 w 60"/>
              <a:gd name="T55" fmla="*/ 18 h 67"/>
              <a:gd name="T56" fmla="*/ 56 w 60"/>
              <a:gd name="T57" fmla="*/ 19 h 67"/>
              <a:gd name="T58" fmla="*/ 55 w 60"/>
              <a:gd name="T59" fmla="*/ 20 h 67"/>
              <a:gd name="T60" fmla="*/ 23 w 60"/>
              <a:gd name="T61" fmla="*/ 22 h 67"/>
              <a:gd name="T62" fmla="*/ 22 w 60"/>
              <a:gd name="T63" fmla="*/ 21 h 67"/>
              <a:gd name="T64" fmla="*/ 55 w 60"/>
              <a:gd name="T65" fmla="*/ 21 h 67"/>
              <a:gd name="T66" fmla="*/ 56 w 60"/>
              <a:gd name="T67" fmla="*/ 22 h 67"/>
              <a:gd name="T68" fmla="*/ 55 w 60"/>
              <a:gd name="T69" fmla="*/ 25 h 67"/>
              <a:gd name="T70" fmla="*/ 22 w 60"/>
              <a:gd name="T71" fmla="*/ 24 h 67"/>
              <a:gd name="T72" fmla="*/ 23 w 60"/>
              <a:gd name="T73" fmla="*/ 23 h 67"/>
              <a:gd name="T74" fmla="*/ 56 w 60"/>
              <a:gd name="T75" fmla="*/ 24 h 67"/>
              <a:gd name="T76" fmla="*/ 55 w 60"/>
              <a:gd name="T77" fmla="*/ 25 h 67"/>
              <a:gd name="T78" fmla="*/ 7 w 60"/>
              <a:gd name="T79" fmla="*/ 3 h 67"/>
              <a:gd name="T80" fmla="*/ 6 w 60"/>
              <a:gd name="T81" fmla="*/ 2 h 67"/>
              <a:gd name="T82" fmla="*/ 39 w 60"/>
              <a:gd name="T83" fmla="*/ 2 h 67"/>
              <a:gd name="T84" fmla="*/ 40 w 60"/>
              <a:gd name="T85" fmla="*/ 2 h 67"/>
              <a:gd name="T86" fmla="*/ 39 w 60"/>
              <a:gd name="T87" fmla="*/ 5 h 67"/>
              <a:gd name="T88" fmla="*/ 6 w 60"/>
              <a:gd name="T89" fmla="*/ 5 h 67"/>
              <a:gd name="T90" fmla="*/ 7 w 60"/>
              <a:gd name="T91" fmla="*/ 4 h 67"/>
              <a:gd name="T92" fmla="*/ 40 w 60"/>
              <a:gd name="T93" fmla="*/ 5 h 67"/>
              <a:gd name="T94" fmla="*/ 39 w 60"/>
              <a:gd name="T95" fmla="*/ 5 h 67"/>
              <a:gd name="T96" fmla="*/ 7 w 60"/>
              <a:gd name="T97" fmla="*/ 8 h 67"/>
              <a:gd name="T98" fmla="*/ 6 w 60"/>
              <a:gd name="T99" fmla="*/ 7 h 67"/>
              <a:gd name="T100" fmla="*/ 39 w 60"/>
              <a:gd name="T101" fmla="*/ 6 h 67"/>
              <a:gd name="T102" fmla="*/ 40 w 60"/>
              <a:gd name="T103" fmla="*/ 7 h 67"/>
              <a:gd name="T104" fmla="*/ 39 w 60"/>
              <a:gd name="T105" fmla="*/ 10 h 67"/>
              <a:gd name="T106" fmla="*/ 6 w 60"/>
              <a:gd name="T107" fmla="*/ 9 h 67"/>
              <a:gd name="T108" fmla="*/ 7 w 60"/>
              <a:gd name="T109" fmla="*/ 8 h 67"/>
              <a:gd name="T110" fmla="*/ 40 w 60"/>
              <a:gd name="T111" fmla="*/ 9 h 67"/>
              <a:gd name="T112" fmla="*/ 39 w 60"/>
              <a:gd name="T113" fmla="*/ 1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60" h="67">
                <a:moveTo>
                  <a:pt x="14" y="52"/>
                </a:moveTo>
                <a:cubicBezTo>
                  <a:pt x="6" y="52"/>
                  <a:pt x="6" y="52"/>
                  <a:pt x="6" y="52"/>
                </a:cubicBezTo>
                <a:cubicBezTo>
                  <a:pt x="3" y="52"/>
                  <a:pt x="0" y="49"/>
                  <a:pt x="0" y="46"/>
                </a:cubicBezTo>
                <a:cubicBezTo>
                  <a:pt x="0" y="32"/>
                  <a:pt x="0" y="19"/>
                  <a:pt x="0" y="6"/>
                </a:cubicBezTo>
                <a:cubicBezTo>
                  <a:pt x="0" y="2"/>
                  <a:pt x="3" y="0"/>
                  <a:pt x="6" y="0"/>
                </a:cubicBezTo>
                <a:cubicBezTo>
                  <a:pt x="18" y="0"/>
                  <a:pt x="30" y="0"/>
                  <a:pt x="42" y="0"/>
                </a:cubicBezTo>
                <a:cubicBezTo>
                  <a:pt x="43" y="0"/>
                  <a:pt x="43" y="0"/>
                  <a:pt x="43" y="1"/>
                </a:cubicBezTo>
                <a:cubicBezTo>
                  <a:pt x="43" y="8"/>
                  <a:pt x="43" y="8"/>
                  <a:pt x="43" y="8"/>
                </a:cubicBezTo>
                <a:cubicBezTo>
                  <a:pt x="43" y="8"/>
                  <a:pt x="43" y="9"/>
                  <a:pt x="42" y="9"/>
                </a:cubicBezTo>
                <a:cubicBezTo>
                  <a:pt x="42" y="9"/>
                  <a:pt x="42" y="9"/>
                  <a:pt x="42" y="9"/>
                </a:cubicBezTo>
                <a:cubicBezTo>
                  <a:pt x="42" y="9"/>
                  <a:pt x="41" y="8"/>
                  <a:pt x="41" y="8"/>
                </a:cubicBezTo>
                <a:cubicBezTo>
                  <a:pt x="41" y="3"/>
                  <a:pt x="41" y="3"/>
                  <a:pt x="41" y="3"/>
                </a:cubicBezTo>
                <a:cubicBezTo>
                  <a:pt x="41" y="2"/>
                  <a:pt x="41" y="1"/>
                  <a:pt x="40" y="1"/>
                </a:cubicBezTo>
                <a:cubicBezTo>
                  <a:pt x="6" y="1"/>
                  <a:pt x="6" y="1"/>
                  <a:pt x="6" y="1"/>
                </a:cubicBezTo>
                <a:cubicBezTo>
                  <a:pt x="0" y="1"/>
                  <a:pt x="0" y="10"/>
                  <a:pt x="6" y="10"/>
                </a:cubicBezTo>
                <a:cubicBezTo>
                  <a:pt x="42" y="10"/>
                  <a:pt x="42" y="10"/>
                  <a:pt x="42" y="10"/>
                </a:cubicBezTo>
                <a:cubicBezTo>
                  <a:pt x="43" y="10"/>
                  <a:pt x="43" y="11"/>
                  <a:pt x="43" y="11"/>
                </a:cubicBezTo>
                <a:cubicBezTo>
                  <a:pt x="43" y="12"/>
                  <a:pt x="43" y="12"/>
                  <a:pt x="43" y="12"/>
                </a:cubicBezTo>
                <a:cubicBezTo>
                  <a:pt x="43" y="13"/>
                  <a:pt x="43" y="13"/>
                  <a:pt x="42" y="13"/>
                </a:cubicBezTo>
                <a:cubicBezTo>
                  <a:pt x="22" y="13"/>
                  <a:pt x="22" y="13"/>
                  <a:pt x="22" y="13"/>
                </a:cubicBezTo>
                <a:cubicBezTo>
                  <a:pt x="18" y="13"/>
                  <a:pt x="15" y="16"/>
                  <a:pt x="15" y="20"/>
                </a:cubicBezTo>
                <a:cubicBezTo>
                  <a:pt x="15" y="51"/>
                  <a:pt x="15" y="51"/>
                  <a:pt x="15" y="51"/>
                </a:cubicBezTo>
                <a:cubicBezTo>
                  <a:pt x="15" y="51"/>
                  <a:pt x="15" y="52"/>
                  <a:pt x="14" y="52"/>
                </a:cubicBezTo>
                <a:close/>
                <a:moveTo>
                  <a:pt x="58" y="67"/>
                </a:moveTo>
                <a:cubicBezTo>
                  <a:pt x="22" y="67"/>
                  <a:pt x="22" y="67"/>
                  <a:pt x="22" y="67"/>
                </a:cubicBezTo>
                <a:cubicBezTo>
                  <a:pt x="19" y="67"/>
                  <a:pt x="16" y="64"/>
                  <a:pt x="16" y="61"/>
                </a:cubicBezTo>
                <a:cubicBezTo>
                  <a:pt x="16" y="47"/>
                  <a:pt x="16" y="34"/>
                  <a:pt x="16" y="20"/>
                </a:cubicBezTo>
                <a:cubicBezTo>
                  <a:pt x="16" y="17"/>
                  <a:pt x="19" y="14"/>
                  <a:pt x="22" y="14"/>
                </a:cubicBezTo>
                <a:cubicBezTo>
                  <a:pt x="35" y="14"/>
                  <a:pt x="46" y="14"/>
                  <a:pt x="58" y="14"/>
                </a:cubicBezTo>
                <a:cubicBezTo>
                  <a:pt x="59" y="14"/>
                  <a:pt x="60" y="15"/>
                  <a:pt x="60" y="16"/>
                </a:cubicBezTo>
                <a:cubicBezTo>
                  <a:pt x="60" y="23"/>
                  <a:pt x="60" y="23"/>
                  <a:pt x="60" y="23"/>
                </a:cubicBezTo>
                <a:cubicBezTo>
                  <a:pt x="60" y="23"/>
                  <a:pt x="59" y="24"/>
                  <a:pt x="59" y="24"/>
                </a:cubicBezTo>
                <a:cubicBezTo>
                  <a:pt x="59" y="24"/>
                  <a:pt x="59" y="24"/>
                  <a:pt x="59" y="24"/>
                </a:cubicBezTo>
                <a:cubicBezTo>
                  <a:pt x="58" y="24"/>
                  <a:pt x="57" y="23"/>
                  <a:pt x="57" y="23"/>
                </a:cubicBezTo>
                <a:cubicBezTo>
                  <a:pt x="57" y="17"/>
                  <a:pt x="57" y="17"/>
                  <a:pt x="57" y="17"/>
                </a:cubicBezTo>
                <a:cubicBezTo>
                  <a:pt x="57" y="16"/>
                  <a:pt x="57" y="16"/>
                  <a:pt x="56" y="16"/>
                </a:cubicBezTo>
                <a:cubicBezTo>
                  <a:pt x="22" y="16"/>
                  <a:pt x="22" y="16"/>
                  <a:pt x="22" y="16"/>
                </a:cubicBezTo>
                <a:cubicBezTo>
                  <a:pt x="16" y="16"/>
                  <a:pt x="16" y="25"/>
                  <a:pt x="22" y="25"/>
                </a:cubicBezTo>
                <a:cubicBezTo>
                  <a:pt x="58" y="25"/>
                  <a:pt x="58" y="25"/>
                  <a:pt x="58" y="25"/>
                </a:cubicBezTo>
                <a:cubicBezTo>
                  <a:pt x="59" y="25"/>
                  <a:pt x="60" y="26"/>
                  <a:pt x="60" y="27"/>
                </a:cubicBezTo>
                <a:cubicBezTo>
                  <a:pt x="60" y="39"/>
                  <a:pt x="60" y="52"/>
                  <a:pt x="60" y="65"/>
                </a:cubicBezTo>
                <a:cubicBezTo>
                  <a:pt x="60" y="66"/>
                  <a:pt x="59" y="67"/>
                  <a:pt x="58" y="67"/>
                </a:cubicBezTo>
                <a:close/>
                <a:moveTo>
                  <a:pt x="55" y="18"/>
                </a:moveTo>
                <a:cubicBezTo>
                  <a:pt x="23" y="18"/>
                  <a:pt x="23" y="18"/>
                  <a:pt x="23" y="18"/>
                </a:cubicBezTo>
                <a:cubicBezTo>
                  <a:pt x="22" y="18"/>
                  <a:pt x="22" y="17"/>
                  <a:pt x="22" y="17"/>
                </a:cubicBezTo>
                <a:cubicBezTo>
                  <a:pt x="22" y="17"/>
                  <a:pt x="22" y="17"/>
                  <a:pt x="22" y="17"/>
                </a:cubicBezTo>
                <a:cubicBezTo>
                  <a:pt x="22" y="17"/>
                  <a:pt x="22" y="16"/>
                  <a:pt x="23" y="16"/>
                </a:cubicBezTo>
                <a:cubicBezTo>
                  <a:pt x="55" y="16"/>
                  <a:pt x="55" y="16"/>
                  <a:pt x="55" y="16"/>
                </a:cubicBezTo>
                <a:cubicBezTo>
                  <a:pt x="56" y="16"/>
                  <a:pt x="56" y="17"/>
                  <a:pt x="56" y="17"/>
                </a:cubicBezTo>
                <a:cubicBezTo>
                  <a:pt x="56" y="17"/>
                  <a:pt x="56" y="17"/>
                  <a:pt x="56" y="17"/>
                </a:cubicBezTo>
                <a:cubicBezTo>
                  <a:pt x="56" y="17"/>
                  <a:pt x="56" y="18"/>
                  <a:pt x="55" y="18"/>
                </a:cubicBezTo>
                <a:close/>
                <a:moveTo>
                  <a:pt x="55" y="20"/>
                </a:moveTo>
                <a:cubicBezTo>
                  <a:pt x="23" y="20"/>
                  <a:pt x="23" y="20"/>
                  <a:pt x="23" y="20"/>
                </a:cubicBezTo>
                <a:cubicBezTo>
                  <a:pt x="22" y="20"/>
                  <a:pt x="22" y="20"/>
                  <a:pt x="22" y="19"/>
                </a:cubicBezTo>
                <a:cubicBezTo>
                  <a:pt x="22" y="19"/>
                  <a:pt x="22" y="19"/>
                  <a:pt x="22" y="19"/>
                </a:cubicBezTo>
                <a:cubicBezTo>
                  <a:pt x="22" y="19"/>
                  <a:pt x="22" y="18"/>
                  <a:pt x="23" y="18"/>
                </a:cubicBezTo>
                <a:cubicBezTo>
                  <a:pt x="55" y="18"/>
                  <a:pt x="55" y="18"/>
                  <a:pt x="55" y="18"/>
                </a:cubicBezTo>
                <a:cubicBezTo>
                  <a:pt x="56" y="18"/>
                  <a:pt x="56" y="19"/>
                  <a:pt x="56" y="19"/>
                </a:cubicBezTo>
                <a:cubicBezTo>
                  <a:pt x="56" y="19"/>
                  <a:pt x="56" y="19"/>
                  <a:pt x="56" y="19"/>
                </a:cubicBezTo>
                <a:cubicBezTo>
                  <a:pt x="56" y="20"/>
                  <a:pt x="56" y="20"/>
                  <a:pt x="55" y="20"/>
                </a:cubicBezTo>
                <a:close/>
                <a:moveTo>
                  <a:pt x="55" y="22"/>
                </a:moveTo>
                <a:cubicBezTo>
                  <a:pt x="23" y="22"/>
                  <a:pt x="23" y="22"/>
                  <a:pt x="23" y="22"/>
                </a:cubicBezTo>
                <a:cubicBezTo>
                  <a:pt x="22" y="22"/>
                  <a:pt x="22" y="22"/>
                  <a:pt x="22" y="22"/>
                </a:cubicBezTo>
                <a:cubicBezTo>
                  <a:pt x="22" y="21"/>
                  <a:pt x="22" y="21"/>
                  <a:pt x="22" y="21"/>
                </a:cubicBezTo>
                <a:cubicBezTo>
                  <a:pt x="22" y="21"/>
                  <a:pt x="22" y="21"/>
                  <a:pt x="23" y="21"/>
                </a:cubicBezTo>
                <a:cubicBezTo>
                  <a:pt x="55" y="21"/>
                  <a:pt x="55" y="21"/>
                  <a:pt x="55" y="21"/>
                </a:cubicBezTo>
                <a:cubicBezTo>
                  <a:pt x="56" y="21"/>
                  <a:pt x="56" y="21"/>
                  <a:pt x="56" y="21"/>
                </a:cubicBezTo>
                <a:cubicBezTo>
                  <a:pt x="56" y="22"/>
                  <a:pt x="56" y="22"/>
                  <a:pt x="56" y="22"/>
                </a:cubicBezTo>
                <a:cubicBezTo>
                  <a:pt x="56" y="22"/>
                  <a:pt x="56" y="22"/>
                  <a:pt x="55" y="22"/>
                </a:cubicBezTo>
                <a:close/>
                <a:moveTo>
                  <a:pt x="55" y="25"/>
                </a:moveTo>
                <a:cubicBezTo>
                  <a:pt x="23" y="25"/>
                  <a:pt x="23" y="25"/>
                  <a:pt x="23" y="25"/>
                </a:cubicBezTo>
                <a:cubicBezTo>
                  <a:pt x="22" y="25"/>
                  <a:pt x="22" y="24"/>
                  <a:pt x="22" y="24"/>
                </a:cubicBezTo>
                <a:cubicBezTo>
                  <a:pt x="22" y="24"/>
                  <a:pt x="22" y="24"/>
                  <a:pt x="22" y="24"/>
                </a:cubicBezTo>
                <a:cubicBezTo>
                  <a:pt x="22" y="23"/>
                  <a:pt x="22" y="23"/>
                  <a:pt x="23" y="23"/>
                </a:cubicBezTo>
                <a:cubicBezTo>
                  <a:pt x="55" y="23"/>
                  <a:pt x="55" y="23"/>
                  <a:pt x="55" y="23"/>
                </a:cubicBezTo>
                <a:cubicBezTo>
                  <a:pt x="56" y="23"/>
                  <a:pt x="56" y="23"/>
                  <a:pt x="56" y="24"/>
                </a:cubicBezTo>
                <a:cubicBezTo>
                  <a:pt x="56" y="24"/>
                  <a:pt x="56" y="24"/>
                  <a:pt x="56" y="24"/>
                </a:cubicBezTo>
                <a:cubicBezTo>
                  <a:pt x="56" y="24"/>
                  <a:pt x="56" y="25"/>
                  <a:pt x="55" y="25"/>
                </a:cubicBezTo>
                <a:close/>
                <a:moveTo>
                  <a:pt x="39" y="3"/>
                </a:moveTo>
                <a:cubicBezTo>
                  <a:pt x="7" y="3"/>
                  <a:pt x="7" y="3"/>
                  <a:pt x="7" y="3"/>
                </a:cubicBezTo>
                <a:cubicBezTo>
                  <a:pt x="6" y="3"/>
                  <a:pt x="6" y="3"/>
                  <a:pt x="6" y="2"/>
                </a:cubicBezTo>
                <a:cubicBezTo>
                  <a:pt x="6" y="2"/>
                  <a:pt x="6" y="2"/>
                  <a:pt x="6" y="2"/>
                </a:cubicBezTo>
                <a:cubicBezTo>
                  <a:pt x="6" y="2"/>
                  <a:pt x="6" y="2"/>
                  <a:pt x="7" y="2"/>
                </a:cubicBezTo>
                <a:cubicBezTo>
                  <a:pt x="39" y="2"/>
                  <a:pt x="39" y="2"/>
                  <a:pt x="39" y="2"/>
                </a:cubicBezTo>
                <a:cubicBezTo>
                  <a:pt x="40" y="2"/>
                  <a:pt x="40" y="2"/>
                  <a:pt x="40" y="2"/>
                </a:cubicBezTo>
                <a:cubicBezTo>
                  <a:pt x="40" y="2"/>
                  <a:pt x="40" y="2"/>
                  <a:pt x="40" y="2"/>
                </a:cubicBezTo>
                <a:cubicBezTo>
                  <a:pt x="40" y="3"/>
                  <a:pt x="40" y="3"/>
                  <a:pt x="39" y="3"/>
                </a:cubicBezTo>
                <a:close/>
                <a:moveTo>
                  <a:pt x="39" y="5"/>
                </a:moveTo>
                <a:cubicBezTo>
                  <a:pt x="7" y="5"/>
                  <a:pt x="7" y="5"/>
                  <a:pt x="7" y="5"/>
                </a:cubicBezTo>
                <a:cubicBezTo>
                  <a:pt x="6" y="5"/>
                  <a:pt x="6" y="5"/>
                  <a:pt x="6" y="5"/>
                </a:cubicBezTo>
                <a:cubicBezTo>
                  <a:pt x="6" y="5"/>
                  <a:pt x="6" y="5"/>
                  <a:pt x="6" y="5"/>
                </a:cubicBezTo>
                <a:cubicBezTo>
                  <a:pt x="6" y="4"/>
                  <a:pt x="6" y="4"/>
                  <a:pt x="7" y="4"/>
                </a:cubicBezTo>
                <a:cubicBezTo>
                  <a:pt x="39" y="4"/>
                  <a:pt x="39" y="4"/>
                  <a:pt x="39" y="4"/>
                </a:cubicBezTo>
                <a:cubicBezTo>
                  <a:pt x="40" y="4"/>
                  <a:pt x="40" y="4"/>
                  <a:pt x="40" y="5"/>
                </a:cubicBezTo>
                <a:cubicBezTo>
                  <a:pt x="40" y="5"/>
                  <a:pt x="40" y="5"/>
                  <a:pt x="40" y="5"/>
                </a:cubicBezTo>
                <a:cubicBezTo>
                  <a:pt x="40" y="5"/>
                  <a:pt x="40" y="5"/>
                  <a:pt x="39" y="5"/>
                </a:cubicBezTo>
                <a:close/>
                <a:moveTo>
                  <a:pt x="39" y="8"/>
                </a:moveTo>
                <a:cubicBezTo>
                  <a:pt x="7" y="8"/>
                  <a:pt x="7" y="8"/>
                  <a:pt x="7" y="8"/>
                </a:cubicBezTo>
                <a:cubicBezTo>
                  <a:pt x="6" y="8"/>
                  <a:pt x="6" y="7"/>
                  <a:pt x="6" y="7"/>
                </a:cubicBezTo>
                <a:cubicBezTo>
                  <a:pt x="6" y="7"/>
                  <a:pt x="6" y="7"/>
                  <a:pt x="6" y="7"/>
                </a:cubicBezTo>
                <a:cubicBezTo>
                  <a:pt x="6" y="6"/>
                  <a:pt x="6" y="6"/>
                  <a:pt x="7" y="6"/>
                </a:cubicBezTo>
                <a:cubicBezTo>
                  <a:pt x="39" y="6"/>
                  <a:pt x="39" y="6"/>
                  <a:pt x="39" y="6"/>
                </a:cubicBezTo>
                <a:cubicBezTo>
                  <a:pt x="40" y="6"/>
                  <a:pt x="40" y="6"/>
                  <a:pt x="40" y="7"/>
                </a:cubicBezTo>
                <a:cubicBezTo>
                  <a:pt x="40" y="7"/>
                  <a:pt x="40" y="7"/>
                  <a:pt x="40" y="7"/>
                </a:cubicBezTo>
                <a:cubicBezTo>
                  <a:pt x="40" y="7"/>
                  <a:pt x="40" y="8"/>
                  <a:pt x="39" y="8"/>
                </a:cubicBezTo>
                <a:close/>
                <a:moveTo>
                  <a:pt x="39" y="10"/>
                </a:moveTo>
                <a:cubicBezTo>
                  <a:pt x="7" y="10"/>
                  <a:pt x="7" y="10"/>
                  <a:pt x="7" y="10"/>
                </a:cubicBezTo>
                <a:cubicBezTo>
                  <a:pt x="6" y="10"/>
                  <a:pt x="6" y="10"/>
                  <a:pt x="6" y="9"/>
                </a:cubicBezTo>
                <a:cubicBezTo>
                  <a:pt x="6" y="9"/>
                  <a:pt x="6" y="9"/>
                  <a:pt x="6" y="9"/>
                </a:cubicBezTo>
                <a:cubicBezTo>
                  <a:pt x="6" y="9"/>
                  <a:pt x="6" y="8"/>
                  <a:pt x="7" y="8"/>
                </a:cubicBezTo>
                <a:cubicBezTo>
                  <a:pt x="39" y="8"/>
                  <a:pt x="39" y="8"/>
                  <a:pt x="39" y="8"/>
                </a:cubicBezTo>
                <a:cubicBezTo>
                  <a:pt x="40" y="8"/>
                  <a:pt x="40" y="9"/>
                  <a:pt x="40" y="9"/>
                </a:cubicBezTo>
                <a:cubicBezTo>
                  <a:pt x="40" y="9"/>
                  <a:pt x="40" y="9"/>
                  <a:pt x="40" y="9"/>
                </a:cubicBezTo>
                <a:cubicBezTo>
                  <a:pt x="40" y="10"/>
                  <a:pt x="40" y="10"/>
                  <a:pt x="39" y="10"/>
                </a:cubicBezTo>
                <a:close/>
              </a:path>
            </a:pathLst>
          </a:custGeom>
          <a:solidFill>
            <a:srgbClr val="F8F8F8"/>
          </a:solidFill>
          <a:ln>
            <a:noFill/>
          </a:ln>
        </p:spPr>
        <p:txBody>
          <a:bodyPr/>
          <a:lstStyle/>
          <a:p>
            <a:endParaRPr lang="zh-CN" altLang="en-US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17" name="Freeform 22"/>
          <p:cNvSpPr>
            <a:spLocks noEditPoints="1"/>
          </p:cNvSpPr>
          <p:nvPr/>
        </p:nvSpPr>
        <p:spPr bwMode="auto">
          <a:xfrm>
            <a:off x="6511765" y="4607768"/>
            <a:ext cx="329329" cy="338517"/>
          </a:xfrm>
          <a:custGeom>
            <a:avLst/>
            <a:gdLst>
              <a:gd name="T0" fmla="*/ 58 w 83"/>
              <a:gd name="T1" fmla="*/ 28 h 85"/>
              <a:gd name="T2" fmla="*/ 35 w 83"/>
              <a:gd name="T3" fmla="*/ 14 h 85"/>
              <a:gd name="T4" fmla="*/ 20 w 83"/>
              <a:gd name="T5" fmla="*/ 34 h 85"/>
              <a:gd name="T6" fmla="*/ 33 w 83"/>
              <a:gd name="T7" fmla="*/ 15 h 85"/>
              <a:gd name="T8" fmla="*/ 34 w 83"/>
              <a:gd name="T9" fmla="*/ 16 h 85"/>
              <a:gd name="T10" fmla="*/ 23 w 83"/>
              <a:gd name="T11" fmla="*/ 41 h 85"/>
              <a:gd name="T12" fmla="*/ 35 w 83"/>
              <a:gd name="T13" fmla="*/ 56 h 85"/>
              <a:gd name="T14" fmla="*/ 23 w 83"/>
              <a:gd name="T15" fmla="*/ 55 h 85"/>
              <a:gd name="T16" fmla="*/ 20 w 83"/>
              <a:gd name="T17" fmla="*/ 52 h 85"/>
              <a:gd name="T18" fmla="*/ 44 w 83"/>
              <a:gd name="T19" fmla="*/ 64 h 85"/>
              <a:gd name="T20" fmla="*/ 22 w 83"/>
              <a:gd name="T21" fmla="*/ 63 h 85"/>
              <a:gd name="T22" fmla="*/ 22 w 83"/>
              <a:gd name="T23" fmla="*/ 57 h 85"/>
              <a:gd name="T24" fmla="*/ 67 w 83"/>
              <a:gd name="T25" fmla="*/ 41 h 85"/>
              <a:gd name="T26" fmla="*/ 65 w 83"/>
              <a:gd name="T27" fmla="*/ 46 h 85"/>
              <a:gd name="T28" fmla="*/ 54 w 83"/>
              <a:gd name="T29" fmla="*/ 50 h 85"/>
              <a:gd name="T30" fmla="*/ 40 w 83"/>
              <a:gd name="T31" fmla="*/ 11 h 85"/>
              <a:gd name="T32" fmla="*/ 57 w 83"/>
              <a:gd name="T33" fmla="*/ 24 h 85"/>
              <a:gd name="T34" fmla="*/ 52 w 83"/>
              <a:gd name="T35" fmla="*/ 40 h 85"/>
              <a:gd name="T36" fmla="*/ 52 w 83"/>
              <a:gd name="T37" fmla="*/ 40 h 85"/>
              <a:gd name="T38" fmla="*/ 34 w 83"/>
              <a:gd name="T39" fmla="*/ 43 h 85"/>
              <a:gd name="T40" fmla="*/ 58 w 83"/>
              <a:gd name="T41" fmla="*/ 61 h 85"/>
              <a:gd name="T42" fmla="*/ 9 w 83"/>
              <a:gd name="T43" fmla="*/ 34 h 85"/>
              <a:gd name="T44" fmla="*/ 33 w 83"/>
              <a:gd name="T45" fmla="*/ 10 h 85"/>
              <a:gd name="T46" fmla="*/ 66 w 83"/>
              <a:gd name="T47" fmla="*/ 18 h 85"/>
              <a:gd name="T48" fmla="*/ 76 w 83"/>
              <a:gd name="T49" fmla="*/ 47 h 85"/>
              <a:gd name="T50" fmla="*/ 75 w 83"/>
              <a:gd name="T51" fmla="*/ 47 h 85"/>
              <a:gd name="T52" fmla="*/ 73 w 83"/>
              <a:gd name="T53" fmla="*/ 39 h 85"/>
              <a:gd name="T54" fmla="*/ 68 w 83"/>
              <a:gd name="T55" fmla="*/ 25 h 85"/>
              <a:gd name="T56" fmla="*/ 68 w 83"/>
              <a:gd name="T57" fmla="*/ 37 h 85"/>
              <a:gd name="T58" fmla="*/ 52 w 83"/>
              <a:gd name="T59" fmla="*/ 71 h 85"/>
              <a:gd name="T60" fmla="*/ 58 w 83"/>
              <a:gd name="T61" fmla="*/ 66 h 85"/>
              <a:gd name="T62" fmla="*/ 70 w 83"/>
              <a:gd name="T63" fmla="*/ 53 h 85"/>
              <a:gd name="T64" fmla="*/ 58 w 83"/>
              <a:gd name="T65" fmla="*/ 61 h 85"/>
              <a:gd name="T66" fmla="*/ 17 w 83"/>
              <a:gd name="T67" fmla="*/ 49 h 85"/>
              <a:gd name="T68" fmla="*/ 12 w 83"/>
              <a:gd name="T69" fmla="*/ 38 h 85"/>
              <a:gd name="T70" fmla="*/ 15 w 83"/>
              <a:gd name="T71" fmla="*/ 54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83" h="85">
                <a:moveTo>
                  <a:pt x="58" y="27"/>
                </a:moveTo>
                <a:cubicBezTo>
                  <a:pt x="58" y="27"/>
                  <a:pt x="58" y="28"/>
                  <a:pt x="58" y="28"/>
                </a:cubicBezTo>
                <a:cubicBezTo>
                  <a:pt x="58" y="29"/>
                  <a:pt x="58" y="29"/>
                  <a:pt x="57" y="29"/>
                </a:cubicBezTo>
                <a:cubicBezTo>
                  <a:pt x="51" y="22"/>
                  <a:pt x="44" y="17"/>
                  <a:pt x="35" y="14"/>
                </a:cubicBezTo>
                <a:cubicBezTo>
                  <a:pt x="21" y="10"/>
                  <a:pt x="12" y="19"/>
                  <a:pt x="19" y="34"/>
                </a:cubicBezTo>
                <a:cubicBezTo>
                  <a:pt x="19" y="35"/>
                  <a:pt x="20" y="35"/>
                  <a:pt x="20" y="34"/>
                </a:cubicBezTo>
                <a:cubicBezTo>
                  <a:pt x="22" y="28"/>
                  <a:pt x="25" y="22"/>
                  <a:pt x="30" y="16"/>
                </a:cubicBezTo>
                <a:cubicBezTo>
                  <a:pt x="30" y="15"/>
                  <a:pt x="32" y="15"/>
                  <a:pt x="33" y="15"/>
                </a:cubicBezTo>
                <a:cubicBezTo>
                  <a:pt x="33" y="15"/>
                  <a:pt x="33" y="15"/>
                  <a:pt x="33" y="15"/>
                </a:cubicBezTo>
                <a:cubicBezTo>
                  <a:pt x="34" y="15"/>
                  <a:pt x="34" y="16"/>
                  <a:pt x="34" y="16"/>
                </a:cubicBezTo>
                <a:cubicBezTo>
                  <a:pt x="28" y="22"/>
                  <a:pt x="25" y="31"/>
                  <a:pt x="22" y="38"/>
                </a:cubicBezTo>
                <a:cubicBezTo>
                  <a:pt x="22" y="39"/>
                  <a:pt x="22" y="40"/>
                  <a:pt x="23" y="41"/>
                </a:cubicBezTo>
                <a:cubicBezTo>
                  <a:pt x="26" y="46"/>
                  <a:pt x="30" y="51"/>
                  <a:pt x="35" y="55"/>
                </a:cubicBezTo>
                <a:cubicBezTo>
                  <a:pt x="35" y="55"/>
                  <a:pt x="35" y="56"/>
                  <a:pt x="35" y="56"/>
                </a:cubicBezTo>
                <a:cubicBezTo>
                  <a:pt x="31" y="56"/>
                  <a:pt x="28" y="56"/>
                  <a:pt x="25" y="56"/>
                </a:cubicBezTo>
                <a:cubicBezTo>
                  <a:pt x="24" y="56"/>
                  <a:pt x="24" y="55"/>
                  <a:pt x="23" y="55"/>
                </a:cubicBezTo>
                <a:cubicBezTo>
                  <a:pt x="22" y="54"/>
                  <a:pt x="22" y="53"/>
                  <a:pt x="21" y="52"/>
                </a:cubicBezTo>
                <a:cubicBezTo>
                  <a:pt x="20" y="52"/>
                  <a:pt x="20" y="52"/>
                  <a:pt x="20" y="52"/>
                </a:cubicBezTo>
                <a:cubicBezTo>
                  <a:pt x="19" y="72"/>
                  <a:pt x="32" y="78"/>
                  <a:pt x="45" y="65"/>
                </a:cubicBezTo>
                <a:cubicBezTo>
                  <a:pt x="45" y="65"/>
                  <a:pt x="45" y="64"/>
                  <a:pt x="44" y="64"/>
                </a:cubicBezTo>
                <a:cubicBezTo>
                  <a:pt x="37" y="66"/>
                  <a:pt x="30" y="66"/>
                  <a:pt x="25" y="65"/>
                </a:cubicBezTo>
                <a:cubicBezTo>
                  <a:pt x="24" y="65"/>
                  <a:pt x="23" y="64"/>
                  <a:pt x="22" y="63"/>
                </a:cubicBezTo>
                <a:cubicBezTo>
                  <a:pt x="22" y="61"/>
                  <a:pt x="21" y="59"/>
                  <a:pt x="21" y="57"/>
                </a:cubicBezTo>
                <a:cubicBezTo>
                  <a:pt x="21" y="57"/>
                  <a:pt x="21" y="56"/>
                  <a:pt x="22" y="57"/>
                </a:cubicBezTo>
                <a:cubicBezTo>
                  <a:pt x="36" y="60"/>
                  <a:pt x="59" y="54"/>
                  <a:pt x="69" y="44"/>
                </a:cubicBezTo>
                <a:cubicBezTo>
                  <a:pt x="68" y="43"/>
                  <a:pt x="68" y="42"/>
                  <a:pt x="67" y="41"/>
                </a:cubicBezTo>
                <a:cubicBezTo>
                  <a:pt x="67" y="41"/>
                  <a:pt x="66" y="41"/>
                  <a:pt x="66" y="41"/>
                </a:cubicBezTo>
                <a:cubicBezTo>
                  <a:pt x="66" y="43"/>
                  <a:pt x="65" y="44"/>
                  <a:pt x="65" y="46"/>
                </a:cubicBezTo>
                <a:cubicBezTo>
                  <a:pt x="62" y="48"/>
                  <a:pt x="59" y="49"/>
                  <a:pt x="55" y="51"/>
                </a:cubicBezTo>
                <a:cubicBezTo>
                  <a:pt x="55" y="51"/>
                  <a:pt x="54" y="50"/>
                  <a:pt x="54" y="50"/>
                </a:cubicBezTo>
                <a:cubicBezTo>
                  <a:pt x="55" y="49"/>
                  <a:pt x="55" y="48"/>
                  <a:pt x="56" y="46"/>
                </a:cubicBezTo>
                <a:cubicBezTo>
                  <a:pt x="67" y="17"/>
                  <a:pt x="54" y="2"/>
                  <a:pt x="40" y="11"/>
                </a:cubicBezTo>
                <a:cubicBezTo>
                  <a:pt x="39" y="11"/>
                  <a:pt x="39" y="12"/>
                  <a:pt x="40" y="12"/>
                </a:cubicBezTo>
                <a:cubicBezTo>
                  <a:pt x="46" y="15"/>
                  <a:pt x="52" y="19"/>
                  <a:pt x="57" y="24"/>
                </a:cubicBezTo>
                <a:cubicBezTo>
                  <a:pt x="58" y="25"/>
                  <a:pt x="58" y="26"/>
                  <a:pt x="58" y="27"/>
                </a:cubicBezTo>
                <a:close/>
                <a:moveTo>
                  <a:pt x="52" y="40"/>
                </a:moveTo>
                <a:cubicBezTo>
                  <a:pt x="53" y="55"/>
                  <a:pt x="31" y="55"/>
                  <a:pt x="31" y="41"/>
                </a:cubicBezTo>
                <a:cubicBezTo>
                  <a:pt x="31" y="28"/>
                  <a:pt x="51" y="27"/>
                  <a:pt x="52" y="40"/>
                </a:cubicBezTo>
                <a:close/>
                <a:moveTo>
                  <a:pt x="44" y="43"/>
                </a:moveTo>
                <a:cubicBezTo>
                  <a:pt x="44" y="49"/>
                  <a:pt x="34" y="50"/>
                  <a:pt x="34" y="43"/>
                </a:cubicBezTo>
                <a:cubicBezTo>
                  <a:pt x="34" y="37"/>
                  <a:pt x="43" y="37"/>
                  <a:pt x="44" y="43"/>
                </a:cubicBezTo>
                <a:close/>
                <a:moveTo>
                  <a:pt x="58" y="61"/>
                </a:moveTo>
                <a:cubicBezTo>
                  <a:pt x="44" y="85"/>
                  <a:pt x="22" y="83"/>
                  <a:pt x="17" y="63"/>
                </a:cubicBezTo>
                <a:cubicBezTo>
                  <a:pt x="4" y="58"/>
                  <a:pt x="0" y="45"/>
                  <a:pt x="9" y="34"/>
                </a:cubicBezTo>
                <a:cubicBezTo>
                  <a:pt x="10" y="33"/>
                  <a:pt x="10" y="32"/>
                  <a:pt x="10" y="31"/>
                </a:cubicBezTo>
                <a:cubicBezTo>
                  <a:pt x="7" y="16"/>
                  <a:pt x="18" y="7"/>
                  <a:pt x="33" y="10"/>
                </a:cubicBezTo>
                <a:cubicBezTo>
                  <a:pt x="34" y="10"/>
                  <a:pt x="35" y="10"/>
                  <a:pt x="36" y="9"/>
                </a:cubicBezTo>
                <a:cubicBezTo>
                  <a:pt x="48" y="0"/>
                  <a:pt x="62" y="4"/>
                  <a:pt x="66" y="18"/>
                </a:cubicBezTo>
                <a:cubicBezTo>
                  <a:pt x="67" y="19"/>
                  <a:pt x="67" y="19"/>
                  <a:pt x="68" y="20"/>
                </a:cubicBezTo>
                <a:cubicBezTo>
                  <a:pt x="80" y="25"/>
                  <a:pt x="83" y="37"/>
                  <a:pt x="76" y="47"/>
                </a:cubicBezTo>
                <a:cubicBezTo>
                  <a:pt x="76" y="47"/>
                  <a:pt x="75" y="47"/>
                  <a:pt x="75" y="47"/>
                </a:cubicBezTo>
                <a:cubicBezTo>
                  <a:pt x="75" y="47"/>
                  <a:pt x="75" y="47"/>
                  <a:pt x="75" y="47"/>
                </a:cubicBezTo>
                <a:cubicBezTo>
                  <a:pt x="74" y="45"/>
                  <a:pt x="73" y="43"/>
                  <a:pt x="73" y="42"/>
                </a:cubicBezTo>
                <a:cubicBezTo>
                  <a:pt x="72" y="41"/>
                  <a:pt x="72" y="40"/>
                  <a:pt x="73" y="39"/>
                </a:cubicBezTo>
                <a:cubicBezTo>
                  <a:pt x="75" y="33"/>
                  <a:pt x="74" y="28"/>
                  <a:pt x="69" y="24"/>
                </a:cubicBezTo>
                <a:cubicBezTo>
                  <a:pt x="68" y="24"/>
                  <a:pt x="68" y="24"/>
                  <a:pt x="68" y="25"/>
                </a:cubicBezTo>
                <a:cubicBezTo>
                  <a:pt x="68" y="27"/>
                  <a:pt x="68" y="30"/>
                  <a:pt x="67" y="34"/>
                </a:cubicBezTo>
                <a:cubicBezTo>
                  <a:pt x="67" y="35"/>
                  <a:pt x="67" y="36"/>
                  <a:pt x="68" y="37"/>
                </a:cubicBezTo>
                <a:cubicBezTo>
                  <a:pt x="82" y="58"/>
                  <a:pt x="71" y="76"/>
                  <a:pt x="52" y="72"/>
                </a:cubicBezTo>
                <a:cubicBezTo>
                  <a:pt x="52" y="72"/>
                  <a:pt x="51" y="72"/>
                  <a:pt x="52" y="71"/>
                </a:cubicBezTo>
                <a:cubicBezTo>
                  <a:pt x="53" y="70"/>
                  <a:pt x="54" y="68"/>
                  <a:pt x="55" y="67"/>
                </a:cubicBezTo>
                <a:cubicBezTo>
                  <a:pt x="56" y="66"/>
                  <a:pt x="57" y="66"/>
                  <a:pt x="58" y="66"/>
                </a:cubicBezTo>
                <a:cubicBezTo>
                  <a:pt x="66" y="66"/>
                  <a:pt x="71" y="61"/>
                  <a:pt x="71" y="54"/>
                </a:cubicBezTo>
                <a:cubicBezTo>
                  <a:pt x="71" y="53"/>
                  <a:pt x="70" y="53"/>
                  <a:pt x="70" y="53"/>
                </a:cubicBezTo>
                <a:cubicBezTo>
                  <a:pt x="67" y="55"/>
                  <a:pt x="64" y="57"/>
                  <a:pt x="60" y="59"/>
                </a:cubicBezTo>
                <a:cubicBezTo>
                  <a:pt x="59" y="60"/>
                  <a:pt x="58" y="60"/>
                  <a:pt x="58" y="61"/>
                </a:cubicBezTo>
                <a:close/>
                <a:moveTo>
                  <a:pt x="16" y="53"/>
                </a:moveTo>
                <a:cubicBezTo>
                  <a:pt x="16" y="52"/>
                  <a:pt x="16" y="50"/>
                  <a:pt x="17" y="49"/>
                </a:cubicBezTo>
                <a:cubicBezTo>
                  <a:pt x="17" y="48"/>
                  <a:pt x="17" y="47"/>
                  <a:pt x="16" y="46"/>
                </a:cubicBezTo>
                <a:cubicBezTo>
                  <a:pt x="14" y="43"/>
                  <a:pt x="13" y="40"/>
                  <a:pt x="12" y="38"/>
                </a:cubicBezTo>
                <a:cubicBezTo>
                  <a:pt x="12" y="37"/>
                  <a:pt x="11" y="37"/>
                  <a:pt x="11" y="38"/>
                </a:cubicBezTo>
                <a:cubicBezTo>
                  <a:pt x="7" y="44"/>
                  <a:pt x="9" y="50"/>
                  <a:pt x="15" y="54"/>
                </a:cubicBezTo>
                <a:cubicBezTo>
                  <a:pt x="16" y="54"/>
                  <a:pt x="16" y="54"/>
                  <a:pt x="16" y="53"/>
                </a:cubicBezTo>
                <a:close/>
              </a:path>
            </a:pathLst>
          </a:custGeom>
          <a:solidFill>
            <a:srgbClr val="F8F8F8"/>
          </a:solidFill>
          <a:ln>
            <a:noFill/>
          </a:ln>
        </p:spPr>
        <p:txBody>
          <a:bodyPr/>
          <a:lstStyle/>
          <a:p>
            <a:endParaRPr lang="zh-CN" altLang="en-US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2423382" y="4421281"/>
            <a:ext cx="33865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three ways. I will do somebody a good turn</a:t>
            </a:r>
            <a:r>
              <a:rPr lang="en-US" altLang="zh-CN" sz="1200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Just for today I will try to live through this day only and not tackle my</a:t>
            </a:r>
            <a:endParaRPr lang="en-US" altLang="zh-CN" sz="1200" dirty="0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7259464" y="4421281"/>
            <a:ext cx="33865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three ways. I will do somebody a good turn</a:t>
            </a:r>
            <a:r>
              <a:rPr lang="en-US" altLang="zh-CN" sz="1200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Just for today I will try to live through this day only and not tackle my</a:t>
            </a:r>
            <a:endParaRPr lang="en-US" altLang="zh-CN" sz="1200" dirty="0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000"/>
                            </p:stCondLst>
                            <p:childTnLst>
                              <p:par>
                                <p:cTn id="4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4000"/>
                            </p:stCondLst>
                            <p:childTnLst>
                              <p:par>
                                <p:cTn id="5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6000"/>
                            </p:stCondLst>
                            <p:childTnLst>
                              <p:par>
                                <p:cTn id="5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8000"/>
                            </p:stCondLst>
                            <p:childTnLst>
                              <p:par>
                                <p:cTn id="6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0"/>
                            </p:stCondLst>
                            <p:childTnLst>
                              <p:par>
                                <p:cTn id="6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2000"/>
                            </p:stCondLst>
                            <p:childTnLst>
                              <p:par>
                                <p:cTn id="6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4000"/>
                            </p:stCondLst>
                            <p:childTnLst>
                              <p:par>
                                <p:cTn id="7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 animBg="1"/>
      <p:bldP spid="15" grpId="0" animBg="1"/>
      <p:bldP spid="16" grpId="0" animBg="1"/>
      <p:bldP spid="17" grpId="0" animBg="1"/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146403" y="1423664"/>
            <a:ext cx="2143125" cy="21013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146403" y="3483950"/>
            <a:ext cx="2143125" cy="2143125"/>
          </a:xfrm>
          <a:prstGeom prst="rect">
            <a:avLst/>
          </a:prstGeom>
          <a:solidFill>
            <a:srgbClr val="BBDD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346680" y="1423664"/>
            <a:ext cx="2162795" cy="2101390"/>
          </a:xfrm>
          <a:prstGeom prst="rect">
            <a:avLst/>
          </a:prstGeom>
          <a:solidFill>
            <a:srgbClr val="E8E7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346680" y="3483950"/>
            <a:ext cx="2143125" cy="2143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" name="任意多边形 12"/>
          <p:cNvSpPr>
            <a:spLocks noChangeAspect="1"/>
          </p:cNvSpPr>
          <p:nvPr/>
        </p:nvSpPr>
        <p:spPr>
          <a:xfrm>
            <a:off x="10269125" y="1862079"/>
            <a:ext cx="298233" cy="360000"/>
          </a:xfrm>
          <a:custGeom>
            <a:avLst/>
            <a:gdLst>
              <a:gd name="connsiteX0" fmla="*/ 483834 w 967669"/>
              <a:gd name="connsiteY0" fmla="*/ 124292 h 1168081"/>
              <a:gd name="connsiteX1" fmla="*/ 124291 w 967669"/>
              <a:gd name="connsiteY1" fmla="*/ 483835 h 1168081"/>
              <a:gd name="connsiteX2" fmla="*/ 483834 w 967669"/>
              <a:gd name="connsiteY2" fmla="*/ 843378 h 1168081"/>
              <a:gd name="connsiteX3" fmla="*/ 843377 w 967669"/>
              <a:gd name="connsiteY3" fmla="*/ 483835 h 1168081"/>
              <a:gd name="connsiteX4" fmla="*/ 483834 w 967669"/>
              <a:gd name="connsiteY4" fmla="*/ 124292 h 1168081"/>
              <a:gd name="connsiteX5" fmla="*/ 483835 w 967669"/>
              <a:gd name="connsiteY5" fmla="*/ 0 h 1168081"/>
              <a:gd name="connsiteX6" fmla="*/ 825958 w 967669"/>
              <a:gd name="connsiteY6" fmla="*/ 141712 h 1168081"/>
              <a:gd name="connsiteX7" fmla="*/ 825957 w 967669"/>
              <a:gd name="connsiteY7" fmla="*/ 141713 h 1168081"/>
              <a:gd name="connsiteX8" fmla="*/ 825957 w 967669"/>
              <a:gd name="connsiteY8" fmla="*/ 825959 h 1168081"/>
              <a:gd name="connsiteX9" fmla="*/ 483835 w 967669"/>
              <a:gd name="connsiteY9" fmla="*/ 1168081 h 1168081"/>
              <a:gd name="connsiteX10" fmla="*/ 141712 w 967669"/>
              <a:gd name="connsiteY10" fmla="*/ 825958 h 1168081"/>
              <a:gd name="connsiteX11" fmla="*/ 141712 w 967669"/>
              <a:gd name="connsiteY11" fmla="*/ 141712 h 1168081"/>
              <a:gd name="connsiteX12" fmla="*/ 483835 w 967669"/>
              <a:gd name="connsiteY12" fmla="*/ 0 h 1168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67669" h="1168081">
                <a:moveTo>
                  <a:pt x="483834" y="124292"/>
                </a:moveTo>
                <a:cubicBezTo>
                  <a:pt x="285264" y="124292"/>
                  <a:pt x="124291" y="285265"/>
                  <a:pt x="124291" y="483835"/>
                </a:cubicBezTo>
                <a:cubicBezTo>
                  <a:pt x="124291" y="682405"/>
                  <a:pt x="285264" y="843378"/>
                  <a:pt x="483834" y="843378"/>
                </a:cubicBezTo>
                <a:cubicBezTo>
                  <a:pt x="682404" y="843378"/>
                  <a:pt x="843377" y="682405"/>
                  <a:pt x="843377" y="483835"/>
                </a:cubicBezTo>
                <a:cubicBezTo>
                  <a:pt x="843377" y="285265"/>
                  <a:pt x="682404" y="124292"/>
                  <a:pt x="483834" y="124292"/>
                </a:cubicBezTo>
                <a:close/>
                <a:moveTo>
                  <a:pt x="483835" y="0"/>
                </a:moveTo>
                <a:cubicBezTo>
                  <a:pt x="607659" y="0"/>
                  <a:pt x="731483" y="47237"/>
                  <a:pt x="825958" y="141712"/>
                </a:cubicBezTo>
                <a:lnTo>
                  <a:pt x="825957" y="141713"/>
                </a:lnTo>
                <a:cubicBezTo>
                  <a:pt x="1014907" y="330662"/>
                  <a:pt x="1014907" y="637009"/>
                  <a:pt x="825957" y="825959"/>
                </a:cubicBezTo>
                <a:lnTo>
                  <a:pt x="483835" y="1168081"/>
                </a:lnTo>
                <a:lnTo>
                  <a:pt x="141712" y="825958"/>
                </a:lnTo>
                <a:cubicBezTo>
                  <a:pt x="-47238" y="637008"/>
                  <a:pt x="-47238" y="330661"/>
                  <a:pt x="141712" y="141712"/>
                </a:cubicBezTo>
                <a:cubicBezTo>
                  <a:pt x="236187" y="47237"/>
                  <a:pt x="360011" y="0"/>
                  <a:pt x="48383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" name="任意多边形 13"/>
          <p:cNvSpPr>
            <a:spLocks noChangeAspect="1"/>
          </p:cNvSpPr>
          <p:nvPr/>
        </p:nvSpPr>
        <p:spPr>
          <a:xfrm>
            <a:off x="8037966" y="4897081"/>
            <a:ext cx="360000" cy="360000"/>
          </a:xfrm>
          <a:custGeom>
            <a:avLst/>
            <a:gdLst>
              <a:gd name="connsiteX0" fmla="*/ 3817270 w 6400799"/>
              <a:gd name="connsiteY0" fmla="*/ 3323047 h 6400800"/>
              <a:gd name="connsiteX1" fmla="*/ 5066529 w 6400799"/>
              <a:gd name="connsiteY1" fmla="*/ 4572306 h 6400800"/>
              <a:gd name="connsiteX2" fmla="*/ 5272152 w 6400799"/>
              <a:gd name="connsiteY2" fmla="*/ 4366683 h 6400800"/>
              <a:gd name="connsiteX3" fmla="*/ 5272152 w 6400799"/>
              <a:gd name="connsiteY3" fmla="*/ 5189175 h 6400800"/>
              <a:gd name="connsiteX4" fmla="*/ 4449659 w 6400799"/>
              <a:gd name="connsiteY4" fmla="*/ 5189176 h 6400800"/>
              <a:gd name="connsiteX5" fmla="*/ 4655282 w 6400799"/>
              <a:gd name="connsiteY5" fmla="*/ 4983553 h 6400800"/>
              <a:gd name="connsiteX6" fmla="*/ 3406023 w 6400799"/>
              <a:gd name="connsiteY6" fmla="*/ 3734293 h 6400800"/>
              <a:gd name="connsiteX7" fmla="*/ 2583528 w 6400799"/>
              <a:gd name="connsiteY7" fmla="*/ 3323047 h 6400800"/>
              <a:gd name="connsiteX8" fmla="*/ 2994775 w 6400799"/>
              <a:gd name="connsiteY8" fmla="*/ 3734293 h 6400800"/>
              <a:gd name="connsiteX9" fmla="*/ 1745516 w 6400799"/>
              <a:gd name="connsiteY9" fmla="*/ 4983553 h 6400800"/>
              <a:gd name="connsiteX10" fmla="*/ 1951139 w 6400799"/>
              <a:gd name="connsiteY10" fmla="*/ 5189176 h 6400800"/>
              <a:gd name="connsiteX11" fmla="*/ 1128646 w 6400799"/>
              <a:gd name="connsiteY11" fmla="*/ 5189175 h 6400800"/>
              <a:gd name="connsiteX12" fmla="*/ 1128646 w 6400799"/>
              <a:gd name="connsiteY12" fmla="*/ 4366683 h 6400800"/>
              <a:gd name="connsiteX13" fmla="*/ 1334269 w 6400799"/>
              <a:gd name="connsiteY13" fmla="*/ 4572306 h 6400800"/>
              <a:gd name="connsiteX14" fmla="*/ 4449660 w 6400799"/>
              <a:gd name="connsiteY14" fmla="*/ 1211625 h 6400800"/>
              <a:gd name="connsiteX15" fmla="*/ 5272153 w 6400799"/>
              <a:gd name="connsiteY15" fmla="*/ 1211626 h 6400800"/>
              <a:gd name="connsiteX16" fmla="*/ 5272153 w 6400799"/>
              <a:gd name="connsiteY16" fmla="*/ 2034118 h 6400800"/>
              <a:gd name="connsiteX17" fmla="*/ 5066530 w 6400799"/>
              <a:gd name="connsiteY17" fmla="*/ 1828495 h 6400800"/>
              <a:gd name="connsiteX18" fmla="*/ 3817271 w 6400799"/>
              <a:gd name="connsiteY18" fmla="*/ 3077754 h 6400800"/>
              <a:gd name="connsiteX19" fmla="*/ 3406024 w 6400799"/>
              <a:gd name="connsiteY19" fmla="*/ 2666508 h 6400800"/>
              <a:gd name="connsiteX20" fmla="*/ 4655283 w 6400799"/>
              <a:gd name="connsiteY20" fmla="*/ 1417248 h 6400800"/>
              <a:gd name="connsiteX21" fmla="*/ 1951140 w 6400799"/>
              <a:gd name="connsiteY21" fmla="*/ 1211625 h 6400800"/>
              <a:gd name="connsiteX22" fmla="*/ 1745517 w 6400799"/>
              <a:gd name="connsiteY22" fmla="*/ 1417248 h 6400800"/>
              <a:gd name="connsiteX23" fmla="*/ 2994776 w 6400799"/>
              <a:gd name="connsiteY23" fmla="*/ 2666507 h 6400800"/>
              <a:gd name="connsiteX24" fmla="*/ 2583529 w 6400799"/>
              <a:gd name="connsiteY24" fmla="*/ 3077754 h 6400800"/>
              <a:gd name="connsiteX25" fmla="*/ 1334270 w 6400799"/>
              <a:gd name="connsiteY25" fmla="*/ 1828495 h 6400800"/>
              <a:gd name="connsiteX26" fmla="*/ 1128647 w 6400799"/>
              <a:gd name="connsiteY26" fmla="*/ 2034118 h 6400800"/>
              <a:gd name="connsiteX27" fmla="*/ 1128647 w 6400799"/>
              <a:gd name="connsiteY27" fmla="*/ 1211626 h 6400800"/>
              <a:gd name="connsiteX28" fmla="*/ 1079141 w 6400799"/>
              <a:gd name="connsiteY28" fmla="*/ 428327 h 6400800"/>
              <a:gd name="connsiteX29" fmla="*/ 426570 w 6400799"/>
              <a:gd name="connsiteY29" fmla="*/ 1080899 h 6400800"/>
              <a:gd name="connsiteX30" fmla="*/ 426570 w 6400799"/>
              <a:gd name="connsiteY30" fmla="*/ 5323416 h 6400800"/>
              <a:gd name="connsiteX31" fmla="*/ 1079141 w 6400799"/>
              <a:gd name="connsiteY31" fmla="*/ 5975988 h 6400800"/>
              <a:gd name="connsiteX32" fmla="*/ 5321659 w 6400799"/>
              <a:gd name="connsiteY32" fmla="*/ 5975988 h 6400800"/>
              <a:gd name="connsiteX33" fmla="*/ 5974230 w 6400799"/>
              <a:gd name="connsiteY33" fmla="*/ 5323416 h 6400800"/>
              <a:gd name="connsiteX34" fmla="*/ 5974230 w 6400799"/>
              <a:gd name="connsiteY34" fmla="*/ 1080899 h 6400800"/>
              <a:gd name="connsiteX35" fmla="*/ 5321659 w 6400799"/>
              <a:gd name="connsiteY35" fmla="*/ 428327 h 6400800"/>
              <a:gd name="connsiteX36" fmla="*/ 752926 w 6400799"/>
              <a:gd name="connsiteY36" fmla="*/ 0 h 6400800"/>
              <a:gd name="connsiteX37" fmla="*/ 5647873 w 6400799"/>
              <a:gd name="connsiteY37" fmla="*/ 0 h 6400800"/>
              <a:gd name="connsiteX38" fmla="*/ 6400799 w 6400799"/>
              <a:gd name="connsiteY38" fmla="*/ 752926 h 6400800"/>
              <a:gd name="connsiteX39" fmla="*/ 6400799 w 6400799"/>
              <a:gd name="connsiteY39" fmla="*/ 5647874 h 6400800"/>
              <a:gd name="connsiteX40" fmla="*/ 5647873 w 6400799"/>
              <a:gd name="connsiteY40" fmla="*/ 6400800 h 6400800"/>
              <a:gd name="connsiteX41" fmla="*/ 752926 w 6400799"/>
              <a:gd name="connsiteY41" fmla="*/ 6400800 h 6400800"/>
              <a:gd name="connsiteX42" fmla="*/ 0 w 6400799"/>
              <a:gd name="connsiteY42" fmla="*/ 5647874 h 6400800"/>
              <a:gd name="connsiteX43" fmla="*/ 0 w 6400799"/>
              <a:gd name="connsiteY43" fmla="*/ 752926 h 6400800"/>
              <a:gd name="connsiteX44" fmla="*/ 752926 w 6400799"/>
              <a:gd name="connsiteY44" fmla="*/ 0 h 640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6400799" h="6400800">
                <a:moveTo>
                  <a:pt x="3817270" y="3323047"/>
                </a:moveTo>
                <a:lnTo>
                  <a:pt x="5066529" y="4572306"/>
                </a:lnTo>
                <a:lnTo>
                  <a:pt x="5272152" y="4366683"/>
                </a:lnTo>
                <a:lnTo>
                  <a:pt x="5272152" y="5189175"/>
                </a:lnTo>
                <a:lnTo>
                  <a:pt x="4449659" y="5189176"/>
                </a:lnTo>
                <a:lnTo>
                  <a:pt x="4655282" y="4983553"/>
                </a:lnTo>
                <a:lnTo>
                  <a:pt x="3406023" y="3734293"/>
                </a:lnTo>
                <a:close/>
                <a:moveTo>
                  <a:pt x="2583528" y="3323047"/>
                </a:moveTo>
                <a:lnTo>
                  <a:pt x="2994775" y="3734293"/>
                </a:lnTo>
                <a:lnTo>
                  <a:pt x="1745516" y="4983553"/>
                </a:lnTo>
                <a:lnTo>
                  <a:pt x="1951139" y="5189176"/>
                </a:lnTo>
                <a:lnTo>
                  <a:pt x="1128646" y="5189175"/>
                </a:lnTo>
                <a:lnTo>
                  <a:pt x="1128646" y="4366683"/>
                </a:lnTo>
                <a:lnTo>
                  <a:pt x="1334269" y="4572306"/>
                </a:lnTo>
                <a:close/>
                <a:moveTo>
                  <a:pt x="4449660" y="1211625"/>
                </a:moveTo>
                <a:lnTo>
                  <a:pt x="5272153" y="1211626"/>
                </a:lnTo>
                <a:lnTo>
                  <a:pt x="5272153" y="2034118"/>
                </a:lnTo>
                <a:lnTo>
                  <a:pt x="5066530" y="1828495"/>
                </a:lnTo>
                <a:lnTo>
                  <a:pt x="3817271" y="3077754"/>
                </a:lnTo>
                <a:lnTo>
                  <a:pt x="3406024" y="2666508"/>
                </a:lnTo>
                <a:lnTo>
                  <a:pt x="4655283" y="1417248"/>
                </a:lnTo>
                <a:close/>
                <a:moveTo>
                  <a:pt x="1951140" y="1211625"/>
                </a:moveTo>
                <a:lnTo>
                  <a:pt x="1745517" y="1417248"/>
                </a:lnTo>
                <a:lnTo>
                  <a:pt x="2994776" y="2666507"/>
                </a:lnTo>
                <a:lnTo>
                  <a:pt x="2583529" y="3077754"/>
                </a:lnTo>
                <a:lnTo>
                  <a:pt x="1334270" y="1828495"/>
                </a:lnTo>
                <a:lnTo>
                  <a:pt x="1128647" y="2034118"/>
                </a:lnTo>
                <a:lnTo>
                  <a:pt x="1128647" y="1211626"/>
                </a:lnTo>
                <a:close/>
                <a:moveTo>
                  <a:pt x="1079141" y="428327"/>
                </a:moveTo>
                <a:cubicBezTo>
                  <a:pt x="718736" y="428327"/>
                  <a:pt x="426570" y="720493"/>
                  <a:pt x="426570" y="1080899"/>
                </a:cubicBezTo>
                <a:lnTo>
                  <a:pt x="426570" y="5323416"/>
                </a:lnTo>
                <a:cubicBezTo>
                  <a:pt x="426570" y="5683822"/>
                  <a:pt x="718736" y="5975988"/>
                  <a:pt x="1079141" y="5975988"/>
                </a:cubicBezTo>
                <a:lnTo>
                  <a:pt x="5321659" y="5975988"/>
                </a:lnTo>
                <a:cubicBezTo>
                  <a:pt x="5682065" y="5975988"/>
                  <a:pt x="5974230" y="5683822"/>
                  <a:pt x="5974230" y="5323416"/>
                </a:cubicBezTo>
                <a:lnTo>
                  <a:pt x="5974230" y="1080899"/>
                </a:lnTo>
                <a:cubicBezTo>
                  <a:pt x="5974230" y="720493"/>
                  <a:pt x="5682065" y="428327"/>
                  <a:pt x="5321659" y="428327"/>
                </a:cubicBezTo>
                <a:close/>
                <a:moveTo>
                  <a:pt x="752926" y="0"/>
                </a:moveTo>
                <a:lnTo>
                  <a:pt x="5647873" y="0"/>
                </a:lnTo>
                <a:cubicBezTo>
                  <a:pt x="6063703" y="0"/>
                  <a:pt x="6400799" y="337096"/>
                  <a:pt x="6400799" y="752926"/>
                </a:cubicBezTo>
                <a:lnTo>
                  <a:pt x="6400799" y="5647874"/>
                </a:lnTo>
                <a:cubicBezTo>
                  <a:pt x="6400799" y="6063704"/>
                  <a:pt x="6063703" y="6400800"/>
                  <a:pt x="5647873" y="6400800"/>
                </a:cubicBezTo>
                <a:lnTo>
                  <a:pt x="752926" y="6400800"/>
                </a:lnTo>
                <a:cubicBezTo>
                  <a:pt x="337096" y="6400800"/>
                  <a:pt x="0" y="6063704"/>
                  <a:pt x="0" y="5647874"/>
                </a:cubicBezTo>
                <a:lnTo>
                  <a:pt x="0" y="752926"/>
                </a:lnTo>
                <a:cubicBezTo>
                  <a:pt x="0" y="337096"/>
                  <a:pt x="337096" y="0"/>
                  <a:pt x="75292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470709" y="2517563"/>
            <a:ext cx="18950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/>
            <a:r>
              <a:rPr lang="en-US" altLang="zh-CN" sz="24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TITTLE HERE</a:t>
            </a:r>
            <a:endParaRPr lang="zh-CN" altLang="en-US" sz="2400" b="1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264081" y="4034469"/>
            <a:ext cx="18950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/>
            <a:r>
              <a:rPr lang="en-US" altLang="zh-CN" sz="24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TITTLE HERE</a:t>
            </a:r>
            <a:endParaRPr lang="zh-CN" altLang="en-US" sz="2400" b="1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132549" y="2013618"/>
            <a:ext cx="218639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楷体" panose="02010609060101010101" pitchFamily="49" charset="-122"/>
                <a:ea typeface="楷体" panose="02010609060101010101" pitchFamily="49" charset="-122"/>
              </a:rPr>
              <a:t>Just for today I will try to live through this day only and not tackle my whole</a:t>
            </a:r>
            <a:endParaRPr lang="en-US" altLang="zh-CN" sz="14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9323084" y="4083163"/>
            <a:ext cx="218639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楷体" panose="02010609060101010101" pitchFamily="49" charset="-122"/>
                <a:ea typeface="楷体" panose="02010609060101010101" pitchFamily="49" charset="-122"/>
              </a:rPr>
              <a:t>Just for today I will try to live through this day only and not tackle my whole</a:t>
            </a:r>
            <a:endParaRPr lang="en-US" altLang="zh-CN" sz="14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773502" y="1423847"/>
            <a:ext cx="6285239" cy="4190159"/>
          </a:xfrm>
          <a:prstGeom prst="rect">
            <a:avLst/>
          </a:prstGeom>
        </p:spPr>
      </p:pic>
      <p:sp>
        <p:nvSpPr>
          <p:cNvPr id="13" name="文本框 22"/>
          <p:cNvSpPr txBox="1">
            <a:spLocks noChangeArrowheads="1"/>
          </p:cNvSpPr>
          <p:nvPr/>
        </p:nvSpPr>
        <p:spPr bwMode="auto">
          <a:xfrm>
            <a:off x="1347282" y="2601683"/>
            <a:ext cx="4584436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r>
              <a:rPr lang="en-US" altLang="zh-CN" sz="2400" b="1" dirty="0">
                <a:latin typeface="Castellar" panose="020A0402060406010301" pitchFamily="18" charset="0"/>
                <a:ea typeface="微软雅黑" panose="020B0503020204020204" charset="-122"/>
                <a:sym typeface="微软雅黑" panose="020B0503020204020204" charset="-122"/>
              </a:rPr>
              <a:t>ADD TITTLE HERE</a:t>
            </a:r>
            <a:endParaRPr lang="zh-CN" altLang="en-US" sz="2400" b="1" dirty="0">
              <a:latin typeface="Castellar" panose="020A0402060406010301" pitchFamily="18" charset="0"/>
              <a:ea typeface="微软雅黑" panose="020B050302020402020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347282" y="3123845"/>
            <a:ext cx="4383175" cy="553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050" dirty="0">
                <a:latin typeface="Castellar" panose="020A0402060406010301" pitchFamily="18" charset="0"/>
                <a:ea typeface="楷体" panose="02010609060101010101" pitchFamily="49" charset="-122"/>
                <a:cs typeface="Arial" panose="020B0604020202020204" pitchFamily="34" charset="0"/>
              </a:rPr>
              <a:t>THIS IS A REMO TEMPLATE ,THANK YOU WATCHING THIS ONE </a:t>
            </a:r>
            <a:endParaRPr lang="zh-CN" altLang="en-US" sz="1050" dirty="0">
              <a:latin typeface="Castellar" panose="020A0402060406010301" pitchFamily="18" charset="0"/>
              <a:ea typeface="楷体" panose="0201060906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/>
      <p:bldP spid="9" grpId="0"/>
      <p:bldP spid="10" grpId="0"/>
      <p:bldP spid="11" grpId="0"/>
      <p:bldP spid="13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993848" y="2789550"/>
            <a:ext cx="1090317" cy="1090317"/>
            <a:chOff x="1557338" y="3071812"/>
            <a:chExt cx="1257300" cy="1257300"/>
          </a:xfrm>
        </p:grpSpPr>
        <p:sp>
          <p:nvSpPr>
            <p:cNvPr id="5" name="菱形 4"/>
            <p:cNvSpPr/>
            <p:nvPr/>
          </p:nvSpPr>
          <p:spPr>
            <a:xfrm>
              <a:off x="1557338" y="3071812"/>
              <a:ext cx="1257300" cy="1257300"/>
            </a:xfrm>
            <a:prstGeom prst="diamond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25400" dir="5400000" sx="106000" sy="106000" algn="ctr" rotWithShape="0">
                <a:srgbClr val="000000">
                  <a:alpha val="43137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rgbClr val="FFC0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6" name="菱形 5"/>
            <p:cNvSpPr/>
            <p:nvPr/>
          </p:nvSpPr>
          <p:spPr>
            <a:xfrm>
              <a:off x="1628778" y="3143247"/>
              <a:ext cx="1114425" cy="1114425"/>
            </a:xfrm>
            <a:prstGeom prst="diamond">
              <a:avLst/>
            </a:prstGeom>
            <a:noFill/>
            <a:ln>
              <a:solidFill>
                <a:srgbClr val="3D4B1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rgbClr val="FFC0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1743075" y="3374443"/>
              <a:ext cx="857250" cy="6743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 b="1" dirty="0">
                  <a:latin typeface="Impact" panose="020B0806030902050204" pitchFamily="34" charset="0"/>
                </a:rPr>
                <a:t>0 3</a:t>
              </a:r>
              <a:endParaRPr lang="zh-CN" altLang="en-US" sz="3200" b="1" dirty="0">
                <a:latin typeface="Impact" panose="020B0806030902050204" pitchFamily="34" charset="0"/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4345799" y="2760974"/>
            <a:ext cx="3461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研究成果展示及其应用</a:t>
            </a:r>
            <a:endParaRPr lang="zh-CN" altLang="zh-CN" sz="2400" b="1" dirty="0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9" name="矩形 23"/>
          <p:cNvSpPr>
            <a:spLocks noChangeArrowheads="1"/>
          </p:cNvSpPr>
          <p:nvPr/>
        </p:nvSpPr>
        <p:spPr bwMode="auto">
          <a:xfrm>
            <a:off x="4345799" y="3224566"/>
            <a:ext cx="5216124" cy="82439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100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Just for today I will try to live through this day only and not tackle my whole life problem at once. Just for today I will try to live through this day only and not tackle my whole life problem at once.</a:t>
            </a:r>
            <a:endParaRPr lang="zh-CN" altLang="en-US" sz="1100" dirty="0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5756703" y="1205501"/>
            <a:ext cx="5722907" cy="5370890"/>
            <a:chOff x="484785" y="1893338"/>
            <a:chExt cx="4336904" cy="4070140"/>
          </a:xfrm>
        </p:grpSpPr>
        <p:pic>
          <p:nvPicPr>
            <p:cNvPr id="3" name="Picture 62"/>
            <p:cNvPicPr>
              <a:picLocks noChangeAspect="1"/>
            </p:cNvPicPr>
            <p:nvPr/>
          </p:nvPicPr>
          <p:blipFill>
            <a:blip r:embed="rId1" cstate="screen"/>
            <a:srcRect/>
            <a:stretch>
              <a:fillRect/>
            </a:stretch>
          </p:blipFill>
          <p:spPr bwMode="auto">
            <a:xfrm>
              <a:off x="484785" y="1893338"/>
              <a:ext cx="4336904" cy="4070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图片 3"/>
            <p:cNvPicPr>
              <a:picLocks noChangeAspect="1"/>
            </p:cNvPicPr>
            <p:nvPr/>
          </p:nvPicPr>
          <p:blipFill rotWithShape="1">
            <a:blip r:embed="rId2" cstate="screen"/>
            <a:srcRect/>
            <a:stretch>
              <a:fillRect/>
            </a:stretch>
          </p:blipFill>
          <p:spPr>
            <a:xfrm>
              <a:off x="962230" y="2463087"/>
              <a:ext cx="3507373" cy="1979236"/>
            </a:xfrm>
            <a:prstGeom prst="rect">
              <a:avLst/>
            </a:prstGeom>
          </p:spPr>
        </p:pic>
      </p:grpSp>
      <p:grpSp>
        <p:nvGrpSpPr>
          <p:cNvPr id="5" name="组合 4"/>
          <p:cNvGrpSpPr/>
          <p:nvPr/>
        </p:nvGrpSpPr>
        <p:grpSpPr>
          <a:xfrm>
            <a:off x="1338659" y="1445061"/>
            <a:ext cx="4150305" cy="4354305"/>
            <a:chOff x="1338659" y="1445061"/>
            <a:chExt cx="4150305" cy="4354305"/>
          </a:xfrm>
        </p:grpSpPr>
        <p:sp>
          <p:nvSpPr>
            <p:cNvPr id="6" name="Oval 38"/>
            <p:cNvSpPr>
              <a:spLocks noChangeArrowheads="1"/>
            </p:cNvSpPr>
            <p:nvPr/>
          </p:nvSpPr>
          <p:spPr bwMode="auto">
            <a:xfrm>
              <a:off x="1338659" y="1445061"/>
              <a:ext cx="508072" cy="512271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altLang="zh-CN" sz="1600" b="1" dirty="0">
                  <a:solidFill>
                    <a:schemeClr val="bg1"/>
                  </a:solidFill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01</a:t>
              </a:r>
              <a:endParaRPr lang="zh-CN" altLang="en-US" sz="1600" b="1" dirty="0">
                <a:solidFill>
                  <a:schemeClr val="bg1"/>
                </a:solidFill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  <p:sp>
          <p:nvSpPr>
            <p:cNvPr id="7" name="Line 39"/>
            <p:cNvSpPr>
              <a:spLocks noChangeShapeType="1"/>
            </p:cNvSpPr>
            <p:nvPr/>
          </p:nvSpPr>
          <p:spPr bwMode="auto">
            <a:xfrm>
              <a:off x="1338659" y="2127390"/>
              <a:ext cx="3936511" cy="0"/>
            </a:xfrm>
            <a:prstGeom prst="line">
              <a:avLst/>
            </a:prstGeom>
            <a:noFill/>
            <a:ln w="6350">
              <a:solidFill>
                <a:schemeClr val="bg1">
                  <a:lumMod val="50000"/>
                </a:schemeClr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  <p:sp>
          <p:nvSpPr>
            <p:cNvPr id="8" name="Oval 40"/>
            <p:cNvSpPr>
              <a:spLocks noChangeArrowheads="1"/>
            </p:cNvSpPr>
            <p:nvPr/>
          </p:nvSpPr>
          <p:spPr bwMode="auto">
            <a:xfrm>
              <a:off x="1338659" y="2669054"/>
              <a:ext cx="508072" cy="510171"/>
            </a:xfrm>
            <a:prstGeom prst="ellipse">
              <a:avLst/>
            </a:prstGeom>
            <a:noFill/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altLang="zh-CN" sz="16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02</a:t>
              </a:r>
              <a:endParaRPr lang="zh-CN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  <p:sp>
          <p:nvSpPr>
            <p:cNvPr id="9" name="Line 41"/>
            <p:cNvSpPr>
              <a:spLocks noChangeShapeType="1"/>
            </p:cNvSpPr>
            <p:nvPr/>
          </p:nvSpPr>
          <p:spPr bwMode="auto">
            <a:xfrm>
              <a:off x="1338659" y="3349283"/>
              <a:ext cx="3936511" cy="0"/>
            </a:xfrm>
            <a:prstGeom prst="line">
              <a:avLst/>
            </a:prstGeom>
            <a:noFill/>
            <a:ln w="6350">
              <a:solidFill>
                <a:schemeClr val="bg1">
                  <a:lumMod val="50000"/>
                </a:schemeClr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  <p:sp>
          <p:nvSpPr>
            <p:cNvPr id="10" name="Oval 42"/>
            <p:cNvSpPr>
              <a:spLocks noChangeArrowheads="1"/>
            </p:cNvSpPr>
            <p:nvPr/>
          </p:nvSpPr>
          <p:spPr bwMode="auto">
            <a:xfrm>
              <a:off x="1338659" y="3890946"/>
              <a:ext cx="508072" cy="510171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altLang="zh-CN" sz="1600" b="1" dirty="0">
                  <a:solidFill>
                    <a:schemeClr val="bg1"/>
                  </a:solidFill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03</a:t>
              </a:r>
              <a:endParaRPr lang="zh-CN" altLang="en-US" sz="1600" b="1" dirty="0">
                <a:solidFill>
                  <a:schemeClr val="bg1"/>
                </a:solidFill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  <p:sp>
          <p:nvSpPr>
            <p:cNvPr id="11" name="Line 43"/>
            <p:cNvSpPr>
              <a:spLocks noChangeShapeType="1"/>
            </p:cNvSpPr>
            <p:nvPr/>
          </p:nvSpPr>
          <p:spPr bwMode="auto">
            <a:xfrm>
              <a:off x="1338659" y="4573274"/>
              <a:ext cx="3936511" cy="0"/>
            </a:xfrm>
            <a:prstGeom prst="line">
              <a:avLst/>
            </a:prstGeom>
            <a:noFill/>
            <a:ln w="6350">
              <a:solidFill>
                <a:schemeClr val="bg1">
                  <a:lumMod val="50000"/>
                </a:schemeClr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  <p:sp>
          <p:nvSpPr>
            <p:cNvPr id="12" name="Oval 44"/>
            <p:cNvSpPr>
              <a:spLocks noChangeArrowheads="1"/>
            </p:cNvSpPr>
            <p:nvPr/>
          </p:nvSpPr>
          <p:spPr bwMode="auto">
            <a:xfrm>
              <a:off x="1338659" y="5112839"/>
              <a:ext cx="508072" cy="512271"/>
            </a:xfrm>
            <a:prstGeom prst="ellipse">
              <a:avLst/>
            </a:prstGeom>
            <a:noFill/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altLang="zh-CN" sz="16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04</a:t>
              </a:r>
              <a:endParaRPr lang="zh-CN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  <p:sp>
          <p:nvSpPr>
            <p:cNvPr id="13" name="Line 45"/>
            <p:cNvSpPr>
              <a:spLocks noChangeShapeType="1"/>
            </p:cNvSpPr>
            <p:nvPr/>
          </p:nvSpPr>
          <p:spPr bwMode="auto">
            <a:xfrm>
              <a:off x="1338659" y="5799366"/>
              <a:ext cx="3936511" cy="0"/>
            </a:xfrm>
            <a:prstGeom prst="line">
              <a:avLst/>
            </a:prstGeom>
            <a:noFill/>
            <a:ln w="6350">
              <a:solidFill>
                <a:schemeClr val="bg1">
                  <a:lumMod val="50000"/>
                </a:schemeClr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1851880" y="1483279"/>
              <a:ext cx="3614205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Just for today I will try to live through this day only and not tackle my whole life problem at once. I can do for twelve hours that</a:t>
              </a:r>
              <a:endParaRPr lang="en-US" altLang="zh-CN" sz="1200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1874759" y="2705172"/>
              <a:ext cx="3614205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Just for today I will try to live through this day only and not tackle my whole life problem at once. I can do for twelve hours that</a:t>
              </a:r>
              <a:endParaRPr lang="en-US" altLang="zh-CN" sz="1200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1851880" y="3927064"/>
              <a:ext cx="3614205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Just for today I will try to live through this day only and not tackle my whole life problem at once. I can do for twelve hours that</a:t>
              </a:r>
              <a:endParaRPr lang="en-US" altLang="zh-CN" sz="1200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1851880" y="5111637"/>
              <a:ext cx="3614205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Just for today I will try to live through this day only and not tackle my whole life problem at once. I can do for twelve hours that</a:t>
              </a:r>
              <a:endParaRPr lang="en-US" altLang="zh-CN" sz="1200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72686" y="2911875"/>
            <a:ext cx="1878535" cy="64334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911099" y="2911875"/>
            <a:ext cx="1878535" cy="643344"/>
          </a:xfrm>
          <a:prstGeom prst="rect">
            <a:avLst/>
          </a:prstGeom>
          <a:solidFill>
            <a:srgbClr val="9BBA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649512" y="2911875"/>
            <a:ext cx="1878535" cy="64334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201579" y="2911875"/>
            <a:ext cx="1878535" cy="643344"/>
          </a:xfrm>
          <a:prstGeom prst="rect">
            <a:avLst/>
          </a:prstGeom>
          <a:solidFill>
            <a:srgbClr val="A9B8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6" name="左中括号 5"/>
          <p:cNvSpPr/>
          <p:nvPr/>
        </p:nvSpPr>
        <p:spPr>
          <a:xfrm rot="5400000">
            <a:off x="6005984" y="-1331239"/>
            <a:ext cx="348845" cy="7920881"/>
          </a:xfrm>
          <a:prstGeom prst="leftBracket">
            <a:avLst>
              <a:gd name="adj" fmla="val 27006"/>
            </a:avLst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600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cxnSp>
        <p:nvCxnSpPr>
          <p:cNvPr id="7" name="直接连接符 6"/>
          <p:cNvCxnSpPr>
            <a:endCxn id="6" idx="1"/>
          </p:cNvCxnSpPr>
          <p:nvPr/>
        </p:nvCxnSpPr>
        <p:spPr>
          <a:xfrm>
            <a:off x="6180406" y="1806707"/>
            <a:ext cx="0" cy="648072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4850367" y="2454779"/>
            <a:ext cx="0" cy="468052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7588780" y="2450164"/>
            <a:ext cx="0" cy="468052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5241139" y="1177216"/>
            <a:ext cx="1878535" cy="64334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5912995" y="1231205"/>
            <a:ext cx="532426" cy="532426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851727" y="2989422"/>
            <a:ext cx="520452" cy="520452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4569502" y="2948146"/>
            <a:ext cx="561728" cy="561728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7425222" y="3029217"/>
            <a:ext cx="399586" cy="399586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9846749" y="2970386"/>
            <a:ext cx="510121" cy="510121"/>
          </a:xfrm>
          <a:prstGeom prst="rect">
            <a:avLst/>
          </a:prstGeom>
        </p:spPr>
      </p:pic>
      <p:sp>
        <p:nvSpPr>
          <p:cNvPr id="16" name="矩形 15"/>
          <p:cNvSpPr/>
          <p:nvPr/>
        </p:nvSpPr>
        <p:spPr>
          <a:xfrm>
            <a:off x="981745" y="4517425"/>
            <a:ext cx="22452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200" dirty="0">
                <a:solidFill>
                  <a:srgbClr val="535252"/>
                </a:solidFill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Click here to enter your text messages  click here to enter your text messages</a:t>
            </a:r>
            <a:endParaRPr lang="zh-CN" altLang="en-US" sz="1200" dirty="0">
              <a:solidFill>
                <a:srgbClr val="535252"/>
              </a:solidFill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067838" y="3960480"/>
            <a:ext cx="20730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rgbClr val="535252"/>
                </a:solidFill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ADD YOUR TITLE</a:t>
            </a:r>
            <a:endParaRPr lang="en-US" altLang="zh-CN" sz="1600" dirty="0">
              <a:solidFill>
                <a:srgbClr val="535252"/>
              </a:solidFill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3650261" y="4517425"/>
            <a:ext cx="22452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200" dirty="0">
                <a:solidFill>
                  <a:srgbClr val="535252"/>
                </a:solidFill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Click here to enter your text messages  click here to enter your text messages</a:t>
            </a:r>
            <a:endParaRPr lang="zh-CN" altLang="en-US" sz="1200" dirty="0">
              <a:solidFill>
                <a:srgbClr val="535252"/>
              </a:solidFill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3736354" y="3960480"/>
            <a:ext cx="20730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rgbClr val="535252"/>
                </a:solidFill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ADD YOUR TITLE</a:t>
            </a:r>
            <a:endParaRPr lang="en-US" altLang="zh-CN" sz="1600" dirty="0">
              <a:solidFill>
                <a:srgbClr val="535252"/>
              </a:solidFill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318777" y="4517425"/>
            <a:ext cx="22452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200" dirty="0">
                <a:solidFill>
                  <a:srgbClr val="535252"/>
                </a:solidFill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Click here to enter your text messages  click here to enter your text messages</a:t>
            </a:r>
            <a:endParaRPr lang="zh-CN" altLang="en-US" sz="1200" dirty="0">
              <a:solidFill>
                <a:srgbClr val="535252"/>
              </a:solidFill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6404870" y="3960480"/>
            <a:ext cx="20730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rgbClr val="535252"/>
                </a:solidFill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ADD YOUR TITLE</a:t>
            </a:r>
            <a:endParaRPr lang="en-US" altLang="zh-CN" sz="1600" dirty="0">
              <a:solidFill>
                <a:srgbClr val="535252"/>
              </a:solidFill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8987293" y="4517425"/>
            <a:ext cx="22452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200" dirty="0">
                <a:solidFill>
                  <a:srgbClr val="535252"/>
                </a:solidFill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Click here to enter your text messages  click here to enter your text messages</a:t>
            </a:r>
            <a:endParaRPr lang="zh-CN" altLang="en-US" sz="1200" dirty="0">
              <a:solidFill>
                <a:srgbClr val="535252"/>
              </a:solidFill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9073386" y="3960480"/>
            <a:ext cx="20730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rgbClr val="535252"/>
                </a:solidFill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ADD YOUR TITLE</a:t>
            </a:r>
            <a:endParaRPr lang="en-US" altLang="zh-CN" sz="1600" dirty="0">
              <a:solidFill>
                <a:srgbClr val="535252"/>
              </a:solidFill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970664" y="1998387"/>
            <a:ext cx="10114682" cy="2409546"/>
            <a:chOff x="970664" y="1998387"/>
            <a:chExt cx="10114682" cy="2409546"/>
          </a:xfrm>
        </p:grpSpPr>
        <p:grpSp>
          <p:nvGrpSpPr>
            <p:cNvPr id="3" name="组合 2"/>
            <p:cNvGrpSpPr/>
            <p:nvPr/>
          </p:nvGrpSpPr>
          <p:grpSpPr>
            <a:xfrm>
              <a:off x="4940162" y="1998387"/>
              <a:ext cx="2408802" cy="2409546"/>
              <a:chOff x="4778031" y="2406919"/>
              <a:chExt cx="2241550" cy="2242243"/>
            </a:xfrm>
          </p:grpSpPr>
          <p:sp>
            <p:nvSpPr>
              <p:cNvPr id="8" name="Freeform 22"/>
              <p:cNvSpPr/>
              <p:nvPr/>
            </p:nvSpPr>
            <p:spPr bwMode="auto">
              <a:xfrm>
                <a:off x="5951192" y="2406920"/>
                <a:ext cx="1068388" cy="1281508"/>
              </a:xfrm>
              <a:custGeom>
                <a:avLst/>
                <a:gdLst>
                  <a:gd name="T0" fmla="*/ 0 w 285"/>
                  <a:gd name="T1" fmla="*/ 0 h 342"/>
                  <a:gd name="T2" fmla="*/ 0 w 285"/>
                  <a:gd name="T3" fmla="*/ 68 h 342"/>
                  <a:gd name="T4" fmla="*/ 52 w 285"/>
                  <a:gd name="T5" fmla="*/ 143 h 342"/>
                  <a:gd name="T6" fmla="*/ 0 w 285"/>
                  <a:gd name="T7" fmla="*/ 217 h 342"/>
                  <a:gd name="T8" fmla="*/ 0 w 285"/>
                  <a:gd name="T9" fmla="*/ 285 h 342"/>
                  <a:gd name="T10" fmla="*/ 86 w 285"/>
                  <a:gd name="T11" fmla="*/ 285 h 342"/>
                  <a:gd name="T12" fmla="*/ 142 w 285"/>
                  <a:gd name="T13" fmla="*/ 342 h 342"/>
                  <a:gd name="T14" fmla="*/ 199 w 285"/>
                  <a:gd name="T15" fmla="*/ 285 h 342"/>
                  <a:gd name="T16" fmla="*/ 285 w 285"/>
                  <a:gd name="T17" fmla="*/ 285 h 342"/>
                  <a:gd name="T18" fmla="*/ 285 w 285"/>
                  <a:gd name="T19" fmla="*/ 0 h 342"/>
                  <a:gd name="T20" fmla="*/ 0 w 285"/>
                  <a:gd name="T21" fmla="*/ 0 h 3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85" h="342">
                    <a:moveTo>
                      <a:pt x="0" y="0"/>
                    </a:moveTo>
                    <a:cubicBezTo>
                      <a:pt x="0" y="68"/>
                      <a:pt x="0" y="68"/>
                      <a:pt x="0" y="68"/>
                    </a:cubicBezTo>
                    <a:cubicBezTo>
                      <a:pt x="30" y="79"/>
                      <a:pt x="52" y="108"/>
                      <a:pt x="52" y="143"/>
                    </a:cubicBezTo>
                    <a:cubicBezTo>
                      <a:pt x="52" y="177"/>
                      <a:pt x="30" y="206"/>
                      <a:pt x="0" y="217"/>
                    </a:cubicBezTo>
                    <a:cubicBezTo>
                      <a:pt x="0" y="285"/>
                      <a:pt x="0" y="285"/>
                      <a:pt x="0" y="285"/>
                    </a:cubicBezTo>
                    <a:cubicBezTo>
                      <a:pt x="86" y="285"/>
                      <a:pt x="86" y="285"/>
                      <a:pt x="86" y="285"/>
                    </a:cubicBezTo>
                    <a:cubicBezTo>
                      <a:pt x="86" y="316"/>
                      <a:pt x="111" y="342"/>
                      <a:pt x="142" y="342"/>
                    </a:cubicBezTo>
                    <a:cubicBezTo>
                      <a:pt x="173" y="342"/>
                      <a:pt x="199" y="316"/>
                      <a:pt x="199" y="285"/>
                    </a:cubicBezTo>
                    <a:cubicBezTo>
                      <a:pt x="285" y="285"/>
                      <a:pt x="285" y="285"/>
                      <a:pt x="285" y="285"/>
                    </a:cubicBezTo>
                    <a:cubicBezTo>
                      <a:pt x="285" y="0"/>
                      <a:pt x="285" y="0"/>
                      <a:pt x="28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/>
              <a:lstStyle/>
              <a:p>
                <a:endParaRPr lang="zh-CN" altLang="en-US" dirty="0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endParaRPr>
              </a:p>
            </p:txBody>
          </p:sp>
          <p:grpSp>
            <p:nvGrpSpPr>
              <p:cNvPr id="9" name="组合 8"/>
              <p:cNvGrpSpPr/>
              <p:nvPr/>
            </p:nvGrpSpPr>
            <p:grpSpPr>
              <a:xfrm>
                <a:off x="6379817" y="2702285"/>
                <a:ext cx="292100" cy="401762"/>
                <a:chOff x="5054600" y="1884362"/>
                <a:chExt cx="292100" cy="401638"/>
              </a:xfrm>
              <a:solidFill>
                <a:srgbClr val="F8F8F8"/>
              </a:solidFill>
            </p:grpSpPr>
            <p:sp>
              <p:nvSpPr>
                <p:cNvPr id="22" name="Freeform 26"/>
                <p:cNvSpPr/>
                <p:nvPr/>
              </p:nvSpPr>
              <p:spPr bwMode="auto">
                <a:xfrm>
                  <a:off x="5099050" y="1884362"/>
                  <a:ext cx="209550" cy="123825"/>
                </a:xfrm>
                <a:custGeom>
                  <a:avLst/>
                  <a:gdLst>
                    <a:gd name="T0" fmla="*/ 13 w 56"/>
                    <a:gd name="T1" fmla="*/ 33 h 33"/>
                    <a:gd name="T2" fmla="*/ 13 w 56"/>
                    <a:gd name="T3" fmla="*/ 22 h 33"/>
                    <a:gd name="T4" fmla="*/ 22 w 56"/>
                    <a:gd name="T5" fmla="*/ 12 h 33"/>
                    <a:gd name="T6" fmla="*/ 33 w 56"/>
                    <a:gd name="T7" fmla="*/ 12 h 33"/>
                    <a:gd name="T8" fmla="*/ 43 w 56"/>
                    <a:gd name="T9" fmla="*/ 22 h 33"/>
                    <a:gd name="T10" fmla="*/ 43 w 56"/>
                    <a:gd name="T11" fmla="*/ 33 h 33"/>
                    <a:gd name="T12" fmla="*/ 56 w 56"/>
                    <a:gd name="T13" fmla="*/ 33 h 33"/>
                    <a:gd name="T14" fmla="*/ 56 w 56"/>
                    <a:gd name="T15" fmla="*/ 22 h 33"/>
                    <a:gd name="T16" fmla="*/ 33 w 56"/>
                    <a:gd name="T17" fmla="*/ 0 h 33"/>
                    <a:gd name="T18" fmla="*/ 22 w 56"/>
                    <a:gd name="T19" fmla="*/ 0 h 33"/>
                    <a:gd name="T20" fmla="*/ 0 w 56"/>
                    <a:gd name="T21" fmla="*/ 22 h 33"/>
                    <a:gd name="T22" fmla="*/ 0 w 56"/>
                    <a:gd name="T23" fmla="*/ 33 h 33"/>
                    <a:gd name="T24" fmla="*/ 13 w 56"/>
                    <a:gd name="T25" fmla="*/ 33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56" h="33">
                      <a:moveTo>
                        <a:pt x="13" y="33"/>
                      </a:moveTo>
                      <a:cubicBezTo>
                        <a:pt x="13" y="22"/>
                        <a:pt x="13" y="22"/>
                        <a:pt x="13" y="22"/>
                      </a:cubicBezTo>
                      <a:cubicBezTo>
                        <a:pt x="13" y="17"/>
                        <a:pt x="17" y="13"/>
                        <a:pt x="22" y="12"/>
                      </a:cubicBezTo>
                      <a:cubicBezTo>
                        <a:pt x="33" y="12"/>
                        <a:pt x="33" y="12"/>
                        <a:pt x="33" y="12"/>
                      </a:cubicBezTo>
                      <a:cubicBezTo>
                        <a:pt x="39" y="13"/>
                        <a:pt x="43" y="17"/>
                        <a:pt x="43" y="22"/>
                      </a:cubicBezTo>
                      <a:cubicBezTo>
                        <a:pt x="43" y="33"/>
                        <a:pt x="43" y="33"/>
                        <a:pt x="43" y="33"/>
                      </a:cubicBezTo>
                      <a:cubicBezTo>
                        <a:pt x="56" y="33"/>
                        <a:pt x="56" y="33"/>
                        <a:pt x="56" y="33"/>
                      </a:cubicBezTo>
                      <a:cubicBezTo>
                        <a:pt x="56" y="22"/>
                        <a:pt x="56" y="22"/>
                        <a:pt x="56" y="22"/>
                      </a:cubicBezTo>
                      <a:cubicBezTo>
                        <a:pt x="56" y="10"/>
                        <a:pt x="46" y="0"/>
                        <a:pt x="33" y="0"/>
                      </a:cubicBezTo>
                      <a:cubicBezTo>
                        <a:pt x="22" y="0"/>
                        <a:pt x="22" y="0"/>
                        <a:pt x="22" y="0"/>
                      </a:cubicBezTo>
                      <a:cubicBezTo>
                        <a:pt x="10" y="0"/>
                        <a:pt x="0" y="10"/>
                        <a:pt x="0" y="22"/>
                      </a:cubicBezTo>
                      <a:cubicBezTo>
                        <a:pt x="0" y="33"/>
                        <a:pt x="0" y="33"/>
                        <a:pt x="0" y="33"/>
                      </a:cubicBezTo>
                      <a:lnTo>
                        <a:pt x="13" y="33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全字库正楷体" panose="02010604000101010101" pitchFamily="2" charset="-122"/>
                    <a:ea typeface="全字库正楷体" panose="02010604000101010101" pitchFamily="2" charset="-122"/>
                    <a:cs typeface="全字库正楷体" panose="02010604000101010101" pitchFamily="2" charset="-122"/>
                  </a:endParaRPr>
                </a:p>
              </p:txBody>
            </p:sp>
            <p:sp>
              <p:nvSpPr>
                <p:cNvPr id="23" name="Freeform 27"/>
                <p:cNvSpPr>
                  <a:spLocks noEditPoints="1"/>
                </p:cNvSpPr>
                <p:nvPr/>
              </p:nvSpPr>
              <p:spPr bwMode="auto">
                <a:xfrm>
                  <a:off x="5054600" y="2030412"/>
                  <a:ext cx="292100" cy="255588"/>
                </a:xfrm>
                <a:custGeom>
                  <a:avLst/>
                  <a:gdLst>
                    <a:gd name="T0" fmla="*/ 0 w 78"/>
                    <a:gd name="T1" fmla="*/ 0 h 68"/>
                    <a:gd name="T2" fmla="*/ 0 w 78"/>
                    <a:gd name="T3" fmla="*/ 35 h 68"/>
                    <a:gd name="T4" fmla="*/ 34 w 78"/>
                    <a:gd name="T5" fmla="*/ 68 h 68"/>
                    <a:gd name="T6" fmla="*/ 44 w 78"/>
                    <a:gd name="T7" fmla="*/ 68 h 68"/>
                    <a:gd name="T8" fmla="*/ 78 w 78"/>
                    <a:gd name="T9" fmla="*/ 35 h 68"/>
                    <a:gd name="T10" fmla="*/ 78 w 78"/>
                    <a:gd name="T11" fmla="*/ 0 h 68"/>
                    <a:gd name="T12" fmla="*/ 0 w 78"/>
                    <a:gd name="T13" fmla="*/ 0 h 68"/>
                    <a:gd name="T14" fmla="*/ 44 w 78"/>
                    <a:gd name="T15" fmla="*/ 31 h 68"/>
                    <a:gd name="T16" fmla="*/ 44 w 78"/>
                    <a:gd name="T17" fmla="*/ 46 h 68"/>
                    <a:gd name="T18" fmla="*/ 41 w 78"/>
                    <a:gd name="T19" fmla="*/ 50 h 68"/>
                    <a:gd name="T20" fmla="*/ 37 w 78"/>
                    <a:gd name="T21" fmla="*/ 46 h 68"/>
                    <a:gd name="T22" fmla="*/ 37 w 78"/>
                    <a:gd name="T23" fmla="*/ 31 h 68"/>
                    <a:gd name="T24" fmla="*/ 32 w 78"/>
                    <a:gd name="T25" fmla="*/ 23 h 68"/>
                    <a:gd name="T26" fmla="*/ 41 w 78"/>
                    <a:gd name="T27" fmla="*/ 14 h 68"/>
                    <a:gd name="T28" fmla="*/ 50 w 78"/>
                    <a:gd name="T29" fmla="*/ 23 h 68"/>
                    <a:gd name="T30" fmla="*/ 44 w 78"/>
                    <a:gd name="T31" fmla="*/ 31 h 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78" h="68">
                      <a:moveTo>
                        <a:pt x="0" y="0"/>
                      </a:move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53"/>
                        <a:pt x="15" y="68"/>
                        <a:pt x="34" y="68"/>
                      </a:cubicBezTo>
                      <a:cubicBezTo>
                        <a:pt x="44" y="68"/>
                        <a:pt x="44" y="68"/>
                        <a:pt x="44" y="68"/>
                      </a:cubicBezTo>
                      <a:cubicBezTo>
                        <a:pt x="63" y="68"/>
                        <a:pt x="78" y="53"/>
                        <a:pt x="78" y="35"/>
                      </a:cubicBezTo>
                      <a:cubicBezTo>
                        <a:pt x="78" y="0"/>
                        <a:pt x="78" y="0"/>
                        <a:pt x="78" y="0"/>
                      </a:cubicBezTo>
                      <a:lnTo>
                        <a:pt x="0" y="0"/>
                      </a:lnTo>
                      <a:close/>
                      <a:moveTo>
                        <a:pt x="44" y="31"/>
                      </a:moveTo>
                      <a:cubicBezTo>
                        <a:pt x="44" y="46"/>
                        <a:pt x="44" y="46"/>
                        <a:pt x="44" y="46"/>
                      </a:cubicBezTo>
                      <a:cubicBezTo>
                        <a:pt x="44" y="48"/>
                        <a:pt x="43" y="50"/>
                        <a:pt x="41" y="50"/>
                      </a:cubicBezTo>
                      <a:cubicBezTo>
                        <a:pt x="39" y="50"/>
                        <a:pt x="37" y="48"/>
                        <a:pt x="37" y="46"/>
                      </a:cubicBezTo>
                      <a:cubicBezTo>
                        <a:pt x="37" y="31"/>
                        <a:pt x="37" y="31"/>
                        <a:pt x="37" y="31"/>
                      </a:cubicBezTo>
                      <a:cubicBezTo>
                        <a:pt x="34" y="30"/>
                        <a:pt x="32" y="27"/>
                        <a:pt x="32" y="23"/>
                      </a:cubicBezTo>
                      <a:cubicBezTo>
                        <a:pt x="32" y="18"/>
                        <a:pt x="36" y="14"/>
                        <a:pt x="41" y="14"/>
                      </a:cubicBezTo>
                      <a:cubicBezTo>
                        <a:pt x="46" y="14"/>
                        <a:pt x="50" y="18"/>
                        <a:pt x="50" y="23"/>
                      </a:cubicBezTo>
                      <a:cubicBezTo>
                        <a:pt x="50" y="27"/>
                        <a:pt x="47" y="30"/>
                        <a:pt x="44" y="3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全字库正楷体" panose="02010604000101010101" pitchFamily="2" charset="-122"/>
                    <a:ea typeface="全字库正楷体" panose="02010604000101010101" pitchFamily="2" charset="-122"/>
                    <a:cs typeface="全字库正楷体" panose="02010604000101010101" pitchFamily="2" charset="-122"/>
                  </a:endParaRPr>
                </a:p>
              </p:txBody>
            </p:sp>
          </p:grpSp>
          <p:sp>
            <p:nvSpPr>
              <p:cNvPr id="10" name="Freeform 23"/>
              <p:cNvSpPr/>
              <p:nvPr/>
            </p:nvSpPr>
            <p:spPr bwMode="auto">
              <a:xfrm>
                <a:off x="5738468" y="3580445"/>
                <a:ext cx="1281113" cy="1068717"/>
              </a:xfrm>
              <a:custGeom>
                <a:avLst/>
                <a:gdLst>
                  <a:gd name="T0" fmla="*/ 274 w 342"/>
                  <a:gd name="T1" fmla="*/ 0 h 285"/>
                  <a:gd name="T2" fmla="*/ 199 w 342"/>
                  <a:gd name="T3" fmla="*/ 52 h 285"/>
                  <a:gd name="T4" fmla="*/ 124 w 342"/>
                  <a:gd name="T5" fmla="*/ 0 h 285"/>
                  <a:gd name="T6" fmla="*/ 57 w 342"/>
                  <a:gd name="T7" fmla="*/ 0 h 285"/>
                  <a:gd name="T8" fmla="*/ 57 w 342"/>
                  <a:gd name="T9" fmla="*/ 86 h 285"/>
                  <a:gd name="T10" fmla="*/ 0 w 342"/>
                  <a:gd name="T11" fmla="*/ 142 h 285"/>
                  <a:gd name="T12" fmla="*/ 57 w 342"/>
                  <a:gd name="T13" fmla="*/ 199 h 285"/>
                  <a:gd name="T14" fmla="*/ 57 w 342"/>
                  <a:gd name="T15" fmla="*/ 285 h 285"/>
                  <a:gd name="T16" fmla="*/ 342 w 342"/>
                  <a:gd name="T17" fmla="*/ 285 h 285"/>
                  <a:gd name="T18" fmla="*/ 342 w 342"/>
                  <a:gd name="T19" fmla="*/ 0 h 285"/>
                  <a:gd name="T20" fmla="*/ 274 w 342"/>
                  <a:gd name="T21" fmla="*/ 0 h 2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42" h="285">
                    <a:moveTo>
                      <a:pt x="274" y="0"/>
                    </a:moveTo>
                    <a:cubicBezTo>
                      <a:pt x="263" y="30"/>
                      <a:pt x="234" y="52"/>
                      <a:pt x="199" y="52"/>
                    </a:cubicBezTo>
                    <a:cubicBezTo>
                      <a:pt x="165" y="52"/>
                      <a:pt x="136" y="30"/>
                      <a:pt x="124" y="0"/>
                    </a:cubicBezTo>
                    <a:cubicBezTo>
                      <a:pt x="57" y="0"/>
                      <a:pt x="57" y="0"/>
                      <a:pt x="57" y="0"/>
                    </a:cubicBezTo>
                    <a:cubicBezTo>
                      <a:pt x="57" y="86"/>
                      <a:pt x="57" y="86"/>
                      <a:pt x="57" y="86"/>
                    </a:cubicBezTo>
                    <a:cubicBezTo>
                      <a:pt x="25" y="86"/>
                      <a:pt x="0" y="111"/>
                      <a:pt x="0" y="142"/>
                    </a:cubicBezTo>
                    <a:cubicBezTo>
                      <a:pt x="0" y="173"/>
                      <a:pt x="25" y="199"/>
                      <a:pt x="57" y="199"/>
                    </a:cubicBezTo>
                    <a:cubicBezTo>
                      <a:pt x="57" y="285"/>
                      <a:pt x="57" y="285"/>
                      <a:pt x="57" y="285"/>
                    </a:cubicBezTo>
                    <a:cubicBezTo>
                      <a:pt x="342" y="285"/>
                      <a:pt x="342" y="285"/>
                      <a:pt x="342" y="285"/>
                    </a:cubicBezTo>
                    <a:cubicBezTo>
                      <a:pt x="342" y="0"/>
                      <a:pt x="342" y="0"/>
                      <a:pt x="342" y="0"/>
                    </a:cubicBezTo>
                    <a:lnTo>
                      <a:pt x="274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/>
              <a:lstStyle/>
              <a:p>
                <a:endParaRPr lang="zh-CN" altLang="en-US" dirty="0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endParaRPr>
              </a:p>
            </p:txBody>
          </p:sp>
          <p:grpSp>
            <p:nvGrpSpPr>
              <p:cNvPr id="11" name="组合 10"/>
              <p:cNvGrpSpPr/>
              <p:nvPr/>
            </p:nvGrpSpPr>
            <p:grpSpPr>
              <a:xfrm>
                <a:off x="6311556" y="3977442"/>
                <a:ext cx="434975" cy="427169"/>
                <a:chOff x="4986338" y="3159125"/>
                <a:chExt cx="434975" cy="427037"/>
              </a:xfrm>
              <a:solidFill>
                <a:srgbClr val="F8F8F8"/>
              </a:solidFill>
            </p:grpSpPr>
            <p:sp>
              <p:nvSpPr>
                <p:cNvPr id="20" name="Freeform 28"/>
                <p:cNvSpPr/>
                <p:nvPr/>
              </p:nvSpPr>
              <p:spPr bwMode="auto">
                <a:xfrm>
                  <a:off x="5129213" y="3302000"/>
                  <a:ext cx="146050" cy="142875"/>
                </a:xfrm>
                <a:custGeom>
                  <a:avLst/>
                  <a:gdLst>
                    <a:gd name="T0" fmla="*/ 37 w 39"/>
                    <a:gd name="T1" fmla="*/ 2 h 38"/>
                    <a:gd name="T2" fmla="*/ 37 w 39"/>
                    <a:gd name="T3" fmla="*/ 9 h 38"/>
                    <a:gd name="T4" fmla="*/ 9 w 39"/>
                    <a:gd name="T5" fmla="*/ 36 h 38"/>
                    <a:gd name="T6" fmla="*/ 2 w 39"/>
                    <a:gd name="T7" fmla="*/ 36 h 38"/>
                    <a:gd name="T8" fmla="*/ 2 w 39"/>
                    <a:gd name="T9" fmla="*/ 36 h 38"/>
                    <a:gd name="T10" fmla="*/ 2 w 39"/>
                    <a:gd name="T11" fmla="*/ 30 h 38"/>
                    <a:gd name="T12" fmla="*/ 30 w 39"/>
                    <a:gd name="T13" fmla="*/ 2 h 38"/>
                    <a:gd name="T14" fmla="*/ 37 w 39"/>
                    <a:gd name="T15" fmla="*/ 2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39" h="38">
                      <a:moveTo>
                        <a:pt x="37" y="2"/>
                      </a:moveTo>
                      <a:cubicBezTo>
                        <a:pt x="39" y="4"/>
                        <a:pt x="39" y="7"/>
                        <a:pt x="37" y="9"/>
                      </a:cubicBezTo>
                      <a:cubicBezTo>
                        <a:pt x="9" y="36"/>
                        <a:pt x="9" y="36"/>
                        <a:pt x="9" y="36"/>
                      </a:cubicBezTo>
                      <a:cubicBezTo>
                        <a:pt x="7" y="38"/>
                        <a:pt x="4" y="38"/>
                        <a:pt x="2" y="36"/>
                      </a:cubicBezTo>
                      <a:cubicBezTo>
                        <a:pt x="2" y="36"/>
                        <a:pt x="2" y="36"/>
                        <a:pt x="2" y="36"/>
                      </a:cubicBezTo>
                      <a:cubicBezTo>
                        <a:pt x="0" y="35"/>
                        <a:pt x="0" y="32"/>
                        <a:pt x="2" y="30"/>
                      </a:cubicBezTo>
                      <a:cubicBezTo>
                        <a:pt x="30" y="2"/>
                        <a:pt x="30" y="2"/>
                        <a:pt x="30" y="2"/>
                      </a:cubicBezTo>
                      <a:cubicBezTo>
                        <a:pt x="32" y="0"/>
                        <a:pt x="35" y="0"/>
                        <a:pt x="37" y="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全字库正楷体" panose="02010604000101010101" pitchFamily="2" charset="-122"/>
                    <a:ea typeface="全字库正楷体" panose="02010604000101010101" pitchFamily="2" charset="-122"/>
                    <a:cs typeface="全字库正楷体" panose="02010604000101010101" pitchFamily="2" charset="-122"/>
                  </a:endParaRPr>
                </a:p>
              </p:txBody>
            </p:sp>
            <p:sp>
              <p:nvSpPr>
                <p:cNvPr id="21" name="Freeform 29"/>
                <p:cNvSpPr>
                  <a:spLocks noEditPoints="1"/>
                </p:cNvSpPr>
                <p:nvPr/>
              </p:nvSpPr>
              <p:spPr bwMode="auto">
                <a:xfrm>
                  <a:off x="4986338" y="3159125"/>
                  <a:ext cx="434975" cy="427037"/>
                </a:xfrm>
                <a:custGeom>
                  <a:avLst/>
                  <a:gdLst>
                    <a:gd name="T0" fmla="*/ 28 w 116"/>
                    <a:gd name="T1" fmla="*/ 96 h 114"/>
                    <a:gd name="T2" fmla="*/ 20 w 116"/>
                    <a:gd name="T3" fmla="*/ 96 h 114"/>
                    <a:gd name="T4" fmla="*/ 18 w 116"/>
                    <a:gd name="T5" fmla="*/ 94 h 114"/>
                    <a:gd name="T6" fmla="*/ 18 w 116"/>
                    <a:gd name="T7" fmla="*/ 86 h 114"/>
                    <a:gd name="T8" fmla="*/ 32 w 116"/>
                    <a:gd name="T9" fmla="*/ 73 h 114"/>
                    <a:gd name="T10" fmla="*/ 41 w 116"/>
                    <a:gd name="T11" fmla="*/ 57 h 114"/>
                    <a:gd name="T12" fmla="*/ 22 w 116"/>
                    <a:gd name="T13" fmla="*/ 62 h 114"/>
                    <a:gd name="T14" fmla="*/ 8 w 116"/>
                    <a:gd name="T15" fmla="*/ 76 h 114"/>
                    <a:gd name="T16" fmla="*/ 8 w 116"/>
                    <a:gd name="T17" fmla="*/ 104 h 114"/>
                    <a:gd name="T18" fmla="*/ 9 w 116"/>
                    <a:gd name="T19" fmla="*/ 106 h 114"/>
                    <a:gd name="T20" fmla="*/ 38 w 116"/>
                    <a:gd name="T21" fmla="*/ 106 h 114"/>
                    <a:gd name="T22" fmla="*/ 53 w 116"/>
                    <a:gd name="T23" fmla="*/ 92 h 114"/>
                    <a:gd name="T24" fmla="*/ 58 w 116"/>
                    <a:gd name="T25" fmla="*/ 73 h 114"/>
                    <a:gd name="T26" fmla="*/ 42 w 116"/>
                    <a:gd name="T27" fmla="*/ 82 h 114"/>
                    <a:gd name="T28" fmla="*/ 28 w 116"/>
                    <a:gd name="T29" fmla="*/ 96 h 114"/>
                    <a:gd name="T30" fmla="*/ 77 w 116"/>
                    <a:gd name="T31" fmla="*/ 8 h 114"/>
                    <a:gd name="T32" fmla="*/ 63 w 116"/>
                    <a:gd name="T33" fmla="*/ 22 h 114"/>
                    <a:gd name="T34" fmla="*/ 57 w 116"/>
                    <a:gd name="T35" fmla="*/ 40 h 114"/>
                    <a:gd name="T36" fmla="*/ 74 w 116"/>
                    <a:gd name="T37" fmla="*/ 32 h 114"/>
                    <a:gd name="T38" fmla="*/ 88 w 116"/>
                    <a:gd name="T39" fmla="*/ 18 h 114"/>
                    <a:gd name="T40" fmla="*/ 96 w 116"/>
                    <a:gd name="T41" fmla="*/ 18 h 114"/>
                    <a:gd name="T42" fmla="*/ 98 w 116"/>
                    <a:gd name="T43" fmla="*/ 20 h 114"/>
                    <a:gd name="T44" fmla="*/ 98 w 116"/>
                    <a:gd name="T45" fmla="*/ 28 h 114"/>
                    <a:gd name="T46" fmla="*/ 84 w 116"/>
                    <a:gd name="T47" fmla="*/ 42 h 114"/>
                    <a:gd name="T48" fmla="*/ 75 w 116"/>
                    <a:gd name="T49" fmla="*/ 57 h 114"/>
                    <a:gd name="T50" fmla="*/ 94 w 116"/>
                    <a:gd name="T51" fmla="*/ 52 h 114"/>
                    <a:gd name="T52" fmla="*/ 108 w 116"/>
                    <a:gd name="T53" fmla="*/ 38 h 114"/>
                    <a:gd name="T54" fmla="*/ 108 w 116"/>
                    <a:gd name="T55" fmla="*/ 10 h 114"/>
                    <a:gd name="T56" fmla="*/ 106 w 116"/>
                    <a:gd name="T57" fmla="*/ 8 h 114"/>
                    <a:gd name="T58" fmla="*/ 77 w 116"/>
                    <a:gd name="T59" fmla="*/ 8 h 1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116" h="114">
                      <a:moveTo>
                        <a:pt x="28" y="96"/>
                      </a:moveTo>
                      <a:cubicBezTo>
                        <a:pt x="26" y="98"/>
                        <a:pt x="22" y="98"/>
                        <a:pt x="20" y="96"/>
                      </a:cubicBezTo>
                      <a:cubicBezTo>
                        <a:pt x="18" y="94"/>
                        <a:pt x="18" y="94"/>
                        <a:pt x="18" y="94"/>
                      </a:cubicBezTo>
                      <a:cubicBezTo>
                        <a:pt x="16" y="92"/>
                        <a:pt x="16" y="88"/>
                        <a:pt x="18" y="86"/>
                      </a:cubicBezTo>
                      <a:cubicBezTo>
                        <a:pt x="32" y="73"/>
                        <a:pt x="32" y="73"/>
                        <a:pt x="32" y="73"/>
                      </a:cubicBezTo>
                      <a:cubicBezTo>
                        <a:pt x="33" y="71"/>
                        <a:pt x="38" y="65"/>
                        <a:pt x="41" y="57"/>
                      </a:cubicBezTo>
                      <a:cubicBezTo>
                        <a:pt x="34" y="55"/>
                        <a:pt x="27" y="57"/>
                        <a:pt x="22" y="62"/>
                      </a:cubicBezTo>
                      <a:cubicBezTo>
                        <a:pt x="8" y="76"/>
                        <a:pt x="8" y="76"/>
                        <a:pt x="8" y="76"/>
                      </a:cubicBezTo>
                      <a:cubicBezTo>
                        <a:pt x="0" y="84"/>
                        <a:pt x="0" y="97"/>
                        <a:pt x="8" y="104"/>
                      </a:cubicBezTo>
                      <a:cubicBezTo>
                        <a:pt x="9" y="106"/>
                        <a:pt x="9" y="106"/>
                        <a:pt x="9" y="106"/>
                      </a:cubicBezTo>
                      <a:cubicBezTo>
                        <a:pt x="17" y="114"/>
                        <a:pt x="30" y="114"/>
                        <a:pt x="38" y="106"/>
                      </a:cubicBezTo>
                      <a:cubicBezTo>
                        <a:pt x="53" y="92"/>
                        <a:pt x="53" y="92"/>
                        <a:pt x="53" y="92"/>
                      </a:cubicBezTo>
                      <a:cubicBezTo>
                        <a:pt x="58" y="87"/>
                        <a:pt x="60" y="80"/>
                        <a:pt x="58" y="73"/>
                      </a:cubicBezTo>
                      <a:cubicBezTo>
                        <a:pt x="52" y="76"/>
                        <a:pt x="46" y="79"/>
                        <a:pt x="42" y="82"/>
                      </a:cubicBezTo>
                      <a:lnTo>
                        <a:pt x="28" y="96"/>
                      </a:lnTo>
                      <a:close/>
                      <a:moveTo>
                        <a:pt x="77" y="8"/>
                      </a:moveTo>
                      <a:cubicBezTo>
                        <a:pt x="63" y="22"/>
                        <a:pt x="63" y="22"/>
                        <a:pt x="63" y="22"/>
                      </a:cubicBezTo>
                      <a:cubicBezTo>
                        <a:pt x="58" y="27"/>
                        <a:pt x="56" y="34"/>
                        <a:pt x="57" y="40"/>
                      </a:cubicBezTo>
                      <a:cubicBezTo>
                        <a:pt x="62" y="38"/>
                        <a:pt x="67" y="36"/>
                        <a:pt x="74" y="32"/>
                      </a:cubicBezTo>
                      <a:cubicBezTo>
                        <a:pt x="88" y="18"/>
                        <a:pt x="88" y="18"/>
                        <a:pt x="88" y="18"/>
                      </a:cubicBezTo>
                      <a:cubicBezTo>
                        <a:pt x="90" y="16"/>
                        <a:pt x="94" y="16"/>
                        <a:pt x="96" y="18"/>
                      </a:cubicBezTo>
                      <a:cubicBezTo>
                        <a:pt x="98" y="20"/>
                        <a:pt x="98" y="20"/>
                        <a:pt x="98" y="20"/>
                      </a:cubicBezTo>
                      <a:cubicBezTo>
                        <a:pt x="100" y="22"/>
                        <a:pt x="100" y="26"/>
                        <a:pt x="98" y="28"/>
                      </a:cubicBezTo>
                      <a:cubicBezTo>
                        <a:pt x="84" y="42"/>
                        <a:pt x="84" y="42"/>
                        <a:pt x="84" y="42"/>
                      </a:cubicBezTo>
                      <a:cubicBezTo>
                        <a:pt x="78" y="49"/>
                        <a:pt x="76" y="54"/>
                        <a:pt x="75" y="57"/>
                      </a:cubicBezTo>
                      <a:cubicBezTo>
                        <a:pt x="82" y="59"/>
                        <a:pt x="89" y="57"/>
                        <a:pt x="94" y="52"/>
                      </a:cubicBezTo>
                      <a:cubicBezTo>
                        <a:pt x="108" y="38"/>
                        <a:pt x="108" y="38"/>
                        <a:pt x="108" y="38"/>
                      </a:cubicBezTo>
                      <a:cubicBezTo>
                        <a:pt x="116" y="30"/>
                        <a:pt x="116" y="17"/>
                        <a:pt x="108" y="10"/>
                      </a:cubicBezTo>
                      <a:cubicBezTo>
                        <a:pt x="106" y="8"/>
                        <a:pt x="106" y="8"/>
                        <a:pt x="106" y="8"/>
                      </a:cubicBezTo>
                      <a:cubicBezTo>
                        <a:pt x="98" y="0"/>
                        <a:pt x="85" y="0"/>
                        <a:pt x="77" y="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全字库正楷体" panose="02010604000101010101" pitchFamily="2" charset="-122"/>
                    <a:ea typeface="全字库正楷体" panose="02010604000101010101" pitchFamily="2" charset="-122"/>
                    <a:cs typeface="全字库正楷体" panose="02010604000101010101" pitchFamily="2" charset="-122"/>
                  </a:endParaRPr>
                </a:p>
              </p:txBody>
            </p:sp>
          </p:grpSp>
          <p:sp>
            <p:nvSpPr>
              <p:cNvPr id="12" name="Freeform 24"/>
              <p:cNvSpPr/>
              <p:nvPr/>
            </p:nvSpPr>
            <p:spPr bwMode="auto">
              <a:xfrm>
                <a:off x="4778031" y="3366065"/>
                <a:ext cx="1068387" cy="1283096"/>
              </a:xfrm>
              <a:custGeom>
                <a:avLst/>
                <a:gdLst>
                  <a:gd name="T0" fmla="*/ 285 w 285"/>
                  <a:gd name="T1" fmla="*/ 124 h 342"/>
                  <a:gd name="T2" fmla="*/ 285 w 285"/>
                  <a:gd name="T3" fmla="*/ 57 h 342"/>
                  <a:gd name="T4" fmla="*/ 199 w 285"/>
                  <a:gd name="T5" fmla="*/ 57 h 342"/>
                  <a:gd name="T6" fmla="*/ 142 w 285"/>
                  <a:gd name="T7" fmla="*/ 0 h 342"/>
                  <a:gd name="T8" fmla="*/ 86 w 285"/>
                  <a:gd name="T9" fmla="*/ 57 h 342"/>
                  <a:gd name="T10" fmla="*/ 0 w 285"/>
                  <a:gd name="T11" fmla="*/ 57 h 342"/>
                  <a:gd name="T12" fmla="*/ 0 w 285"/>
                  <a:gd name="T13" fmla="*/ 342 h 342"/>
                  <a:gd name="T14" fmla="*/ 285 w 285"/>
                  <a:gd name="T15" fmla="*/ 342 h 342"/>
                  <a:gd name="T16" fmla="*/ 285 w 285"/>
                  <a:gd name="T17" fmla="*/ 274 h 342"/>
                  <a:gd name="T18" fmla="*/ 233 w 285"/>
                  <a:gd name="T19" fmla="*/ 199 h 342"/>
                  <a:gd name="T20" fmla="*/ 285 w 285"/>
                  <a:gd name="T21" fmla="*/ 124 h 3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85" h="342">
                    <a:moveTo>
                      <a:pt x="285" y="124"/>
                    </a:moveTo>
                    <a:cubicBezTo>
                      <a:pt x="285" y="57"/>
                      <a:pt x="285" y="57"/>
                      <a:pt x="285" y="57"/>
                    </a:cubicBezTo>
                    <a:cubicBezTo>
                      <a:pt x="199" y="57"/>
                      <a:pt x="199" y="57"/>
                      <a:pt x="199" y="57"/>
                    </a:cubicBezTo>
                    <a:cubicBezTo>
                      <a:pt x="199" y="25"/>
                      <a:pt x="174" y="0"/>
                      <a:pt x="142" y="0"/>
                    </a:cubicBezTo>
                    <a:cubicBezTo>
                      <a:pt x="111" y="0"/>
                      <a:pt x="86" y="25"/>
                      <a:pt x="86" y="57"/>
                    </a:cubicBezTo>
                    <a:cubicBezTo>
                      <a:pt x="0" y="57"/>
                      <a:pt x="0" y="57"/>
                      <a:pt x="0" y="57"/>
                    </a:cubicBezTo>
                    <a:cubicBezTo>
                      <a:pt x="0" y="342"/>
                      <a:pt x="0" y="342"/>
                      <a:pt x="0" y="342"/>
                    </a:cubicBezTo>
                    <a:cubicBezTo>
                      <a:pt x="285" y="342"/>
                      <a:pt x="285" y="342"/>
                      <a:pt x="285" y="342"/>
                    </a:cubicBezTo>
                    <a:cubicBezTo>
                      <a:pt x="285" y="274"/>
                      <a:pt x="285" y="274"/>
                      <a:pt x="285" y="274"/>
                    </a:cubicBezTo>
                    <a:cubicBezTo>
                      <a:pt x="255" y="263"/>
                      <a:pt x="233" y="234"/>
                      <a:pt x="233" y="199"/>
                    </a:cubicBezTo>
                    <a:cubicBezTo>
                      <a:pt x="233" y="165"/>
                      <a:pt x="255" y="136"/>
                      <a:pt x="285" y="124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/>
              <a:lstStyle/>
              <a:p>
                <a:endParaRPr lang="zh-CN" altLang="en-US" dirty="0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endParaRPr>
              </a:p>
            </p:txBody>
          </p:sp>
          <p:grpSp>
            <p:nvGrpSpPr>
              <p:cNvPr id="13" name="组合 12"/>
              <p:cNvGrpSpPr/>
              <p:nvPr/>
            </p:nvGrpSpPr>
            <p:grpSpPr>
              <a:xfrm>
                <a:off x="5127280" y="3883750"/>
                <a:ext cx="352424" cy="479573"/>
                <a:chOff x="3802063" y="3065462"/>
                <a:chExt cx="352424" cy="479425"/>
              </a:xfrm>
              <a:solidFill>
                <a:srgbClr val="F8F8F8"/>
              </a:solidFill>
            </p:grpSpPr>
            <p:sp>
              <p:nvSpPr>
                <p:cNvPr id="16" name="Freeform 30"/>
                <p:cNvSpPr>
                  <a:spLocks noEditPoints="1"/>
                </p:cNvSpPr>
                <p:nvPr/>
              </p:nvSpPr>
              <p:spPr bwMode="auto">
                <a:xfrm>
                  <a:off x="3862388" y="3117850"/>
                  <a:ext cx="157162" cy="195263"/>
                </a:xfrm>
                <a:custGeom>
                  <a:avLst/>
                  <a:gdLst>
                    <a:gd name="T0" fmla="*/ 40 w 42"/>
                    <a:gd name="T1" fmla="*/ 10 h 52"/>
                    <a:gd name="T2" fmla="*/ 1 w 42"/>
                    <a:gd name="T3" fmla="*/ 10 h 52"/>
                    <a:gd name="T4" fmla="*/ 0 w 42"/>
                    <a:gd name="T5" fmla="*/ 11 h 52"/>
                    <a:gd name="T6" fmla="*/ 1 w 42"/>
                    <a:gd name="T7" fmla="*/ 13 h 52"/>
                    <a:gd name="T8" fmla="*/ 40 w 42"/>
                    <a:gd name="T9" fmla="*/ 13 h 52"/>
                    <a:gd name="T10" fmla="*/ 42 w 42"/>
                    <a:gd name="T11" fmla="*/ 11 h 52"/>
                    <a:gd name="T12" fmla="*/ 40 w 42"/>
                    <a:gd name="T13" fmla="*/ 10 h 52"/>
                    <a:gd name="T14" fmla="*/ 1 w 42"/>
                    <a:gd name="T15" fmla="*/ 3 h 52"/>
                    <a:gd name="T16" fmla="*/ 40 w 42"/>
                    <a:gd name="T17" fmla="*/ 3 h 52"/>
                    <a:gd name="T18" fmla="*/ 42 w 42"/>
                    <a:gd name="T19" fmla="*/ 1 h 52"/>
                    <a:gd name="T20" fmla="*/ 40 w 42"/>
                    <a:gd name="T21" fmla="*/ 0 h 52"/>
                    <a:gd name="T22" fmla="*/ 1 w 42"/>
                    <a:gd name="T23" fmla="*/ 0 h 52"/>
                    <a:gd name="T24" fmla="*/ 0 w 42"/>
                    <a:gd name="T25" fmla="*/ 1 h 52"/>
                    <a:gd name="T26" fmla="*/ 1 w 42"/>
                    <a:gd name="T27" fmla="*/ 3 h 52"/>
                    <a:gd name="T28" fmla="*/ 0 w 42"/>
                    <a:gd name="T29" fmla="*/ 21 h 52"/>
                    <a:gd name="T30" fmla="*/ 1 w 42"/>
                    <a:gd name="T31" fmla="*/ 23 h 52"/>
                    <a:gd name="T32" fmla="*/ 29 w 42"/>
                    <a:gd name="T33" fmla="*/ 23 h 52"/>
                    <a:gd name="T34" fmla="*/ 39 w 42"/>
                    <a:gd name="T35" fmla="*/ 19 h 52"/>
                    <a:gd name="T36" fmla="*/ 1 w 42"/>
                    <a:gd name="T37" fmla="*/ 19 h 52"/>
                    <a:gd name="T38" fmla="*/ 0 w 42"/>
                    <a:gd name="T39" fmla="*/ 21 h 52"/>
                    <a:gd name="T40" fmla="*/ 0 w 42"/>
                    <a:gd name="T41" fmla="*/ 31 h 52"/>
                    <a:gd name="T42" fmla="*/ 1 w 42"/>
                    <a:gd name="T43" fmla="*/ 33 h 52"/>
                    <a:gd name="T44" fmla="*/ 18 w 42"/>
                    <a:gd name="T45" fmla="*/ 33 h 52"/>
                    <a:gd name="T46" fmla="*/ 21 w 42"/>
                    <a:gd name="T47" fmla="*/ 29 h 52"/>
                    <a:gd name="T48" fmla="*/ 1 w 42"/>
                    <a:gd name="T49" fmla="*/ 29 h 52"/>
                    <a:gd name="T50" fmla="*/ 0 w 42"/>
                    <a:gd name="T51" fmla="*/ 31 h 52"/>
                    <a:gd name="T52" fmla="*/ 0 w 42"/>
                    <a:gd name="T53" fmla="*/ 41 h 52"/>
                    <a:gd name="T54" fmla="*/ 1 w 42"/>
                    <a:gd name="T55" fmla="*/ 43 h 52"/>
                    <a:gd name="T56" fmla="*/ 12 w 42"/>
                    <a:gd name="T57" fmla="*/ 43 h 52"/>
                    <a:gd name="T58" fmla="*/ 14 w 42"/>
                    <a:gd name="T59" fmla="*/ 39 h 52"/>
                    <a:gd name="T60" fmla="*/ 1 w 42"/>
                    <a:gd name="T61" fmla="*/ 39 h 52"/>
                    <a:gd name="T62" fmla="*/ 0 w 42"/>
                    <a:gd name="T63" fmla="*/ 41 h 52"/>
                    <a:gd name="T64" fmla="*/ 0 w 42"/>
                    <a:gd name="T65" fmla="*/ 51 h 52"/>
                    <a:gd name="T66" fmla="*/ 1 w 42"/>
                    <a:gd name="T67" fmla="*/ 52 h 52"/>
                    <a:gd name="T68" fmla="*/ 11 w 42"/>
                    <a:gd name="T69" fmla="*/ 52 h 52"/>
                    <a:gd name="T70" fmla="*/ 11 w 42"/>
                    <a:gd name="T71" fmla="*/ 49 h 52"/>
                    <a:gd name="T72" fmla="*/ 1 w 42"/>
                    <a:gd name="T73" fmla="*/ 49 h 52"/>
                    <a:gd name="T74" fmla="*/ 0 w 42"/>
                    <a:gd name="T75" fmla="*/ 51 h 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42" h="52">
                      <a:moveTo>
                        <a:pt x="40" y="10"/>
                      </a:moveTo>
                      <a:cubicBezTo>
                        <a:pt x="1" y="10"/>
                        <a:pt x="1" y="10"/>
                        <a:pt x="1" y="10"/>
                      </a:cubicBezTo>
                      <a:cubicBezTo>
                        <a:pt x="0" y="10"/>
                        <a:pt x="0" y="10"/>
                        <a:pt x="0" y="11"/>
                      </a:cubicBezTo>
                      <a:cubicBezTo>
                        <a:pt x="0" y="12"/>
                        <a:pt x="0" y="13"/>
                        <a:pt x="1" y="13"/>
                      </a:cubicBezTo>
                      <a:cubicBezTo>
                        <a:pt x="40" y="13"/>
                        <a:pt x="40" y="13"/>
                        <a:pt x="40" y="13"/>
                      </a:cubicBezTo>
                      <a:cubicBezTo>
                        <a:pt x="41" y="13"/>
                        <a:pt x="42" y="12"/>
                        <a:pt x="42" y="11"/>
                      </a:cubicBezTo>
                      <a:cubicBezTo>
                        <a:pt x="42" y="10"/>
                        <a:pt x="41" y="10"/>
                        <a:pt x="40" y="10"/>
                      </a:cubicBezTo>
                      <a:close/>
                      <a:moveTo>
                        <a:pt x="1" y="3"/>
                      </a:moveTo>
                      <a:cubicBezTo>
                        <a:pt x="40" y="3"/>
                        <a:pt x="40" y="3"/>
                        <a:pt x="40" y="3"/>
                      </a:cubicBezTo>
                      <a:cubicBezTo>
                        <a:pt x="41" y="3"/>
                        <a:pt x="42" y="2"/>
                        <a:pt x="42" y="1"/>
                      </a:cubicBezTo>
                      <a:cubicBezTo>
                        <a:pt x="42" y="0"/>
                        <a:pt x="41" y="0"/>
                        <a:pt x="40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0" y="0"/>
                        <a:pt x="0" y="0"/>
                        <a:pt x="0" y="1"/>
                      </a:cubicBezTo>
                      <a:cubicBezTo>
                        <a:pt x="0" y="2"/>
                        <a:pt x="0" y="3"/>
                        <a:pt x="1" y="3"/>
                      </a:cubicBezTo>
                      <a:close/>
                      <a:moveTo>
                        <a:pt x="0" y="21"/>
                      </a:moveTo>
                      <a:cubicBezTo>
                        <a:pt x="0" y="22"/>
                        <a:pt x="0" y="23"/>
                        <a:pt x="1" y="23"/>
                      </a:cubicBezTo>
                      <a:cubicBezTo>
                        <a:pt x="29" y="23"/>
                        <a:pt x="29" y="23"/>
                        <a:pt x="29" y="23"/>
                      </a:cubicBezTo>
                      <a:cubicBezTo>
                        <a:pt x="32" y="21"/>
                        <a:pt x="36" y="20"/>
                        <a:pt x="39" y="19"/>
                      </a:cubicBezTo>
                      <a:cubicBezTo>
                        <a:pt x="1" y="19"/>
                        <a:pt x="1" y="19"/>
                        <a:pt x="1" y="19"/>
                      </a:cubicBezTo>
                      <a:cubicBezTo>
                        <a:pt x="0" y="19"/>
                        <a:pt x="0" y="20"/>
                        <a:pt x="0" y="21"/>
                      </a:cubicBezTo>
                      <a:close/>
                      <a:moveTo>
                        <a:pt x="0" y="31"/>
                      </a:moveTo>
                      <a:cubicBezTo>
                        <a:pt x="0" y="32"/>
                        <a:pt x="0" y="33"/>
                        <a:pt x="1" y="33"/>
                      </a:cubicBezTo>
                      <a:cubicBezTo>
                        <a:pt x="18" y="33"/>
                        <a:pt x="18" y="33"/>
                        <a:pt x="18" y="33"/>
                      </a:cubicBezTo>
                      <a:cubicBezTo>
                        <a:pt x="19" y="32"/>
                        <a:pt x="20" y="30"/>
                        <a:pt x="21" y="29"/>
                      </a:cubicBezTo>
                      <a:cubicBezTo>
                        <a:pt x="1" y="29"/>
                        <a:pt x="1" y="29"/>
                        <a:pt x="1" y="29"/>
                      </a:cubicBezTo>
                      <a:cubicBezTo>
                        <a:pt x="0" y="29"/>
                        <a:pt x="0" y="30"/>
                        <a:pt x="0" y="31"/>
                      </a:cubicBezTo>
                      <a:close/>
                      <a:moveTo>
                        <a:pt x="0" y="41"/>
                      </a:moveTo>
                      <a:cubicBezTo>
                        <a:pt x="0" y="42"/>
                        <a:pt x="0" y="43"/>
                        <a:pt x="1" y="43"/>
                      </a:cubicBezTo>
                      <a:cubicBezTo>
                        <a:pt x="12" y="43"/>
                        <a:pt x="12" y="43"/>
                        <a:pt x="12" y="43"/>
                      </a:cubicBezTo>
                      <a:cubicBezTo>
                        <a:pt x="13" y="41"/>
                        <a:pt x="13" y="40"/>
                        <a:pt x="14" y="39"/>
                      </a:cubicBezTo>
                      <a:cubicBezTo>
                        <a:pt x="1" y="39"/>
                        <a:pt x="1" y="39"/>
                        <a:pt x="1" y="39"/>
                      </a:cubicBezTo>
                      <a:cubicBezTo>
                        <a:pt x="0" y="39"/>
                        <a:pt x="0" y="40"/>
                        <a:pt x="0" y="41"/>
                      </a:cubicBezTo>
                      <a:close/>
                      <a:moveTo>
                        <a:pt x="0" y="51"/>
                      </a:moveTo>
                      <a:cubicBezTo>
                        <a:pt x="0" y="52"/>
                        <a:pt x="0" y="52"/>
                        <a:pt x="1" y="52"/>
                      </a:cubicBezTo>
                      <a:cubicBezTo>
                        <a:pt x="11" y="52"/>
                        <a:pt x="11" y="52"/>
                        <a:pt x="11" y="52"/>
                      </a:cubicBezTo>
                      <a:cubicBezTo>
                        <a:pt x="11" y="51"/>
                        <a:pt x="11" y="50"/>
                        <a:pt x="11" y="49"/>
                      </a:cubicBezTo>
                      <a:cubicBezTo>
                        <a:pt x="1" y="49"/>
                        <a:pt x="1" y="49"/>
                        <a:pt x="1" y="49"/>
                      </a:cubicBezTo>
                      <a:cubicBezTo>
                        <a:pt x="0" y="49"/>
                        <a:pt x="0" y="50"/>
                        <a:pt x="0" y="5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全字库正楷体" panose="02010604000101010101" pitchFamily="2" charset="-122"/>
                    <a:ea typeface="全字库正楷体" panose="02010604000101010101" pitchFamily="2" charset="-122"/>
                    <a:cs typeface="全字库正楷体" panose="02010604000101010101" pitchFamily="2" charset="-122"/>
                  </a:endParaRPr>
                </a:p>
              </p:txBody>
            </p:sp>
            <p:sp>
              <p:nvSpPr>
                <p:cNvPr id="17" name="Freeform 31"/>
                <p:cNvSpPr>
                  <a:spLocks noEditPoints="1"/>
                </p:cNvSpPr>
                <p:nvPr/>
              </p:nvSpPr>
              <p:spPr bwMode="auto">
                <a:xfrm>
                  <a:off x="3917950" y="3205162"/>
                  <a:ext cx="236537" cy="231775"/>
                </a:xfrm>
                <a:custGeom>
                  <a:avLst/>
                  <a:gdLst>
                    <a:gd name="T0" fmla="*/ 52 w 63"/>
                    <a:gd name="T1" fmla="*/ 11 h 62"/>
                    <a:gd name="T2" fmla="*/ 11 w 63"/>
                    <a:gd name="T3" fmla="*/ 11 h 62"/>
                    <a:gd name="T4" fmla="*/ 11 w 63"/>
                    <a:gd name="T5" fmla="*/ 51 h 62"/>
                    <a:gd name="T6" fmla="*/ 52 w 63"/>
                    <a:gd name="T7" fmla="*/ 51 h 62"/>
                    <a:gd name="T8" fmla="*/ 52 w 63"/>
                    <a:gd name="T9" fmla="*/ 11 h 62"/>
                    <a:gd name="T10" fmla="*/ 17 w 63"/>
                    <a:gd name="T11" fmla="*/ 45 h 62"/>
                    <a:gd name="T12" fmla="*/ 17 w 63"/>
                    <a:gd name="T13" fmla="*/ 17 h 62"/>
                    <a:gd name="T14" fmla="*/ 46 w 63"/>
                    <a:gd name="T15" fmla="*/ 17 h 62"/>
                    <a:gd name="T16" fmla="*/ 46 w 63"/>
                    <a:gd name="T17" fmla="*/ 45 h 62"/>
                    <a:gd name="T18" fmla="*/ 17 w 63"/>
                    <a:gd name="T19" fmla="*/ 45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63" h="62">
                      <a:moveTo>
                        <a:pt x="52" y="11"/>
                      </a:moveTo>
                      <a:cubicBezTo>
                        <a:pt x="40" y="0"/>
                        <a:pt x="22" y="0"/>
                        <a:pt x="11" y="11"/>
                      </a:cubicBezTo>
                      <a:cubicBezTo>
                        <a:pt x="0" y="22"/>
                        <a:pt x="0" y="40"/>
                        <a:pt x="11" y="51"/>
                      </a:cubicBezTo>
                      <a:cubicBezTo>
                        <a:pt x="22" y="62"/>
                        <a:pt x="40" y="62"/>
                        <a:pt x="52" y="51"/>
                      </a:cubicBezTo>
                      <a:cubicBezTo>
                        <a:pt x="63" y="40"/>
                        <a:pt x="63" y="22"/>
                        <a:pt x="52" y="11"/>
                      </a:cubicBezTo>
                      <a:close/>
                      <a:moveTo>
                        <a:pt x="17" y="45"/>
                      </a:moveTo>
                      <a:cubicBezTo>
                        <a:pt x="9" y="37"/>
                        <a:pt x="9" y="25"/>
                        <a:pt x="17" y="17"/>
                      </a:cubicBezTo>
                      <a:cubicBezTo>
                        <a:pt x="25" y="9"/>
                        <a:pt x="38" y="9"/>
                        <a:pt x="46" y="17"/>
                      </a:cubicBezTo>
                      <a:cubicBezTo>
                        <a:pt x="53" y="25"/>
                        <a:pt x="53" y="37"/>
                        <a:pt x="46" y="45"/>
                      </a:cubicBezTo>
                      <a:cubicBezTo>
                        <a:pt x="38" y="53"/>
                        <a:pt x="25" y="53"/>
                        <a:pt x="17" y="4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全字库正楷体" panose="02010604000101010101" pitchFamily="2" charset="-122"/>
                    <a:ea typeface="全字库正楷体" panose="02010604000101010101" pitchFamily="2" charset="-122"/>
                    <a:cs typeface="全字库正楷体" panose="02010604000101010101" pitchFamily="2" charset="-122"/>
                  </a:endParaRPr>
                </a:p>
              </p:txBody>
            </p:sp>
            <p:sp>
              <p:nvSpPr>
                <p:cNvPr id="18" name="Freeform 32"/>
                <p:cNvSpPr>
                  <a:spLocks noEditPoints="1"/>
                </p:cNvSpPr>
                <p:nvPr/>
              </p:nvSpPr>
              <p:spPr bwMode="auto">
                <a:xfrm>
                  <a:off x="3802063" y="3398837"/>
                  <a:ext cx="149225" cy="146050"/>
                </a:xfrm>
                <a:custGeom>
                  <a:avLst/>
                  <a:gdLst>
                    <a:gd name="T0" fmla="*/ 38 w 40"/>
                    <a:gd name="T1" fmla="*/ 2 h 39"/>
                    <a:gd name="T2" fmla="*/ 30 w 40"/>
                    <a:gd name="T3" fmla="*/ 2 h 39"/>
                    <a:gd name="T4" fmla="*/ 30 w 40"/>
                    <a:gd name="T5" fmla="*/ 2 h 39"/>
                    <a:gd name="T6" fmla="*/ 38 w 40"/>
                    <a:gd name="T7" fmla="*/ 11 h 39"/>
                    <a:gd name="T8" fmla="*/ 38 w 40"/>
                    <a:gd name="T9" fmla="*/ 10 h 39"/>
                    <a:gd name="T10" fmla="*/ 38 w 40"/>
                    <a:gd name="T11" fmla="*/ 2 h 39"/>
                    <a:gd name="T12" fmla="*/ 2 w 40"/>
                    <a:gd name="T13" fmla="*/ 29 h 39"/>
                    <a:gd name="T14" fmla="*/ 2 w 40"/>
                    <a:gd name="T15" fmla="*/ 37 h 39"/>
                    <a:gd name="T16" fmla="*/ 11 w 40"/>
                    <a:gd name="T17" fmla="*/ 37 h 39"/>
                    <a:gd name="T18" fmla="*/ 35 w 40"/>
                    <a:gd name="T19" fmla="*/ 13 h 39"/>
                    <a:gd name="T20" fmla="*/ 27 w 40"/>
                    <a:gd name="T21" fmla="*/ 5 h 39"/>
                    <a:gd name="T22" fmla="*/ 2 w 40"/>
                    <a:gd name="T23" fmla="*/ 29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0" h="39">
                      <a:moveTo>
                        <a:pt x="38" y="2"/>
                      </a:moveTo>
                      <a:cubicBezTo>
                        <a:pt x="36" y="0"/>
                        <a:pt x="32" y="0"/>
                        <a:pt x="30" y="2"/>
                      </a:cubicBezTo>
                      <a:cubicBezTo>
                        <a:pt x="30" y="2"/>
                        <a:pt x="30" y="2"/>
                        <a:pt x="30" y="2"/>
                      </a:cubicBezTo>
                      <a:cubicBezTo>
                        <a:pt x="38" y="11"/>
                        <a:pt x="38" y="11"/>
                        <a:pt x="38" y="11"/>
                      </a:cubicBezTo>
                      <a:cubicBezTo>
                        <a:pt x="38" y="10"/>
                        <a:pt x="38" y="10"/>
                        <a:pt x="38" y="10"/>
                      </a:cubicBezTo>
                      <a:cubicBezTo>
                        <a:pt x="40" y="8"/>
                        <a:pt x="40" y="4"/>
                        <a:pt x="38" y="2"/>
                      </a:cubicBezTo>
                      <a:close/>
                      <a:moveTo>
                        <a:pt x="2" y="29"/>
                      </a:moveTo>
                      <a:cubicBezTo>
                        <a:pt x="0" y="31"/>
                        <a:pt x="0" y="35"/>
                        <a:pt x="2" y="37"/>
                      </a:cubicBezTo>
                      <a:cubicBezTo>
                        <a:pt x="5" y="39"/>
                        <a:pt x="8" y="39"/>
                        <a:pt x="11" y="37"/>
                      </a:cubicBezTo>
                      <a:cubicBezTo>
                        <a:pt x="35" y="13"/>
                        <a:pt x="35" y="13"/>
                        <a:pt x="35" y="13"/>
                      </a:cubicBezTo>
                      <a:cubicBezTo>
                        <a:pt x="27" y="5"/>
                        <a:pt x="27" y="5"/>
                        <a:pt x="27" y="5"/>
                      </a:cubicBezTo>
                      <a:lnTo>
                        <a:pt x="2" y="29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全字库正楷体" panose="02010604000101010101" pitchFamily="2" charset="-122"/>
                    <a:ea typeface="全字库正楷体" panose="02010604000101010101" pitchFamily="2" charset="-122"/>
                    <a:cs typeface="全字库正楷体" panose="02010604000101010101" pitchFamily="2" charset="-122"/>
                  </a:endParaRPr>
                </a:p>
              </p:txBody>
            </p:sp>
            <p:sp>
              <p:nvSpPr>
                <p:cNvPr id="19" name="Freeform 33"/>
                <p:cNvSpPr/>
                <p:nvPr/>
              </p:nvSpPr>
              <p:spPr bwMode="auto">
                <a:xfrm>
                  <a:off x="3810000" y="3065462"/>
                  <a:ext cx="261937" cy="296863"/>
                </a:xfrm>
                <a:custGeom>
                  <a:avLst/>
                  <a:gdLst>
                    <a:gd name="T0" fmla="*/ 33 w 70"/>
                    <a:gd name="T1" fmla="*/ 73 h 79"/>
                    <a:gd name="T2" fmla="*/ 11 w 70"/>
                    <a:gd name="T3" fmla="*/ 73 h 79"/>
                    <a:gd name="T4" fmla="*/ 7 w 70"/>
                    <a:gd name="T5" fmla="*/ 69 h 79"/>
                    <a:gd name="T6" fmla="*/ 7 w 70"/>
                    <a:gd name="T7" fmla="*/ 10 h 79"/>
                    <a:gd name="T8" fmla="*/ 11 w 70"/>
                    <a:gd name="T9" fmla="*/ 6 h 79"/>
                    <a:gd name="T10" fmla="*/ 59 w 70"/>
                    <a:gd name="T11" fmla="*/ 6 h 79"/>
                    <a:gd name="T12" fmla="*/ 63 w 70"/>
                    <a:gd name="T13" fmla="*/ 10 h 79"/>
                    <a:gd name="T14" fmla="*/ 63 w 70"/>
                    <a:gd name="T15" fmla="*/ 41 h 79"/>
                    <a:gd name="T16" fmla="*/ 70 w 70"/>
                    <a:gd name="T17" fmla="*/ 42 h 79"/>
                    <a:gd name="T18" fmla="*/ 70 w 70"/>
                    <a:gd name="T19" fmla="*/ 10 h 79"/>
                    <a:gd name="T20" fmla="*/ 59 w 70"/>
                    <a:gd name="T21" fmla="*/ 0 h 79"/>
                    <a:gd name="T22" fmla="*/ 11 w 70"/>
                    <a:gd name="T23" fmla="*/ 0 h 79"/>
                    <a:gd name="T24" fmla="*/ 0 w 70"/>
                    <a:gd name="T25" fmla="*/ 10 h 79"/>
                    <a:gd name="T26" fmla="*/ 0 w 70"/>
                    <a:gd name="T27" fmla="*/ 69 h 79"/>
                    <a:gd name="T28" fmla="*/ 11 w 70"/>
                    <a:gd name="T29" fmla="*/ 79 h 79"/>
                    <a:gd name="T30" fmla="*/ 36 w 70"/>
                    <a:gd name="T31" fmla="*/ 79 h 79"/>
                    <a:gd name="T32" fmla="*/ 33 w 70"/>
                    <a:gd name="T33" fmla="*/ 73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70" h="79">
                      <a:moveTo>
                        <a:pt x="33" y="73"/>
                      </a:moveTo>
                      <a:cubicBezTo>
                        <a:pt x="11" y="73"/>
                        <a:pt x="11" y="73"/>
                        <a:pt x="11" y="73"/>
                      </a:cubicBezTo>
                      <a:cubicBezTo>
                        <a:pt x="9" y="73"/>
                        <a:pt x="7" y="71"/>
                        <a:pt x="7" y="69"/>
                      </a:cubicBezTo>
                      <a:cubicBezTo>
                        <a:pt x="7" y="10"/>
                        <a:pt x="7" y="10"/>
                        <a:pt x="7" y="10"/>
                      </a:cubicBezTo>
                      <a:cubicBezTo>
                        <a:pt x="7" y="8"/>
                        <a:pt x="9" y="6"/>
                        <a:pt x="11" y="6"/>
                      </a:cubicBezTo>
                      <a:cubicBezTo>
                        <a:pt x="59" y="6"/>
                        <a:pt x="59" y="6"/>
                        <a:pt x="59" y="6"/>
                      </a:cubicBezTo>
                      <a:cubicBezTo>
                        <a:pt x="61" y="6"/>
                        <a:pt x="63" y="8"/>
                        <a:pt x="63" y="10"/>
                      </a:cubicBezTo>
                      <a:cubicBezTo>
                        <a:pt x="63" y="41"/>
                        <a:pt x="63" y="41"/>
                        <a:pt x="63" y="41"/>
                      </a:cubicBezTo>
                      <a:cubicBezTo>
                        <a:pt x="65" y="41"/>
                        <a:pt x="68" y="41"/>
                        <a:pt x="70" y="42"/>
                      </a:cubicBezTo>
                      <a:cubicBezTo>
                        <a:pt x="70" y="10"/>
                        <a:pt x="70" y="10"/>
                        <a:pt x="70" y="10"/>
                      </a:cubicBezTo>
                      <a:cubicBezTo>
                        <a:pt x="70" y="4"/>
                        <a:pt x="65" y="0"/>
                        <a:pt x="59" y="0"/>
                      </a:cubicBezTo>
                      <a:cubicBezTo>
                        <a:pt x="11" y="0"/>
                        <a:pt x="11" y="0"/>
                        <a:pt x="11" y="0"/>
                      </a:cubicBezTo>
                      <a:cubicBezTo>
                        <a:pt x="5" y="0"/>
                        <a:pt x="0" y="4"/>
                        <a:pt x="0" y="10"/>
                      </a:cubicBezTo>
                      <a:cubicBezTo>
                        <a:pt x="0" y="69"/>
                        <a:pt x="0" y="69"/>
                        <a:pt x="0" y="69"/>
                      </a:cubicBezTo>
                      <a:cubicBezTo>
                        <a:pt x="0" y="75"/>
                        <a:pt x="5" y="79"/>
                        <a:pt x="11" y="79"/>
                      </a:cubicBezTo>
                      <a:cubicBezTo>
                        <a:pt x="36" y="79"/>
                        <a:pt x="36" y="79"/>
                        <a:pt x="36" y="79"/>
                      </a:cubicBezTo>
                      <a:cubicBezTo>
                        <a:pt x="35" y="77"/>
                        <a:pt x="34" y="75"/>
                        <a:pt x="33" y="7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全字库正楷体" panose="02010604000101010101" pitchFamily="2" charset="-122"/>
                    <a:ea typeface="全字库正楷体" panose="02010604000101010101" pitchFamily="2" charset="-122"/>
                    <a:cs typeface="全字库正楷体" panose="02010604000101010101" pitchFamily="2" charset="-122"/>
                  </a:endParaRPr>
                </a:p>
              </p:txBody>
            </p:sp>
          </p:grpSp>
          <p:sp>
            <p:nvSpPr>
              <p:cNvPr id="14" name="Freeform 25"/>
              <p:cNvSpPr/>
              <p:nvPr/>
            </p:nvSpPr>
            <p:spPr bwMode="auto">
              <a:xfrm>
                <a:off x="4778031" y="2406919"/>
                <a:ext cx="1277937" cy="1068718"/>
              </a:xfrm>
              <a:custGeom>
                <a:avLst/>
                <a:gdLst>
                  <a:gd name="T0" fmla="*/ 217 w 341"/>
                  <a:gd name="T1" fmla="*/ 285 h 285"/>
                  <a:gd name="T2" fmla="*/ 285 w 341"/>
                  <a:gd name="T3" fmla="*/ 285 h 285"/>
                  <a:gd name="T4" fmla="*/ 285 w 341"/>
                  <a:gd name="T5" fmla="*/ 199 h 285"/>
                  <a:gd name="T6" fmla="*/ 341 w 341"/>
                  <a:gd name="T7" fmla="*/ 143 h 285"/>
                  <a:gd name="T8" fmla="*/ 285 w 341"/>
                  <a:gd name="T9" fmla="*/ 86 h 285"/>
                  <a:gd name="T10" fmla="*/ 285 w 341"/>
                  <a:gd name="T11" fmla="*/ 0 h 285"/>
                  <a:gd name="T12" fmla="*/ 0 w 341"/>
                  <a:gd name="T13" fmla="*/ 0 h 285"/>
                  <a:gd name="T14" fmla="*/ 0 w 341"/>
                  <a:gd name="T15" fmla="*/ 285 h 285"/>
                  <a:gd name="T16" fmla="*/ 68 w 341"/>
                  <a:gd name="T17" fmla="*/ 285 h 285"/>
                  <a:gd name="T18" fmla="*/ 142 w 341"/>
                  <a:gd name="T19" fmla="*/ 233 h 285"/>
                  <a:gd name="T20" fmla="*/ 217 w 341"/>
                  <a:gd name="T21" fmla="*/ 285 h 2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41" h="285">
                    <a:moveTo>
                      <a:pt x="217" y="285"/>
                    </a:moveTo>
                    <a:cubicBezTo>
                      <a:pt x="285" y="285"/>
                      <a:pt x="285" y="285"/>
                      <a:pt x="285" y="285"/>
                    </a:cubicBezTo>
                    <a:cubicBezTo>
                      <a:pt x="285" y="199"/>
                      <a:pt x="285" y="199"/>
                      <a:pt x="285" y="199"/>
                    </a:cubicBezTo>
                    <a:cubicBezTo>
                      <a:pt x="316" y="199"/>
                      <a:pt x="341" y="174"/>
                      <a:pt x="341" y="143"/>
                    </a:cubicBezTo>
                    <a:cubicBezTo>
                      <a:pt x="341" y="111"/>
                      <a:pt x="316" y="86"/>
                      <a:pt x="285" y="86"/>
                    </a:cubicBezTo>
                    <a:cubicBezTo>
                      <a:pt x="285" y="0"/>
                      <a:pt x="285" y="0"/>
                      <a:pt x="28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85"/>
                      <a:pt x="0" y="285"/>
                      <a:pt x="0" y="285"/>
                    </a:cubicBezTo>
                    <a:cubicBezTo>
                      <a:pt x="68" y="285"/>
                      <a:pt x="68" y="285"/>
                      <a:pt x="68" y="285"/>
                    </a:cubicBezTo>
                    <a:cubicBezTo>
                      <a:pt x="79" y="255"/>
                      <a:pt x="108" y="233"/>
                      <a:pt x="142" y="233"/>
                    </a:cubicBezTo>
                    <a:cubicBezTo>
                      <a:pt x="177" y="233"/>
                      <a:pt x="206" y="255"/>
                      <a:pt x="217" y="285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/>
              <a:lstStyle/>
              <a:p>
                <a:endParaRPr lang="zh-CN" altLang="en-US" dirty="0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endParaRPr>
              </a:p>
            </p:txBody>
          </p:sp>
          <p:sp>
            <p:nvSpPr>
              <p:cNvPr id="15" name="Freeform 34"/>
              <p:cNvSpPr>
                <a:spLocks noEditPoints="1"/>
              </p:cNvSpPr>
              <p:nvPr/>
            </p:nvSpPr>
            <p:spPr bwMode="auto">
              <a:xfrm>
                <a:off x="5055843" y="2702286"/>
                <a:ext cx="415925" cy="390646"/>
              </a:xfrm>
              <a:custGeom>
                <a:avLst/>
                <a:gdLst>
                  <a:gd name="T0" fmla="*/ 18 w 111"/>
                  <a:gd name="T1" fmla="*/ 67 h 104"/>
                  <a:gd name="T2" fmla="*/ 16 w 111"/>
                  <a:gd name="T3" fmla="*/ 60 h 104"/>
                  <a:gd name="T4" fmla="*/ 14 w 111"/>
                  <a:gd name="T5" fmla="*/ 16 h 104"/>
                  <a:gd name="T6" fmla="*/ 34 w 111"/>
                  <a:gd name="T7" fmla="*/ 17 h 104"/>
                  <a:gd name="T8" fmla="*/ 34 w 111"/>
                  <a:gd name="T9" fmla="*/ 0 h 104"/>
                  <a:gd name="T10" fmla="*/ 77 w 111"/>
                  <a:gd name="T11" fmla="*/ 18 h 104"/>
                  <a:gd name="T12" fmla="*/ 80 w 111"/>
                  <a:gd name="T13" fmla="*/ 20 h 104"/>
                  <a:gd name="T14" fmla="*/ 111 w 111"/>
                  <a:gd name="T15" fmla="*/ 54 h 104"/>
                  <a:gd name="T16" fmla="*/ 93 w 111"/>
                  <a:gd name="T17" fmla="*/ 64 h 104"/>
                  <a:gd name="T18" fmla="*/ 104 w 111"/>
                  <a:gd name="T19" fmla="*/ 78 h 104"/>
                  <a:gd name="T20" fmla="*/ 60 w 111"/>
                  <a:gd name="T21" fmla="*/ 90 h 104"/>
                  <a:gd name="T22" fmla="*/ 55 w 111"/>
                  <a:gd name="T23" fmla="*/ 90 h 104"/>
                  <a:gd name="T24" fmla="*/ 54 w 111"/>
                  <a:gd name="T25" fmla="*/ 90 h 104"/>
                  <a:gd name="T26" fmla="*/ 9 w 111"/>
                  <a:gd name="T27" fmla="*/ 79 h 104"/>
                  <a:gd name="T28" fmla="*/ 25 w 111"/>
                  <a:gd name="T29" fmla="*/ 53 h 104"/>
                  <a:gd name="T30" fmla="*/ 29 w 111"/>
                  <a:gd name="T31" fmla="*/ 65 h 104"/>
                  <a:gd name="T32" fmla="*/ 30 w 111"/>
                  <a:gd name="T33" fmla="*/ 68 h 104"/>
                  <a:gd name="T34" fmla="*/ 42 w 111"/>
                  <a:gd name="T35" fmla="*/ 90 h 104"/>
                  <a:gd name="T36" fmla="*/ 52 w 111"/>
                  <a:gd name="T37" fmla="*/ 80 h 104"/>
                  <a:gd name="T38" fmla="*/ 55 w 111"/>
                  <a:gd name="T39" fmla="*/ 80 h 104"/>
                  <a:gd name="T40" fmla="*/ 61 w 111"/>
                  <a:gd name="T41" fmla="*/ 80 h 104"/>
                  <a:gd name="T42" fmla="*/ 72 w 111"/>
                  <a:gd name="T43" fmla="*/ 89 h 104"/>
                  <a:gd name="T44" fmla="*/ 82 w 111"/>
                  <a:gd name="T45" fmla="*/ 65 h 104"/>
                  <a:gd name="T46" fmla="*/ 85 w 111"/>
                  <a:gd name="T47" fmla="*/ 55 h 104"/>
                  <a:gd name="T48" fmla="*/ 86 w 111"/>
                  <a:gd name="T49" fmla="*/ 52 h 104"/>
                  <a:gd name="T50" fmla="*/ 92 w 111"/>
                  <a:gd name="T51" fmla="*/ 26 h 104"/>
                  <a:gd name="T52" fmla="*/ 76 w 111"/>
                  <a:gd name="T53" fmla="*/ 29 h 104"/>
                  <a:gd name="T54" fmla="*/ 69 w 111"/>
                  <a:gd name="T55" fmla="*/ 25 h 104"/>
                  <a:gd name="T56" fmla="*/ 67 w 111"/>
                  <a:gd name="T57" fmla="*/ 10 h 104"/>
                  <a:gd name="T58" fmla="*/ 44 w 111"/>
                  <a:gd name="T59" fmla="*/ 23 h 104"/>
                  <a:gd name="T60" fmla="*/ 34 w 111"/>
                  <a:gd name="T61" fmla="*/ 30 h 104"/>
                  <a:gd name="T62" fmla="*/ 32 w 111"/>
                  <a:gd name="T63" fmla="*/ 32 h 104"/>
                  <a:gd name="T64" fmla="*/ 13 w 111"/>
                  <a:gd name="T65" fmla="*/ 49 h 104"/>
                  <a:gd name="T66" fmla="*/ 56 w 111"/>
                  <a:gd name="T67" fmla="*/ 33 h 104"/>
                  <a:gd name="T68" fmla="*/ 74 w 111"/>
                  <a:gd name="T69" fmla="*/ 51 h 104"/>
                  <a:gd name="T70" fmla="*/ 56 w 111"/>
                  <a:gd name="T71" fmla="*/ 68 h 104"/>
                  <a:gd name="T72" fmla="*/ 56 w 111"/>
                  <a:gd name="T73" fmla="*/ 63 h 104"/>
                  <a:gd name="T74" fmla="*/ 64 w 111"/>
                  <a:gd name="T75" fmla="*/ 51 h 104"/>
                  <a:gd name="T76" fmla="*/ 56 w 111"/>
                  <a:gd name="T77" fmla="*/ 43 h 104"/>
                  <a:gd name="T78" fmla="*/ 49 w 111"/>
                  <a:gd name="T79" fmla="*/ 51 h 104"/>
                  <a:gd name="T80" fmla="*/ 56 w 111"/>
                  <a:gd name="T81" fmla="*/ 58 h 104"/>
                  <a:gd name="T82" fmla="*/ 56 w 111"/>
                  <a:gd name="T83" fmla="*/ 63 h 104"/>
                  <a:gd name="T84" fmla="*/ 39 w 111"/>
                  <a:gd name="T85" fmla="*/ 51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11" h="104">
                    <a:moveTo>
                      <a:pt x="9" y="79"/>
                    </a:moveTo>
                    <a:cubicBezTo>
                      <a:pt x="18" y="67"/>
                      <a:pt x="18" y="67"/>
                      <a:pt x="18" y="67"/>
                    </a:cubicBezTo>
                    <a:cubicBezTo>
                      <a:pt x="18" y="65"/>
                      <a:pt x="17" y="62"/>
                      <a:pt x="16" y="60"/>
                    </a:cubicBezTo>
                    <a:cubicBezTo>
                      <a:pt x="16" y="60"/>
                      <a:pt x="16" y="60"/>
                      <a:pt x="16" y="60"/>
                    </a:cubicBezTo>
                    <a:cubicBezTo>
                      <a:pt x="0" y="55"/>
                      <a:pt x="0" y="55"/>
                      <a:pt x="0" y="55"/>
                    </a:cubicBezTo>
                    <a:cubicBezTo>
                      <a:pt x="14" y="16"/>
                      <a:pt x="14" y="16"/>
                      <a:pt x="14" y="16"/>
                    </a:cubicBezTo>
                    <a:cubicBezTo>
                      <a:pt x="29" y="21"/>
                      <a:pt x="29" y="21"/>
                      <a:pt x="29" y="21"/>
                    </a:cubicBezTo>
                    <a:cubicBezTo>
                      <a:pt x="31" y="19"/>
                      <a:pt x="32" y="18"/>
                      <a:pt x="34" y="17"/>
                    </a:cubicBezTo>
                    <a:cubicBezTo>
                      <a:pt x="34" y="17"/>
                      <a:pt x="34" y="17"/>
                      <a:pt x="34" y="17"/>
                    </a:cubicBezTo>
                    <a:cubicBezTo>
                      <a:pt x="34" y="0"/>
                      <a:pt x="34" y="0"/>
                      <a:pt x="34" y="0"/>
                    </a:cubicBezTo>
                    <a:cubicBezTo>
                      <a:pt x="77" y="0"/>
                      <a:pt x="77" y="0"/>
                      <a:pt x="77" y="0"/>
                    </a:cubicBezTo>
                    <a:cubicBezTo>
                      <a:pt x="77" y="18"/>
                      <a:pt x="77" y="18"/>
                      <a:pt x="77" y="18"/>
                    </a:cubicBezTo>
                    <a:cubicBezTo>
                      <a:pt x="78" y="18"/>
                      <a:pt x="79" y="19"/>
                      <a:pt x="80" y="20"/>
                    </a:cubicBezTo>
                    <a:cubicBezTo>
                      <a:pt x="80" y="20"/>
                      <a:pt x="80" y="20"/>
                      <a:pt x="80" y="20"/>
                    </a:cubicBezTo>
                    <a:cubicBezTo>
                      <a:pt x="98" y="14"/>
                      <a:pt x="98" y="14"/>
                      <a:pt x="98" y="14"/>
                    </a:cubicBezTo>
                    <a:cubicBezTo>
                      <a:pt x="111" y="54"/>
                      <a:pt x="111" y="54"/>
                      <a:pt x="111" y="54"/>
                    </a:cubicBezTo>
                    <a:cubicBezTo>
                      <a:pt x="94" y="59"/>
                      <a:pt x="94" y="59"/>
                      <a:pt x="94" y="59"/>
                    </a:cubicBezTo>
                    <a:cubicBezTo>
                      <a:pt x="94" y="61"/>
                      <a:pt x="94" y="62"/>
                      <a:pt x="93" y="64"/>
                    </a:cubicBezTo>
                    <a:cubicBezTo>
                      <a:pt x="93" y="64"/>
                      <a:pt x="93" y="64"/>
                      <a:pt x="93" y="64"/>
                    </a:cubicBezTo>
                    <a:cubicBezTo>
                      <a:pt x="104" y="78"/>
                      <a:pt x="104" y="78"/>
                      <a:pt x="104" y="78"/>
                    </a:cubicBezTo>
                    <a:cubicBezTo>
                      <a:pt x="70" y="103"/>
                      <a:pt x="70" y="103"/>
                      <a:pt x="70" y="103"/>
                    </a:cubicBezTo>
                    <a:cubicBezTo>
                      <a:pt x="60" y="90"/>
                      <a:pt x="60" y="90"/>
                      <a:pt x="60" y="90"/>
                    </a:cubicBezTo>
                    <a:cubicBezTo>
                      <a:pt x="58" y="90"/>
                      <a:pt x="57" y="90"/>
                      <a:pt x="55" y="90"/>
                    </a:cubicBezTo>
                    <a:cubicBezTo>
                      <a:pt x="55" y="90"/>
                      <a:pt x="55" y="90"/>
                      <a:pt x="55" y="90"/>
                    </a:cubicBezTo>
                    <a:cubicBezTo>
                      <a:pt x="55" y="90"/>
                      <a:pt x="54" y="90"/>
                      <a:pt x="54" y="90"/>
                    </a:cubicBezTo>
                    <a:cubicBezTo>
                      <a:pt x="54" y="90"/>
                      <a:pt x="54" y="90"/>
                      <a:pt x="54" y="90"/>
                    </a:cubicBezTo>
                    <a:cubicBezTo>
                      <a:pt x="44" y="104"/>
                      <a:pt x="44" y="104"/>
                      <a:pt x="44" y="104"/>
                    </a:cubicBezTo>
                    <a:cubicBezTo>
                      <a:pt x="9" y="79"/>
                      <a:pt x="9" y="79"/>
                      <a:pt x="9" y="79"/>
                    </a:cubicBezTo>
                    <a:close/>
                    <a:moveTo>
                      <a:pt x="13" y="49"/>
                    </a:moveTo>
                    <a:cubicBezTo>
                      <a:pt x="25" y="53"/>
                      <a:pt x="25" y="53"/>
                      <a:pt x="25" y="53"/>
                    </a:cubicBezTo>
                    <a:cubicBezTo>
                      <a:pt x="25" y="56"/>
                      <a:pt x="25" y="56"/>
                      <a:pt x="25" y="56"/>
                    </a:cubicBezTo>
                    <a:cubicBezTo>
                      <a:pt x="26" y="59"/>
                      <a:pt x="27" y="62"/>
                      <a:pt x="29" y="65"/>
                    </a:cubicBezTo>
                    <a:cubicBezTo>
                      <a:pt x="29" y="65"/>
                      <a:pt x="29" y="65"/>
                      <a:pt x="29" y="65"/>
                    </a:cubicBezTo>
                    <a:cubicBezTo>
                      <a:pt x="30" y="68"/>
                      <a:pt x="30" y="68"/>
                      <a:pt x="30" y="68"/>
                    </a:cubicBezTo>
                    <a:cubicBezTo>
                      <a:pt x="23" y="77"/>
                      <a:pt x="23" y="77"/>
                      <a:pt x="23" y="77"/>
                    </a:cubicBezTo>
                    <a:cubicBezTo>
                      <a:pt x="42" y="90"/>
                      <a:pt x="42" y="90"/>
                      <a:pt x="42" y="90"/>
                    </a:cubicBezTo>
                    <a:cubicBezTo>
                      <a:pt x="49" y="80"/>
                      <a:pt x="49" y="80"/>
                      <a:pt x="49" y="80"/>
                    </a:cubicBezTo>
                    <a:cubicBezTo>
                      <a:pt x="52" y="80"/>
                      <a:pt x="52" y="80"/>
                      <a:pt x="52" y="80"/>
                    </a:cubicBezTo>
                    <a:cubicBezTo>
                      <a:pt x="53" y="80"/>
                      <a:pt x="54" y="80"/>
                      <a:pt x="55" y="80"/>
                    </a:cubicBezTo>
                    <a:cubicBezTo>
                      <a:pt x="55" y="80"/>
                      <a:pt x="55" y="80"/>
                      <a:pt x="55" y="80"/>
                    </a:cubicBezTo>
                    <a:cubicBezTo>
                      <a:pt x="57" y="80"/>
                      <a:pt x="59" y="80"/>
                      <a:pt x="61" y="80"/>
                    </a:cubicBezTo>
                    <a:cubicBezTo>
                      <a:pt x="61" y="80"/>
                      <a:pt x="61" y="80"/>
                      <a:pt x="61" y="80"/>
                    </a:cubicBezTo>
                    <a:cubicBezTo>
                      <a:pt x="64" y="79"/>
                      <a:pt x="64" y="79"/>
                      <a:pt x="64" y="79"/>
                    </a:cubicBezTo>
                    <a:cubicBezTo>
                      <a:pt x="72" y="89"/>
                      <a:pt x="72" y="89"/>
                      <a:pt x="72" y="89"/>
                    </a:cubicBezTo>
                    <a:cubicBezTo>
                      <a:pt x="90" y="76"/>
                      <a:pt x="90" y="76"/>
                      <a:pt x="90" y="76"/>
                    </a:cubicBezTo>
                    <a:cubicBezTo>
                      <a:pt x="82" y="65"/>
                      <a:pt x="82" y="65"/>
                      <a:pt x="82" y="65"/>
                    </a:cubicBezTo>
                    <a:cubicBezTo>
                      <a:pt x="83" y="62"/>
                      <a:pt x="83" y="62"/>
                      <a:pt x="83" y="62"/>
                    </a:cubicBezTo>
                    <a:cubicBezTo>
                      <a:pt x="84" y="60"/>
                      <a:pt x="85" y="58"/>
                      <a:pt x="85" y="55"/>
                    </a:cubicBezTo>
                    <a:cubicBezTo>
                      <a:pt x="85" y="55"/>
                      <a:pt x="85" y="55"/>
                      <a:pt x="85" y="55"/>
                    </a:cubicBezTo>
                    <a:cubicBezTo>
                      <a:pt x="86" y="52"/>
                      <a:pt x="86" y="52"/>
                      <a:pt x="86" y="52"/>
                    </a:cubicBezTo>
                    <a:cubicBezTo>
                      <a:pt x="99" y="48"/>
                      <a:pt x="99" y="48"/>
                      <a:pt x="99" y="48"/>
                    </a:cubicBezTo>
                    <a:cubicBezTo>
                      <a:pt x="92" y="26"/>
                      <a:pt x="92" y="26"/>
                      <a:pt x="92" y="26"/>
                    </a:cubicBezTo>
                    <a:cubicBezTo>
                      <a:pt x="78" y="31"/>
                      <a:pt x="78" y="31"/>
                      <a:pt x="78" y="31"/>
                    </a:cubicBezTo>
                    <a:cubicBezTo>
                      <a:pt x="76" y="29"/>
                      <a:pt x="76" y="29"/>
                      <a:pt x="76" y="29"/>
                    </a:cubicBezTo>
                    <a:cubicBezTo>
                      <a:pt x="74" y="27"/>
                      <a:pt x="72" y="26"/>
                      <a:pt x="69" y="25"/>
                    </a:cubicBezTo>
                    <a:cubicBezTo>
                      <a:pt x="69" y="25"/>
                      <a:pt x="69" y="25"/>
                      <a:pt x="69" y="25"/>
                    </a:cubicBezTo>
                    <a:cubicBezTo>
                      <a:pt x="67" y="23"/>
                      <a:pt x="67" y="23"/>
                      <a:pt x="67" y="23"/>
                    </a:cubicBezTo>
                    <a:cubicBezTo>
                      <a:pt x="67" y="10"/>
                      <a:pt x="67" y="10"/>
                      <a:pt x="67" y="10"/>
                    </a:cubicBezTo>
                    <a:cubicBezTo>
                      <a:pt x="44" y="10"/>
                      <a:pt x="44" y="10"/>
                      <a:pt x="44" y="10"/>
                    </a:cubicBezTo>
                    <a:cubicBezTo>
                      <a:pt x="44" y="23"/>
                      <a:pt x="44" y="23"/>
                      <a:pt x="44" y="23"/>
                    </a:cubicBezTo>
                    <a:cubicBezTo>
                      <a:pt x="41" y="25"/>
                      <a:pt x="41" y="25"/>
                      <a:pt x="41" y="25"/>
                    </a:cubicBezTo>
                    <a:cubicBezTo>
                      <a:pt x="39" y="26"/>
                      <a:pt x="36" y="28"/>
                      <a:pt x="34" y="30"/>
                    </a:cubicBezTo>
                    <a:cubicBezTo>
                      <a:pt x="34" y="30"/>
                      <a:pt x="34" y="30"/>
                      <a:pt x="34" y="30"/>
                    </a:cubicBezTo>
                    <a:cubicBezTo>
                      <a:pt x="32" y="32"/>
                      <a:pt x="32" y="32"/>
                      <a:pt x="32" y="32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13" y="49"/>
                      <a:pt x="13" y="49"/>
                      <a:pt x="13" y="49"/>
                    </a:cubicBezTo>
                    <a:close/>
                    <a:moveTo>
                      <a:pt x="39" y="51"/>
                    </a:moveTo>
                    <a:cubicBezTo>
                      <a:pt x="39" y="41"/>
                      <a:pt x="46" y="33"/>
                      <a:pt x="56" y="33"/>
                    </a:cubicBezTo>
                    <a:cubicBezTo>
                      <a:pt x="56" y="33"/>
                      <a:pt x="56" y="33"/>
                      <a:pt x="56" y="33"/>
                    </a:cubicBezTo>
                    <a:cubicBezTo>
                      <a:pt x="66" y="33"/>
                      <a:pt x="74" y="41"/>
                      <a:pt x="74" y="51"/>
                    </a:cubicBezTo>
                    <a:cubicBezTo>
                      <a:pt x="74" y="51"/>
                      <a:pt x="74" y="51"/>
                      <a:pt x="74" y="51"/>
                    </a:cubicBezTo>
                    <a:cubicBezTo>
                      <a:pt x="74" y="60"/>
                      <a:pt x="66" y="68"/>
                      <a:pt x="56" y="68"/>
                    </a:cubicBezTo>
                    <a:cubicBezTo>
                      <a:pt x="56" y="68"/>
                      <a:pt x="56" y="68"/>
                      <a:pt x="56" y="68"/>
                    </a:cubicBezTo>
                    <a:cubicBezTo>
                      <a:pt x="56" y="63"/>
                      <a:pt x="56" y="63"/>
                      <a:pt x="56" y="63"/>
                    </a:cubicBezTo>
                    <a:cubicBezTo>
                      <a:pt x="56" y="58"/>
                      <a:pt x="56" y="58"/>
                      <a:pt x="56" y="58"/>
                    </a:cubicBezTo>
                    <a:cubicBezTo>
                      <a:pt x="60" y="58"/>
                      <a:pt x="64" y="55"/>
                      <a:pt x="64" y="51"/>
                    </a:cubicBezTo>
                    <a:cubicBezTo>
                      <a:pt x="64" y="51"/>
                      <a:pt x="64" y="51"/>
                      <a:pt x="64" y="51"/>
                    </a:cubicBezTo>
                    <a:cubicBezTo>
                      <a:pt x="64" y="46"/>
                      <a:pt x="60" y="43"/>
                      <a:pt x="56" y="43"/>
                    </a:cubicBezTo>
                    <a:cubicBezTo>
                      <a:pt x="56" y="43"/>
                      <a:pt x="56" y="43"/>
                      <a:pt x="56" y="43"/>
                    </a:cubicBezTo>
                    <a:cubicBezTo>
                      <a:pt x="52" y="43"/>
                      <a:pt x="49" y="46"/>
                      <a:pt x="49" y="51"/>
                    </a:cubicBezTo>
                    <a:cubicBezTo>
                      <a:pt x="49" y="51"/>
                      <a:pt x="49" y="51"/>
                      <a:pt x="49" y="51"/>
                    </a:cubicBezTo>
                    <a:cubicBezTo>
                      <a:pt x="49" y="55"/>
                      <a:pt x="52" y="58"/>
                      <a:pt x="56" y="58"/>
                    </a:cubicBezTo>
                    <a:cubicBezTo>
                      <a:pt x="56" y="58"/>
                      <a:pt x="56" y="58"/>
                      <a:pt x="56" y="58"/>
                    </a:cubicBezTo>
                    <a:cubicBezTo>
                      <a:pt x="56" y="63"/>
                      <a:pt x="56" y="63"/>
                      <a:pt x="56" y="63"/>
                    </a:cubicBezTo>
                    <a:cubicBezTo>
                      <a:pt x="56" y="68"/>
                      <a:pt x="56" y="68"/>
                      <a:pt x="56" y="68"/>
                    </a:cubicBezTo>
                    <a:cubicBezTo>
                      <a:pt x="46" y="68"/>
                      <a:pt x="39" y="60"/>
                      <a:pt x="39" y="51"/>
                    </a:cubicBezTo>
                    <a:close/>
                  </a:path>
                </a:pathLst>
              </a:custGeom>
              <a:solidFill>
                <a:srgbClr val="F8F8F8"/>
              </a:solidFill>
              <a:ln>
                <a:noFill/>
              </a:ln>
            </p:spPr>
            <p:txBody>
              <a:bodyPr/>
              <a:lstStyle/>
              <a:p>
                <a:endParaRPr lang="zh-CN" altLang="en-US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endParaRPr>
              </a:p>
            </p:txBody>
          </p:sp>
        </p:grpSp>
        <p:sp>
          <p:nvSpPr>
            <p:cNvPr id="4" name="矩形 23"/>
            <p:cNvSpPr>
              <a:spLocks noChangeArrowheads="1"/>
            </p:cNvSpPr>
            <p:nvPr/>
          </p:nvSpPr>
          <p:spPr bwMode="auto">
            <a:xfrm>
              <a:off x="7603052" y="2203247"/>
              <a:ext cx="3482294" cy="89088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dirty="0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Just for today I will try to live through this day only and not tackle my whole life at once. I can do </a:t>
              </a:r>
              <a:r>
                <a:rPr lang="en-US" altLang="zh-CN" sz="1200" dirty="0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Just for today I will try to live through</a:t>
              </a:r>
              <a:endParaRPr lang="zh-CN" altLang="en-US" sz="1200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  <p:sp>
          <p:nvSpPr>
            <p:cNvPr id="5" name="矩形 23"/>
            <p:cNvSpPr>
              <a:spLocks noChangeArrowheads="1"/>
            </p:cNvSpPr>
            <p:nvPr/>
          </p:nvSpPr>
          <p:spPr bwMode="auto">
            <a:xfrm>
              <a:off x="7603052" y="3346935"/>
              <a:ext cx="3482294" cy="89088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dirty="0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Just for today I will try to live through this day only and not tackle my whole life at once. I can do </a:t>
              </a:r>
              <a:r>
                <a:rPr lang="en-US" altLang="zh-CN" sz="1200" dirty="0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Just for today I will try to live through</a:t>
              </a:r>
              <a:endParaRPr lang="zh-CN" altLang="en-US" sz="1200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  <p:sp>
          <p:nvSpPr>
            <p:cNvPr id="6" name="矩形 23"/>
            <p:cNvSpPr>
              <a:spLocks noChangeArrowheads="1"/>
            </p:cNvSpPr>
            <p:nvPr/>
          </p:nvSpPr>
          <p:spPr bwMode="auto">
            <a:xfrm>
              <a:off x="979730" y="2157816"/>
              <a:ext cx="3584050" cy="89088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sz="1200" dirty="0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Just for today I will try to live through this day only and not tackle my whole life at once. I can do </a:t>
              </a:r>
              <a:r>
                <a:rPr lang="en-US" altLang="zh-CN" sz="1200" dirty="0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Just for today I will try to live through</a:t>
              </a:r>
              <a:endParaRPr lang="zh-CN" altLang="en-US" sz="1200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  <p:sp>
          <p:nvSpPr>
            <p:cNvPr id="7" name="矩形 6"/>
            <p:cNvSpPr>
              <a:spLocks noChangeArrowheads="1"/>
            </p:cNvSpPr>
            <p:nvPr/>
          </p:nvSpPr>
          <p:spPr bwMode="auto">
            <a:xfrm>
              <a:off x="970664" y="3361003"/>
              <a:ext cx="3584050" cy="89088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sz="1200" dirty="0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Just for today I will try to live through this day only and not tackle my whole life at once. I can do </a:t>
              </a:r>
              <a:r>
                <a:rPr lang="en-US" altLang="zh-CN" sz="1200" dirty="0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Just for today I will try to live through</a:t>
              </a:r>
              <a:endParaRPr lang="zh-CN" altLang="en-US" sz="1200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</p:grpSp>
      <p:sp>
        <p:nvSpPr>
          <p:cNvPr id="24" name="矩形 23"/>
          <p:cNvSpPr/>
          <p:nvPr/>
        </p:nvSpPr>
        <p:spPr>
          <a:xfrm>
            <a:off x="3203968" y="5127556"/>
            <a:ext cx="5875625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100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Just for today I will exercise my soul in three ways. I will do somebody a good turnJust for today I will exercise my soul</a:t>
            </a:r>
            <a:endParaRPr lang="zh-CN" altLang="en-US" sz="1100" dirty="0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  <a:p>
            <a:pPr algn="ctr">
              <a:lnSpc>
                <a:spcPct val="150000"/>
              </a:lnSpc>
            </a:pPr>
            <a:endParaRPr lang="zh-CN" altLang="en-US" sz="1100" dirty="0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22"/>
          <p:cNvSpPr txBox="1">
            <a:spLocks noChangeArrowheads="1"/>
          </p:cNvSpPr>
          <p:nvPr/>
        </p:nvSpPr>
        <p:spPr bwMode="auto">
          <a:xfrm>
            <a:off x="3969022" y="2609207"/>
            <a:ext cx="5016238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r>
              <a:rPr lang="en-US" altLang="zh-CN" sz="1600" b="1" dirty="0">
                <a:latin typeface="楷体" panose="02010609060101010101" pitchFamily="49" charset="-122"/>
                <a:ea typeface="楷体" panose="02010609060101010101" pitchFamily="49" charset="-122"/>
              </a:rPr>
              <a:t>ADD YOUR TITTLE HERE</a:t>
            </a:r>
            <a:endParaRPr lang="zh-CN" altLang="en-US" sz="16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" name="矩形 23"/>
          <p:cNvSpPr>
            <a:spLocks noChangeArrowheads="1"/>
          </p:cNvSpPr>
          <p:nvPr/>
        </p:nvSpPr>
        <p:spPr bwMode="auto">
          <a:xfrm>
            <a:off x="3969022" y="3601136"/>
            <a:ext cx="6009864" cy="13857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100" dirty="0">
                <a:latin typeface="楷体" panose="02010609060101010101" pitchFamily="49" charset="-122"/>
                <a:ea typeface="楷体" panose="02010609060101010101" pitchFamily="49" charset="-122"/>
              </a:rPr>
              <a:t>Just for today I will try to live through this day only and not tackle my whole life problem at once. I can do for twelve hours that Just for today I will try to live through this day. Just for today I will try to live through this day only and not tackle my whole life problem at once. </a:t>
            </a:r>
            <a:endParaRPr lang="zh-CN" altLang="en-US" sz="11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3631095" y="1427569"/>
            <a:ext cx="0" cy="3184188"/>
          </a:xfrm>
          <a:prstGeom prst="line">
            <a:avLst/>
          </a:prstGeom>
          <a:ln>
            <a:solidFill>
              <a:srgbClr val="A5D3D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矩形 4"/>
          <p:cNvSpPr/>
          <p:nvPr/>
        </p:nvSpPr>
        <p:spPr>
          <a:xfrm>
            <a:off x="3969022" y="3166727"/>
            <a:ext cx="5486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>
                <a:latin typeface="楷体" panose="02010609060101010101" pitchFamily="49" charset="-122"/>
                <a:ea typeface="楷体" panose="02010609060101010101" pitchFamily="49" charset="-122"/>
              </a:rPr>
              <a:t>I CAN DO SOMETHING FOR TWELVE HOURS THAT</a:t>
            </a:r>
            <a:endParaRPr lang="zh-CN" altLang="en-US" sz="12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1046430" y="1506909"/>
            <a:ext cx="2161278" cy="144085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993848" y="2789550"/>
            <a:ext cx="1090317" cy="1090317"/>
            <a:chOff x="1557338" y="3071812"/>
            <a:chExt cx="1257300" cy="1257300"/>
          </a:xfrm>
        </p:grpSpPr>
        <p:sp>
          <p:nvSpPr>
            <p:cNvPr id="5" name="菱形 4"/>
            <p:cNvSpPr/>
            <p:nvPr/>
          </p:nvSpPr>
          <p:spPr>
            <a:xfrm>
              <a:off x="1557338" y="3071812"/>
              <a:ext cx="1257300" cy="1257300"/>
            </a:xfrm>
            <a:prstGeom prst="diamond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25400" dir="5400000" sx="106000" sy="106000" algn="ctr" rotWithShape="0">
                <a:srgbClr val="000000">
                  <a:alpha val="43137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rgbClr val="FFC0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6" name="菱形 5"/>
            <p:cNvSpPr/>
            <p:nvPr/>
          </p:nvSpPr>
          <p:spPr>
            <a:xfrm>
              <a:off x="1628778" y="3143247"/>
              <a:ext cx="1114425" cy="1114425"/>
            </a:xfrm>
            <a:prstGeom prst="diamond">
              <a:avLst/>
            </a:prstGeom>
            <a:noFill/>
            <a:ln>
              <a:solidFill>
                <a:srgbClr val="3D4B1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rgbClr val="FFC0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1743075" y="3374443"/>
              <a:ext cx="857250" cy="6743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 b="1" dirty="0">
                  <a:latin typeface="Impact" panose="020B0806030902050204" pitchFamily="34" charset="0"/>
                </a:rPr>
                <a:t>0 4</a:t>
              </a:r>
              <a:endParaRPr lang="zh-CN" altLang="en-US" sz="3200" b="1" dirty="0">
                <a:latin typeface="Impact" panose="020B0806030902050204" pitchFamily="34" charset="0"/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4345799" y="2760974"/>
            <a:ext cx="2930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论文总结</a:t>
            </a:r>
            <a:endParaRPr lang="zh-CN" altLang="zh-CN" sz="2400" b="1" dirty="0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9" name="矩形 23"/>
          <p:cNvSpPr>
            <a:spLocks noChangeArrowheads="1"/>
          </p:cNvSpPr>
          <p:nvPr/>
        </p:nvSpPr>
        <p:spPr bwMode="auto">
          <a:xfrm>
            <a:off x="4345799" y="3224566"/>
            <a:ext cx="5216124" cy="82439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100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Just for today I will try to live through this day only and not tackle my whole life problem at once. Just for today I will try to live through this day only and not tackle my whole life problem at once.</a:t>
            </a:r>
            <a:endParaRPr lang="zh-CN" altLang="en-US" sz="1100" dirty="0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6738149" y="2056083"/>
            <a:ext cx="4568805" cy="304587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958134" y="2514601"/>
            <a:ext cx="2128837" cy="2128837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8288444" y="3486152"/>
            <a:ext cx="153920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>
                <a:latin typeface="楷体" panose="02010609060101010101" pitchFamily="49" charset="-122"/>
                <a:ea typeface="楷体" panose="02010609060101010101" pitchFamily="49" charset="-122"/>
              </a:rPr>
              <a:t>ART TEMPLATE </a:t>
            </a:r>
            <a:endParaRPr lang="zh-CN" altLang="en-US" sz="1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矩形 23"/>
          <p:cNvSpPr>
            <a:spLocks noChangeArrowheads="1"/>
          </p:cNvSpPr>
          <p:nvPr/>
        </p:nvSpPr>
        <p:spPr bwMode="auto">
          <a:xfrm>
            <a:off x="1352617" y="2160305"/>
            <a:ext cx="4386258" cy="70859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altLang="zh-CN" sz="1100" dirty="0">
                <a:latin typeface="楷体" panose="02010609060101010101" pitchFamily="49" charset="-122"/>
                <a:ea typeface="楷体" panose="02010609060101010101" pitchFamily="49" charset="-122"/>
              </a:rPr>
              <a:t>THIS IS A REMO TEMPLATE ,THANK YOU WATCHING THIS ONE.THIS IS A REMO TEMPLATE ,THANK YOU WATCHING THIS ONE. </a:t>
            </a:r>
            <a:endParaRPr lang="zh-CN" altLang="en-US" sz="11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" name="矩形 23"/>
          <p:cNvSpPr>
            <a:spLocks noChangeArrowheads="1"/>
          </p:cNvSpPr>
          <p:nvPr/>
        </p:nvSpPr>
        <p:spPr bwMode="auto">
          <a:xfrm>
            <a:off x="1138899" y="3408582"/>
            <a:ext cx="4813693" cy="172425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1100" dirty="0">
                <a:latin typeface="楷体" panose="02010609060101010101" pitchFamily="49" charset="-122"/>
                <a:ea typeface="楷体" panose="02010609060101010101" pitchFamily="49" charset="-122"/>
              </a:rPr>
              <a:t>Just for today I will try to live through this day only and not tackle my whole life problem at once. I can do for twelve hours that </a:t>
            </a:r>
            <a:r>
              <a:rPr lang="en-US" altLang="zh-CN" sz="1100" dirty="0">
                <a:latin typeface="楷体" panose="02010609060101010101" pitchFamily="49" charset="-122"/>
                <a:ea typeface="楷体" panose="02010609060101010101" pitchFamily="49" charset="-122"/>
              </a:rPr>
              <a:t>Just for today I will try to live through this day. Just for today I will try to live through this day only and not tackle my whole life problem at once. </a:t>
            </a:r>
            <a:endParaRPr lang="zh-CN" altLang="en-US" sz="11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1453113" y="2800343"/>
            <a:ext cx="634181" cy="634181"/>
          </a:xfrm>
          <a:prstGeom prst="ellipse">
            <a:avLst/>
          </a:prstGeom>
          <a:solidFill>
            <a:schemeClr val="bg1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467862" y="2947515"/>
            <a:ext cx="560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0 1</a:t>
            </a:r>
            <a:endParaRPr lang="zh-CN" altLang="en-US" b="1" dirty="0">
              <a:solidFill>
                <a:schemeClr val="bg1"/>
              </a:solidFill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1453114" y="4408233"/>
            <a:ext cx="634181" cy="634181"/>
          </a:xfrm>
          <a:prstGeom prst="ellipse">
            <a:avLst/>
          </a:prstGeom>
          <a:solidFill>
            <a:schemeClr val="bg1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467863" y="4555405"/>
            <a:ext cx="560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0 3</a:t>
            </a:r>
            <a:endParaRPr lang="zh-CN" altLang="en-US" b="1" dirty="0">
              <a:solidFill>
                <a:schemeClr val="bg1"/>
              </a:solidFill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6280754" y="2805262"/>
            <a:ext cx="634181" cy="634181"/>
          </a:xfrm>
          <a:prstGeom prst="ellipse">
            <a:avLst/>
          </a:prstGeom>
          <a:solidFill>
            <a:schemeClr val="bg1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295503" y="2952434"/>
            <a:ext cx="560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0 2</a:t>
            </a:r>
            <a:endParaRPr lang="zh-CN" altLang="en-US" b="1" dirty="0">
              <a:solidFill>
                <a:schemeClr val="bg1"/>
              </a:solidFill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6280755" y="4413152"/>
            <a:ext cx="634181" cy="634181"/>
          </a:xfrm>
          <a:prstGeom prst="ellipse">
            <a:avLst/>
          </a:prstGeom>
          <a:solidFill>
            <a:schemeClr val="bg1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295504" y="4560324"/>
            <a:ext cx="560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0 4</a:t>
            </a:r>
            <a:endParaRPr lang="zh-CN" altLang="en-US" b="1" dirty="0">
              <a:solidFill>
                <a:schemeClr val="bg1"/>
              </a:solidFill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676442" y="1316162"/>
            <a:ext cx="46674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C O N T E N T</a:t>
            </a:r>
            <a:endParaRPr lang="zh-CN" altLang="en-US" sz="4800" dirty="0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13" name="文本框 12"/>
          <p:cNvSpPr txBox="1">
            <a:spLocks noChangeArrowheads="1"/>
          </p:cNvSpPr>
          <p:nvPr/>
        </p:nvSpPr>
        <p:spPr bwMode="auto">
          <a:xfrm>
            <a:off x="2141260" y="2699250"/>
            <a:ext cx="3070362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r>
              <a:rPr lang="zh-CN" altLang="en-US" sz="2400" b="1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选题的背景及意义</a:t>
            </a:r>
            <a:endParaRPr lang="zh-CN" altLang="zh-CN" sz="2400" b="1" dirty="0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176466" y="3127936"/>
            <a:ext cx="3804815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100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您的内容打在这里，或者通过复制您的文本后，在此框中选择粘贴，并选择只保留文字。</a:t>
            </a:r>
            <a:endParaRPr lang="zh-CN" altLang="en-US" sz="1100" dirty="0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15" name="文本框 14"/>
          <p:cNvSpPr txBox="1">
            <a:spLocks noChangeArrowheads="1"/>
          </p:cNvSpPr>
          <p:nvPr/>
        </p:nvSpPr>
        <p:spPr bwMode="auto">
          <a:xfrm>
            <a:off x="7214408" y="2666271"/>
            <a:ext cx="3070361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r>
              <a:rPr lang="zh-CN" altLang="en-US" sz="2400" b="1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研究方法及过程</a:t>
            </a:r>
            <a:endParaRPr lang="zh-CN" altLang="zh-CN" sz="2400" b="1" dirty="0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7249614" y="3094957"/>
            <a:ext cx="3781655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100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您的内容打在这里，或者通过复制您的文本后，在此框中选择粘贴，并选择只保留文字。</a:t>
            </a:r>
            <a:endParaRPr lang="zh-CN" altLang="en-US" sz="1100" dirty="0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17" name="文本框 16"/>
          <p:cNvSpPr txBox="1">
            <a:spLocks noChangeArrowheads="1"/>
          </p:cNvSpPr>
          <p:nvPr/>
        </p:nvSpPr>
        <p:spPr bwMode="auto">
          <a:xfrm>
            <a:off x="2157392" y="4284711"/>
            <a:ext cx="3361318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r>
              <a:rPr lang="zh-CN" altLang="en-US" sz="2400" b="1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研究成果展示及其应用</a:t>
            </a:r>
            <a:endParaRPr lang="zh-CN" altLang="zh-CN" sz="2400" b="1" dirty="0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2192598" y="4713397"/>
            <a:ext cx="3788683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100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您的内容打在这里，或者通过复制您的文本后，在此框中选择粘贴，并选择只保留文字。</a:t>
            </a:r>
            <a:endParaRPr lang="zh-CN" altLang="en-US" sz="1100" dirty="0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19" name="文本框 18"/>
          <p:cNvSpPr txBox="1">
            <a:spLocks noChangeArrowheads="1"/>
          </p:cNvSpPr>
          <p:nvPr/>
        </p:nvSpPr>
        <p:spPr bwMode="auto">
          <a:xfrm>
            <a:off x="7214408" y="4284711"/>
            <a:ext cx="2674467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r>
              <a:rPr lang="zh-CN" altLang="en-US" sz="2400" b="1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论文总结</a:t>
            </a:r>
            <a:endParaRPr lang="zh-CN" altLang="zh-CN" sz="2400" b="1" dirty="0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7249614" y="4713397"/>
            <a:ext cx="3781655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100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您的内容打在这里，或者通过复制您的文本后，在此框中选择粘贴，并选择只保留文字。</a:t>
            </a:r>
            <a:endParaRPr lang="zh-CN" altLang="en-US" sz="1100" dirty="0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 animBg="1"/>
      <p:bldP spid="9" grpId="0"/>
      <p:bldP spid="10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1"/>
          <p:cNvSpPr/>
          <p:nvPr/>
        </p:nvSpPr>
        <p:spPr>
          <a:xfrm>
            <a:off x="6336641" y="2404881"/>
            <a:ext cx="860425" cy="862013"/>
          </a:xfrm>
          <a:prstGeom prst="ellipse">
            <a:avLst/>
          </a:prstGeom>
          <a:solidFill>
            <a:srgbClr val="E8E7E3"/>
          </a:solidFill>
          <a:ln w="9525">
            <a:noFill/>
          </a:ln>
        </p:spPr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eaLnBrk="1" hangingPunct="1"/>
            <a:endParaRPr lang="ru-RU" altLang="en-US" sz="2400" dirty="0">
              <a:solidFill>
                <a:srgbClr val="FFFFFF"/>
              </a:solidFill>
              <a:latin typeface="楷体" panose="02010609060101010101" pitchFamily="49" charset="-122"/>
              <a:ea typeface="楷体" panose="02010609060101010101" pitchFamily="49" charset="-122"/>
              <a:sym typeface="Arial" panose="020B0604020202020204" pitchFamily="34" charset="0"/>
            </a:endParaRPr>
          </a:p>
        </p:txBody>
      </p:sp>
      <p:sp>
        <p:nvSpPr>
          <p:cNvPr id="3" name="Oval 12"/>
          <p:cNvSpPr/>
          <p:nvPr/>
        </p:nvSpPr>
        <p:spPr>
          <a:xfrm>
            <a:off x="6336641" y="3971744"/>
            <a:ext cx="860425" cy="862012"/>
          </a:xfrm>
          <a:prstGeom prst="ellipse">
            <a:avLst/>
          </a:prstGeom>
          <a:solidFill>
            <a:srgbClr val="A5D3D1"/>
          </a:solidFill>
          <a:ln w="9525">
            <a:noFill/>
          </a:ln>
        </p:spPr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eaLnBrk="1" hangingPunct="1"/>
            <a:endParaRPr lang="ru-RU" altLang="en-US" sz="2400" dirty="0">
              <a:solidFill>
                <a:srgbClr val="FFFFFF"/>
              </a:solidFill>
              <a:latin typeface="楷体" panose="02010609060101010101" pitchFamily="49" charset="-122"/>
              <a:ea typeface="楷体" panose="02010609060101010101" pitchFamily="49" charset="-122"/>
              <a:sym typeface="Arial" panose="020B0604020202020204" pitchFamily="34" charset="0"/>
            </a:endParaRPr>
          </a:p>
        </p:txBody>
      </p:sp>
      <p:sp>
        <p:nvSpPr>
          <p:cNvPr id="4" name="Freeform 101"/>
          <p:cNvSpPr/>
          <p:nvPr/>
        </p:nvSpPr>
        <p:spPr>
          <a:xfrm>
            <a:off x="6587466" y="4281306"/>
            <a:ext cx="358775" cy="276225"/>
          </a:xfrm>
          <a:custGeom>
            <a:avLst/>
            <a:gdLst/>
            <a:ahLst/>
            <a:cxnLst>
              <a:cxn ang="0">
                <a:pos x="57751" y="179329"/>
              </a:cxn>
              <a:cxn ang="0">
                <a:pos x="57751" y="179329"/>
              </a:cxn>
              <a:cxn ang="0">
                <a:pos x="114779" y="237177"/>
              </a:cxn>
              <a:cxn ang="0">
                <a:pos x="179027" y="275502"/>
              </a:cxn>
              <a:cxn ang="0">
                <a:pos x="243274" y="243685"/>
              </a:cxn>
              <a:cxn ang="0">
                <a:pos x="281534" y="186560"/>
              </a:cxn>
              <a:cxn ang="0">
                <a:pos x="179027" y="237177"/>
              </a:cxn>
              <a:cxn ang="0">
                <a:pos x="57751" y="179329"/>
              </a:cxn>
              <a:cxn ang="0">
                <a:pos x="351556" y="89665"/>
              </a:cxn>
              <a:cxn ang="0">
                <a:pos x="351556" y="89665"/>
              </a:cxn>
              <a:cxn ang="0">
                <a:pos x="197795" y="6508"/>
              </a:cxn>
              <a:cxn ang="0">
                <a:pos x="159536" y="6508"/>
              </a:cxn>
              <a:cxn ang="0">
                <a:pos x="6497" y="89665"/>
              </a:cxn>
              <a:cxn ang="0">
                <a:pos x="6497" y="115696"/>
              </a:cxn>
              <a:cxn ang="0">
                <a:pos x="159536" y="198853"/>
              </a:cxn>
              <a:cxn ang="0">
                <a:pos x="197795" y="198853"/>
              </a:cxn>
              <a:cxn ang="0">
                <a:pos x="294528" y="141005"/>
              </a:cxn>
              <a:cxn ang="0">
                <a:pos x="192020" y="115696"/>
              </a:cxn>
              <a:cxn ang="0">
                <a:pos x="179027" y="121481"/>
              </a:cxn>
              <a:cxn ang="0">
                <a:pos x="146542" y="96173"/>
              </a:cxn>
              <a:cxn ang="0">
                <a:pos x="179027" y="77372"/>
              </a:cxn>
              <a:cxn ang="0">
                <a:pos x="211511" y="89665"/>
              </a:cxn>
              <a:cxn ang="0">
                <a:pos x="319793" y="127989"/>
              </a:cxn>
              <a:cxn ang="0">
                <a:pos x="351556" y="115696"/>
              </a:cxn>
              <a:cxn ang="0">
                <a:pos x="351556" y="89665"/>
              </a:cxn>
              <a:cxn ang="0">
                <a:pos x="306800" y="250193"/>
              </a:cxn>
              <a:cxn ang="0">
                <a:pos x="306800" y="250193"/>
              </a:cxn>
              <a:cxn ang="0">
                <a:pos x="332787" y="243685"/>
              </a:cxn>
              <a:cxn ang="0">
                <a:pos x="319793" y="127989"/>
              </a:cxn>
              <a:cxn ang="0">
                <a:pos x="294528" y="141005"/>
              </a:cxn>
              <a:cxn ang="0">
                <a:pos x="306800" y="250193"/>
              </a:cxn>
            </a:cxnLst>
            <a:rect l="0" t="0" r="0" b="0"/>
            <a:pathLst>
              <a:path w="497" h="382">
                <a:moveTo>
                  <a:pt x="80" y="248"/>
                </a:moveTo>
                <a:lnTo>
                  <a:pt x="80" y="248"/>
                </a:lnTo>
                <a:cubicBezTo>
                  <a:pt x="97" y="293"/>
                  <a:pt x="106" y="311"/>
                  <a:pt x="159" y="328"/>
                </a:cubicBezTo>
                <a:cubicBezTo>
                  <a:pt x="203" y="355"/>
                  <a:pt x="230" y="381"/>
                  <a:pt x="248" y="381"/>
                </a:cubicBezTo>
                <a:cubicBezTo>
                  <a:pt x="266" y="381"/>
                  <a:pt x="293" y="355"/>
                  <a:pt x="337" y="337"/>
                </a:cubicBezTo>
                <a:cubicBezTo>
                  <a:pt x="390" y="311"/>
                  <a:pt x="372" y="311"/>
                  <a:pt x="390" y="258"/>
                </a:cubicBezTo>
                <a:cubicBezTo>
                  <a:pt x="248" y="328"/>
                  <a:pt x="248" y="328"/>
                  <a:pt x="248" y="328"/>
                </a:cubicBezTo>
                <a:lnTo>
                  <a:pt x="80" y="248"/>
                </a:lnTo>
                <a:close/>
                <a:moveTo>
                  <a:pt x="487" y="124"/>
                </a:moveTo>
                <a:lnTo>
                  <a:pt x="487" y="124"/>
                </a:lnTo>
                <a:cubicBezTo>
                  <a:pt x="274" y="9"/>
                  <a:pt x="274" y="9"/>
                  <a:pt x="274" y="9"/>
                </a:cubicBezTo>
                <a:cubicBezTo>
                  <a:pt x="266" y="0"/>
                  <a:pt x="239" y="0"/>
                  <a:pt x="221" y="9"/>
                </a:cubicBezTo>
                <a:cubicBezTo>
                  <a:pt x="9" y="124"/>
                  <a:pt x="9" y="124"/>
                  <a:pt x="9" y="124"/>
                </a:cubicBezTo>
                <a:cubicBezTo>
                  <a:pt x="0" y="133"/>
                  <a:pt x="0" y="142"/>
                  <a:pt x="9" y="160"/>
                </a:cubicBezTo>
                <a:cubicBezTo>
                  <a:pt x="221" y="275"/>
                  <a:pt x="221" y="275"/>
                  <a:pt x="221" y="275"/>
                </a:cubicBezTo>
                <a:cubicBezTo>
                  <a:pt x="239" y="284"/>
                  <a:pt x="266" y="284"/>
                  <a:pt x="274" y="275"/>
                </a:cubicBezTo>
                <a:cubicBezTo>
                  <a:pt x="408" y="195"/>
                  <a:pt x="408" y="195"/>
                  <a:pt x="408" y="195"/>
                </a:cubicBezTo>
                <a:cubicBezTo>
                  <a:pt x="266" y="160"/>
                  <a:pt x="266" y="160"/>
                  <a:pt x="266" y="160"/>
                </a:cubicBezTo>
                <a:cubicBezTo>
                  <a:pt x="257" y="160"/>
                  <a:pt x="257" y="168"/>
                  <a:pt x="248" y="168"/>
                </a:cubicBezTo>
                <a:cubicBezTo>
                  <a:pt x="221" y="168"/>
                  <a:pt x="203" y="151"/>
                  <a:pt x="203" y="133"/>
                </a:cubicBezTo>
                <a:cubicBezTo>
                  <a:pt x="203" y="124"/>
                  <a:pt x="221" y="107"/>
                  <a:pt x="248" y="107"/>
                </a:cubicBezTo>
                <a:cubicBezTo>
                  <a:pt x="266" y="107"/>
                  <a:pt x="284" y="115"/>
                  <a:pt x="293" y="124"/>
                </a:cubicBezTo>
                <a:cubicBezTo>
                  <a:pt x="443" y="177"/>
                  <a:pt x="443" y="177"/>
                  <a:pt x="443" y="177"/>
                </a:cubicBezTo>
                <a:cubicBezTo>
                  <a:pt x="487" y="160"/>
                  <a:pt x="487" y="160"/>
                  <a:pt x="487" y="160"/>
                </a:cubicBezTo>
                <a:cubicBezTo>
                  <a:pt x="496" y="142"/>
                  <a:pt x="496" y="133"/>
                  <a:pt x="487" y="124"/>
                </a:cubicBezTo>
                <a:close/>
                <a:moveTo>
                  <a:pt x="425" y="346"/>
                </a:moveTo>
                <a:lnTo>
                  <a:pt x="425" y="346"/>
                </a:lnTo>
                <a:cubicBezTo>
                  <a:pt x="416" y="355"/>
                  <a:pt x="452" y="364"/>
                  <a:pt x="461" y="337"/>
                </a:cubicBezTo>
                <a:cubicBezTo>
                  <a:pt x="469" y="213"/>
                  <a:pt x="443" y="177"/>
                  <a:pt x="443" y="177"/>
                </a:cubicBezTo>
                <a:cubicBezTo>
                  <a:pt x="408" y="195"/>
                  <a:pt x="408" y="195"/>
                  <a:pt x="408" y="195"/>
                </a:cubicBezTo>
                <a:cubicBezTo>
                  <a:pt x="408" y="195"/>
                  <a:pt x="443" y="222"/>
                  <a:pt x="425" y="346"/>
                </a:cubicBez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Freeform 154"/>
          <p:cNvSpPr/>
          <p:nvPr/>
        </p:nvSpPr>
        <p:spPr>
          <a:xfrm>
            <a:off x="6631916" y="2673169"/>
            <a:ext cx="257175" cy="349250"/>
          </a:xfrm>
          <a:custGeom>
            <a:avLst/>
            <a:gdLst/>
            <a:ahLst/>
            <a:cxnLst>
              <a:cxn ang="0">
                <a:pos x="250655" y="94663"/>
              </a:cxn>
              <a:cxn ang="0">
                <a:pos x="250655" y="94663"/>
              </a:cxn>
              <a:cxn ang="0">
                <a:pos x="84035" y="12191"/>
              </a:cxn>
              <a:cxn ang="0">
                <a:pos x="6520" y="38009"/>
              </a:cxn>
              <a:cxn ang="0">
                <a:pos x="0" y="56655"/>
              </a:cxn>
              <a:cxn ang="0">
                <a:pos x="6520" y="247415"/>
              </a:cxn>
              <a:cxn ang="0">
                <a:pos x="13040" y="260324"/>
              </a:cxn>
              <a:cxn ang="0">
                <a:pos x="160825" y="348533"/>
              </a:cxn>
              <a:cxn ang="0">
                <a:pos x="167345" y="348533"/>
              </a:cxn>
              <a:cxn ang="0">
                <a:pos x="173865" y="348533"/>
              </a:cxn>
              <a:cxn ang="0">
                <a:pos x="179660" y="342796"/>
              </a:cxn>
              <a:cxn ang="0">
                <a:pos x="179660" y="145581"/>
              </a:cxn>
              <a:cxn ang="0">
                <a:pos x="173865" y="132672"/>
              </a:cxn>
              <a:cxn ang="0">
                <a:pos x="31875" y="50200"/>
              </a:cxn>
              <a:cxn ang="0">
                <a:pos x="51435" y="38009"/>
              </a:cxn>
              <a:cxn ang="0">
                <a:pos x="77515" y="31554"/>
              </a:cxn>
              <a:cxn ang="0">
                <a:pos x="218055" y="107572"/>
              </a:cxn>
              <a:cxn ang="0">
                <a:pos x="224575" y="114026"/>
              </a:cxn>
              <a:cxn ang="0">
                <a:pos x="224575" y="304787"/>
              </a:cxn>
              <a:cxn ang="0">
                <a:pos x="237615" y="316978"/>
              </a:cxn>
              <a:cxn ang="0">
                <a:pos x="256451" y="304787"/>
              </a:cxn>
              <a:cxn ang="0">
                <a:pos x="256451" y="101118"/>
              </a:cxn>
              <a:cxn ang="0">
                <a:pos x="250655" y="94663"/>
              </a:cxn>
            </a:cxnLst>
            <a:rect l="0" t="0" r="0" b="0"/>
            <a:pathLst>
              <a:path w="355" h="487">
                <a:moveTo>
                  <a:pt x="346" y="132"/>
                </a:moveTo>
                <a:lnTo>
                  <a:pt x="346" y="132"/>
                </a:lnTo>
                <a:cubicBezTo>
                  <a:pt x="116" y="17"/>
                  <a:pt x="116" y="17"/>
                  <a:pt x="116" y="17"/>
                </a:cubicBezTo>
                <a:cubicBezTo>
                  <a:pt x="89" y="0"/>
                  <a:pt x="27" y="25"/>
                  <a:pt x="9" y="53"/>
                </a:cubicBezTo>
                <a:cubicBezTo>
                  <a:pt x="0" y="70"/>
                  <a:pt x="0" y="79"/>
                  <a:pt x="0" y="79"/>
                </a:cubicBezTo>
                <a:cubicBezTo>
                  <a:pt x="9" y="345"/>
                  <a:pt x="9" y="345"/>
                  <a:pt x="9" y="345"/>
                </a:cubicBezTo>
                <a:cubicBezTo>
                  <a:pt x="9" y="345"/>
                  <a:pt x="18" y="354"/>
                  <a:pt x="18" y="363"/>
                </a:cubicBezTo>
                <a:cubicBezTo>
                  <a:pt x="36" y="363"/>
                  <a:pt x="222" y="486"/>
                  <a:pt x="222" y="486"/>
                </a:cubicBezTo>
                <a:cubicBezTo>
                  <a:pt x="231" y="486"/>
                  <a:pt x="231" y="486"/>
                  <a:pt x="231" y="486"/>
                </a:cubicBezTo>
                <a:cubicBezTo>
                  <a:pt x="240" y="486"/>
                  <a:pt x="240" y="486"/>
                  <a:pt x="240" y="486"/>
                </a:cubicBezTo>
                <a:cubicBezTo>
                  <a:pt x="248" y="486"/>
                  <a:pt x="248" y="478"/>
                  <a:pt x="248" y="478"/>
                </a:cubicBezTo>
                <a:cubicBezTo>
                  <a:pt x="248" y="203"/>
                  <a:pt x="248" y="203"/>
                  <a:pt x="248" y="203"/>
                </a:cubicBezTo>
                <a:cubicBezTo>
                  <a:pt x="248" y="194"/>
                  <a:pt x="248" y="194"/>
                  <a:pt x="240" y="185"/>
                </a:cubicBezTo>
                <a:cubicBezTo>
                  <a:pt x="44" y="70"/>
                  <a:pt x="44" y="70"/>
                  <a:pt x="44" y="70"/>
                </a:cubicBezTo>
                <a:cubicBezTo>
                  <a:pt x="44" y="70"/>
                  <a:pt x="53" y="61"/>
                  <a:pt x="71" y="53"/>
                </a:cubicBezTo>
                <a:cubicBezTo>
                  <a:pt x="89" y="44"/>
                  <a:pt x="97" y="44"/>
                  <a:pt x="107" y="44"/>
                </a:cubicBezTo>
                <a:cubicBezTo>
                  <a:pt x="107" y="44"/>
                  <a:pt x="293" y="150"/>
                  <a:pt x="301" y="150"/>
                </a:cubicBezTo>
                <a:cubicBezTo>
                  <a:pt x="310" y="159"/>
                  <a:pt x="310" y="159"/>
                  <a:pt x="310" y="159"/>
                </a:cubicBezTo>
                <a:cubicBezTo>
                  <a:pt x="310" y="168"/>
                  <a:pt x="310" y="425"/>
                  <a:pt x="310" y="425"/>
                </a:cubicBezTo>
                <a:cubicBezTo>
                  <a:pt x="310" y="433"/>
                  <a:pt x="319" y="442"/>
                  <a:pt x="328" y="442"/>
                </a:cubicBezTo>
                <a:cubicBezTo>
                  <a:pt x="337" y="442"/>
                  <a:pt x="354" y="433"/>
                  <a:pt x="354" y="425"/>
                </a:cubicBezTo>
                <a:cubicBezTo>
                  <a:pt x="354" y="141"/>
                  <a:pt x="354" y="141"/>
                  <a:pt x="354" y="141"/>
                </a:cubicBezTo>
                <a:lnTo>
                  <a:pt x="346" y="132"/>
                </a:lnTo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" name="Oval 2"/>
          <p:cNvSpPr/>
          <p:nvPr/>
        </p:nvSpPr>
        <p:spPr>
          <a:xfrm>
            <a:off x="763716" y="2388213"/>
            <a:ext cx="862013" cy="862013"/>
          </a:xfrm>
          <a:prstGeom prst="ellipse">
            <a:avLst/>
          </a:prstGeom>
          <a:solidFill>
            <a:srgbClr val="A5D3D1"/>
          </a:solidFill>
          <a:ln w="9525">
            <a:noFill/>
          </a:ln>
        </p:spPr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eaLnBrk="1" hangingPunct="1"/>
            <a:endParaRPr lang="ru-RU" altLang="en-US" sz="2400" dirty="0">
              <a:solidFill>
                <a:srgbClr val="FFFFFF"/>
              </a:solidFill>
              <a:latin typeface="楷体" panose="02010609060101010101" pitchFamily="49" charset="-122"/>
              <a:ea typeface="楷体" panose="02010609060101010101" pitchFamily="49" charset="-122"/>
              <a:sym typeface="Arial" panose="020B0604020202020204" pitchFamily="34" charset="0"/>
            </a:endParaRPr>
          </a:p>
        </p:txBody>
      </p:sp>
      <p:sp>
        <p:nvSpPr>
          <p:cNvPr id="7" name="Oval 9"/>
          <p:cNvSpPr/>
          <p:nvPr/>
        </p:nvSpPr>
        <p:spPr>
          <a:xfrm>
            <a:off x="763716" y="3955076"/>
            <a:ext cx="862013" cy="862012"/>
          </a:xfrm>
          <a:prstGeom prst="ellipse">
            <a:avLst/>
          </a:prstGeom>
          <a:solidFill>
            <a:srgbClr val="E8E7E3"/>
          </a:solidFill>
          <a:ln w="9525">
            <a:noFill/>
          </a:ln>
        </p:spPr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eaLnBrk="1" hangingPunct="1"/>
            <a:endParaRPr lang="ru-RU" altLang="en-US" sz="2400" dirty="0">
              <a:solidFill>
                <a:srgbClr val="FFFFFF"/>
              </a:solidFill>
              <a:latin typeface="楷体" panose="02010609060101010101" pitchFamily="49" charset="-122"/>
              <a:ea typeface="楷体" panose="02010609060101010101" pitchFamily="49" charset="-122"/>
              <a:sym typeface="Arial" panose="020B0604020202020204" pitchFamily="34" charset="0"/>
            </a:endParaRPr>
          </a:p>
        </p:txBody>
      </p:sp>
      <p:sp>
        <p:nvSpPr>
          <p:cNvPr id="8" name="Freeform 25"/>
          <p:cNvSpPr/>
          <p:nvPr/>
        </p:nvSpPr>
        <p:spPr>
          <a:xfrm>
            <a:off x="1068516" y="4256701"/>
            <a:ext cx="247650" cy="346075"/>
          </a:xfrm>
          <a:custGeom>
            <a:avLst/>
            <a:gdLst/>
            <a:ahLst/>
            <a:cxnLst>
              <a:cxn ang="0">
                <a:pos x="139572" y="0"/>
              </a:cxn>
              <a:cxn ang="0">
                <a:pos x="139572" y="0"/>
              </a:cxn>
              <a:cxn ang="0">
                <a:pos x="114520" y="0"/>
              </a:cxn>
              <a:cxn ang="0">
                <a:pos x="114520" y="236978"/>
              </a:cxn>
              <a:cxn ang="0">
                <a:pos x="57260" y="236978"/>
              </a:cxn>
              <a:cxn ang="0">
                <a:pos x="7158" y="307060"/>
              </a:cxn>
              <a:cxn ang="0">
                <a:pos x="88753" y="333070"/>
              </a:cxn>
              <a:cxn ang="0">
                <a:pos x="139572" y="268768"/>
              </a:cxn>
              <a:cxn ang="0">
                <a:pos x="139572" y="76584"/>
              </a:cxn>
              <a:cxn ang="0">
                <a:pos x="183948" y="166174"/>
              </a:cxn>
              <a:cxn ang="0">
                <a:pos x="196832" y="166174"/>
              </a:cxn>
              <a:cxn ang="0">
                <a:pos x="139572" y="0"/>
              </a:cxn>
            </a:cxnLst>
            <a:rect l="0" t="0" r="0" b="0"/>
            <a:pathLst>
              <a:path w="346" h="479">
                <a:moveTo>
                  <a:pt x="195" y="0"/>
                </a:moveTo>
                <a:lnTo>
                  <a:pt x="195" y="0"/>
                </a:lnTo>
                <a:cubicBezTo>
                  <a:pt x="160" y="0"/>
                  <a:pt x="160" y="0"/>
                  <a:pt x="160" y="0"/>
                </a:cubicBezTo>
                <a:cubicBezTo>
                  <a:pt x="160" y="328"/>
                  <a:pt x="160" y="328"/>
                  <a:pt x="160" y="328"/>
                </a:cubicBezTo>
                <a:cubicBezTo>
                  <a:pt x="133" y="319"/>
                  <a:pt x="107" y="319"/>
                  <a:pt x="80" y="328"/>
                </a:cubicBezTo>
                <a:cubicBezTo>
                  <a:pt x="26" y="346"/>
                  <a:pt x="0" y="390"/>
                  <a:pt x="10" y="425"/>
                </a:cubicBezTo>
                <a:cubicBezTo>
                  <a:pt x="26" y="461"/>
                  <a:pt x="71" y="478"/>
                  <a:pt x="124" y="461"/>
                </a:cubicBezTo>
                <a:cubicBezTo>
                  <a:pt x="169" y="443"/>
                  <a:pt x="195" y="408"/>
                  <a:pt x="195" y="372"/>
                </a:cubicBezTo>
                <a:cubicBezTo>
                  <a:pt x="195" y="106"/>
                  <a:pt x="195" y="106"/>
                  <a:pt x="195" y="106"/>
                </a:cubicBezTo>
                <a:cubicBezTo>
                  <a:pt x="266" y="124"/>
                  <a:pt x="266" y="212"/>
                  <a:pt x="257" y="230"/>
                </a:cubicBezTo>
                <a:cubicBezTo>
                  <a:pt x="257" y="239"/>
                  <a:pt x="266" y="248"/>
                  <a:pt x="275" y="230"/>
                </a:cubicBezTo>
                <a:cubicBezTo>
                  <a:pt x="345" y="115"/>
                  <a:pt x="195" y="62"/>
                  <a:pt x="195" y="0"/>
                </a:cubicBezTo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" name="Freeform 103"/>
          <p:cNvSpPr/>
          <p:nvPr/>
        </p:nvSpPr>
        <p:spPr>
          <a:xfrm>
            <a:off x="1027241" y="2643801"/>
            <a:ext cx="276225" cy="352425"/>
          </a:xfrm>
          <a:custGeom>
            <a:avLst/>
            <a:gdLst/>
            <a:ahLst/>
            <a:cxnLst>
              <a:cxn ang="0">
                <a:pos x="83661" y="44775"/>
              </a:cxn>
              <a:cxn ang="0">
                <a:pos x="83661" y="44775"/>
              </a:cxn>
              <a:cxn ang="0">
                <a:pos x="83661" y="256375"/>
              </a:cxn>
              <a:cxn ang="0">
                <a:pos x="45436" y="262874"/>
              </a:cxn>
              <a:cxn ang="0">
                <a:pos x="12982" y="319927"/>
              </a:cxn>
              <a:cxn ang="0">
                <a:pos x="70679" y="339426"/>
              </a:cxn>
              <a:cxn ang="0">
                <a:pos x="115394" y="288151"/>
              </a:cxn>
              <a:cxn ang="0">
                <a:pos x="115394" y="115549"/>
              </a:cxn>
              <a:cxn ang="0">
                <a:pos x="243049" y="83051"/>
              </a:cxn>
              <a:cxn ang="0">
                <a:pos x="243049" y="224599"/>
              </a:cxn>
              <a:cxn ang="0">
                <a:pos x="204825" y="224599"/>
              </a:cxn>
              <a:cxn ang="0">
                <a:pos x="172370" y="288151"/>
              </a:cxn>
              <a:cxn ang="0">
                <a:pos x="230067" y="306928"/>
              </a:cxn>
              <a:cxn ang="0">
                <a:pos x="275504" y="256375"/>
              </a:cxn>
              <a:cxn ang="0">
                <a:pos x="275504" y="0"/>
              </a:cxn>
              <a:cxn ang="0">
                <a:pos x="83661" y="44775"/>
              </a:cxn>
            </a:cxnLst>
            <a:rect l="0" t="0" r="0" b="0"/>
            <a:pathLst>
              <a:path w="383" h="488">
                <a:moveTo>
                  <a:pt x="116" y="62"/>
                </a:moveTo>
                <a:lnTo>
                  <a:pt x="116" y="62"/>
                </a:lnTo>
                <a:cubicBezTo>
                  <a:pt x="116" y="355"/>
                  <a:pt x="116" y="355"/>
                  <a:pt x="116" y="355"/>
                </a:cubicBezTo>
                <a:cubicBezTo>
                  <a:pt x="98" y="355"/>
                  <a:pt x="80" y="355"/>
                  <a:pt x="63" y="364"/>
                </a:cubicBezTo>
                <a:cubicBezTo>
                  <a:pt x="18" y="372"/>
                  <a:pt x="0" y="417"/>
                  <a:pt x="18" y="443"/>
                </a:cubicBezTo>
                <a:cubicBezTo>
                  <a:pt x="27" y="478"/>
                  <a:pt x="63" y="487"/>
                  <a:pt x="98" y="470"/>
                </a:cubicBezTo>
                <a:cubicBezTo>
                  <a:pt x="133" y="461"/>
                  <a:pt x="160" y="434"/>
                  <a:pt x="160" y="399"/>
                </a:cubicBezTo>
                <a:cubicBezTo>
                  <a:pt x="160" y="399"/>
                  <a:pt x="160" y="248"/>
                  <a:pt x="160" y="160"/>
                </a:cubicBezTo>
                <a:cubicBezTo>
                  <a:pt x="337" y="115"/>
                  <a:pt x="337" y="115"/>
                  <a:pt x="337" y="115"/>
                </a:cubicBezTo>
                <a:cubicBezTo>
                  <a:pt x="337" y="311"/>
                  <a:pt x="337" y="311"/>
                  <a:pt x="337" y="311"/>
                </a:cubicBezTo>
                <a:cubicBezTo>
                  <a:pt x="319" y="301"/>
                  <a:pt x="301" y="301"/>
                  <a:pt x="284" y="311"/>
                </a:cubicBezTo>
                <a:cubicBezTo>
                  <a:pt x="239" y="328"/>
                  <a:pt x="222" y="364"/>
                  <a:pt x="239" y="399"/>
                </a:cubicBezTo>
                <a:cubicBezTo>
                  <a:pt x="248" y="425"/>
                  <a:pt x="284" y="434"/>
                  <a:pt x="319" y="425"/>
                </a:cubicBezTo>
                <a:cubicBezTo>
                  <a:pt x="355" y="408"/>
                  <a:pt x="382" y="381"/>
                  <a:pt x="382" y="355"/>
                </a:cubicBezTo>
                <a:cubicBezTo>
                  <a:pt x="382" y="0"/>
                  <a:pt x="382" y="0"/>
                  <a:pt x="382" y="0"/>
                </a:cubicBezTo>
                <a:lnTo>
                  <a:pt x="116" y="62"/>
                </a:lnTo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0" name="文本框 9"/>
          <p:cNvSpPr txBox="1">
            <a:spLocks noChangeArrowheads="1"/>
          </p:cNvSpPr>
          <p:nvPr/>
        </p:nvSpPr>
        <p:spPr bwMode="auto">
          <a:xfrm>
            <a:off x="1786065" y="2347622"/>
            <a:ext cx="2804238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  <a:cs typeface="Open Sans" panose="020B0606030504020204" pitchFamily="34" charset="0"/>
              </a:rPr>
              <a:t>STEP 01</a:t>
            </a:r>
            <a:endParaRPr lang="zh-CN" altLang="en-US" sz="2000" b="1" dirty="0">
              <a:latin typeface="楷体" panose="02010609060101010101" pitchFamily="49" charset="-122"/>
              <a:ea typeface="楷体" panose="02010609060101010101" pitchFamily="49" charset="-122"/>
              <a:cs typeface="Open Sans" panose="020B0606030504020204" pitchFamily="34" charset="0"/>
            </a:endParaRPr>
          </a:p>
        </p:txBody>
      </p:sp>
      <p:sp>
        <p:nvSpPr>
          <p:cNvPr id="11" name="TextBox 13"/>
          <p:cNvSpPr txBox="1"/>
          <p:nvPr/>
        </p:nvSpPr>
        <p:spPr>
          <a:xfrm>
            <a:off x="1786066" y="2699253"/>
            <a:ext cx="4051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CC0099"/>
              </a:buClr>
            </a:pPr>
            <a:r>
              <a:rPr lang="en-US" altLang="zh-CN" sz="1200" dirty="0">
                <a:latin typeface="楷体" panose="02010609060101010101" pitchFamily="49" charset="-122"/>
                <a:ea typeface="楷体" panose="02010609060101010101" pitchFamily="49" charset="-122"/>
              </a:rPr>
              <a:t>Just for today I will try to live through this day only and not tackle my whole</a:t>
            </a:r>
            <a:endParaRPr lang="en-US" altLang="zh-CN" sz="12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2" name="文本框 11"/>
          <p:cNvSpPr txBox="1">
            <a:spLocks noChangeArrowheads="1"/>
          </p:cNvSpPr>
          <p:nvPr/>
        </p:nvSpPr>
        <p:spPr bwMode="auto">
          <a:xfrm>
            <a:off x="1779716" y="3881196"/>
            <a:ext cx="2804238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  <a:cs typeface="Open Sans" panose="020B0606030504020204" pitchFamily="34" charset="0"/>
              </a:rPr>
              <a:t>STEP 03</a:t>
            </a:r>
            <a:endParaRPr lang="zh-CN" altLang="en-US" sz="2000" b="1" dirty="0">
              <a:latin typeface="楷体" panose="02010609060101010101" pitchFamily="49" charset="-122"/>
              <a:ea typeface="楷体" panose="02010609060101010101" pitchFamily="49" charset="-122"/>
              <a:cs typeface="Open Sans" panose="020B0606030504020204" pitchFamily="34" charset="0"/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1779717" y="4232827"/>
            <a:ext cx="4051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CC0099"/>
              </a:buClr>
            </a:pPr>
            <a:r>
              <a:rPr lang="en-US" altLang="zh-CN" sz="1200" dirty="0">
                <a:latin typeface="楷体" panose="02010609060101010101" pitchFamily="49" charset="-122"/>
                <a:ea typeface="楷体" panose="02010609060101010101" pitchFamily="49" charset="-122"/>
              </a:rPr>
              <a:t>Just for today I will try to live through this day only and not tackle my whole</a:t>
            </a:r>
            <a:endParaRPr lang="en-US" altLang="zh-CN" sz="12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7492340" y="2346377"/>
            <a:ext cx="2804238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  <a:cs typeface="Open Sans" panose="020B0606030504020204" pitchFamily="34" charset="0"/>
              </a:rPr>
              <a:t>STEP 02</a:t>
            </a:r>
            <a:endParaRPr lang="zh-CN" altLang="en-US" sz="2000" b="1" dirty="0">
              <a:latin typeface="楷体" panose="02010609060101010101" pitchFamily="49" charset="-122"/>
              <a:ea typeface="楷体" panose="02010609060101010101" pitchFamily="49" charset="-122"/>
              <a:cs typeface="Open Sans" panose="020B0606030504020204" pitchFamily="34" charset="0"/>
            </a:endParaRPr>
          </a:p>
        </p:txBody>
      </p:sp>
      <p:sp>
        <p:nvSpPr>
          <p:cNvPr id="15" name="TextBox 13"/>
          <p:cNvSpPr txBox="1"/>
          <p:nvPr/>
        </p:nvSpPr>
        <p:spPr>
          <a:xfrm>
            <a:off x="7492341" y="2698008"/>
            <a:ext cx="4051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CC0099"/>
              </a:buClr>
            </a:pPr>
            <a:r>
              <a:rPr lang="en-US" altLang="zh-CN" sz="1200" dirty="0">
                <a:latin typeface="楷体" panose="02010609060101010101" pitchFamily="49" charset="-122"/>
                <a:ea typeface="楷体" panose="02010609060101010101" pitchFamily="49" charset="-122"/>
              </a:rPr>
              <a:t>Just for today I will try to live through this day only and not tackle my whole</a:t>
            </a:r>
            <a:endParaRPr lang="en-US" altLang="zh-CN" sz="12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6" name="文本框 15"/>
          <p:cNvSpPr txBox="1">
            <a:spLocks noChangeArrowheads="1"/>
          </p:cNvSpPr>
          <p:nvPr/>
        </p:nvSpPr>
        <p:spPr bwMode="auto">
          <a:xfrm>
            <a:off x="7492340" y="3865554"/>
            <a:ext cx="2804238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  <a:cs typeface="Open Sans" panose="020B0606030504020204" pitchFamily="34" charset="0"/>
              </a:rPr>
              <a:t>STEP 04</a:t>
            </a:r>
            <a:endParaRPr lang="zh-CN" altLang="en-US" sz="2000" b="1" dirty="0">
              <a:latin typeface="楷体" panose="02010609060101010101" pitchFamily="49" charset="-122"/>
              <a:ea typeface="楷体" panose="02010609060101010101" pitchFamily="49" charset="-122"/>
              <a:cs typeface="Open Sans" panose="020B0606030504020204" pitchFamily="34" charset="0"/>
            </a:endParaRPr>
          </a:p>
        </p:txBody>
      </p:sp>
      <p:sp>
        <p:nvSpPr>
          <p:cNvPr id="17" name="TextBox 13"/>
          <p:cNvSpPr txBox="1"/>
          <p:nvPr/>
        </p:nvSpPr>
        <p:spPr>
          <a:xfrm>
            <a:off x="7492341" y="4217185"/>
            <a:ext cx="4051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CC0099"/>
              </a:buClr>
            </a:pPr>
            <a:r>
              <a:rPr lang="en-US" altLang="zh-CN" sz="1200" dirty="0">
                <a:latin typeface="楷体" panose="02010609060101010101" pitchFamily="49" charset="-122"/>
                <a:ea typeface="楷体" panose="02010609060101010101" pitchFamily="49" charset="-122"/>
              </a:rPr>
              <a:t>Just for today I will try to live through this day only and not tackle my whole</a:t>
            </a:r>
            <a:endParaRPr lang="en-US" altLang="zh-CN" sz="12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8"/>
          <p:cNvSpPr>
            <a:spLocks noChangeArrowheads="1"/>
          </p:cNvSpPr>
          <p:nvPr/>
        </p:nvSpPr>
        <p:spPr bwMode="auto">
          <a:xfrm>
            <a:off x="1460335" y="2843671"/>
            <a:ext cx="9336816" cy="2609881"/>
          </a:xfrm>
          <a:custGeom>
            <a:avLst/>
            <a:gdLst>
              <a:gd name="T0" fmla="*/ 0 w 10381"/>
              <a:gd name="T1" fmla="*/ 0 h 2905"/>
              <a:gd name="T2" fmla="*/ 0 w 10381"/>
              <a:gd name="T3" fmla="*/ 0 h 2905"/>
              <a:gd name="T4" fmla="*/ 3459 w 10381"/>
              <a:gd name="T5" fmla="*/ 0 h 2905"/>
              <a:gd name="T6" fmla="*/ 3481 w 10381"/>
              <a:gd name="T7" fmla="*/ 22 h 2905"/>
              <a:gd name="T8" fmla="*/ 3481 w 10381"/>
              <a:gd name="T9" fmla="*/ 562 h 2905"/>
              <a:gd name="T10" fmla="*/ 3459 w 10381"/>
              <a:gd name="T11" fmla="*/ 581 h 2905"/>
              <a:gd name="T12" fmla="*/ 1758 w 10381"/>
              <a:gd name="T13" fmla="*/ 581 h 2905"/>
              <a:gd name="T14" fmla="*/ 1740 w 10381"/>
              <a:gd name="T15" fmla="*/ 602 h 2905"/>
              <a:gd name="T16" fmla="*/ 1740 w 10381"/>
              <a:gd name="T17" fmla="*/ 2882 h 2905"/>
              <a:gd name="T18" fmla="*/ 1758 w 10381"/>
              <a:gd name="T19" fmla="*/ 2904 h 2905"/>
              <a:gd name="T20" fmla="*/ 4042 w 10381"/>
              <a:gd name="T21" fmla="*/ 2904 h 2905"/>
              <a:gd name="T22" fmla="*/ 4061 w 10381"/>
              <a:gd name="T23" fmla="*/ 2882 h 2905"/>
              <a:gd name="T24" fmla="*/ 4061 w 10381"/>
              <a:gd name="T25" fmla="*/ 22 h 2905"/>
              <a:gd name="T26" fmla="*/ 4083 w 10381"/>
              <a:gd name="T27" fmla="*/ 0 h 2905"/>
              <a:gd name="T28" fmla="*/ 6363 w 10381"/>
              <a:gd name="T29" fmla="*/ 0 h 2905"/>
              <a:gd name="T30" fmla="*/ 6385 w 10381"/>
              <a:gd name="T31" fmla="*/ 22 h 2905"/>
              <a:gd name="T32" fmla="*/ 6385 w 10381"/>
              <a:gd name="T33" fmla="*/ 1722 h 2905"/>
              <a:gd name="T34" fmla="*/ 6403 w 10381"/>
              <a:gd name="T35" fmla="*/ 1744 h 2905"/>
              <a:gd name="T36" fmla="*/ 7523 w 10381"/>
              <a:gd name="T37" fmla="*/ 1744 h 2905"/>
              <a:gd name="T38" fmla="*/ 7545 w 10381"/>
              <a:gd name="T39" fmla="*/ 1722 h 2905"/>
              <a:gd name="T40" fmla="*/ 7545 w 10381"/>
              <a:gd name="T41" fmla="*/ 602 h 2905"/>
              <a:gd name="T42" fmla="*/ 7523 w 10381"/>
              <a:gd name="T43" fmla="*/ 581 h 2905"/>
              <a:gd name="T44" fmla="*/ 6983 w 10381"/>
              <a:gd name="T45" fmla="*/ 581 h 2905"/>
              <a:gd name="T46" fmla="*/ 6965 w 10381"/>
              <a:gd name="T47" fmla="*/ 562 h 2905"/>
              <a:gd name="T48" fmla="*/ 6965 w 10381"/>
              <a:gd name="T49" fmla="*/ 22 h 2905"/>
              <a:gd name="T50" fmla="*/ 6983 w 10381"/>
              <a:gd name="T51" fmla="*/ 0 h 2905"/>
              <a:gd name="T52" fmla="*/ 10380 w 10381"/>
              <a:gd name="T53" fmla="*/ 0 h 2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0381" h="2905">
                <a:moveTo>
                  <a:pt x="0" y="0"/>
                </a:moveTo>
                <a:lnTo>
                  <a:pt x="0" y="0"/>
                </a:lnTo>
                <a:cubicBezTo>
                  <a:pt x="3459" y="0"/>
                  <a:pt x="3459" y="0"/>
                  <a:pt x="3459" y="0"/>
                </a:cubicBezTo>
                <a:cubicBezTo>
                  <a:pt x="3471" y="0"/>
                  <a:pt x="3481" y="10"/>
                  <a:pt x="3481" y="22"/>
                </a:cubicBezTo>
                <a:cubicBezTo>
                  <a:pt x="3481" y="562"/>
                  <a:pt x="3481" y="562"/>
                  <a:pt x="3481" y="562"/>
                </a:cubicBezTo>
                <a:cubicBezTo>
                  <a:pt x="3481" y="571"/>
                  <a:pt x="3471" y="581"/>
                  <a:pt x="3459" y="581"/>
                </a:cubicBezTo>
                <a:cubicBezTo>
                  <a:pt x="1758" y="581"/>
                  <a:pt x="1758" y="581"/>
                  <a:pt x="1758" y="581"/>
                </a:cubicBezTo>
                <a:cubicBezTo>
                  <a:pt x="1749" y="581"/>
                  <a:pt x="1740" y="590"/>
                  <a:pt x="1740" y="602"/>
                </a:cubicBezTo>
                <a:cubicBezTo>
                  <a:pt x="1740" y="2882"/>
                  <a:pt x="1740" y="2882"/>
                  <a:pt x="1740" y="2882"/>
                </a:cubicBezTo>
                <a:cubicBezTo>
                  <a:pt x="1740" y="2895"/>
                  <a:pt x="1749" y="2904"/>
                  <a:pt x="1758" y="2904"/>
                </a:cubicBezTo>
                <a:cubicBezTo>
                  <a:pt x="4042" y="2904"/>
                  <a:pt x="4042" y="2904"/>
                  <a:pt x="4042" y="2904"/>
                </a:cubicBezTo>
                <a:cubicBezTo>
                  <a:pt x="4052" y="2904"/>
                  <a:pt x="4061" y="2895"/>
                  <a:pt x="4061" y="2882"/>
                </a:cubicBezTo>
                <a:cubicBezTo>
                  <a:pt x="4061" y="22"/>
                  <a:pt x="4061" y="22"/>
                  <a:pt x="4061" y="22"/>
                </a:cubicBezTo>
                <a:cubicBezTo>
                  <a:pt x="4061" y="10"/>
                  <a:pt x="4070" y="0"/>
                  <a:pt x="4083" y="0"/>
                </a:cubicBezTo>
                <a:cubicBezTo>
                  <a:pt x="6363" y="0"/>
                  <a:pt x="6363" y="0"/>
                  <a:pt x="6363" y="0"/>
                </a:cubicBezTo>
                <a:cubicBezTo>
                  <a:pt x="6375" y="0"/>
                  <a:pt x="6385" y="10"/>
                  <a:pt x="6385" y="22"/>
                </a:cubicBezTo>
                <a:cubicBezTo>
                  <a:pt x="6385" y="1722"/>
                  <a:pt x="6385" y="1722"/>
                  <a:pt x="6385" y="1722"/>
                </a:cubicBezTo>
                <a:cubicBezTo>
                  <a:pt x="6385" y="1734"/>
                  <a:pt x="6394" y="1744"/>
                  <a:pt x="6403" y="1744"/>
                </a:cubicBezTo>
                <a:cubicBezTo>
                  <a:pt x="7523" y="1744"/>
                  <a:pt x="7523" y="1744"/>
                  <a:pt x="7523" y="1744"/>
                </a:cubicBezTo>
                <a:cubicBezTo>
                  <a:pt x="7536" y="1744"/>
                  <a:pt x="7545" y="1734"/>
                  <a:pt x="7545" y="1722"/>
                </a:cubicBezTo>
                <a:cubicBezTo>
                  <a:pt x="7545" y="602"/>
                  <a:pt x="7545" y="602"/>
                  <a:pt x="7545" y="602"/>
                </a:cubicBezTo>
                <a:cubicBezTo>
                  <a:pt x="7545" y="590"/>
                  <a:pt x="7536" y="581"/>
                  <a:pt x="7523" y="581"/>
                </a:cubicBezTo>
                <a:cubicBezTo>
                  <a:pt x="6983" y="581"/>
                  <a:pt x="6983" y="581"/>
                  <a:pt x="6983" y="581"/>
                </a:cubicBezTo>
                <a:cubicBezTo>
                  <a:pt x="6974" y="581"/>
                  <a:pt x="6965" y="571"/>
                  <a:pt x="6965" y="562"/>
                </a:cubicBezTo>
                <a:cubicBezTo>
                  <a:pt x="6965" y="22"/>
                  <a:pt x="6965" y="22"/>
                  <a:pt x="6965" y="22"/>
                </a:cubicBezTo>
                <a:cubicBezTo>
                  <a:pt x="6965" y="10"/>
                  <a:pt x="6974" y="0"/>
                  <a:pt x="6983" y="0"/>
                </a:cubicBezTo>
                <a:cubicBezTo>
                  <a:pt x="10380" y="0"/>
                  <a:pt x="10380" y="0"/>
                  <a:pt x="10380" y="0"/>
                </a:cubicBezTo>
              </a:path>
            </a:pathLst>
          </a:custGeom>
          <a:noFill/>
          <a:ln w="28575" cap="flat">
            <a:solidFill>
              <a:schemeClr val="bg1">
                <a:lumMod val="65000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000" dirty="0">
              <a:latin typeface="楷体" panose="02010609060101010101" pitchFamily="49" charset="-122"/>
              <a:ea typeface="楷体" panose="02010609060101010101" pitchFamily="49" charset="-122"/>
              <a:cs typeface="全字库正楷体" panose="02010604000101010101" pitchFamily="2" charset="-122"/>
            </a:endParaRPr>
          </a:p>
        </p:txBody>
      </p:sp>
      <p:sp>
        <p:nvSpPr>
          <p:cNvPr id="5" name="Freeform 39"/>
          <p:cNvSpPr>
            <a:spLocks noChangeArrowheads="1"/>
          </p:cNvSpPr>
          <p:nvPr/>
        </p:nvSpPr>
        <p:spPr bwMode="auto">
          <a:xfrm>
            <a:off x="8954451" y="3446519"/>
            <a:ext cx="54516" cy="28431"/>
          </a:xfrm>
          <a:custGeom>
            <a:avLst/>
            <a:gdLst>
              <a:gd name="T0" fmla="*/ 19 w 101"/>
              <a:gd name="T1" fmla="*/ 27 h 59"/>
              <a:gd name="T2" fmla="*/ 19 w 101"/>
              <a:gd name="T3" fmla="*/ 27 h 59"/>
              <a:gd name="T4" fmla="*/ 0 w 101"/>
              <a:gd name="T5" fmla="*/ 0 h 59"/>
              <a:gd name="T6" fmla="*/ 0 w 101"/>
              <a:gd name="T7" fmla="*/ 0 h 59"/>
              <a:gd name="T8" fmla="*/ 50 w 101"/>
              <a:gd name="T9" fmla="*/ 18 h 59"/>
              <a:gd name="T10" fmla="*/ 100 w 101"/>
              <a:gd name="T11" fmla="*/ 27 h 59"/>
              <a:gd name="T12" fmla="*/ 50 w 101"/>
              <a:gd name="T13" fmla="*/ 40 h 59"/>
              <a:gd name="T14" fmla="*/ 0 w 101"/>
              <a:gd name="T15" fmla="*/ 58 h 59"/>
              <a:gd name="T16" fmla="*/ 0 w 101"/>
              <a:gd name="T17" fmla="*/ 58 h 59"/>
              <a:gd name="T18" fmla="*/ 19 w 101"/>
              <a:gd name="T19" fmla="*/ 27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01" h="59">
                <a:moveTo>
                  <a:pt x="19" y="27"/>
                </a:moveTo>
                <a:lnTo>
                  <a:pt x="19" y="27"/>
                </a:lnTo>
                <a:cubicBezTo>
                  <a:pt x="0" y="0"/>
                  <a:pt x="0" y="0"/>
                  <a:pt x="0" y="0"/>
                </a:cubicBezTo>
                <a:lnTo>
                  <a:pt x="0" y="0"/>
                </a:lnTo>
                <a:cubicBezTo>
                  <a:pt x="50" y="18"/>
                  <a:pt x="50" y="18"/>
                  <a:pt x="50" y="18"/>
                </a:cubicBezTo>
                <a:cubicBezTo>
                  <a:pt x="65" y="21"/>
                  <a:pt x="84" y="25"/>
                  <a:pt x="100" y="27"/>
                </a:cubicBezTo>
                <a:cubicBezTo>
                  <a:pt x="84" y="34"/>
                  <a:pt x="65" y="37"/>
                  <a:pt x="50" y="40"/>
                </a:cubicBezTo>
                <a:cubicBezTo>
                  <a:pt x="0" y="58"/>
                  <a:pt x="0" y="58"/>
                  <a:pt x="0" y="58"/>
                </a:cubicBezTo>
                <a:lnTo>
                  <a:pt x="0" y="58"/>
                </a:lnTo>
                <a:lnTo>
                  <a:pt x="19" y="27"/>
                </a:lnTo>
              </a:path>
            </a:pathLst>
          </a:custGeom>
          <a:solidFill>
            <a:srgbClr val="595A5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595A5C"/>
                </a:solidFill>
                <a:bevel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000" dirty="0">
              <a:latin typeface="楷体" panose="02010609060101010101" pitchFamily="49" charset="-122"/>
              <a:ea typeface="楷体" panose="02010609060101010101" pitchFamily="49" charset="-122"/>
              <a:cs typeface="全字库正楷体" panose="02010604000101010101" pitchFamily="2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7422008" y="4049031"/>
            <a:ext cx="621009" cy="623118"/>
            <a:chOff x="7422008" y="4049031"/>
            <a:chExt cx="621009" cy="623118"/>
          </a:xfrm>
        </p:grpSpPr>
        <p:sp>
          <p:nvSpPr>
            <p:cNvPr id="7" name="Freeform 42"/>
            <p:cNvSpPr>
              <a:spLocks noChangeArrowheads="1"/>
            </p:cNvSpPr>
            <p:nvPr/>
          </p:nvSpPr>
          <p:spPr bwMode="auto">
            <a:xfrm>
              <a:off x="7422008" y="4049031"/>
              <a:ext cx="621009" cy="623118"/>
            </a:xfrm>
            <a:custGeom>
              <a:avLst/>
              <a:gdLst>
                <a:gd name="T0" fmla="*/ 1160 w 1161"/>
                <a:gd name="T1" fmla="*/ 1117 h 1162"/>
                <a:gd name="T2" fmla="*/ 1160 w 1161"/>
                <a:gd name="T3" fmla="*/ 1117 h 1162"/>
                <a:gd name="T4" fmla="*/ 1119 w 1161"/>
                <a:gd name="T5" fmla="*/ 1161 h 1162"/>
                <a:gd name="T6" fmla="*/ 40 w 1161"/>
                <a:gd name="T7" fmla="*/ 1161 h 1162"/>
                <a:gd name="T8" fmla="*/ 0 w 1161"/>
                <a:gd name="T9" fmla="*/ 1117 h 1162"/>
                <a:gd name="T10" fmla="*/ 0 w 1161"/>
                <a:gd name="T11" fmla="*/ 41 h 1162"/>
                <a:gd name="T12" fmla="*/ 40 w 1161"/>
                <a:gd name="T13" fmla="*/ 0 h 1162"/>
                <a:gd name="T14" fmla="*/ 1119 w 1161"/>
                <a:gd name="T15" fmla="*/ 0 h 1162"/>
                <a:gd name="T16" fmla="*/ 1160 w 1161"/>
                <a:gd name="T17" fmla="*/ 41 h 1162"/>
                <a:gd name="T18" fmla="*/ 1160 w 1161"/>
                <a:gd name="T19" fmla="*/ 1117 h 1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61" h="1162">
                  <a:moveTo>
                    <a:pt x="1160" y="1117"/>
                  </a:moveTo>
                  <a:lnTo>
                    <a:pt x="1160" y="1117"/>
                  </a:lnTo>
                  <a:cubicBezTo>
                    <a:pt x="1160" y="1142"/>
                    <a:pt x="1141" y="1161"/>
                    <a:pt x="1119" y="1161"/>
                  </a:cubicBezTo>
                  <a:cubicBezTo>
                    <a:pt x="40" y="1161"/>
                    <a:pt x="40" y="1161"/>
                    <a:pt x="40" y="1161"/>
                  </a:cubicBezTo>
                  <a:cubicBezTo>
                    <a:pt x="18" y="1161"/>
                    <a:pt x="0" y="1142"/>
                    <a:pt x="0" y="1117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20"/>
                    <a:pt x="18" y="0"/>
                    <a:pt x="40" y="0"/>
                  </a:cubicBezTo>
                  <a:cubicBezTo>
                    <a:pt x="1119" y="0"/>
                    <a:pt x="1119" y="0"/>
                    <a:pt x="1119" y="0"/>
                  </a:cubicBezTo>
                  <a:cubicBezTo>
                    <a:pt x="1141" y="0"/>
                    <a:pt x="1160" y="20"/>
                    <a:pt x="1160" y="41"/>
                  </a:cubicBezTo>
                  <a:lnTo>
                    <a:pt x="1160" y="1117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000" dirty="0">
                <a:latin typeface="楷体" panose="02010609060101010101" pitchFamily="49" charset="-122"/>
                <a:ea typeface="楷体" panose="02010609060101010101" pitchFamily="49" charset="-122"/>
                <a:cs typeface="全字库正楷体" panose="02010604000101010101" pitchFamily="2" charset="-122"/>
              </a:endParaRPr>
            </a:p>
          </p:txBody>
        </p:sp>
        <p:sp>
          <p:nvSpPr>
            <p:cNvPr id="8" name="Freeform 45"/>
            <p:cNvSpPr>
              <a:spLocks noChangeArrowheads="1"/>
            </p:cNvSpPr>
            <p:nvPr/>
          </p:nvSpPr>
          <p:spPr bwMode="auto">
            <a:xfrm>
              <a:off x="7557113" y="4179340"/>
              <a:ext cx="338948" cy="215604"/>
            </a:xfrm>
            <a:custGeom>
              <a:avLst/>
              <a:gdLst>
                <a:gd name="T0" fmla="*/ 496 w 634"/>
                <a:gd name="T1" fmla="*/ 115 h 404"/>
                <a:gd name="T2" fmla="*/ 496 w 634"/>
                <a:gd name="T3" fmla="*/ 115 h 404"/>
                <a:gd name="T4" fmla="*/ 317 w 634"/>
                <a:gd name="T5" fmla="*/ 0 h 404"/>
                <a:gd name="T6" fmla="*/ 118 w 634"/>
                <a:gd name="T7" fmla="*/ 164 h 404"/>
                <a:gd name="T8" fmla="*/ 115 w 634"/>
                <a:gd name="T9" fmla="*/ 164 h 404"/>
                <a:gd name="T10" fmla="*/ 0 w 634"/>
                <a:gd name="T11" fmla="*/ 282 h 404"/>
                <a:gd name="T12" fmla="*/ 115 w 634"/>
                <a:gd name="T13" fmla="*/ 403 h 404"/>
                <a:gd name="T14" fmla="*/ 459 w 634"/>
                <a:gd name="T15" fmla="*/ 403 h 404"/>
                <a:gd name="T16" fmla="*/ 633 w 634"/>
                <a:gd name="T17" fmla="*/ 260 h 404"/>
                <a:gd name="T18" fmla="*/ 496 w 634"/>
                <a:gd name="T19" fmla="*/ 115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34" h="404">
                  <a:moveTo>
                    <a:pt x="496" y="115"/>
                  </a:moveTo>
                  <a:lnTo>
                    <a:pt x="496" y="115"/>
                  </a:lnTo>
                  <a:cubicBezTo>
                    <a:pt x="465" y="46"/>
                    <a:pt x="397" y="0"/>
                    <a:pt x="317" y="0"/>
                  </a:cubicBezTo>
                  <a:cubicBezTo>
                    <a:pt x="217" y="0"/>
                    <a:pt x="133" y="71"/>
                    <a:pt x="118" y="164"/>
                  </a:cubicBezTo>
                  <a:lnTo>
                    <a:pt x="115" y="164"/>
                  </a:lnTo>
                  <a:cubicBezTo>
                    <a:pt x="53" y="164"/>
                    <a:pt x="0" y="220"/>
                    <a:pt x="0" y="282"/>
                  </a:cubicBezTo>
                  <a:cubicBezTo>
                    <a:pt x="0" y="344"/>
                    <a:pt x="53" y="403"/>
                    <a:pt x="115" y="403"/>
                  </a:cubicBezTo>
                  <a:cubicBezTo>
                    <a:pt x="459" y="403"/>
                    <a:pt x="459" y="403"/>
                    <a:pt x="459" y="403"/>
                  </a:cubicBezTo>
                  <a:cubicBezTo>
                    <a:pt x="574" y="403"/>
                    <a:pt x="633" y="337"/>
                    <a:pt x="633" y="260"/>
                  </a:cubicBezTo>
                  <a:cubicBezTo>
                    <a:pt x="633" y="183"/>
                    <a:pt x="571" y="117"/>
                    <a:pt x="496" y="115"/>
                  </a:cubicBezTo>
                </a:path>
              </a:pathLst>
            </a:custGeom>
            <a:solidFill>
              <a:srgbClr val="F9F9F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595A5C"/>
                  </a:solidFill>
                  <a:bevel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000" dirty="0">
                <a:latin typeface="楷体" panose="02010609060101010101" pitchFamily="49" charset="-122"/>
                <a:ea typeface="楷体" panose="02010609060101010101" pitchFamily="49" charset="-122"/>
                <a:cs typeface="全字库正楷体" panose="02010604000101010101" pitchFamily="2" charset="-122"/>
              </a:endParaRPr>
            </a:p>
          </p:txBody>
        </p:sp>
        <p:sp>
          <p:nvSpPr>
            <p:cNvPr id="9" name="Freeform 46"/>
            <p:cNvSpPr>
              <a:spLocks noChangeArrowheads="1"/>
            </p:cNvSpPr>
            <p:nvPr/>
          </p:nvSpPr>
          <p:spPr bwMode="auto">
            <a:xfrm>
              <a:off x="7670885" y="4421006"/>
              <a:ext cx="111402" cy="142156"/>
            </a:xfrm>
            <a:custGeom>
              <a:avLst/>
              <a:gdLst>
                <a:gd name="T0" fmla="*/ 211 w 212"/>
                <a:gd name="T1" fmla="*/ 158 h 267"/>
                <a:gd name="T2" fmla="*/ 106 w 212"/>
                <a:gd name="T3" fmla="*/ 0 h 267"/>
                <a:gd name="T4" fmla="*/ 0 w 212"/>
                <a:gd name="T5" fmla="*/ 158 h 267"/>
                <a:gd name="T6" fmla="*/ 49 w 212"/>
                <a:gd name="T7" fmla="*/ 158 h 267"/>
                <a:gd name="T8" fmla="*/ 49 w 212"/>
                <a:gd name="T9" fmla="*/ 266 h 267"/>
                <a:gd name="T10" fmla="*/ 158 w 212"/>
                <a:gd name="T11" fmla="*/ 266 h 267"/>
                <a:gd name="T12" fmla="*/ 158 w 212"/>
                <a:gd name="T13" fmla="*/ 158 h 267"/>
                <a:gd name="T14" fmla="*/ 211 w 212"/>
                <a:gd name="T15" fmla="*/ 158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2" h="267">
                  <a:moveTo>
                    <a:pt x="211" y="158"/>
                  </a:moveTo>
                  <a:lnTo>
                    <a:pt x="106" y="0"/>
                  </a:lnTo>
                  <a:lnTo>
                    <a:pt x="0" y="158"/>
                  </a:lnTo>
                  <a:lnTo>
                    <a:pt x="49" y="158"/>
                  </a:lnTo>
                  <a:lnTo>
                    <a:pt x="49" y="266"/>
                  </a:lnTo>
                  <a:lnTo>
                    <a:pt x="158" y="266"/>
                  </a:lnTo>
                  <a:lnTo>
                    <a:pt x="158" y="158"/>
                  </a:lnTo>
                  <a:lnTo>
                    <a:pt x="211" y="158"/>
                  </a:lnTo>
                </a:path>
              </a:pathLst>
            </a:custGeom>
            <a:solidFill>
              <a:srgbClr val="F9F9F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595A5C"/>
                  </a:solidFill>
                  <a:bevel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000" dirty="0">
                <a:latin typeface="楷体" panose="02010609060101010101" pitchFamily="49" charset="-122"/>
                <a:ea typeface="楷体" panose="02010609060101010101" pitchFamily="49" charset="-122"/>
                <a:cs typeface="全字库正楷体" panose="02010604000101010101" pitchFamily="2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5827951" y="2472803"/>
            <a:ext cx="623380" cy="620749"/>
            <a:chOff x="5827951" y="2472803"/>
            <a:chExt cx="623380" cy="620749"/>
          </a:xfrm>
        </p:grpSpPr>
        <p:sp>
          <p:nvSpPr>
            <p:cNvPr id="11" name="Freeform 44"/>
            <p:cNvSpPr>
              <a:spLocks noChangeArrowheads="1"/>
            </p:cNvSpPr>
            <p:nvPr/>
          </p:nvSpPr>
          <p:spPr bwMode="auto">
            <a:xfrm>
              <a:off x="5827951" y="2472803"/>
              <a:ext cx="623380" cy="620749"/>
            </a:xfrm>
            <a:custGeom>
              <a:avLst/>
              <a:gdLst>
                <a:gd name="T0" fmla="*/ 1163 w 1164"/>
                <a:gd name="T1" fmla="*/ 579 h 1161"/>
                <a:gd name="T2" fmla="*/ 1163 w 1164"/>
                <a:gd name="T3" fmla="*/ 579 h 1161"/>
                <a:gd name="T4" fmla="*/ 580 w 1164"/>
                <a:gd name="T5" fmla="*/ 1160 h 1161"/>
                <a:gd name="T6" fmla="*/ 0 w 1164"/>
                <a:gd name="T7" fmla="*/ 579 h 1161"/>
                <a:gd name="T8" fmla="*/ 580 w 1164"/>
                <a:gd name="T9" fmla="*/ 0 h 1161"/>
                <a:gd name="T10" fmla="*/ 1163 w 1164"/>
                <a:gd name="T11" fmla="*/ 579 h 1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64" h="1161">
                  <a:moveTo>
                    <a:pt x="1163" y="579"/>
                  </a:moveTo>
                  <a:lnTo>
                    <a:pt x="1163" y="579"/>
                  </a:lnTo>
                  <a:cubicBezTo>
                    <a:pt x="1163" y="902"/>
                    <a:pt x="903" y="1160"/>
                    <a:pt x="580" y="1160"/>
                  </a:cubicBezTo>
                  <a:cubicBezTo>
                    <a:pt x="261" y="1160"/>
                    <a:pt x="0" y="902"/>
                    <a:pt x="0" y="579"/>
                  </a:cubicBezTo>
                  <a:cubicBezTo>
                    <a:pt x="0" y="260"/>
                    <a:pt x="261" y="0"/>
                    <a:pt x="580" y="0"/>
                  </a:cubicBezTo>
                  <a:cubicBezTo>
                    <a:pt x="903" y="0"/>
                    <a:pt x="1163" y="260"/>
                    <a:pt x="1163" y="579"/>
                  </a:cubicBez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000" dirty="0">
                <a:latin typeface="楷体" panose="02010609060101010101" pitchFamily="49" charset="-122"/>
                <a:ea typeface="楷体" panose="02010609060101010101" pitchFamily="49" charset="-122"/>
                <a:cs typeface="全字库正楷体" panose="02010604000101010101" pitchFamily="2" charset="-122"/>
              </a:endParaRPr>
            </a:p>
          </p:txBody>
        </p:sp>
        <p:sp>
          <p:nvSpPr>
            <p:cNvPr id="12" name="Freeform 48"/>
            <p:cNvSpPr>
              <a:spLocks noChangeArrowheads="1"/>
            </p:cNvSpPr>
            <p:nvPr/>
          </p:nvSpPr>
          <p:spPr bwMode="auto">
            <a:xfrm>
              <a:off x="6010461" y="2588897"/>
              <a:ext cx="263099" cy="383822"/>
            </a:xfrm>
            <a:custGeom>
              <a:avLst/>
              <a:gdLst>
                <a:gd name="T0" fmla="*/ 248 w 495"/>
                <a:gd name="T1" fmla="*/ 0 h 717"/>
                <a:gd name="T2" fmla="*/ 248 w 495"/>
                <a:gd name="T3" fmla="*/ 0 h 717"/>
                <a:gd name="T4" fmla="*/ 0 w 495"/>
                <a:gd name="T5" fmla="*/ 248 h 717"/>
                <a:gd name="T6" fmla="*/ 221 w 495"/>
                <a:gd name="T7" fmla="*/ 697 h 717"/>
                <a:gd name="T8" fmla="*/ 273 w 495"/>
                <a:gd name="T9" fmla="*/ 697 h 717"/>
                <a:gd name="T10" fmla="*/ 494 w 495"/>
                <a:gd name="T11" fmla="*/ 248 h 717"/>
                <a:gd name="T12" fmla="*/ 248 w 495"/>
                <a:gd name="T13" fmla="*/ 0 h 717"/>
                <a:gd name="T14" fmla="*/ 248 w 495"/>
                <a:gd name="T15" fmla="*/ 431 h 717"/>
                <a:gd name="T16" fmla="*/ 248 w 495"/>
                <a:gd name="T17" fmla="*/ 431 h 717"/>
                <a:gd name="T18" fmla="*/ 75 w 495"/>
                <a:gd name="T19" fmla="*/ 257 h 717"/>
                <a:gd name="T20" fmla="*/ 248 w 495"/>
                <a:gd name="T21" fmla="*/ 83 h 717"/>
                <a:gd name="T22" fmla="*/ 419 w 495"/>
                <a:gd name="T23" fmla="*/ 257 h 717"/>
                <a:gd name="T24" fmla="*/ 248 w 495"/>
                <a:gd name="T25" fmla="*/ 431 h 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95" h="717">
                  <a:moveTo>
                    <a:pt x="248" y="0"/>
                  </a:moveTo>
                  <a:lnTo>
                    <a:pt x="248" y="0"/>
                  </a:lnTo>
                  <a:cubicBezTo>
                    <a:pt x="109" y="0"/>
                    <a:pt x="0" y="108"/>
                    <a:pt x="0" y="248"/>
                  </a:cubicBezTo>
                  <a:cubicBezTo>
                    <a:pt x="0" y="384"/>
                    <a:pt x="221" y="697"/>
                    <a:pt x="221" y="697"/>
                  </a:cubicBezTo>
                  <a:cubicBezTo>
                    <a:pt x="236" y="716"/>
                    <a:pt x="258" y="716"/>
                    <a:pt x="273" y="697"/>
                  </a:cubicBezTo>
                  <a:cubicBezTo>
                    <a:pt x="273" y="697"/>
                    <a:pt x="494" y="384"/>
                    <a:pt x="494" y="248"/>
                  </a:cubicBezTo>
                  <a:cubicBezTo>
                    <a:pt x="494" y="108"/>
                    <a:pt x="385" y="0"/>
                    <a:pt x="248" y="0"/>
                  </a:cubicBezTo>
                  <a:close/>
                  <a:moveTo>
                    <a:pt x="248" y="431"/>
                  </a:moveTo>
                  <a:lnTo>
                    <a:pt x="248" y="431"/>
                  </a:lnTo>
                  <a:cubicBezTo>
                    <a:pt x="152" y="431"/>
                    <a:pt x="75" y="353"/>
                    <a:pt x="75" y="257"/>
                  </a:cubicBezTo>
                  <a:cubicBezTo>
                    <a:pt x="75" y="161"/>
                    <a:pt x="152" y="83"/>
                    <a:pt x="248" y="83"/>
                  </a:cubicBezTo>
                  <a:cubicBezTo>
                    <a:pt x="341" y="83"/>
                    <a:pt x="419" y="161"/>
                    <a:pt x="419" y="257"/>
                  </a:cubicBezTo>
                  <a:cubicBezTo>
                    <a:pt x="419" y="353"/>
                    <a:pt x="341" y="431"/>
                    <a:pt x="248" y="431"/>
                  </a:cubicBezTo>
                  <a:close/>
                </a:path>
              </a:pathLst>
            </a:custGeom>
            <a:solidFill>
              <a:srgbClr val="F9F9F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595A5C"/>
                  </a:solidFill>
                  <a:bevel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000" dirty="0">
                <a:latin typeface="楷体" panose="02010609060101010101" pitchFamily="49" charset="-122"/>
                <a:ea typeface="楷体" panose="02010609060101010101" pitchFamily="49" charset="-122"/>
                <a:cs typeface="全字库正楷体" panose="02010604000101010101" pitchFamily="2" charset="-122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2719457" y="3808543"/>
            <a:ext cx="621009" cy="623118"/>
            <a:chOff x="2719457" y="3808543"/>
            <a:chExt cx="621009" cy="623118"/>
          </a:xfrm>
        </p:grpSpPr>
        <p:sp>
          <p:nvSpPr>
            <p:cNvPr id="14" name="Freeform 43"/>
            <p:cNvSpPr>
              <a:spLocks noChangeArrowheads="1"/>
            </p:cNvSpPr>
            <p:nvPr/>
          </p:nvSpPr>
          <p:spPr bwMode="auto">
            <a:xfrm>
              <a:off x="2719457" y="3808543"/>
              <a:ext cx="621009" cy="623118"/>
            </a:xfrm>
            <a:custGeom>
              <a:avLst/>
              <a:gdLst>
                <a:gd name="T0" fmla="*/ 1160 w 1161"/>
                <a:gd name="T1" fmla="*/ 581 h 1162"/>
                <a:gd name="T2" fmla="*/ 1160 w 1161"/>
                <a:gd name="T3" fmla="*/ 581 h 1162"/>
                <a:gd name="T4" fmla="*/ 580 w 1161"/>
                <a:gd name="T5" fmla="*/ 1161 h 1162"/>
                <a:gd name="T6" fmla="*/ 0 w 1161"/>
                <a:gd name="T7" fmla="*/ 581 h 1162"/>
                <a:gd name="T8" fmla="*/ 580 w 1161"/>
                <a:gd name="T9" fmla="*/ 0 h 1162"/>
                <a:gd name="T10" fmla="*/ 1160 w 1161"/>
                <a:gd name="T11" fmla="*/ 581 h 1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61" h="1162">
                  <a:moveTo>
                    <a:pt x="1160" y="581"/>
                  </a:moveTo>
                  <a:lnTo>
                    <a:pt x="1160" y="581"/>
                  </a:lnTo>
                  <a:cubicBezTo>
                    <a:pt x="1160" y="900"/>
                    <a:pt x="900" y="1161"/>
                    <a:pt x="580" y="1161"/>
                  </a:cubicBezTo>
                  <a:cubicBezTo>
                    <a:pt x="257" y="1161"/>
                    <a:pt x="0" y="900"/>
                    <a:pt x="0" y="581"/>
                  </a:cubicBezTo>
                  <a:cubicBezTo>
                    <a:pt x="0" y="258"/>
                    <a:pt x="257" y="0"/>
                    <a:pt x="580" y="0"/>
                  </a:cubicBezTo>
                  <a:cubicBezTo>
                    <a:pt x="900" y="0"/>
                    <a:pt x="1160" y="258"/>
                    <a:pt x="1160" y="581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000" dirty="0">
                <a:latin typeface="楷体" panose="02010609060101010101" pitchFamily="49" charset="-122"/>
                <a:ea typeface="楷体" panose="02010609060101010101" pitchFamily="49" charset="-122"/>
                <a:cs typeface="全字库正楷体" panose="02010604000101010101" pitchFamily="2" charset="-122"/>
              </a:endParaRPr>
            </a:p>
          </p:txBody>
        </p:sp>
        <p:sp>
          <p:nvSpPr>
            <p:cNvPr id="15" name="Freeform 49"/>
            <p:cNvSpPr>
              <a:spLocks noChangeArrowheads="1"/>
            </p:cNvSpPr>
            <p:nvPr/>
          </p:nvSpPr>
          <p:spPr bwMode="auto">
            <a:xfrm>
              <a:off x="2849889" y="3924565"/>
              <a:ext cx="374501" cy="374345"/>
            </a:xfrm>
            <a:custGeom>
              <a:avLst/>
              <a:gdLst>
                <a:gd name="T0" fmla="*/ 350 w 702"/>
                <a:gd name="T1" fmla="*/ 0 h 702"/>
                <a:gd name="T2" fmla="*/ 350 w 702"/>
                <a:gd name="T3" fmla="*/ 0 h 702"/>
                <a:gd name="T4" fmla="*/ 0 w 702"/>
                <a:gd name="T5" fmla="*/ 350 h 702"/>
                <a:gd name="T6" fmla="*/ 350 w 702"/>
                <a:gd name="T7" fmla="*/ 701 h 702"/>
                <a:gd name="T8" fmla="*/ 701 w 702"/>
                <a:gd name="T9" fmla="*/ 350 h 702"/>
                <a:gd name="T10" fmla="*/ 350 w 702"/>
                <a:gd name="T11" fmla="*/ 0 h 702"/>
                <a:gd name="T12" fmla="*/ 509 w 702"/>
                <a:gd name="T13" fmla="*/ 604 h 702"/>
                <a:gd name="T14" fmla="*/ 509 w 702"/>
                <a:gd name="T15" fmla="*/ 604 h 702"/>
                <a:gd name="T16" fmla="*/ 484 w 702"/>
                <a:gd name="T17" fmla="*/ 561 h 702"/>
                <a:gd name="T18" fmla="*/ 469 w 702"/>
                <a:gd name="T19" fmla="*/ 573 h 702"/>
                <a:gd name="T20" fmla="*/ 493 w 702"/>
                <a:gd name="T21" fmla="*/ 614 h 702"/>
                <a:gd name="T22" fmla="*/ 372 w 702"/>
                <a:gd name="T23" fmla="*/ 651 h 702"/>
                <a:gd name="T24" fmla="*/ 372 w 702"/>
                <a:gd name="T25" fmla="*/ 602 h 702"/>
                <a:gd name="T26" fmla="*/ 329 w 702"/>
                <a:gd name="T27" fmla="*/ 602 h 702"/>
                <a:gd name="T28" fmla="*/ 329 w 702"/>
                <a:gd name="T29" fmla="*/ 651 h 702"/>
                <a:gd name="T30" fmla="*/ 208 w 702"/>
                <a:gd name="T31" fmla="*/ 614 h 702"/>
                <a:gd name="T32" fmla="*/ 233 w 702"/>
                <a:gd name="T33" fmla="*/ 573 h 702"/>
                <a:gd name="T34" fmla="*/ 217 w 702"/>
                <a:gd name="T35" fmla="*/ 561 h 702"/>
                <a:gd name="T36" fmla="*/ 192 w 702"/>
                <a:gd name="T37" fmla="*/ 604 h 702"/>
                <a:gd name="T38" fmla="*/ 96 w 702"/>
                <a:gd name="T39" fmla="*/ 508 h 702"/>
                <a:gd name="T40" fmla="*/ 140 w 702"/>
                <a:gd name="T41" fmla="*/ 483 h 702"/>
                <a:gd name="T42" fmla="*/ 130 w 702"/>
                <a:gd name="T43" fmla="*/ 468 h 702"/>
                <a:gd name="T44" fmla="*/ 87 w 702"/>
                <a:gd name="T45" fmla="*/ 493 h 702"/>
                <a:gd name="T46" fmla="*/ 53 w 702"/>
                <a:gd name="T47" fmla="*/ 372 h 702"/>
                <a:gd name="T48" fmla="*/ 102 w 702"/>
                <a:gd name="T49" fmla="*/ 372 h 702"/>
                <a:gd name="T50" fmla="*/ 102 w 702"/>
                <a:gd name="T51" fmla="*/ 331 h 702"/>
                <a:gd name="T52" fmla="*/ 53 w 702"/>
                <a:gd name="T53" fmla="*/ 331 h 702"/>
                <a:gd name="T54" fmla="*/ 87 w 702"/>
                <a:gd name="T55" fmla="*/ 210 h 702"/>
                <a:gd name="T56" fmla="*/ 130 w 702"/>
                <a:gd name="T57" fmla="*/ 235 h 702"/>
                <a:gd name="T58" fmla="*/ 140 w 702"/>
                <a:gd name="T59" fmla="*/ 216 h 702"/>
                <a:gd name="T60" fmla="*/ 96 w 702"/>
                <a:gd name="T61" fmla="*/ 192 h 702"/>
                <a:gd name="T62" fmla="*/ 192 w 702"/>
                <a:gd name="T63" fmla="*/ 96 h 702"/>
                <a:gd name="T64" fmla="*/ 217 w 702"/>
                <a:gd name="T65" fmla="*/ 139 h 702"/>
                <a:gd name="T66" fmla="*/ 236 w 702"/>
                <a:gd name="T67" fmla="*/ 130 h 702"/>
                <a:gd name="T68" fmla="*/ 208 w 702"/>
                <a:gd name="T69" fmla="*/ 86 h 702"/>
                <a:gd name="T70" fmla="*/ 329 w 702"/>
                <a:gd name="T71" fmla="*/ 52 h 702"/>
                <a:gd name="T72" fmla="*/ 329 w 702"/>
                <a:gd name="T73" fmla="*/ 105 h 702"/>
                <a:gd name="T74" fmla="*/ 372 w 702"/>
                <a:gd name="T75" fmla="*/ 105 h 702"/>
                <a:gd name="T76" fmla="*/ 372 w 702"/>
                <a:gd name="T77" fmla="*/ 52 h 702"/>
                <a:gd name="T78" fmla="*/ 493 w 702"/>
                <a:gd name="T79" fmla="*/ 86 h 702"/>
                <a:gd name="T80" fmla="*/ 469 w 702"/>
                <a:gd name="T81" fmla="*/ 130 h 702"/>
                <a:gd name="T82" fmla="*/ 484 w 702"/>
                <a:gd name="T83" fmla="*/ 139 h 702"/>
                <a:gd name="T84" fmla="*/ 509 w 702"/>
                <a:gd name="T85" fmla="*/ 96 h 702"/>
                <a:gd name="T86" fmla="*/ 605 w 702"/>
                <a:gd name="T87" fmla="*/ 192 h 702"/>
                <a:gd name="T88" fmla="*/ 562 w 702"/>
                <a:gd name="T89" fmla="*/ 216 h 702"/>
                <a:gd name="T90" fmla="*/ 574 w 702"/>
                <a:gd name="T91" fmla="*/ 235 h 702"/>
                <a:gd name="T92" fmla="*/ 615 w 702"/>
                <a:gd name="T93" fmla="*/ 210 h 702"/>
                <a:gd name="T94" fmla="*/ 652 w 702"/>
                <a:gd name="T95" fmla="*/ 331 h 702"/>
                <a:gd name="T96" fmla="*/ 599 w 702"/>
                <a:gd name="T97" fmla="*/ 331 h 702"/>
                <a:gd name="T98" fmla="*/ 599 w 702"/>
                <a:gd name="T99" fmla="*/ 372 h 702"/>
                <a:gd name="T100" fmla="*/ 652 w 702"/>
                <a:gd name="T101" fmla="*/ 372 h 702"/>
                <a:gd name="T102" fmla="*/ 615 w 702"/>
                <a:gd name="T103" fmla="*/ 493 h 702"/>
                <a:gd name="T104" fmla="*/ 574 w 702"/>
                <a:gd name="T105" fmla="*/ 468 h 702"/>
                <a:gd name="T106" fmla="*/ 562 w 702"/>
                <a:gd name="T107" fmla="*/ 483 h 702"/>
                <a:gd name="T108" fmla="*/ 605 w 702"/>
                <a:gd name="T109" fmla="*/ 508 h 702"/>
                <a:gd name="T110" fmla="*/ 509 w 702"/>
                <a:gd name="T111" fmla="*/ 604 h 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02" h="702">
                  <a:moveTo>
                    <a:pt x="350" y="0"/>
                  </a:moveTo>
                  <a:lnTo>
                    <a:pt x="350" y="0"/>
                  </a:lnTo>
                  <a:cubicBezTo>
                    <a:pt x="158" y="0"/>
                    <a:pt x="0" y="158"/>
                    <a:pt x="0" y="350"/>
                  </a:cubicBezTo>
                  <a:cubicBezTo>
                    <a:pt x="0" y="542"/>
                    <a:pt x="158" y="701"/>
                    <a:pt x="350" y="701"/>
                  </a:cubicBezTo>
                  <a:cubicBezTo>
                    <a:pt x="543" y="701"/>
                    <a:pt x="701" y="542"/>
                    <a:pt x="701" y="350"/>
                  </a:cubicBezTo>
                  <a:cubicBezTo>
                    <a:pt x="701" y="158"/>
                    <a:pt x="543" y="0"/>
                    <a:pt x="350" y="0"/>
                  </a:cubicBezTo>
                  <a:close/>
                  <a:moveTo>
                    <a:pt x="509" y="604"/>
                  </a:moveTo>
                  <a:lnTo>
                    <a:pt x="509" y="604"/>
                  </a:lnTo>
                  <a:cubicBezTo>
                    <a:pt x="484" y="561"/>
                    <a:pt x="484" y="561"/>
                    <a:pt x="484" y="561"/>
                  </a:cubicBezTo>
                  <a:cubicBezTo>
                    <a:pt x="469" y="573"/>
                    <a:pt x="469" y="573"/>
                    <a:pt x="469" y="573"/>
                  </a:cubicBezTo>
                  <a:cubicBezTo>
                    <a:pt x="493" y="614"/>
                    <a:pt x="493" y="614"/>
                    <a:pt x="493" y="614"/>
                  </a:cubicBezTo>
                  <a:cubicBezTo>
                    <a:pt x="456" y="635"/>
                    <a:pt x="416" y="648"/>
                    <a:pt x="372" y="651"/>
                  </a:cubicBezTo>
                  <a:cubicBezTo>
                    <a:pt x="372" y="602"/>
                    <a:pt x="372" y="602"/>
                    <a:pt x="372" y="602"/>
                  </a:cubicBezTo>
                  <a:cubicBezTo>
                    <a:pt x="329" y="602"/>
                    <a:pt x="329" y="602"/>
                    <a:pt x="329" y="602"/>
                  </a:cubicBezTo>
                  <a:cubicBezTo>
                    <a:pt x="329" y="651"/>
                    <a:pt x="329" y="651"/>
                    <a:pt x="329" y="651"/>
                  </a:cubicBezTo>
                  <a:cubicBezTo>
                    <a:pt x="286" y="648"/>
                    <a:pt x="245" y="635"/>
                    <a:pt x="208" y="614"/>
                  </a:cubicBezTo>
                  <a:cubicBezTo>
                    <a:pt x="233" y="573"/>
                    <a:pt x="233" y="573"/>
                    <a:pt x="233" y="573"/>
                  </a:cubicBezTo>
                  <a:cubicBezTo>
                    <a:pt x="217" y="561"/>
                    <a:pt x="217" y="561"/>
                    <a:pt x="217" y="561"/>
                  </a:cubicBezTo>
                  <a:cubicBezTo>
                    <a:pt x="192" y="604"/>
                    <a:pt x="192" y="604"/>
                    <a:pt x="192" y="604"/>
                  </a:cubicBezTo>
                  <a:cubicBezTo>
                    <a:pt x="152" y="580"/>
                    <a:pt x="121" y="549"/>
                    <a:pt x="96" y="508"/>
                  </a:cubicBezTo>
                  <a:cubicBezTo>
                    <a:pt x="140" y="483"/>
                    <a:pt x="140" y="483"/>
                    <a:pt x="140" y="483"/>
                  </a:cubicBezTo>
                  <a:cubicBezTo>
                    <a:pt x="130" y="468"/>
                    <a:pt x="130" y="468"/>
                    <a:pt x="130" y="468"/>
                  </a:cubicBezTo>
                  <a:cubicBezTo>
                    <a:pt x="87" y="493"/>
                    <a:pt x="87" y="493"/>
                    <a:pt x="87" y="493"/>
                  </a:cubicBezTo>
                  <a:cubicBezTo>
                    <a:pt x="65" y="456"/>
                    <a:pt x="56" y="406"/>
                    <a:pt x="53" y="372"/>
                  </a:cubicBezTo>
                  <a:cubicBezTo>
                    <a:pt x="102" y="372"/>
                    <a:pt x="102" y="372"/>
                    <a:pt x="102" y="372"/>
                  </a:cubicBezTo>
                  <a:cubicBezTo>
                    <a:pt x="102" y="331"/>
                    <a:pt x="102" y="331"/>
                    <a:pt x="102" y="331"/>
                  </a:cubicBezTo>
                  <a:cubicBezTo>
                    <a:pt x="53" y="331"/>
                    <a:pt x="53" y="331"/>
                    <a:pt x="53" y="331"/>
                  </a:cubicBezTo>
                  <a:cubicBezTo>
                    <a:pt x="56" y="288"/>
                    <a:pt x="65" y="245"/>
                    <a:pt x="87" y="210"/>
                  </a:cubicBezTo>
                  <a:cubicBezTo>
                    <a:pt x="130" y="235"/>
                    <a:pt x="130" y="235"/>
                    <a:pt x="130" y="235"/>
                  </a:cubicBezTo>
                  <a:cubicBezTo>
                    <a:pt x="140" y="216"/>
                    <a:pt x="140" y="216"/>
                    <a:pt x="140" y="216"/>
                  </a:cubicBezTo>
                  <a:cubicBezTo>
                    <a:pt x="96" y="192"/>
                    <a:pt x="96" y="192"/>
                    <a:pt x="96" y="192"/>
                  </a:cubicBezTo>
                  <a:cubicBezTo>
                    <a:pt x="121" y="152"/>
                    <a:pt x="152" y="121"/>
                    <a:pt x="192" y="96"/>
                  </a:cubicBezTo>
                  <a:cubicBezTo>
                    <a:pt x="217" y="139"/>
                    <a:pt x="217" y="139"/>
                    <a:pt x="217" y="139"/>
                  </a:cubicBezTo>
                  <a:cubicBezTo>
                    <a:pt x="236" y="130"/>
                    <a:pt x="236" y="130"/>
                    <a:pt x="236" y="130"/>
                  </a:cubicBezTo>
                  <a:cubicBezTo>
                    <a:pt x="208" y="86"/>
                    <a:pt x="208" y="86"/>
                    <a:pt x="208" y="86"/>
                  </a:cubicBezTo>
                  <a:cubicBezTo>
                    <a:pt x="245" y="65"/>
                    <a:pt x="286" y="55"/>
                    <a:pt x="329" y="52"/>
                  </a:cubicBezTo>
                  <a:cubicBezTo>
                    <a:pt x="329" y="105"/>
                    <a:pt x="329" y="105"/>
                    <a:pt x="329" y="105"/>
                  </a:cubicBezTo>
                  <a:cubicBezTo>
                    <a:pt x="372" y="105"/>
                    <a:pt x="372" y="105"/>
                    <a:pt x="372" y="105"/>
                  </a:cubicBezTo>
                  <a:cubicBezTo>
                    <a:pt x="372" y="52"/>
                    <a:pt x="372" y="52"/>
                    <a:pt x="372" y="52"/>
                  </a:cubicBezTo>
                  <a:cubicBezTo>
                    <a:pt x="416" y="55"/>
                    <a:pt x="456" y="65"/>
                    <a:pt x="493" y="86"/>
                  </a:cubicBezTo>
                  <a:cubicBezTo>
                    <a:pt x="469" y="130"/>
                    <a:pt x="469" y="130"/>
                    <a:pt x="469" y="130"/>
                  </a:cubicBezTo>
                  <a:cubicBezTo>
                    <a:pt x="484" y="139"/>
                    <a:pt x="484" y="139"/>
                    <a:pt x="484" y="139"/>
                  </a:cubicBezTo>
                  <a:cubicBezTo>
                    <a:pt x="509" y="96"/>
                    <a:pt x="509" y="96"/>
                    <a:pt x="509" y="96"/>
                  </a:cubicBezTo>
                  <a:cubicBezTo>
                    <a:pt x="549" y="121"/>
                    <a:pt x="580" y="152"/>
                    <a:pt x="605" y="192"/>
                  </a:cubicBezTo>
                  <a:cubicBezTo>
                    <a:pt x="562" y="216"/>
                    <a:pt x="562" y="216"/>
                    <a:pt x="562" y="216"/>
                  </a:cubicBezTo>
                  <a:cubicBezTo>
                    <a:pt x="574" y="235"/>
                    <a:pt x="574" y="235"/>
                    <a:pt x="574" y="235"/>
                  </a:cubicBezTo>
                  <a:cubicBezTo>
                    <a:pt x="615" y="210"/>
                    <a:pt x="615" y="210"/>
                    <a:pt x="615" y="210"/>
                  </a:cubicBezTo>
                  <a:cubicBezTo>
                    <a:pt x="636" y="245"/>
                    <a:pt x="648" y="288"/>
                    <a:pt x="652" y="331"/>
                  </a:cubicBezTo>
                  <a:cubicBezTo>
                    <a:pt x="599" y="331"/>
                    <a:pt x="599" y="331"/>
                    <a:pt x="599" y="331"/>
                  </a:cubicBezTo>
                  <a:cubicBezTo>
                    <a:pt x="599" y="372"/>
                    <a:pt x="599" y="372"/>
                    <a:pt x="599" y="372"/>
                  </a:cubicBezTo>
                  <a:cubicBezTo>
                    <a:pt x="652" y="372"/>
                    <a:pt x="652" y="372"/>
                    <a:pt x="652" y="372"/>
                  </a:cubicBezTo>
                  <a:cubicBezTo>
                    <a:pt x="648" y="406"/>
                    <a:pt x="636" y="456"/>
                    <a:pt x="615" y="493"/>
                  </a:cubicBezTo>
                  <a:cubicBezTo>
                    <a:pt x="574" y="468"/>
                    <a:pt x="574" y="468"/>
                    <a:pt x="574" y="468"/>
                  </a:cubicBezTo>
                  <a:cubicBezTo>
                    <a:pt x="562" y="483"/>
                    <a:pt x="562" y="483"/>
                    <a:pt x="562" y="483"/>
                  </a:cubicBezTo>
                  <a:cubicBezTo>
                    <a:pt x="605" y="508"/>
                    <a:pt x="605" y="508"/>
                    <a:pt x="605" y="508"/>
                  </a:cubicBezTo>
                  <a:cubicBezTo>
                    <a:pt x="580" y="549"/>
                    <a:pt x="549" y="580"/>
                    <a:pt x="509" y="604"/>
                  </a:cubicBezTo>
                  <a:close/>
                </a:path>
              </a:pathLst>
            </a:custGeom>
            <a:solidFill>
              <a:srgbClr val="F9F9F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595A5C"/>
                  </a:solidFill>
                  <a:bevel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000" dirty="0">
                <a:latin typeface="楷体" panose="02010609060101010101" pitchFamily="49" charset="-122"/>
                <a:ea typeface="楷体" panose="02010609060101010101" pitchFamily="49" charset="-122"/>
                <a:cs typeface="全字库正楷体" panose="02010604000101010101" pitchFamily="2" charset="-122"/>
              </a:endParaRPr>
            </a:p>
          </p:txBody>
        </p:sp>
        <p:sp>
          <p:nvSpPr>
            <p:cNvPr id="16" name="Freeform 50"/>
            <p:cNvSpPr>
              <a:spLocks noChangeArrowheads="1"/>
            </p:cNvSpPr>
            <p:nvPr/>
          </p:nvSpPr>
          <p:spPr bwMode="auto">
            <a:xfrm>
              <a:off x="3013370" y="4019408"/>
              <a:ext cx="87700" cy="116094"/>
            </a:xfrm>
            <a:custGeom>
              <a:avLst/>
              <a:gdLst>
                <a:gd name="T0" fmla="*/ 16 w 169"/>
                <a:gd name="T1" fmla="*/ 0 h 221"/>
                <a:gd name="T2" fmla="*/ 16 w 169"/>
                <a:gd name="T3" fmla="*/ 0 h 221"/>
                <a:gd name="T4" fmla="*/ 18 w 169"/>
                <a:gd name="T5" fmla="*/ 24 h 221"/>
                <a:gd name="T6" fmla="*/ 22 w 169"/>
                <a:gd name="T7" fmla="*/ 49 h 221"/>
                <a:gd name="T8" fmla="*/ 25 w 169"/>
                <a:gd name="T9" fmla="*/ 74 h 221"/>
                <a:gd name="T10" fmla="*/ 28 w 169"/>
                <a:gd name="T11" fmla="*/ 102 h 221"/>
                <a:gd name="T12" fmla="*/ 28 w 169"/>
                <a:gd name="T13" fmla="*/ 204 h 221"/>
                <a:gd name="T14" fmla="*/ 16 w 169"/>
                <a:gd name="T15" fmla="*/ 189 h 221"/>
                <a:gd name="T16" fmla="*/ 90 w 169"/>
                <a:gd name="T17" fmla="*/ 192 h 221"/>
                <a:gd name="T18" fmla="*/ 112 w 169"/>
                <a:gd name="T19" fmla="*/ 195 h 221"/>
                <a:gd name="T20" fmla="*/ 131 w 169"/>
                <a:gd name="T21" fmla="*/ 198 h 221"/>
                <a:gd name="T22" fmla="*/ 168 w 169"/>
                <a:gd name="T23" fmla="*/ 204 h 221"/>
                <a:gd name="T24" fmla="*/ 131 w 169"/>
                <a:gd name="T25" fmla="*/ 210 h 221"/>
                <a:gd name="T26" fmla="*/ 112 w 169"/>
                <a:gd name="T27" fmla="*/ 214 h 221"/>
                <a:gd name="T28" fmla="*/ 90 w 169"/>
                <a:gd name="T29" fmla="*/ 214 h 221"/>
                <a:gd name="T30" fmla="*/ 16 w 169"/>
                <a:gd name="T31" fmla="*/ 216 h 221"/>
                <a:gd name="T32" fmla="*/ 0 w 169"/>
                <a:gd name="T33" fmla="*/ 220 h 221"/>
                <a:gd name="T34" fmla="*/ 0 w 169"/>
                <a:gd name="T35" fmla="*/ 204 h 221"/>
                <a:gd name="T36" fmla="*/ 0 w 169"/>
                <a:gd name="T37" fmla="*/ 102 h 221"/>
                <a:gd name="T38" fmla="*/ 3 w 169"/>
                <a:gd name="T39" fmla="*/ 74 h 221"/>
                <a:gd name="T40" fmla="*/ 6 w 169"/>
                <a:gd name="T41" fmla="*/ 49 h 221"/>
                <a:gd name="T42" fmla="*/ 9 w 169"/>
                <a:gd name="T43" fmla="*/ 24 h 221"/>
                <a:gd name="T44" fmla="*/ 16 w 169"/>
                <a:gd name="T45" fmla="*/ 0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9" h="221">
                  <a:moveTo>
                    <a:pt x="16" y="0"/>
                  </a:moveTo>
                  <a:lnTo>
                    <a:pt x="16" y="0"/>
                  </a:lnTo>
                  <a:cubicBezTo>
                    <a:pt x="16" y="6"/>
                    <a:pt x="18" y="15"/>
                    <a:pt x="18" y="24"/>
                  </a:cubicBezTo>
                  <a:cubicBezTo>
                    <a:pt x="18" y="33"/>
                    <a:pt x="22" y="40"/>
                    <a:pt x="22" y="49"/>
                  </a:cubicBezTo>
                  <a:cubicBezTo>
                    <a:pt x="22" y="58"/>
                    <a:pt x="25" y="68"/>
                    <a:pt x="25" y="74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8" y="136"/>
                    <a:pt x="28" y="170"/>
                    <a:pt x="28" y="204"/>
                  </a:cubicBezTo>
                  <a:cubicBezTo>
                    <a:pt x="16" y="189"/>
                    <a:pt x="16" y="189"/>
                    <a:pt x="16" y="189"/>
                  </a:cubicBezTo>
                  <a:cubicBezTo>
                    <a:pt x="40" y="189"/>
                    <a:pt x="65" y="192"/>
                    <a:pt x="90" y="192"/>
                  </a:cubicBezTo>
                  <a:cubicBezTo>
                    <a:pt x="99" y="192"/>
                    <a:pt x="106" y="195"/>
                    <a:pt x="112" y="195"/>
                  </a:cubicBezTo>
                  <a:cubicBezTo>
                    <a:pt x="118" y="195"/>
                    <a:pt x="124" y="195"/>
                    <a:pt x="131" y="198"/>
                  </a:cubicBezTo>
                  <a:cubicBezTo>
                    <a:pt x="143" y="198"/>
                    <a:pt x="155" y="201"/>
                    <a:pt x="168" y="204"/>
                  </a:cubicBezTo>
                  <a:cubicBezTo>
                    <a:pt x="155" y="207"/>
                    <a:pt x="143" y="207"/>
                    <a:pt x="131" y="210"/>
                  </a:cubicBezTo>
                  <a:cubicBezTo>
                    <a:pt x="124" y="210"/>
                    <a:pt x="118" y="210"/>
                    <a:pt x="112" y="214"/>
                  </a:cubicBezTo>
                  <a:cubicBezTo>
                    <a:pt x="106" y="214"/>
                    <a:pt x="99" y="214"/>
                    <a:pt x="90" y="214"/>
                  </a:cubicBezTo>
                  <a:cubicBezTo>
                    <a:pt x="65" y="216"/>
                    <a:pt x="40" y="216"/>
                    <a:pt x="16" y="216"/>
                  </a:cubicBezTo>
                  <a:cubicBezTo>
                    <a:pt x="0" y="220"/>
                    <a:pt x="0" y="220"/>
                    <a:pt x="0" y="220"/>
                  </a:cubicBezTo>
                  <a:cubicBezTo>
                    <a:pt x="0" y="204"/>
                    <a:pt x="0" y="204"/>
                    <a:pt x="0" y="204"/>
                  </a:cubicBezTo>
                  <a:cubicBezTo>
                    <a:pt x="0" y="170"/>
                    <a:pt x="0" y="136"/>
                    <a:pt x="0" y="102"/>
                  </a:cubicBezTo>
                  <a:cubicBezTo>
                    <a:pt x="3" y="74"/>
                    <a:pt x="3" y="74"/>
                    <a:pt x="3" y="74"/>
                  </a:cubicBezTo>
                  <a:cubicBezTo>
                    <a:pt x="3" y="68"/>
                    <a:pt x="6" y="58"/>
                    <a:pt x="6" y="49"/>
                  </a:cubicBezTo>
                  <a:cubicBezTo>
                    <a:pt x="6" y="40"/>
                    <a:pt x="9" y="33"/>
                    <a:pt x="9" y="24"/>
                  </a:cubicBezTo>
                  <a:cubicBezTo>
                    <a:pt x="9" y="15"/>
                    <a:pt x="12" y="6"/>
                    <a:pt x="16" y="0"/>
                  </a:cubicBezTo>
                </a:path>
              </a:pathLst>
            </a:custGeom>
            <a:solidFill>
              <a:srgbClr val="F9F9F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595A5C"/>
                  </a:solidFill>
                  <a:bevel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000" dirty="0">
                <a:latin typeface="楷体" panose="02010609060101010101" pitchFamily="49" charset="-122"/>
                <a:ea typeface="楷体" panose="02010609060101010101" pitchFamily="49" charset="-122"/>
                <a:cs typeface="全字库正楷体" panose="02010604000101010101" pitchFamily="2" charset="-122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4754344" y="5076577"/>
            <a:ext cx="621009" cy="620749"/>
            <a:chOff x="4754344" y="5076577"/>
            <a:chExt cx="621009" cy="620749"/>
          </a:xfrm>
        </p:grpSpPr>
        <p:sp>
          <p:nvSpPr>
            <p:cNvPr id="18" name="Freeform 41"/>
            <p:cNvSpPr>
              <a:spLocks noChangeArrowheads="1"/>
            </p:cNvSpPr>
            <p:nvPr/>
          </p:nvSpPr>
          <p:spPr bwMode="auto">
            <a:xfrm>
              <a:off x="4754344" y="5076577"/>
              <a:ext cx="621009" cy="620749"/>
            </a:xfrm>
            <a:custGeom>
              <a:avLst/>
              <a:gdLst>
                <a:gd name="T0" fmla="*/ 1160 w 1161"/>
                <a:gd name="T1" fmla="*/ 1119 h 1161"/>
                <a:gd name="T2" fmla="*/ 1160 w 1161"/>
                <a:gd name="T3" fmla="*/ 1119 h 1161"/>
                <a:gd name="T4" fmla="*/ 1120 w 1161"/>
                <a:gd name="T5" fmla="*/ 1160 h 1161"/>
                <a:gd name="T6" fmla="*/ 40 w 1161"/>
                <a:gd name="T7" fmla="*/ 1160 h 1161"/>
                <a:gd name="T8" fmla="*/ 0 w 1161"/>
                <a:gd name="T9" fmla="*/ 1119 h 1161"/>
                <a:gd name="T10" fmla="*/ 0 w 1161"/>
                <a:gd name="T11" fmla="*/ 40 h 1161"/>
                <a:gd name="T12" fmla="*/ 40 w 1161"/>
                <a:gd name="T13" fmla="*/ 0 h 1161"/>
                <a:gd name="T14" fmla="*/ 1120 w 1161"/>
                <a:gd name="T15" fmla="*/ 0 h 1161"/>
                <a:gd name="T16" fmla="*/ 1160 w 1161"/>
                <a:gd name="T17" fmla="*/ 40 h 1161"/>
                <a:gd name="T18" fmla="*/ 1160 w 1161"/>
                <a:gd name="T19" fmla="*/ 1119 h 1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61" h="1161">
                  <a:moveTo>
                    <a:pt x="1160" y="1119"/>
                  </a:moveTo>
                  <a:lnTo>
                    <a:pt x="1160" y="1119"/>
                  </a:lnTo>
                  <a:cubicBezTo>
                    <a:pt x="1160" y="1141"/>
                    <a:pt x="1141" y="1160"/>
                    <a:pt x="1120" y="1160"/>
                  </a:cubicBezTo>
                  <a:cubicBezTo>
                    <a:pt x="40" y="1160"/>
                    <a:pt x="40" y="1160"/>
                    <a:pt x="40" y="1160"/>
                  </a:cubicBezTo>
                  <a:cubicBezTo>
                    <a:pt x="18" y="1160"/>
                    <a:pt x="0" y="1141"/>
                    <a:pt x="0" y="1119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18"/>
                    <a:pt x="18" y="0"/>
                    <a:pt x="40" y="0"/>
                  </a:cubicBezTo>
                  <a:cubicBezTo>
                    <a:pt x="1120" y="0"/>
                    <a:pt x="1120" y="0"/>
                    <a:pt x="1120" y="0"/>
                  </a:cubicBezTo>
                  <a:cubicBezTo>
                    <a:pt x="1141" y="0"/>
                    <a:pt x="1160" y="18"/>
                    <a:pt x="1160" y="40"/>
                  </a:cubicBezTo>
                  <a:lnTo>
                    <a:pt x="1160" y="1119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000" dirty="0">
                <a:latin typeface="楷体" panose="02010609060101010101" pitchFamily="49" charset="-122"/>
                <a:ea typeface="楷体" panose="02010609060101010101" pitchFamily="49" charset="-122"/>
                <a:cs typeface="全字库正楷体" panose="02010604000101010101" pitchFamily="2" charset="-122"/>
              </a:endParaRPr>
            </a:p>
          </p:txBody>
        </p:sp>
        <p:grpSp>
          <p:nvGrpSpPr>
            <p:cNvPr id="19" name="Group 1"/>
            <p:cNvGrpSpPr/>
            <p:nvPr/>
          </p:nvGrpSpPr>
          <p:grpSpPr>
            <a:xfrm>
              <a:off x="4865747" y="5218733"/>
              <a:ext cx="376872" cy="345914"/>
              <a:chOff x="9914220" y="8470732"/>
              <a:chExt cx="672924" cy="617647"/>
            </a:xfrm>
          </p:grpSpPr>
          <p:sp>
            <p:nvSpPr>
              <p:cNvPr id="20" name="Freeform 51"/>
              <p:cNvSpPr>
                <a:spLocks noChangeArrowheads="1"/>
              </p:cNvSpPr>
              <p:nvPr/>
            </p:nvSpPr>
            <p:spPr bwMode="auto">
              <a:xfrm>
                <a:off x="9914220" y="8986848"/>
                <a:ext cx="110038" cy="101531"/>
              </a:xfrm>
              <a:custGeom>
                <a:avLst/>
                <a:gdLst>
                  <a:gd name="T0" fmla="*/ 19 w 119"/>
                  <a:gd name="T1" fmla="*/ 65 h 110"/>
                  <a:gd name="T2" fmla="*/ 0 w 119"/>
                  <a:gd name="T3" fmla="*/ 47 h 110"/>
                  <a:gd name="T4" fmla="*/ 0 w 119"/>
                  <a:gd name="T5" fmla="*/ 109 h 110"/>
                  <a:gd name="T6" fmla="*/ 118 w 119"/>
                  <a:gd name="T7" fmla="*/ 109 h 110"/>
                  <a:gd name="T8" fmla="*/ 118 w 119"/>
                  <a:gd name="T9" fmla="*/ 0 h 110"/>
                  <a:gd name="T10" fmla="*/ 91 w 119"/>
                  <a:gd name="T11" fmla="*/ 0 h 110"/>
                  <a:gd name="T12" fmla="*/ 19 w 119"/>
                  <a:gd name="T13" fmla="*/ 65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9" h="110">
                    <a:moveTo>
                      <a:pt x="19" y="65"/>
                    </a:moveTo>
                    <a:lnTo>
                      <a:pt x="0" y="47"/>
                    </a:lnTo>
                    <a:lnTo>
                      <a:pt x="0" y="109"/>
                    </a:lnTo>
                    <a:lnTo>
                      <a:pt x="118" y="109"/>
                    </a:lnTo>
                    <a:lnTo>
                      <a:pt x="118" y="0"/>
                    </a:lnTo>
                    <a:lnTo>
                      <a:pt x="91" y="0"/>
                    </a:lnTo>
                    <a:lnTo>
                      <a:pt x="19" y="65"/>
                    </a:lnTo>
                  </a:path>
                </a:pathLst>
              </a:custGeom>
              <a:solidFill>
                <a:srgbClr val="F9F9F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595A5C"/>
                    </a:solidFill>
                    <a:bevel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000" dirty="0">
                  <a:latin typeface="楷体" panose="02010609060101010101" pitchFamily="49" charset="-122"/>
                  <a:ea typeface="楷体" panose="02010609060101010101" pitchFamily="49" charset="-122"/>
                  <a:cs typeface="全字库正楷体" panose="02010604000101010101" pitchFamily="2" charset="-122"/>
                </a:endParaRPr>
              </a:p>
            </p:txBody>
          </p:sp>
          <p:sp>
            <p:nvSpPr>
              <p:cNvPr id="21" name="Freeform 52"/>
              <p:cNvSpPr>
                <a:spLocks noChangeArrowheads="1"/>
              </p:cNvSpPr>
              <p:nvPr/>
            </p:nvSpPr>
            <p:spPr bwMode="auto">
              <a:xfrm>
                <a:off x="10062348" y="8868395"/>
                <a:ext cx="101574" cy="219984"/>
              </a:xfrm>
              <a:custGeom>
                <a:avLst/>
                <a:gdLst>
                  <a:gd name="T0" fmla="*/ 62 w 110"/>
                  <a:gd name="T1" fmla="*/ 0 h 234"/>
                  <a:gd name="T2" fmla="*/ 0 w 110"/>
                  <a:gd name="T3" fmla="*/ 59 h 234"/>
                  <a:gd name="T4" fmla="*/ 0 w 110"/>
                  <a:gd name="T5" fmla="*/ 233 h 234"/>
                  <a:gd name="T6" fmla="*/ 109 w 110"/>
                  <a:gd name="T7" fmla="*/ 233 h 234"/>
                  <a:gd name="T8" fmla="*/ 109 w 110"/>
                  <a:gd name="T9" fmla="*/ 15 h 234"/>
                  <a:gd name="T10" fmla="*/ 62 w 110"/>
                  <a:gd name="T11" fmla="*/ 0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0" h="234">
                    <a:moveTo>
                      <a:pt x="62" y="0"/>
                    </a:moveTo>
                    <a:lnTo>
                      <a:pt x="0" y="59"/>
                    </a:lnTo>
                    <a:lnTo>
                      <a:pt x="0" y="233"/>
                    </a:lnTo>
                    <a:lnTo>
                      <a:pt x="109" y="233"/>
                    </a:lnTo>
                    <a:lnTo>
                      <a:pt x="109" y="15"/>
                    </a:lnTo>
                    <a:lnTo>
                      <a:pt x="62" y="0"/>
                    </a:lnTo>
                  </a:path>
                </a:pathLst>
              </a:custGeom>
              <a:solidFill>
                <a:srgbClr val="F9F9F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595A5C"/>
                    </a:solidFill>
                    <a:bevel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000" dirty="0">
                  <a:latin typeface="楷体" panose="02010609060101010101" pitchFamily="49" charset="-122"/>
                  <a:ea typeface="楷体" panose="02010609060101010101" pitchFamily="49" charset="-122"/>
                  <a:cs typeface="全字库正楷体" panose="02010604000101010101" pitchFamily="2" charset="-122"/>
                </a:endParaRPr>
              </a:p>
            </p:txBody>
          </p:sp>
          <p:sp>
            <p:nvSpPr>
              <p:cNvPr id="22" name="Freeform 53"/>
              <p:cNvSpPr>
                <a:spLocks noChangeArrowheads="1"/>
              </p:cNvSpPr>
              <p:nvPr/>
            </p:nvSpPr>
            <p:spPr bwMode="auto">
              <a:xfrm>
                <a:off x="10193547" y="8876856"/>
                <a:ext cx="110038" cy="211523"/>
              </a:xfrm>
              <a:custGeom>
                <a:avLst/>
                <a:gdLst>
                  <a:gd name="T0" fmla="*/ 84 w 119"/>
                  <a:gd name="T1" fmla="*/ 44 h 225"/>
                  <a:gd name="T2" fmla="*/ 0 w 119"/>
                  <a:gd name="T3" fmla="*/ 16 h 225"/>
                  <a:gd name="T4" fmla="*/ 0 w 119"/>
                  <a:gd name="T5" fmla="*/ 224 h 225"/>
                  <a:gd name="T6" fmla="*/ 118 w 119"/>
                  <a:gd name="T7" fmla="*/ 224 h 225"/>
                  <a:gd name="T8" fmla="*/ 118 w 119"/>
                  <a:gd name="T9" fmla="*/ 0 h 225"/>
                  <a:gd name="T10" fmla="*/ 84 w 119"/>
                  <a:gd name="T11" fmla="*/ 44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" h="225">
                    <a:moveTo>
                      <a:pt x="84" y="44"/>
                    </a:moveTo>
                    <a:lnTo>
                      <a:pt x="0" y="16"/>
                    </a:lnTo>
                    <a:lnTo>
                      <a:pt x="0" y="224"/>
                    </a:lnTo>
                    <a:lnTo>
                      <a:pt x="118" y="224"/>
                    </a:lnTo>
                    <a:lnTo>
                      <a:pt x="118" y="0"/>
                    </a:lnTo>
                    <a:lnTo>
                      <a:pt x="84" y="44"/>
                    </a:lnTo>
                  </a:path>
                </a:pathLst>
              </a:custGeom>
              <a:solidFill>
                <a:srgbClr val="F9F9F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595A5C"/>
                    </a:solidFill>
                    <a:bevel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000" dirty="0">
                  <a:latin typeface="楷体" panose="02010609060101010101" pitchFamily="49" charset="-122"/>
                  <a:ea typeface="楷体" panose="02010609060101010101" pitchFamily="49" charset="-122"/>
                  <a:cs typeface="全字库正楷体" panose="02010604000101010101" pitchFamily="2" charset="-122"/>
                </a:endParaRPr>
              </a:p>
            </p:txBody>
          </p:sp>
          <p:sp>
            <p:nvSpPr>
              <p:cNvPr id="23" name="Freeform 54"/>
              <p:cNvSpPr>
                <a:spLocks noChangeArrowheads="1"/>
              </p:cNvSpPr>
              <p:nvPr/>
            </p:nvSpPr>
            <p:spPr bwMode="auto">
              <a:xfrm>
                <a:off x="10341675" y="8686486"/>
                <a:ext cx="101574" cy="397663"/>
              </a:xfrm>
              <a:custGeom>
                <a:avLst/>
                <a:gdLst>
                  <a:gd name="T0" fmla="*/ 96 w 110"/>
                  <a:gd name="T1" fmla="*/ 12 h 420"/>
                  <a:gd name="T2" fmla="*/ 0 w 110"/>
                  <a:gd name="T3" fmla="*/ 143 h 420"/>
                  <a:gd name="T4" fmla="*/ 0 w 110"/>
                  <a:gd name="T5" fmla="*/ 419 h 420"/>
                  <a:gd name="T6" fmla="*/ 109 w 110"/>
                  <a:gd name="T7" fmla="*/ 419 h 420"/>
                  <a:gd name="T8" fmla="*/ 109 w 110"/>
                  <a:gd name="T9" fmla="*/ 0 h 420"/>
                  <a:gd name="T10" fmla="*/ 96 w 110"/>
                  <a:gd name="T11" fmla="*/ 12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0" h="420">
                    <a:moveTo>
                      <a:pt x="96" y="12"/>
                    </a:moveTo>
                    <a:lnTo>
                      <a:pt x="0" y="143"/>
                    </a:lnTo>
                    <a:lnTo>
                      <a:pt x="0" y="419"/>
                    </a:lnTo>
                    <a:lnTo>
                      <a:pt x="109" y="419"/>
                    </a:lnTo>
                    <a:lnTo>
                      <a:pt x="109" y="0"/>
                    </a:lnTo>
                    <a:lnTo>
                      <a:pt x="96" y="12"/>
                    </a:lnTo>
                  </a:path>
                </a:pathLst>
              </a:custGeom>
              <a:solidFill>
                <a:srgbClr val="F9F9F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595A5C"/>
                    </a:solidFill>
                    <a:bevel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000" dirty="0">
                  <a:latin typeface="楷体" panose="02010609060101010101" pitchFamily="49" charset="-122"/>
                  <a:ea typeface="楷体" panose="02010609060101010101" pitchFamily="49" charset="-122"/>
                  <a:cs typeface="全字库正楷体" panose="02010604000101010101" pitchFamily="2" charset="-122"/>
                </a:endParaRPr>
              </a:p>
            </p:txBody>
          </p:sp>
          <p:sp>
            <p:nvSpPr>
              <p:cNvPr id="24" name="Freeform 55"/>
              <p:cNvSpPr>
                <a:spLocks noChangeArrowheads="1"/>
              </p:cNvSpPr>
              <p:nvPr/>
            </p:nvSpPr>
            <p:spPr bwMode="auto">
              <a:xfrm>
                <a:off x="10477106" y="8572263"/>
                <a:ext cx="110038" cy="516116"/>
              </a:xfrm>
              <a:custGeom>
                <a:avLst/>
                <a:gdLst>
                  <a:gd name="T0" fmla="*/ 0 w 118"/>
                  <a:gd name="T1" fmla="*/ 87 h 541"/>
                  <a:gd name="T2" fmla="*/ 0 w 118"/>
                  <a:gd name="T3" fmla="*/ 540 h 541"/>
                  <a:gd name="T4" fmla="*/ 117 w 118"/>
                  <a:gd name="T5" fmla="*/ 540 h 541"/>
                  <a:gd name="T6" fmla="*/ 117 w 118"/>
                  <a:gd name="T7" fmla="*/ 0 h 541"/>
                  <a:gd name="T8" fmla="*/ 0 w 118"/>
                  <a:gd name="T9" fmla="*/ 87 h 5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8" h="541">
                    <a:moveTo>
                      <a:pt x="0" y="87"/>
                    </a:moveTo>
                    <a:lnTo>
                      <a:pt x="0" y="540"/>
                    </a:lnTo>
                    <a:lnTo>
                      <a:pt x="117" y="540"/>
                    </a:lnTo>
                    <a:lnTo>
                      <a:pt x="117" y="0"/>
                    </a:lnTo>
                    <a:lnTo>
                      <a:pt x="0" y="87"/>
                    </a:lnTo>
                  </a:path>
                </a:pathLst>
              </a:custGeom>
              <a:solidFill>
                <a:srgbClr val="F9F9F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595A5C"/>
                    </a:solidFill>
                    <a:bevel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000" dirty="0">
                  <a:latin typeface="楷体" panose="02010609060101010101" pitchFamily="49" charset="-122"/>
                  <a:ea typeface="楷体" panose="02010609060101010101" pitchFamily="49" charset="-122"/>
                  <a:cs typeface="全字库正楷体" panose="02010604000101010101" pitchFamily="2" charset="-122"/>
                </a:endParaRPr>
              </a:p>
            </p:txBody>
          </p:sp>
          <p:sp>
            <p:nvSpPr>
              <p:cNvPr id="25" name="Freeform 56"/>
              <p:cNvSpPr>
                <a:spLocks noChangeArrowheads="1"/>
              </p:cNvSpPr>
              <p:nvPr/>
            </p:nvSpPr>
            <p:spPr bwMode="auto">
              <a:xfrm>
                <a:off x="9914220" y="8470732"/>
                <a:ext cx="668692" cy="520346"/>
              </a:xfrm>
              <a:custGeom>
                <a:avLst/>
                <a:gdLst>
                  <a:gd name="T0" fmla="*/ 584 w 702"/>
                  <a:gd name="T1" fmla="*/ 96 h 547"/>
                  <a:gd name="T2" fmla="*/ 497 w 702"/>
                  <a:gd name="T3" fmla="*/ 164 h 547"/>
                  <a:gd name="T4" fmla="*/ 351 w 702"/>
                  <a:gd name="T5" fmla="*/ 353 h 547"/>
                  <a:gd name="T6" fmla="*/ 199 w 702"/>
                  <a:gd name="T7" fmla="*/ 304 h 547"/>
                  <a:gd name="T8" fmla="*/ 0 w 702"/>
                  <a:gd name="T9" fmla="*/ 490 h 547"/>
                  <a:gd name="T10" fmla="*/ 0 w 702"/>
                  <a:gd name="T11" fmla="*/ 527 h 547"/>
                  <a:gd name="T12" fmla="*/ 22 w 702"/>
                  <a:gd name="T13" fmla="*/ 546 h 547"/>
                  <a:gd name="T14" fmla="*/ 214 w 702"/>
                  <a:gd name="T15" fmla="*/ 363 h 547"/>
                  <a:gd name="T16" fmla="*/ 370 w 702"/>
                  <a:gd name="T17" fmla="*/ 415 h 547"/>
                  <a:gd name="T18" fmla="*/ 534 w 702"/>
                  <a:gd name="T19" fmla="*/ 198 h 547"/>
                  <a:gd name="T20" fmla="*/ 584 w 702"/>
                  <a:gd name="T21" fmla="*/ 161 h 547"/>
                  <a:gd name="T22" fmla="*/ 701 w 702"/>
                  <a:gd name="T23" fmla="*/ 68 h 547"/>
                  <a:gd name="T24" fmla="*/ 701 w 702"/>
                  <a:gd name="T25" fmla="*/ 0 h 547"/>
                  <a:gd name="T26" fmla="*/ 584 w 702"/>
                  <a:gd name="T27" fmla="*/ 96 h 5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02" h="547">
                    <a:moveTo>
                      <a:pt x="584" y="96"/>
                    </a:moveTo>
                    <a:lnTo>
                      <a:pt x="497" y="164"/>
                    </a:lnTo>
                    <a:lnTo>
                      <a:pt x="351" y="353"/>
                    </a:lnTo>
                    <a:lnTo>
                      <a:pt x="199" y="304"/>
                    </a:lnTo>
                    <a:lnTo>
                      <a:pt x="0" y="490"/>
                    </a:lnTo>
                    <a:lnTo>
                      <a:pt x="0" y="527"/>
                    </a:lnTo>
                    <a:lnTo>
                      <a:pt x="22" y="546"/>
                    </a:lnTo>
                    <a:lnTo>
                      <a:pt x="214" y="363"/>
                    </a:lnTo>
                    <a:lnTo>
                      <a:pt x="370" y="415"/>
                    </a:lnTo>
                    <a:lnTo>
                      <a:pt x="534" y="198"/>
                    </a:lnTo>
                    <a:lnTo>
                      <a:pt x="584" y="161"/>
                    </a:lnTo>
                    <a:lnTo>
                      <a:pt x="701" y="68"/>
                    </a:lnTo>
                    <a:lnTo>
                      <a:pt x="701" y="0"/>
                    </a:lnTo>
                    <a:lnTo>
                      <a:pt x="584" y="96"/>
                    </a:lnTo>
                  </a:path>
                </a:pathLst>
              </a:custGeom>
              <a:solidFill>
                <a:srgbClr val="F9F9F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595A5C"/>
                    </a:solidFill>
                    <a:bevel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000" dirty="0">
                  <a:latin typeface="楷体" panose="02010609060101010101" pitchFamily="49" charset="-122"/>
                  <a:ea typeface="楷体" panose="02010609060101010101" pitchFamily="49" charset="-122"/>
                  <a:cs typeface="全字库正楷体" panose="02010604000101010101" pitchFamily="2" charset="-122"/>
                </a:endParaRPr>
              </a:p>
            </p:txBody>
          </p:sp>
        </p:grpSp>
      </p:grpSp>
      <p:grpSp>
        <p:nvGrpSpPr>
          <p:cNvPr id="26" name="组合 25"/>
          <p:cNvGrpSpPr/>
          <p:nvPr/>
        </p:nvGrpSpPr>
        <p:grpSpPr>
          <a:xfrm>
            <a:off x="699781" y="2508340"/>
            <a:ext cx="1146714" cy="1228785"/>
            <a:chOff x="699781" y="2508340"/>
            <a:chExt cx="1146714" cy="1228785"/>
          </a:xfrm>
        </p:grpSpPr>
        <p:grpSp>
          <p:nvGrpSpPr>
            <p:cNvPr id="27" name="组合 26"/>
            <p:cNvGrpSpPr/>
            <p:nvPr/>
          </p:nvGrpSpPr>
          <p:grpSpPr>
            <a:xfrm>
              <a:off x="972060" y="2508340"/>
              <a:ext cx="623380" cy="620749"/>
              <a:chOff x="972060" y="2508340"/>
              <a:chExt cx="623380" cy="620749"/>
            </a:xfrm>
          </p:grpSpPr>
          <p:sp>
            <p:nvSpPr>
              <p:cNvPr id="29" name="Freeform 40"/>
              <p:cNvSpPr>
                <a:spLocks noChangeArrowheads="1"/>
              </p:cNvSpPr>
              <p:nvPr/>
            </p:nvSpPr>
            <p:spPr bwMode="auto">
              <a:xfrm>
                <a:off x="972060" y="2508340"/>
                <a:ext cx="623380" cy="620749"/>
              </a:xfrm>
              <a:custGeom>
                <a:avLst/>
                <a:gdLst>
                  <a:gd name="T0" fmla="*/ 1163 w 1164"/>
                  <a:gd name="T1" fmla="*/ 1119 h 1161"/>
                  <a:gd name="T2" fmla="*/ 1163 w 1164"/>
                  <a:gd name="T3" fmla="*/ 1119 h 1161"/>
                  <a:gd name="T4" fmla="*/ 1120 w 1164"/>
                  <a:gd name="T5" fmla="*/ 1160 h 1161"/>
                  <a:gd name="T6" fmla="*/ 44 w 1164"/>
                  <a:gd name="T7" fmla="*/ 1160 h 1161"/>
                  <a:gd name="T8" fmla="*/ 0 w 1164"/>
                  <a:gd name="T9" fmla="*/ 1119 h 1161"/>
                  <a:gd name="T10" fmla="*/ 0 w 1164"/>
                  <a:gd name="T11" fmla="*/ 43 h 1161"/>
                  <a:gd name="T12" fmla="*/ 44 w 1164"/>
                  <a:gd name="T13" fmla="*/ 0 h 1161"/>
                  <a:gd name="T14" fmla="*/ 1120 w 1164"/>
                  <a:gd name="T15" fmla="*/ 0 h 1161"/>
                  <a:gd name="T16" fmla="*/ 1163 w 1164"/>
                  <a:gd name="T17" fmla="*/ 43 h 1161"/>
                  <a:gd name="T18" fmla="*/ 1163 w 1164"/>
                  <a:gd name="T19" fmla="*/ 1119 h 1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64" h="1161">
                    <a:moveTo>
                      <a:pt x="1163" y="1119"/>
                    </a:moveTo>
                    <a:lnTo>
                      <a:pt x="1163" y="1119"/>
                    </a:lnTo>
                    <a:cubicBezTo>
                      <a:pt x="1163" y="1141"/>
                      <a:pt x="1145" y="1160"/>
                      <a:pt x="1120" y="1160"/>
                    </a:cubicBezTo>
                    <a:cubicBezTo>
                      <a:pt x="44" y="1160"/>
                      <a:pt x="44" y="1160"/>
                      <a:pt x="44" y="1160"/>
                    </a:cubicBezTo>
                    <a:cubicBezTo>
                      <a:pt x="19" y="1160"/>
                      <a:pt x="0" y="1141"/>
                      <a:pt x="0" y="1119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0" y="18"/>
                      <a:pt x="19" y="0"/>
                      <a:pt x="44" y="0"/>
                    </a:cubicBezTo>
                    <a:cubicBezTo>
                      <a:pt x="1120" y="0"/>
                      <a:pt x="1120" y="0"/>
                      <a:pt x="1120" y="0"/>
                    </a:cubicBezTo>
                    <a:cubicBezTo>
                      <a:pt x="1145" y="0"/>
                      <a:pt x="1163" y="18"/>
                      <a:pt x="1163" y="43"/>
                    </a:cubicBezTo>
                    <a:lnTo>
                      <a:pt x="1163" y="1119"/>
                    </a:lnTo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000" dirty="0">
                  <a:latin typeface="楷体" panose="02010609060101010101" pitchFamily="49" charset="-122"/>
                  <a:ea typeface="楷体" panose="02010609060101010101" pitchFamily="49" charset="-122"/>
                  <a:cs typeface="全字库正楷体" panose="02010604000101010101" pitchFamily="2" charset="-122"/>
                </a:endParaRPr>
              </a:p>
            </p:txBody>
          </p:sp>
          <p:sp>
            <p:nvSpPr>
              <p:cNvPr id="30" name="Freeform 47"/>
              <p:cNvSpPr>
                <a:spLocks noChangeArrowheads="1"/>
              </p:cNvSpPr>
              <p:nvPr/>
            </p:nvSpPr>
            <p:spPr bwMode="auto">
              <a:xfrm>
                <a:off x="1114276" y="2645758"/>
                <a:ext cx="346059" cy="345914"/>
              </a:xfrm>
              <a:custGeom>
                <a:avLst/>
                <a:gdLst>
                  <a:gd name="T0" fmla="*/ 614 w 649"/>
                  <a:gd name="T1" fmla="*/ 381 h 649"/>
                  <a:gd name="T2" fmla="*/ 648 w 649"/>
                  <a:gd name="T3" fmla="*/ 298 h 649"/>
                  <a:gd name="T4" fmla="*/ 593 w 649"/>
                  <a:gd name="T5" fmla="*/ 267 h 649"/>
                  <a:gd name="T6" fmla="*/ 555 w 649"/>
                  <a:gd name="T7" fmla="*/ 173 h 649"/>
                  <a:gd name="T8" fmla="*/ 571 w 649"/>
                  <a:gd name="T9" fmla="*/ 111 h 649"/>
                  <a:gd name="T10" fmla="*/ 490 w 649"/>
                  <a:gd name="T11" fmla="*/ 77 h 649"/>
                  <a:gd name="T12" fmla="*/ 428 w 649"/>
                  <a:gd name="T13" fmla="*/ 105 h 649"/>
                  <a:gd name="T14" fmla="*/ 382 w 649"/>
                  <a:gd name="T15" fmla="*/ 31 h 649"/>
                  <a:gd name="T16" fmla="*/ 301 w 649"/>
                  <a:gd name="T17" fmla="*/ 0 h 649"/>
                  <a:gd name="T18" fmla="*/ 267 w 649"/>
                  <a:gd name="T19" fmla="*/ 56 h 649"/>
                  <a:gd name="T20" fmla="*/ 174 w 649"/>
                  <a:gd name="T21" fmla="*/ 93 h 649"/>
                  <a:gd name="T22" fmla="*/ 112 w 649"/>
                  <a:gd name="T23" fmla="*/ 77 h 649"/>
                  <a:gd name="T24" fmla="*/ 77 w 649"/>
                  <a:gd name="T25" fmla="*/ 158 h 649"/>
                  <a:gd name="T26" fmla="*/ 106 w 649"/>
                  <a:gd name="T27" fmla="*/ 220 h 649"/>
                  <a:gd name="T28" fmla="*/ 34 w 649"/>
                  <a:gd name="T29" fmla="*/ 267 h 649"/>
                  <a:gd name="T30" fmla="*/ 0 w 649"/>
                  <a:gd name="T31" fmla="*/ 347 h 649"/>
                  <a:gd name="T32" fmla="*/ 56 w 649"/>
                  <a:gd name="T33" fmla="*/ 381 h 649"/>
                  <a:gd name="T34" fmla="*/ 93 w 649"/>
                  <a:gd name="T35" fmla="*/ 475 h 649"/>
                  <a:gd name="T36" fmla="*/ 77 w 649"/>
                  <a:gd name="T37" fmla="*/ 536 h 649"/>
                  <a:gd name="T38" fmla="*/ 158 w 649"/>
                  <a:gd name="T39" fmla="*/ 571 h 649"/>
                  <a:gd name="T40" fmla="*/ 220 w 649"/>
                  <a:gd name="T41" fmla="*/ 543 h 649"/>
                  <a:gd name="T42" fmla="*/ 267 w 649"/>
                  <a:gd name="T43" fmla="*/ 614 h 649"/>
                  <a:gd name="T44" fmla="*/ 348 w 649"/>
                  <a:gd name="T45" fmla="*/ 648 h 649"/>
                  <a:gd name="T46" fmla="*/ 382 w 649"/>
                  <a:gd name="T47" fmla="*/ 592 h 649"/>
                  <a:gd name="T48" fmla="*/ 474 w 649"/>
                  <a:gd name="T49" fmla="*/ 552 h 649"/>
                  <a:gd name="T50" fmla="*/ 537 w 649"/>
                  <a:gd name="T51" fmla="*/ 571 h 649"/>
                  <a:gd name="T52" fmla="*/ 571 w 649"/>
                  <a:gd name="T53" fmla="*/ 490 h 649"/>
                  <a:gd name="T54" fmla="*/ 543 w 649"/>
                  <a:gd name="T55" fmla="*/ 428 h 649"/>
                  <a:gd name="T56" fmla="*/ 614 w 649"/>
                  <a:gd name="T57" fmla="*/ 381 h 649"/>
                  <a:gd name="T58" fmla="*/ 322 w 649"/>
                  <a:gd name="T59" fmla="*/ 484 h 649"/>
                  <a:gd name="T60" fmla="*/ 322 w 649"/>
                  <a:gd name="T61" fmla="*/ 161 h 649"/>
                  <a:gd name="T62" fmla="*/ 322 w 649"/>
                  <a:gd name="T63" fmla="*/ 484 h 6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649" h="649">
                    <a:moveTo>
                      <a:pt x="614" y="381"/>
                    </a:moveTo>
                    <a:lnTo>
                      <a:pt x="614" y="381"/>
                    </a:lnTo>
                    <a:cubicBezTo>
                      <a:pt x="633" y="381"/>
                      <a:pt x="648" y="366"/>
                      <a:pt x="648" y="347"/>
                    </a:cubicBezTo>
                    <a:cubicBezTo>
                      <a:pt x="648" y="298"/>
                      <a:pt x="648" y="298"/>
                      <a:pt x="648" y="298"/>
                    </a:cubicBezTo>
                    <a:cubicBezTo>
                      <a:pt x="648" y="282"/>
                      <a:pt x="633" y="267"/>
                      <a:pt x="614" y="267"/>
                    </a:cubicBezTo>
                    <a:cubicBezTo>
                      <a:pt x="593" y="267"/>
                      <a:pt x="593" y="267"/>
                      <a:pt x="593" y="267"/>
                    </a:cubicBezTo>
                    <a:cubicBezTo>
                      <a:pt x="574" y="267"/>
                      <a:pt x="555" y="254"/>
                      <a:pt x="552" y="242"/>
                    </a:cubicBezTo>
                    <a:cubicBezTo>
                      <a:pt x="549" y="230"/>
                      <a:pt x="540" y="186"/>
                      <a:pt x="555" y="173"/>
                    </a:cubicBezTo>
                    <a:cubicBezTo>
                      <a:pt x="571" y="158"/>
                      <a:pt x="571" y="158"/>
                      <a:pt x="571" y="158"/>
                    </a:cubicBezTo>
                    <a:cubicBezTo>
                      <a:pt x="583" y="146"/>
                      <a:pt x="583" y="124"/>
                      <a:pt x="571" y="111"/>
                    </a:cubicBezTo>
                    <a:cubicBezTo>
                      <a:pt x="537" y="77"/>
                      <a:pt x="537" y="77"/>
                      <a:pt x="537" y="77"/>
                    </a:cubicBezTo>
                    <a:cubicBezTo>
                      <a:pt x="525" y="65"/>
                      <a:pt x="503" y="65"/>
                      <a:pt x="490" y="77"/>
                    </a:cubicBezTo>
                    <a:cubicBezTo>
                      <a:pt x="474" y="93"/>
                      <a:pt x="474" y="93"/>
                      <a:pt x="474" y="93"/>
                    </a:cubicBezTo>
                    <a:cubicBezTo>
                      <a:pt x="462" y="105"/>
                      <a:pt x="441" y="111"/>
                      <a:pt x="428" y="105"/>
                    </a:cubicBezTo>
                    <a:cubicBezTo>
                      <a:pt x="416" y="99"/>
                      <a:pt x="382" y="74"/>
                      <a:pt x="382" y="56"/>
                    </a:cubicBezTo>
                    <a:cubicBezTo>
                      <a:pt x="382" y="31"/>
                      <a:pt x="382" y="31"/>
                      <a:pt x="382" y="31"/>
                    </a:cubicBezTo>
                    <a:cubicBezTo>
                      <a:pt x="382" y="15"/>
                      <a:pt x="366" y="0"/>
                      <a:pt x="348" y="0"/>
                    </a:cubicBezTo>
                    <a:cubicBezTo>
                      <a:pt x="301" y="0"/>
                      <a:pt x="301" y="0"/>
                      <a:pt x="301" y="0"/>
                    </a:cubicBezTo>
                    <a:cubicBezTo>
                      <a:pt x="282" y="0"/>
                      <a:pt x="267" y="15"/>
                      <a:pt x="267" y="31"/>
                    </a:cubicBezTo>
                    <a:cubicBezTo>
                      <a:pt x="267" y="56"/>
                      <a:pt x="267" y="56"/>
                      <a:pt x="267" y="56"/>
                    </a:cubicBezTo>
                    <a:cubicBezTo>
                      <a:pt x="267" y="74"/>
                      <a:pt x="258" y="89"/>
                      <a:pt x="242" y="96"/>
                    </a:cubicBezTo>
                    <a:cubicBezTo>
                      <a:pt x="229" y="99"/>
                      <a:pt x="186" y="105"/>
                      <a:pt x="174" y="93"/>
                    </a:cubicBezTo>
                    <a:cubicBezTo>
                      <a:pt x="158" y="77"/>
                      <a:pt x="158" y="77"/>
                      <a:pt x="158" y="77"/>
                    </a:cubicBezTo>
                    <a:cubicBezTo>
                      <a:pt x="146" y="65"/>
                      <a:pt x="124" y="65"/>
                      <a:pt x="112" y="77"/>
                    </a:cubicBezTo>
                    <a:cubicBezTo>
                      <a:pt x="77" y="111"/>
                      <a:pt x="77" y="111"/>
                      <a:pt x="77" y="111"/>
                    </a:cubicBezTo>
                    <a:cubicBezTo>
                      <a:pt x="65" y="124"/>
                      <a:pt x="65" y="146"/>
                      <a:pt x="77" y="158"/>
                    </a:cubicBezTo>
                    <a:cubicBezTo>
                      <a:pt x="93" y="173"/>
                      <a:pt x="93" y="173"/>
                      <a:pt x="93" y="173"/>
                    </a:cubicBezTo>
                    <a:cubicBezTo>
                      <a:pt x="106" y="186"/>
                      <a:pt x="112" y="208"/>
                      <a:pt x="106" y="220"/>
                    </a:cubicBezTo>
                    <a:cubicBezTo>
                      <a:pt x="99" y="232"/>
                      <a:pt x="75" y="267"/>
                      <a:pt x="56" y="267"/>
                    </a:cubicBezTo>
                    <a:cubicBezTo>
                      <a:pt x="34" y="267"/>
                      <a:pt x="34" y="267"/>
                      <a:pt x="34" y="267"/>
                    </a:cubicBezTo>
                    <a:cubicBezTo>
                      <a:pt x="16" y="267"/>
                      <a:pt x="0" y="282"/>
                      <a:pt x="0" y="298"/>
                    </a:cubicBezTo>
                    <a:cubicBezTo>
                      <a:pt x="0" y="347"/>
                      <a:pt x="0" y="347"/>
                      <a:pt x="0" y="347"/>
                    </a:cubicBezTo>
                    <a:cubicBezTo>
                      <a:pt x="0" y="366"/>
                      <a:pt x="16" y="381"/>
                      <a:pt x="34" y="381"/>
                    </a:cubicBezTo>
                    <a:cubicBezTo>
                      <a:pt x="56" y="381"/>
                      <a:pt x="56" y="381"/>
                      <a:pt x="56" y="381"/>
                    </a:cubicBezTo>
                    <a:cubicBezTo>
                      <a:pt x="75" y="381"/>
                      <a:pt x="93" y="391"/>
                      <a:pt x="96" y="403"/>
                    </a:cubicBezTo>
                    <a:cubicBezTo>
                      <a:pt x="99" y="419"/>
                      <a:pt x="106" y="459"/>
                      <a:pt x="93" y="475"/>
                    </a:cubicBezTo>
                    <a:cubicBezTo>
                      <a:pt x="77" y="490"/>
                      <a:pt x="77" y="490"/>
                      <a:pt x="77" y="490"/>
                    </a:cubicBezTo>
                    <a:cubicBezTo>
                      <a:pt x="65" y="502"/>
                      <a:pt x="65" y="521"/>
                      <a:pt x="77" y="536"/>
                    </a:cubicBezTo>
                    <a:cubicBezTo>
                      <a:pt x="112" y="571"/>
                      <a:pt x="112" y="571"/>
                      <a:pt x="112" y="571"/>
                    </a:cubicBezTo>
                    <a:cubicBezTo>
                      <a:pt x="124" y="583"/>
                      <a:pt x="146" y="583"/>
                      <a:pt x="158" y="571"/>
                    </a:cubicBezTo>
                    <a:cubicBezTo>
                      <a:pt x="174" y="552"/>
                      <a:pt x="174" y="552"/>
                      <a:pt x="174" y="552"/>
                    </a:cubicBezTo>
                    <a:cubicBezTo>
                      <a:pt x="186" y="540"/>
                      <a:pt x="208" y="536"/>
                      <a:pt x="220" y="543"/>
                    </a:cubicBezTo>
                    <a:cubicBezTo>
                      <a:pt x="233" y="549"/>
                      <a:pt x="267" y="574"/>
                      <a:pt x="267" y="592"/>
                    </a:cubicBezTo>
                    <a:cubicBezTo>
                      <a:pt x="267" y="614"/>
                      <a:pt x="267" y="614"/>
                      <a:pt x="267" y="614"/>
                    </a:cubicBezTo>
                    <a:cubicBezTo>
                      <a:pt x="267" y="633"/>
                      <a:pt x="282" y="648"/>
                      <a:pt x="301" y="648"/>
                    </a:cubicBezTo>
                    <a:cubicBezTo>
                      <a:pt x="348" y="648"/>
                      <a:pt x="348" y="648"/>
                      <a:pt x="348" y="648"/>
                    </a:cubicBezTo>
                    <a:cubicBezTo>
                      <a:pt x="366" y="648"/>
                      <a:pt x="382" y="633"/>
                      <a:pt x="382" y="614"/>
                    </a:cubicBezTo>
                    <a:cubicBezTo>
                      <a:pt x="382" y="592"/>
                      <a:pt x="382" y="592"/>
                      <a:pt x="382" y="592"/>
                    </a:cubicBezTo>
                    <a:cubicBezTo>
                      <a:pt x="382" y="574"/>
                      <a:pt x="391" y="555"/>
                      <a:pt x="406" y="552"/>
                    </a:cubicBezTo>
                    <a:cubicBezTo>
                      <a:pt x="419" y="545"/>
                      <a:pt x="462" y="540"/>
                      <a:pt x="474" y="552"/>
                    </a:cubicBezTo>
                    <a:cubicBezTo>
                      <a:pt x="490" y="571"/>
                      <a:pt x="490" y="571"/>
                      <a:pt x="490" y="571"/>
                    </a:cubicBezTo>
                    <a:cubicBezTo>
                      <a:pt x="503" y="583"/>
                      <a:pt x="525" y="583"/>
                      <a:pt x="537" y="571"/>
                    </a:cubicBezTo>
                    <a:cubicBezTo>
                      <a:pt x="571" y="536"/>
                      <a:pt x="571" y="536"/>
                      <a:pt x="571" y="536"/>
                    </a:cubicBezTo>
                    <a:cubicBezTo>
                      <a:pt x="583" y="521"/>
                      <a:pt x="583" y="502"/>
                      <a:pt x="571" y="490"/>
                    </a:cubicBezTo>
                    <a:cubicBezTo>
                      <a:pt x="555" y="475"/>
                      <a:pt x="555" y="475"/>
                      <a:pt x="555" y="475"/>
                    </a:cubicBezTo>
                    <a:cubicBezTo>
                      <a:pt x="540" y="459"/>
                      <a:pt x="537" y="440"/>
                      <a:pt x="543" y="428"/>
                    </a:cubicBezTo>
                    <a:cubicBezTo>
                      <a:pt x="549" y="415"/>
                      <a:pt x="574" y="381"/>
                      <a:pt x="593" y="381"/>
                    </a:cubicBezTo>
                    <a:lnTo>
                      <a:pt x="614" y="381"/>
                    </a:lnTo>
                    <a:close/>
                    <a:moveTo>
                      <a:pt x="322" y="484"/>
                    </a:moveTo>
                    <a:lnTo>
                      <a:pt x="322" y="484"/>
                    </a:lnTo>
                    <a:cubicBezTo>
                      <a:pt x="236" y="484"/>
                      <a:pt x="161" y="412"/>
                      <a:pt x="161" y="323"/>
                    </a:cubicBezTo>
                    <a:cubicBezTo>
                      <a:pt x="161" y="232"/>
                      <a:pt x="236" y="161"/>
                      <a:pt x="322" y="161"/>
                    </a:cubicBezTo>
                    <a:cubicBezTo>
                      <a:pt x="412" y="161"/>
                      <a:pt x="487" y="232"/>
                      <a:pt x="487" y="323"/>
                    </a:cubicBezTo>
                    <a:cubicBezTo>
                      <a:pt x="487" y="412"/>
                      <a:pt x="412" y="484"/>
                      <a:pt x="322" y="484"/>
                    </a:cubicBezTo>
                    <a:close/>
                  </a:path>
                </a:pathLst>
              </a:custGeom>
              <a:solidFill>
                <a:srgbClr val="F9F9F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595A5C"/>
                    </a:solidFill>
                    <a:bevel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000" dirty="0">
                  <a:latin typeface="楷体" panose="02010609060101010101" pitchFamily="49" charset="-122"/>
                  <a:ea typeface="楷体" panose="02010609060101010101" pitchFamily="49" charset="-122"/>
                  <a:cs typeface="全字库正楷体" panose="02010604000101010101" pitchFamily="2" charset="-122"/>
                </a:endParaRPr>
              </a:p>
            </p:txBody>
          </p:sp>
        </p:grpSp>
        <p:sp>
          <p:nvSpPr>
            <p:cNvPr id="28" name="TextBox 71"/>
            <p:cNvSpPr txBox="1"/>
            <p:nvPr/>
          </p:nvSpPr>
          <p:spPr>
            <a:xfrm>
              <a:off x="699781" y="3183164"/>
              <a:ext cx="1146714" cy="553961"/>
            </a:xfrm>
            <a:prstGeom prst="rect">
              <a:avLst/>
            </a:prstGeom>
            <a:noFill/>
          </p:spPr>
          <p:txBody>
            <a:bodyPr wrap="none" lIns="182843" tIns="91422" rIns="182843" bIns="91422" rtlCol="0">
              <a:spAutoFit/>
            </a:bodyPr>
            <a:lstStyle/>
            <a:p>
              <a:pPr algn="ctr"/>
              <a:r>
                <a:rPr lang="id-ID" sz="2400" b="1" dirty="0">
                  <a:solidFill>
                    <a:srgbClr val="19477F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全字库正楷体" panose="02010604000101010101" pitchFamily="2" charset="-122"/>
                </a:rPr>
                <a:t>Start</a:t>
              </a:r>
              <a:endParaRPr lang="id-ID" sz="2400" b="1" dirty="0">
                <a:solidFill>
                  <a:srgbClr val="19477F"/>
                </a:solidFill>
                <a:latin typeface="楷体" panose="02010609060101010101" pitchFamily="49" charset="-122"/>
                <a:ea typeface="楷体" panose="02010609060101010101" pitchFamily="49" charset="-122"/>
                <a:cs typeface="全字库正楷体" panose="02010604000101010101" pitchFamily="2" charset="-122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10083659" y="2533296"/>
            <a:ext cx="1302206" cy="1221631"/>
            <a:chOff x="10083659" y="2533296"/>
            <a:chExt cx="1302206" cy="1221631"/>
          </a:xfrm>
        </p:grpSpPr>
        <p:grpSp>
          <p:nvGrpSpPr>
            <p:cNvPr id="32" name="组合 31"/>
            <p:cNvGrpSpPr/>
            <p:nvPr/>
          </p:nvGrpSpPr>
          <p:grpSpPr>
            <a:xfrm>
              <a:off x="10419931" y="2533296"/>
              <a:ext cx="623380" cy="620749"/>
              <a:chOff x="10419931" y="2533296"/>
              <a:chExt cx="623380" cy="620749"/>
            </a:xfrm>
          </p:grpSpPr>
          <p:sp>
            <p:nvSpPr>
              <p:cNvPr id="34" name="Freeform 44"/>
              <p:cNvSpPr>
                <a:spLocks noChangeArrowheads="1"/>
              </p:cNvSpPr>
              <p:nvPr/>
            </p:nvSpPr>
            <p:spPr bwMode="auto">
              <a:xfrm>
                <a:off x="10419931" y="2533296"/>
                <a:ext cx="623380" cy="620749"/>
              </a:xfrm>
              <a:custGeom>
                <a:avLst/>
                <a:gdLst>
                  <a:gd name="T0" fmla="*/ 1163 w 1164"/>
                  <a:gd name="T1" fmla="*/ 579 h 1161"/>
                  <a:gd name="T2" fmla="*/ 1163 w 1164"/>
                  <a:gd name="T3" fmla="*/ 579 h 1161"/>
                  <a:gd name="T4" fmla="*/ 580 w 1164"/>
                  <a:gd name="T5" fmla="*/ 1160 h 1161"/>
                  <a:gd name="T6" fmla="*/ 0 w 1164"/>
                  <a:gd name="T7" fmla="*/ 579 h 1161"/>
                  <a:gd name="T8" fmla="*/ 580 w 1164"/>
                  <a:gd name="T9" fmla="*/ 0 h 1161"/>
                  <a:gd name="T10" fmla="*/ 1163 w 1164"/>
                  <a:gd name="T11" fmla="*/ 579 h 1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64" h="1161">
                    <a:moveTo>
                      <a:pt x="1163" y="579"/>
                    </a:moveTo>
                    <a:lnTo>
                      <a:pt x="1163" y="579"/>
                    </a:lnTo>
                    <a:cubicBezTo>
                      <a:pt x="1163" y="902"/>
                      <a:pt x="903" y="1160"/>
                      <a:pt x="580" y="1160"/>
                    </a:cubicBezTo>
                    <a:cubicBezTo>
                      <a:pt x="261" y="1160"/>
                      <a:pt x="0" y="902"/>
                      <a:pt x="0" y="579"/>
                    </a:cubicBezTo>
                    <a:cubicBezTo>
                      <a:pt x="0" y="260"/>
                      <a:pt x="261" y="0"/>
                      <a:pt x="580" y="0"/>
                    </a:cubicBezTo>
                    <a:cubicBezTo>
                      <a:pt x="903" y="0"/>
                      <a:pt x="1163" y="260"/>
                      <a:pt x="1163" y="579"/>
                    </a:cubicBezTo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000" dirty="0">
                  <a:latin typeface="楷体" panose="02010609060101010101" pitchFamily="49" charset="-122"/>
                  <a:ea typeface="楷体" panose="02010609060101010101" pitchFamily="49" charset="-122"/>
                  <a:cs typeface="全字库正楷体" panose="02010604000101010101" pitchFamily="2" charset="-122"/>
                </a:endParaRPr>
              </a:p>
            </p:txBody>
          </p:sp>
          <p:sp>
            <p:nvSpPr>
              <p:cNvPr id="35" name="Freeform 67"/>
              <p:cNvSpPr>
                <a:spLocks noChangeArrowheads="1"/>
              </p:cNvSpPr>
              <p:nvPr/>
            </p:nvSpPr>
            <p:spPr bwMode="auto">
              <a:xfrm>
                <a:off x="10597503" y="2593223"/>
                <a:ext cx="383417" cy="445951"/>
              </a:xfrm>
              <a:custGeom>
                <a:avLst/>
                <a:gdLst>
                  <a:gd name="T0" fmla="*/ 434 w 453"/>
                  <a:gd name="T1" fmla="*/ 186 h 533"/>
                  <a:gd name="T2" fmla="*/ 434 w 453"/>
                  <a:gd name="T3" fmla="*/ 186 h 533"/>
                  <a:gd name="T4" fmla="*/ 44 w 453"/>
                  <a:gd name="T5" fmla="*/ 160 h 533"/>
                  <a:gd name="T6" fmla="*/ 0 w 453"/>
                  <a:gd name="T7" fmla="*/ 178 h 533"/>
                  <a:gd name="T8" fmla="*/ 88 w 453"/>
                  <a:gd name="T9" fmla="*/ 532 h 533"/>
                  <a:gd name="T10" fmla="*/ 141 w 453"/>
                  <a:gd name="T11" fmla="*/ 532 h 533"/>
                  <a:gd name="T12" fmla="*/ 97 w 453"/>
                  <a:gd name="T13" fmla="*/ 355 h 533"/>
                  <a:gd name="T14" fmla="*/ 443 w 453"/>
                  <a:gd name="T15" fmla="*/ 195 h 533"/>
                  <a:gd name="T16" fmla="*/ 434 w 453"/>
                  <a:gd name="T17" fmla="*/ 186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53" h="533">
                    <a:moveTo>
                      <a:pt x="434" y="186"/>
                    </a:moveTo>
                    <a:lnTo>
                      <a:pt x="434" y="186"/>
                    </a:lnTo>
                    <a:cubicBezTo>
                      <a:pt x="151" y="301"/>
                      <a:pt x="266" y="0"/>
                      <a:pt x="44" y="160"/>
                    </a:cubicBezTo>
                    <a:cubicBezTo>
                      <a:pt x="0" y="178"/>
                      <a:pt x="0" y="178"/>
                      <a:pt x="0" y="178"/>
                    </a:cubicBezTo>
                    <a:cubicBezTo>
                      <a:pt x="88" y="532"/>
                      <a:pt x="88" y="532"/>
                      <a:pt x="88" y="532"/>
                    </a:cubicBezTo>
                    <a:cubicBezTo>
                      <a:pt x="141" y="532"/>
                      <a:pt x="141" y="532"/>
                      <a:pt x="141" y="532"/>
                    </a:cubicBezTo>
                    <a:cubicBezTo>
                      <a:pt x="97" y="355"/>
                      <a:pt x="97" y="355"/>
                      <a:pt x="97" y="355"/>
                    </a:cubicBezTo>
                    <a:cubicBezTo>
                      <a:pt x="293" y="195"/>
                      <a:pt x="213" y="532"/>
                      <a:pt x="443" y="195"/>
                    </a:cubicBezTo>
                    <a:cubicBezTo>
                      <a:pt x="452" y="195"/>
                      <a:pt x="443" y="186"/>
                      <a:pt x="434" y="186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bevel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1424" tIns="45712" rIns="91424" bIns="45712" anchor="ctr"/>
              <a:lstStyle/>
              <a:p>
                <a:pPr>
                  <a:defRPr/>
                </a:pPr>
                <a:endParaRPr lang="en-US" sz="1000" dirty="0">
                  <a:latin typeface="楷体" panose="02010609060101010101" pitchFamily="49" charset="-122"/>
                  <a:ea typeface="楷体" panose="02010609060101010101" pitchFamily="49" charset="-122"/>
                  <a:cs typeface="全字库正楷体" panose="02010604000101010101" pitchFamily="2" charset="-122"/>
                </a:endParaRPr>
              </a:p>
            </p:txBody>
          </p:sp>
        </p:grpSp>
        <p:sp>
          <p:nvSpPr>
            <p:cNvPr id="33" name="TextBox 72"/>
            <p:cNvSpPr txBox="1"/>
            <p:nvPr/>
          </p:nvSpPr>
          <p:spPr>
            <a:xfrm>
              <a:off x="10083659" y="3200966"/>
              <a:ext cx="1302206" cy="553961"/>
            </a:xfrm>
            <a:prstGeom prst="rect">
              <a:avLst/>
            </a:prstGeom>
            <a:noFill/>
          </p:spPr>
          <p:txBody>
            <a:bodyPr wrap="none" lIns="182843" tIns="91422" rIns="182843" bIns="91422" rtlCol="0">
              <a:spAutoFit/>
            </a:bodyPr>
            <a:lstStyle/>
            <a:p>
              <a:pPr algn="ctr"/>
              <a:r>
                <a:rPr lang="id-ID" sz="2400" b="1" dirty="0">
                  <a:solidFill>
                    <a:srgbClr val="19477F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全字库正楷体" panose="02010604000101010101" pitchFamily="2" charset="-122"/>
                </a:rPr>
                <a:t>Finish</a:t>
              </a:r>
              <a:endParaRPr lang="id-ID" sz="2400" b="1" dirty="0">
                <a:solidFill>
                  <a:srgbClr val="19477F"/>
                </a:solidFill>
                <a:latin typeface="楷体" panose="02010609060101010101" pitchFamily="49" charset="-122"/>
                <a:ea typeface="楷体" panose="02010609060101010101" pitchFamily="49" charset="-122"/>
                <a:cs typeface="全字库正楷体" panose="02010604000101010101" pitchFamily="2" charset="-122"/>
              </a:endParaRPr>
            </a:p>
          </p:txBody>
        </p:sp>
      </p:grpSp>
      <p:sp>
        <p:nvSpPr>
          <p:cNvPr id="36" name="文本框 66"/>
          <p:cNvSpPr txBox="1"/>
          <p:nvPr/>
        </p:nvSpPr>
        <p:spPr>
          <a:xfrm>
            <a:off x="5340289" y="1506734"/>
            <a:ext cx="1576907" cy="995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65" dirty="0">
                <a:solidFill>
                  <a:srgbClr val="262626"/>
                </a:solidFill>
                <a:latin typeface="楷体" panose="02010609060101010101" pitchFamily="49" charset="-122"/>
                <a:ea typeface="楷体" panose="02010609060101010101" pitchFamily="49" charset="-122"/>
                <a:cs typeface="全字库正楷体" panose="02010604000101010101" pitchFamily="2" charset="-122"/>
              </a:rPr>
              <a:t>在这里添加你的文字，图片也可以。在这里可以添加文字内容。</a:t>
            </a:r>
            <a:endParaRPr lang="zh-CN" altLang="en-US" sz="1465" dirty="0">
              <a:solidFill>
                <a:srgbClr val="262626"/>
              </a:solidFill>
              <a:latin typeface="楷体" panose="02010609060101010101" pitchFamily="49" charset="-122"/>
              <a:ea typeface="楷体" panose="02010609060101010101" pitchFamily="49" charset="-122"/>
              <a:cs typeface="全字库正楷体" panose="02010604000101010101" pitchFamily="2" charset="-122"/>
            </a:endParaRPr>
          </a:p>
        </p:txBody>
      </p:sp>
      <p:sp>
        <p:nvSpPr>
          <p:cNvPr id="37" name="文本框 66"/>
          <p:cNvSpPr txBox="1"/>
          <p:nvPr/>
        </p:nvSpPr>
        <p:spPr>
          <a:xfrm>
            <a:off x="1234923" y="3650910"/>
            <a:ext cx="1576907" cy="995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65" dirty="0">
                <a:solidFill>
                  <a:srgbClr val="262626"/>
                </a:solidFill>
                <a:latin typeface="楷体" panose="02010609060101010101" pitchFamily="49" charset="-122"/>
                <a:ea typeface="楷体" panose="02010609060101010101" pitchFamily="49" charset="-122"/>
                <a:cs typeface="全字库正楷体" panose="02010604000101010101" pitchFamily="2" charset="-122"/>
              </a:rPr>
              <a:t>在这里添加你的文字，图片也可以。在这里可以添加文字内容。</a:t>
            </a:r>
            <a:endParaRPr lang="zh-CN" altLang="en-US" sz="1465" dirty="0">
              <a:solidFill>
                <a:srgbClr val="262626"/>
              </a:solidFill>
              <a:latin typeface="楷体" panose="02010609060101010101" pitchFamily="49" charset="-122"/>
              <a:ea typeface="楷体" panose="02010609060101010101" pitchFamily="49" charset="-122"/>
              <a:cs typeface="全字库正楷体" panose="02010604000101010101" pitchFamily="2" charset="-122"/>
            </a:endParaRPr>
          </a:p>
        </p:txBody>
      </p:sp>
      <p:sp>
        <p:nvSpPr>
          <p:cNvPr id="38" name="文本框 66"/>
          <p:cNvSpPr txBox="1"/>
          <p:nvPr/>
        </p:nvSpPr>
        <p:spPr>
          <a:xfrm>
            <a:off x="5451199" y="4866742"/>
            <a:ext cx="1576907" cy="995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65" dirty="0">
                <a:solidFill>
                  <a:srgbClr val="262626"/>
                </a:solidFill>
                <a:latin typeface="楷体" panose="02010609060101010101" pitchFamily="49" charset="-122"/>
                <a:ea typeface="楷体" panose="02010609060101010101" pitchFamily="49" charset="-122"/>
                <a:cs typeface="全字库正楷体" panose="02010604000101010101" pitchFamily="2" charset="-122"/>
              </a:rPr>
              <a:t>在这里添加你的文字，图片也可以。在这里可以添加文字内容。</a:t>
            </a:r>
            <a:endParaRPr lang="zh-CN" altLang="en-US" sz="1465" dirty="0">
              <a:solidFill>
                <a:srgbClr val="262626"/>
              </a:solidFill>
              <a:latin typeface="楷体" panose="02010609060101010101" pitchFamily="49" charset="-122"/>
              <a:ea typeface="楷体" panose="02010609060101010101" pitchFamily="49" charset="-122"/>
              <a:cs typeface="全字库正楷体" panose="02010604000101010101" pitchFamily="2" charset="-122"/>
            </a:endParaRPr>
          </a:p>
        </p:txBody>
      </p:sp>
      <p:sp>
        <p:nvSpPr>
          <p:cNvPr id="39" name="文本框 66"/>
          <p:cNvSpPr txBox="1"/>
          <p:nvPr/>
        </p:nvSpPr>
        <p:spPr>
          <a:xfrm>
            <a:off x="637492" y="1512799"/>
            <a:ext cx="1576907" cy="995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65" dirty="0">
                <a:solidFill>
                  <a:srgbClr val="262626"/>
                </a:solidFill>
                <a:latin typeface="楷体" panose="02010609060101010101" pitchFamily="49" charset="-122"/>
                <a:ea typeface="楷体" panose="02010609060101010101" pitchFamily="49" charset="-122"/>
                <a:cs typeface="全字库正楷体" panose="02010604000101010101" pitchFamily="2" charset="-122"/>
              </a:rPr>
              <a:t>在这里添加你的文字，图片也可以。在这里可以添加文字内容。</a:t>
            </a:r>
            <a:endParaRPr lang="zh-CN" altLang="en-US" sz="1465" dirty="0">
              <a:solidFill>
                <a:srgbClr val="262626"/>
              </a:solidFill>
              <a:latin typeface="楷体" panose="02010609060101010101" pitchFamily="49" charset="-122"/>
              <a:ea typeface="楷体" panose="02010609060101010101" pitchFamily="49" charset="-122"/>
              <a:cs typeface="全字库正楷体" panose="02010604000101010101" pitchFamily="2" charset="-122"/>
            </a:endParaRPr>
          </a:p>
        </p:txBody>
      </p:sp>
      <p:sp>
        <p:nvSpPr>
          <p:cNvPr id="40" name="文本框 66"/>
          <p:cNvSpPr txBox="1"/>
          <p:nvPr/>
        </p:nvSpPr>
        <p:spPr>
          <a:xfrm>
            <a:off x="8485941" y="3987567"/>
            <a:ext cx="1576907" cy="995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65" dirty="0">
                <a:solidFill>
                  <a:srgbClr val="262626"/>
                </a:solidFill>
                <a:latin typeface="楷体" panose="02010609060101010101" pitchFamily="49" charset="-122"/>
                <a:ea typeface="楷体" panose="02010609060101010101" pitchFamily="49" charset="-122"/>
                <a:cs typeface="全字库正楷体" panose="02010604000101010101" pitchFamily="2" charset="-122"/>
              </a:rPr>
              <a:t>在这里添加你的文字，图片也可以。在这里可以添加文字内容。</a:t>
            </a:r>
            <a:endParaRPr lang="zh-CN" altLang="en-US" sz="1465" dirty="0">
              <a:solidFill>
                <a:srgbClr val="262626"/>
              </a:solidFill>
              <a:latin typeface="楷体" panose="02010609060101010101" pitchFamily="49" charset="-122"/>
              <a:ea typeface="楷体" panose="02010609060101010101" pitchFamily="49" charset="-122"/>
              <a:cs typeface="全字库正楷体" panose="02010604000101010101" pitchFamily="2" charset="-122"/>
            </a:endParaRPr>
          </a:p>
        </p:txBody>
      </p:sp>
      <p:sp>
        <p:nvSpPr>
          <p:cNvPr id="41" name="文本框 66"/>
          <p:cNvSpPr txBox="1"/>
          <p:nvPr/>
        </p:nvSpPr>
        <p:spPr>
          <a:xfrm>
            <a:off x="9943167" y="1382707"/>
            <a:ext cx="1576907" cy="995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65" dirty="0">
                <a:solidFill>
                  <a:srgbClr val="262626"/>
                </a:solidFill>
                <a:latin typeface="楷体" panose="02010609060101010101" pitchFamily="49" charset="-122"/>
                <a:ea typeface="楷体" panose="02010609060101010101" pitchFamily="49" charset="-122"/>
                <a:cs typeface="全字库正楷体" panose="02010604000101010101" pitchFamily="2" charset="-122"/>
              </a:rPr>
              <a:t>在这里添加你的文字，图片也可以。在这里可以添加文字内容。</a:t>
            </a:r>
            <a:endParaRPr lang="zh-CN" altLang="en-US" sz="1465" dirty="0">
              <a:solidFill>
                <a:srgbClr val="262626"/>
              </a:solidFill>
              <a:latin typeface="楷体" panose="02010609060101010101" pitchFamily="49" charset="-122"/>
              <a:ea typeface="楷体" panose="02010609060101010101" pitchFamily="49" charset="-122"/>
              <a:cs typeface="全字库正楷体" panose="0201060400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218575" y="2934641"/>
            <a:ext cx="5938463" cy="584775"/>
          </a:xfrm>
          <a:prstGeom prst="rect">
            <a:avLst/>
          </a:prstGeom>
          <a:noFill/>
          <a:ln w="19050"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BUSINESS TEMPLATE</a:t>
            </a:r>
            <a:endParaRPr lang="zh-CN" altLang="en-US" sz="3200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698954" y="3624500"/>
            <a:ext cx="6922436" cy="830997"/>
          </a:xfrm>
          <a:prstGeom prst="rect">
            <a:avLst/>
          </a:prstGeom>
          <a:noFill/>
          <a:ln w="19050"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感  </a:t>
            </a:r>
            <a:r>
              <a:rPr lang="zh-CN" altLang="en-US" sz="4800" b="1" dirty="0" smtClean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谢  </a:t>
            </a:r>
            <a:r>
              <a:rPr lang="zh-CN" altLang="en-US" sz="4800" b="1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观  看</a:t>
            </a:r>
            <a:endParaRPr lang="zh-CN" altLang="en-US" sz="4800" b="1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481484" y="4584755"/>
            <a:ext cx="74126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200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Just for today I will try to live through this day only and not tackle my whole life problem at once. Just for today I will try to live through this day only and not tackle my whole life problem at once.</a:t>
            </a:r>
            <a:endParaRPr lang="zh-CN" altLang="en-US" sz="1200" dirty="0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5636586" y="1618752"/>
            <a:ext cx="1102438" cy="1102778"/>
            <a:chOff x="4046338" y="5108725"/>
            <a:chExt cx="579438" cy="579617"/>
          </a:xfrm>
          <a:effectLst>
            <a:outerShdw blurRad="50800" dist="25400" dir="5400000" sx="102000" sy="102000" algn="ctr" rotWithShape="0">
              <a:srgbClr val="000000">
                <a:alpha val="43137"/>
              </a:srgbClr>
            </a:outerShdw>
          </a:effectLst>
        </p:grpSpPr>
        <p:sp>
          <p:nvSpPr>
            <p:cNvPr id="7" name="Oval 54"/>
            <p:cNvSpPr>
              <a:spLocks noChangeArrowheads="1"/>
            </p:cNvSpPr>
            <p:nvPr/>
          </p:nvSpPr>
          <p:spPr bwMode="auto">
            <a:xfrm>
              <a:off x="4046338" y="5108725"/>
              <a:ext cx="579438" cy="579617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57150">
              <a:solidFill>
                <a:schemeClr val="bg1"/>
              </a:solidFill>
            </a:ln>
          </p:spPr>
          <p:txBody>
            <a:bodyPr/>
            <a:lstStyle/>
            <a:p>
              <a:endParaRPr lang="zh-CN" altLang="en-US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  <p:grpSp>
          <p:nvGrpSpPr>
            <p:cNvPr id="8" name="Group 55"/>
            <p:cNvGrpSpPr/>
            <p:nvPr/>
          </p:nvGrpSpPr>
          <p:grpSpPr bwMode="auto">
            <a:xfrm>
              <a:off x="4236839" y="5267524"/>
              <a:ext cx="201613" cy="255667"/>
              <a:chOff x="0" y="0"/>
              <a:chExt cx="127" cy="161"/>
            </a:xfrm>
          </p:grpSpPr>
          <p:sp>
            <p:nvSpPr>
              <p:cNvPr id="9" name="Freeform 56"/>
              <p:cNvSpPr/>
              <p:nvPr/>
            </p:nvSpPr>
            <p:spPr bwMode="auto">
              <a:xfrm>
                <a:off x="0" y="0"/>
                <a:ext cx="127" cy="161"/>
              </a:xfrm>
              <a:custGeom>
                <a:avLst/>
                <a:gdLst>
                  <a:gd name="T0" fmla="*/ 17 w 77"/>
                  <a:gd name="T1" fmla="*/ 90 h 98"/>
                  <a:gd name="T2" fmla="*/ 9 w 77"/>
                  <a:gd name="T3" fmla="*/ 90 h 98"/>
                  <a:gd name="T4" fmla="*/ 9 w 77"/>
                  <a:gd name="T5" fmla="*/ 8 h 98"/>
                  <a:gd name="T6" fmla="*/ 72 w 77"/>
                  <a:gd name="T7" fmla="*/ 8 h 98"/>
                  <a:gd name="T8" fmla="*/ 77 w 77"/>
                  <a:gd name="T9" fmla="*/ 4 h 98"/>
                  <a:gd name="T10" fmla="*/ 72 w 77"/>
                  <a:gd name="T11" fmla="*/ 0 h 98"/>
                  <a:gd name="T12" fmla="*/ 4 w 77"/>
                  <a:gd name="T13" fmla="*/ 0 h 98"/>
                  <a:gd name="T14" fmla="*/ 0 w 77"/>
                  <a:gd name="T15" fmla="*/ 4 h 98"/>
                  <a:gd name="T16" fmla="*/ 0 w 77"/>
                  <a:gd name="T17" fmla="*/ 94 h 98"/>
                  <a:gd name="T18" fmla="*/ 4 w 77"/>
                  <a:gd name="T19" fmla="*/ 98 h 98"/>
                  <a:gd name="T20" fmla="*/ 17 w 77"/>
                  <a:gd name="T21" fmla="*/ 98 h 98"/>
                  <a:gd name="T22" fmla="*/ 21 w 77"/>
                  <a:gd name="T23" fmla="*/ 94 h 98"/>
                  <a:gd name="T24" fmla="*/ 17 w 77"/>
                  <a:gd name="T25" fmla="*/ 90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7" h="98">
                    <a:moveTo>
                      <a:pt x="17" y="90"/>
                    </a:moveTo>
                    <a:cubicBezTo>
                      <a:pt x="9" y="90"/>
                      <a:pt x="9" y="90"/>
                      <a:pt x="9" y="90"/>
                    </a:cubicBezTo>
                    <a:cubicBezTo>
                      <a:pt x="9" y="8"/>
                      <a:pt x="9" y="8"/>
                      <a:pt x="9" y="8"/>
                    </a:cubicBezTo>
                    <a:cubicBezTo>
                      <a:pt x="72" y="8"/>
                      <a:pt x="72" y="8"/>
                      <a:pt x="72" y="8"/>
                    </a:cubicBezTo>
                    <a:cubicBezTo>
                      <a:pt x="75" y="8"/>
                      <a:pt x="77" y="6"/>
                      <a:pt x="77" y="4"/>
                    </a:cubicBezTo>
                    <a:cubicBezTo>
                      <a:pt x="77" y="1"/>
                      <a:pt x="75" y="0"/>
                      <a:pt x="72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7"/>
                      <a:pt x="2" y="98"/>
                      <a:pt x="4" y="98"/>
                    </a:cubicBezTo>
                    <a:cubicBezTo>
                      <a:pt x="17" y="98"/>
                      <a:pt x="17" y="98"/>
                      <a:pt x="17" y="98"/>
                    </a:cubicBezTo>
                    <a:cubicBezTo>
                      <a:pt x="19" y="98"/>
                      <a:pt x="21" y="97"/>
                      <a:pt x="21" y="94"/>
                    </a:cubicBezTo>
                    <a:cubicBezTo>
                      <a:pt x="21" y="92"/>
                      <a:pt x="19" y="90"/>
                      <a:pt x="17" y="9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endParaRPr>
              </a:p>
            </p:txBody>
          </p:sp>
          <p:sp>
            <p:nvSpPr>
              <p:cNvPr id="10" name="Freeform 57"/>
              <p:cNvSpPr/>
              <p:nvPr/>
            </p:nvSpPr>
            <p:spPr bwMode="auto">
              <a:xfrm>
                <a:off x="79" y="94"/>
                <a:ext cx="48" cy="67"/>
              </a:xfrm>
              <a:custGeom>
                <a:avLst/>
                <a:gdLst>
                  <a:gd name="T0" fmla="*/ 24 w 29"/>
                  <a:gd name="T1" fmla="*/ 0 h 41"/>
                  <a:gd name="T2" fmla="*/ 20 w 29"/>
                  <a:gd name="T3" fmla="*/ 5 h 41"/>
                  <a:gd name="T4" fmla="*/ 20 w 29"/>
                  <a:gd name="T5" fmla="*/ 33 h 41"/>
                  <a:gd name="T6" fmla="*/ 4 w 29"/>
                  <a:gd name="T7" fmla="*/ 33 h 41"/>
                  <a:gd name="T8" fmla="*/ 0 w 29"/>
                  <a:gd name="T9" fmla="*/ 37 h 41"/>
                  <a:gd name="T10" fmla="*/ 4 w 29"/>
                  <a:gd name="T11" fmla="*/ 41 h 41"/>
                  <a:gd name="T12" fmla="*/ 24 w 29"/>
                  <a:gd name="T13" fmla="*/ 41 h 41"/>
                  <a:gd name="T14" fmla="*/ 27 w 29"/>
                  <a:gd name="T15" fmla="*/ 40 h 41"/>
                  <a:gd name="T16" fmla="*/ 29 w 29"/>
                  <a:gd name="T17" fmla="*/ 37 h 41"/>
                  <a:gd name="T18" fmla="*/ 29 w 29"/>
                  <a:gd name="T19" fmla="*/ 5 h 41"/>
                  <a:gd name="T20" fmla="*/ 24 w 29"/>
                  <a:gd name="T21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9" h="41">
                    <a:moveTo>
                      <a:pt x="24" y="0"/>
                    </a:moveTo>
                    <a:cubicBezTo>
                      <a:pt x="22" y="0"/>
                      <a:pt x="20" y="2"/>
                      <a:pt x="20" y="5"/>
                    </a:cubicBezTo>
                    <a:cubicBezTo>
                      <a:pt x="20" y="33"/>
                      <a:pt x="20" y="33"/>
                      <a:pt x="20" y="33"/>
                    </a:cubicBezTo>
                    <a:cubicBezTo>
                      <a:pt x="4" y="33"/>
                      <a:pt x="4" y="33"/>
                      <a:pt x="4" y="33"/>
                    </a:cubicBezTo>
                    <a:cubicBezTo>
                      <a:pt x="2" y="33"/>
                      <a:pt x="0" y="35"/>
                      <a:pt x="0" y="37"/>
                    </a:cubicBezTo>
                    <a:cubicBezTo>
                      <a:pt x="0" y="40"/>
                      <a:pt x="2" y="41"/>
                      <a:pt x="4" y="41"/>
                    </a:cubicBezTo>
                    <a:cubicBezTo>
                      <a:pt x="24" y="41"/>
                      <a:pt x="24" y="41"/>
                      <a:pt x="24" y="41"/>
                    </a:cubicBezTo>
                    <a:cubicBezTo>
                      <a:pt x="26" y="41"/>
                      <a:pt x="27" y="41"/>
                      <a:pt x="27" y="40"/>
                    </a:cubicBezTo>
                    <a:cubicBezTo>
                      <a:pt x="28" y="39"/>
                      <a:pt x="29" y="38"/>
                      <a:pt x="29" y="37"/>
                    </a:cubicBezTo>
                    <a:cubicBezTo>
                      <a:pt x="29" y="5"/>
                      <a:pt x="29" y="5"/>
                      <a:pt x="29" y="5"/>
                    </a:cubicBezTo>
                    <a:cubicBezTo>
                      <a:pt x="29" y="2"/>
                      <a:pt x="27" y="0"/>
                      <a:pt x="24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endParaRPr>
              </a:p>
            </p:txBody>
          </p:sp>
          <p:sp>
            <p:nvSpPr>
              <p:cNvPr id="11" name="Freeform 58"/>
              <p:cNvSpPr>
                <a:spLocks noEditPoints="1"/>
              </p:cNvSpPr>
              <p:nvPr/>
            </p:nvSpPr>
            <p:spPr bwMode="auto">
              <a:xfrm>
                <a:off x="45" y="33"/>
                <a:ext cx="78" cy="115"/>
              </a:xfrm>
              <a:custGeom>
                <a:avLst/>
                <a:gdLst>
                  <a:gd name="T0" fmla="*/ 42 w 48"/>
                  <a:gd name="T1" fmla="*/ 2 h 70"/>
                  <a:gd name="T2" fmla="*/ 37 w 48"/>
                  <a:gd name="T3" fmla="*/ 0 h 70"/>
                  <a:gd name="T4" fmla="*/ 28 w 48"/>
                  <a:gd name="T5" fmla="*/ 5 h 70"/>
                  <a:gd name="T6" fmla="*/ 1 w 48"/>
                  <a:gd name="T7" fmla="*/ 53 h 70"/>
                  <a:gd name="T8" fmla="*/ 0 w 48"/>
                  <a:gd name="T9" fmla="*/ 55 h 70"/>
                  <a:gd name="T10" fmla="*/ 1 w 48"/>
                  <a:gd name="T11" fmla="*/ 66 h 70"/>
                  <a:gd name="T12" fmla="*/ 3 w 48"/>
                  <a:gd name="T13" fmla="*/ 69 h 70"/>
                  <a:gd name="T14" fmla="*/ 5 w 48"/>
                  <a:gd name="T15" fmla="*/ 70 h 70"/>
                  <a:gd name="T16" fmla="*/ 7 w 48"/>
                  <a:gd name="T17" fmla="*/ 69 h 70"/>
                  <a:gd name="T18" fmla="*/ 17 w 48"/>
                  <a:gd name="T19" fmla="*/ 64 h 70"/>
                  <a:gd name="T20" fmla="*/ 18 w 48"/>
                  <a:gd name="T21" fmla="*/ 63 h 70"/>
                  <a:gd name="T22" fmla="*/ 46 w 48"/>
                  <a:gd name="T23" fmla="*/ 15 h 70"/>
                  <a:gd name="T24" fmla="*/ 42 w 48"/>
                  <a:gd name="T25" fmla="*/ 2 h 70"/>
                  <a:gd name="T26" fmla="*/ 38 w 48"/>
                  <a:gd name="T27" fmla="*/ 11 h 70"/>
                  <a:gd name="T28" fmla="*/ 11 w 48"/>
                  <a:gd name="T29" fmla="*/ 57 h 70"/>
                  <a:gd name="T30" fmla="*/ 9 w 48"/>
                  <a:gd name="T31" fmla="*/ 59 h 70"/>
                  <a:gd name="T32" fmla="*/ 9 w 48"/>
                  <a:gd name="T33" fmla="*/ 56 h 70"/>
                  <a:gd name="T34" fmla="*/ 36 w 48"/>
                  <a:gd name="T35" fmla="*/ 9 h 70"/>
                  <a:gd name="T36" fmla="*/ 38 w 48"/>
                  <a:gd name="T37" fmla="*/ 9 h 70"/>
                  <a:gd name="T38" fmla="*/ 38 w 48"/>
                  <a:gd name="T39" fmla="*/ 11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48" h="70">
                    <a:moveTo>
                      <a:pt x="42" y="2"/>
                    </a:moveTo>
                    <a:cubicBezTo>
                      <a:pt x="40" y="1"/>
                      <a:pt x="39" y="0"/>
                      <a:pt x="37" y="0"/>
                    </a:cubicBezTo>
                    <a:cubicBezTo>
                      <a:pt x="33" y="0"/>
                      <a:pt x="30" y="2"/>
                      <a:pt x="28" y="5"/>
                    </a:cubicBezTo>
                    <a:cubicBezTo>
                      <a:pt x="1" y="53"/>
                      <a:pt x="1" y="53"/>
                      <a:pt x="1" y="53"/>
                    </a:cubicBezTo>
                    <a:cubicBezTo>
                      <a:pt x="0" y="53"/>
                      <a:pt x="0" y="54"/>
                      <a:pt x="0" y="55"/>
                    </a:cubicBezTo>
                    <a:cubicBezTo>
                      <a:pt x="1" y="66"/>
                      <a:pt x="1" y="66"/>
                      <a:pt x="1" y="66"/>
                    </a:cubicBezTo>
                    <a:cubicBezTo>
                      <a:pt x="1" y="67"/>
                      <a:pt x="2" y="69"/>
                      <a:pt x="3" y="69"/>
                    </a:cubicBezTo>
                    <a:cubicBezTo>
                      <a:pt x="3" y="70"/>
                      <a:pt x="4" y="70"/>
                      <a:pt x="5" y="70"/>
                    </a:cubicBezTo>
                    <a:cubicBezTo>
                      <a:pt x="6" y="70"/>
                      <a:pt x="6" y="70"/>
                      <a:pt x="7" y="69"/>
                    </a:cubicBezTo>
                    <a:cubicBezTo>
                      <a:pt x="17" y="64"/>
                      <a:pt x="17" y="64"/>
                      <a:pt x="17" y="64"/>
                    </a:cubicBezTo>
                    <a:cubicBezTo>
                      <a:pt x="17" y="64"/>
                      <a:pt x="18" y="63"/>
                      <a:pt x="18" y="63"/>
                    </a:cubicBezTo>
                    <a:cubicBezTo>
                      <a:pt x="46" y="15"/>
                      <a:pt x="46" y="15"/>
                      <a:pt x="46" y="15"/>
                    </a:cubicBezTo>
                    <a:cubicBezTo>
                      <a:pt x="48" y="10"/>
                      <a:pt x="47" y="4"/>
                      <a:pt x="42" y="2"/>
                    </a:cubicBezTo>
                    <a:moveTo>
                      <a:pt x="38" y="11"/>
                    </a:moveTo>
                    <a:cubicBezTo>
                      <a:pt x="11" y="57"/>
                      <a:pt x="11" y="57"/>
                      <a:pt x="11" y="57"/>
                    </a:cubicBezTo>
                    <a:cubicBezTo>
                      <a:pt x="9" y="59"/>
                      <a:pt x="9" y="59"/>
                      <a:pt x="9" y="59"/>
                    </a:cubicBezTo>
                    <a:cubicBezTo>
                      <a:pt x="9" y="56"/>
                      <a:pt x="9" y="56"/>
                      <a:pt x="9" y="56"/>
                    </a:cubicBezTo>
                    <a:cubicBezTo>
                      <a:pt x="36" y="9"/>
                      <a:pt x="36" y="9"/>
                      <a:pt x="36" y="9"/>
                    </a:cubicBezTo>
                    <a:cubicBezTo>
                      <a:pt x="36" y="9"/>
                      <a:pt x="37" y="8"/>
                      <a:pt x="38" y="9"/>
                    </a:cubicBezTo>
                    <a:cubicBezTo>
                      <a:pt x="38" y="9"/>
                      <a:pt x="39" y="10"/>
                      <a:pt x="38" y="1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endParaRPr>
              </a:p>
            </p:txBody>
          </p:sp>
          <p:sp>
            <p:nvSpPr>
              <p:cNvPr id="12" name="Freeform 59"/>
              <p:cNvSpPr/>
              <p:nvPr/>
            </p:nvSpPr>
            <p:spPr bwMode="auto">
              <a:xfrm>
                <a:off x="23" y="46"/>
                <a:ext cx="49" cy="13"/>
              </a:xfrm>
              <a:custGeom>
                <a:avLst/>
                <a:gdLst>
                  <a:gd name="T0" fmla="*/ 30 w 30"/>
                  <a:gd name="T1" fmla="*/ 4 h 8"/>
                  <a:gd name="T2" fmla="*/ 26 w 30"/>
                  <a:gd name="T3" fmla="*/ 0 h 8"/>
                  <a:gd name="T4" fmla="*/ 4 w 30"/>
                  <a:gd name="T5" fmla="*/ 0 h 8"/>
                  <a:gd name="T6" fmla="*/ 0 w 30"/>
                  <a:gd name="T7" fmla="*/ 4 h 8"/>
                  <a:gd name="T8" fmla="*/ 4 w 30"/>
                  <a:gd name="T9" fmla="*/ 8 h 8"/>
                  <a:gd name="T10" fmla="*/ 26 w 30"/>
                  <a:gd name="T11" fmla="*/ 8 h 8"/>
                  <a:gd name="T12" fmla="*/ 30 w 30"/>
                  <a:gd name="T13" fmla="*/ 4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8">
                    <a:moveTo>
                      <a:pt x="30" y="4"/>
                    </a:moveTo>
                    <a:cubicBezTo>
                      <a:pt x="30" y="2"/>
                      <a:pt x="28" y="0"/>
                      <a:pt x="26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8"/>
                      <a:pt x="4" y="8"/>
                    </a:cubicBezTo>
                    <a:cubicBezTo>
                      <a:pt x="26" y="8"/>
                      <a:pt x="26" y="8"/>
                      <a:pt x="26" y="8"/>
                    </a:cubicBezTo>
                    <a:cubicBezTo>
                      <a:pt x="28" y="8"/>
                      <a:pt x="30" y="6"/>
                      <a:pt x="30" y="4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endParaRPr>
              </a:p>
            </p:txBody>
          </p:sp>
          <p:sp>
            <p:nvSpPr>
              <p:cNvPr id="13" name="Freeform 60"/>
              <p:cNvSpPr/>
              <p:nvPr/>
            </p:nvSpPr>
            <p:spPr bwMode="auto">
              <a:xfrm>
                <a:off x="23" y="72"/>
                <a:ext cx="31" cy="15"/>
              </a:xfrm>
              <a:custGeom>
                <a:avLst/>
                <a:gdLst>
                  <a:gd name="T0" fmla="*/ 4 w 19"/>
                  <a:gd name="T1" fmla="*/ 0 h 9"/>
                  <a:gd name="T2" fmla="*/ 0 w 19"/>
                  <a:gd name="T3" fmla="*/ 5 h 9"/>
                  <a:gd name="T4" fmla="*/ 4 w 19"/>
                  <a:gd name="T5" fmla="*/ 9 h 9"/>
                  <a:gd name="T6" fmla="*/ 15 w 19"/>
                  <a:gd name="T7" fmla="*/ 9 h 9"/>
                  <a:gd name="T8" fmla="*/ 19 w 19"/>
                  <a:gd name="T9" fmla="*/ 5 h 9"/>
                  <a:gd name="T10" fmla="*/ 15 w 19"/>
                  <a:gd name="T11" fmla="*/ 0 h 9"/>
                  <a:gd name="T12" fmla="*/ 4 w 19"/>
                  <a:gd name="T13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" h="9">
                    <a:moveTo>
                      <a:pt x="4" y="0"/>
                    </a:moveTo>
                    <a:cubicBezTo>
                      <a:pt x="2" y="0"/>
                      <a:pt x="0" y="2"/>
                      <a:pt x="0" y="5"/>
                    </a:cubicBezTo>
                    <a:cubicBezTo>
                      <a:pt x="0" y="7"/>
                      <a:pt x="2" y="9"/>
                      <a:pt x="4" y="9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7" y="9"/>
                      <a:pt x="19" y="7"/>
                      <a:pt x="19" y="5"/>
                    </a:cubicBezTo>
                    <a:cubicBezTo>
                      <a:pt x="19" y="2"/>
                      <a:pt x="17" y="0"/>
                      <a:pt x="15" y="0"/>
                    </a:cubicBez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993848" y="2789550"/>
            <a:ext cx="1090317" cy="1090317"/>
            <a:chOff x="1557338" y="3071812"/>
            <a:chExt cx="1257300" cy="1257300"/>
          </a:xfrm>
        </p:grpSpPr>
        <p:sp>
          <p:nvSpPr>
            <p:cNvPr id="5" name="菱形 4"/>
            <p:cNvSpPr/>
            <p:nvPr/>
          </p:nvSpPr>
          <p:spPr>
            <a:xfrm>
              <a:off x="1557338" y="3071812"/>
              <a:ext cx="1257300" cy="1257300"/>
            </a:xfrm>
            <a:prstGeom prst="diamond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25400" dir="5400000" sx="106000" sy="106000" algn="ctr" rotWithShape="0">
                <a:srgbClr val="000000">
                  <a:alpha val="43137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rgbClr val="FFC0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6" name="菱形 5"/>
            <p:cNvSpPr/>
            <p:nvPr/>
          </p:nvSpPr>
          <p:spPr>
            <a:xfrm>
              <a:off x="1628778" y="3143247"/>
              <a:ext cx="1114425" cy="1114425"/>
            </a:xfrm>
            <a:prstGeom prst="diamond">
              <a:avLst/>
            </a:prstGeom>
            <a:noFill/>
            <a:ln>
              <a:solidFill>
                <a:srgbClr val="3D4B1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rgbClr val="FFC0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1743075" y="3374443"/>
              <a:ext cx="857250" cy="6743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 b="1" dirty="0">
                  <a:latin typeface="Impact" panose="020B0806030902050204" pitchFamily="34" charset="0"/>
                </a:rPr>
                <a:t>0 1</a:t>
              </a:r>
              <a:endParaRPr lang="zh-CN" altLang="en-US" sz="3200" b="1" dirty="0">
                <a:latin typeface="Impact" panose="020B0806030902050204" pitchFamily="34" charset="0"/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4345799" y="2760974"/>
            <a:ext cx="2930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选题的背景及意义</a:t>
            </a:r>
            <a:endParaRPr lang="zh-CN" altLang="zh-CN" sz="2400" b="1" dirty="0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9" name="矩形 23"/>
          <p:cNvSpPr>
            <a:spLocks noChangeArrowheads="1"/>
          </p:cNvSpPr>
          <p:nvPr/>
        </p:nvSpPr>
        <p:spPr bwMode="auto">
          <a:xfrm>
            <a:off x="4345799" y="3224566"/>
            <a:ext cx="5216124" cy="82439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100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Just for today I will try to live through this day only and not tackle my whole life problem at once. Just for today I will try to live through this day only and not tackle my whole life problem at once.</a:t>
            </a:r>
            <a:endParaRPr lang="zh-CN" altLang="en-US" sz="1100" dirty="0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6869357" y="1605234"/>
            <a:ext cx="4767261" cy="3807625"/>
            <a:chOff x="5976937" y="544516"/>
            <a:chExt cx="5011663" cy="4002829"/>
          </a:xfrm>
        </p:grpSpPr>
        <p:grpSp>
          <p:nvGrpSpPr>
            <p:cNvPr id="3" name="组合 2"/>
            <p:cNvGrpSpPr/>
            <p:nvPr/>
          </p:nvGrpSpPr>
          <p:grpSpPr>
            <a:xfrm>
              <a:off x="8625636" y="2601954"/>
              <a:ext cx="2362963" cy="1936880"/>
              <a:chOff x="5976937" y="2630423"/>
              <a:chExt cx="2362963" cy="1936880"/>
            </a:xfrm>
          </p:grpSpPr>
          <p:sp>
            <p:nvSpPr>
              <p:cNvPr id="19" name="TextBox 317"/>
              <p:cNvSpPr txBox="1"/>
              <p:nvPr/>
            </p:nvSpPr>
            <p:spPr>
              <a:xfrm>
                <a:off x="5997466" y="3518531"/>
                <a:ext cx="1276280" cy="420583"/>
              </a:xfrm>
              <a:prstGeom prst="rect">
                <a:avLst/>
              </a:prstGeom>
              <a:noFill/>
            </p:spPr>
            <p:txBody>
              <a:bodyPr wrap="none" lIns="182843" tIns="91422" rIns="182843" bIns="91422" rtlCol="0">
                <a:spAutoFit/>
              </a:bodyPr>
              <a:lstStyle/>
              <a:p>
                <a:r>
                  <a:rPr lang="en-US" sz="1400" b="1" dirty="0">
                    <a:latin typeface="全字库正楷体" panose="02010604000101010101" pitchFamily="2" charset="-122"/>
                    <a:ea typeface="全字库正楷体" panose="02010604000101010101" pitchFamily="2" charset="-122"/>
                    <a:cs typeface="全字库正楷体" panose="02010604000101010101" pitchFamily="2" charset="-122"/>
                  </a:rPr>
                  <a:t>Solar Energy</a:t>
                </a:r>
                <a:endParaRPr lang="id-ID" sz="1400" b="1" dirty="0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endParaRPr>
              </a:p>
            </p:txBody>
          </p:sp>
          <p:sp>
            <p:nvSpPr>
              <p:cNvPr id="20" name="TextBox 318"/>
              <p:cNvSpPr txBox="1"/>
              <p:nvPr/>
            </p:nvSpPr>
            <p:spPr>
              <a:xfrm>
                <a:off x="5976937" y="3747129"/>
                <a:ext cx="2362963" cy="820174"/>
              </a:xfrm>
              <a:prstGeom prst="rect">
                <a:avLst/>
              </a:prstGeom>
              <a:noFill/>
            </p:spPr>
            <p:txBody>
              <a:bodyPr wrap="square" lIns="219419" tIns="109710" rIns="219419" bIns="109710" rtlCol="0">
                <a:spAutoFit/>
              </a:bodyPr>
              <a:lstStyle/>
              <a:p>
                <a:pPr>
                  <a:lnSpc>
                    <a:spcPct val="110000"/>
                  </a:lnSpc>
                </a:pPr>
                <a:r>
                  <a:rPr lang="zh-CN" altLang="en-US" sz="1100" dirty="0">
                    <a:latin typeface="全字库正楷体" panose="02010604000101010101" pitchFamily="2" charset="-122"/>
                    <a:ea typeface="全字库正楷体" panose="02010604000101010101" pitchFamily="2" charset="-122"/>
                    <a:cs typeface="全字库正楷体" panose="02010604000101010101" pitchFamily="2" charset="-122"/>
                  </a:rPr>
                  <a:t>在这里添加你的文字，图片也可以。在这里可以添加文字内容。</a:t>
                </a:r>
                <a:endParaRPr lang="en-US" sz="1100" dirty="0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endParaRPr>
              </a:p>
            </p:txBody>
          </p:sp>
          <p:sp>
            <p:nvSpPr>
              <p:cNvPr id="21" name="Rectangle 319"/>
              <p:cNvSpPr/>
              <p:nvPr/>
            </p:nvSpPr>
            <p:spPr>
              <a:xfrm>
                <a:off x="6072257" y="3339375"/>
                <a:ext cx="1974255" cy="138097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 dirty="0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endParaRPr>
              </a:p>
            </p:txBody>
          </p:sp>
          <p:sp>
            <p:nvSpPr>
              <p:cNvPr id="22" name="TextBox 331"/>
              <p:cNvSpPr txBox="1"/>
              <p:nvPr/>
            </p:nvSpPr>
            <p:spPr>
              <a:xfrm>
                <a:off x="6711062" y="2630423"/>
                <a:ext cx="711743" cy="970627"/>
              </a:xfrm>
              <a:prstGeom prst="rect">
                <a:avLst/>
              </a:prstGeom>
              <a:noFill/>
            </p:spPr>
            <p:txBody>
              <a:bodyPr wrap="none" lIns="182843" tIns="91422" rIns="182843" bIns="91422" rtlCol="0">
                <a:spAutoFit/>
              </a:bodyPr>
              <a:lstStyle/>
              <a:p>
                <a:pPr algn="ctr"/>
                <a:r>
                  <a:rPr lang="en-US" sz="4800" dirty="0">
                    <a:latin typeface="全字库正楷体" panose="02010604000101010101" pitchFamily="2" charset="-122"/>
                    <a:ea typeface="全字库正楷体" panose="02010604000101010101" pitchFamily="2" charset="-122"/>
                    <a:cs typeface="全字库正楷体" panose="02010604000101010101" pitchFamily="2" charset="-122"/>
                  </a:rPr>
                  <a:t>4</a:t>
                </a:r>
                <a:endParaRPr lang="id-ID" sz="4800" dirty="0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endParaRPr>
              </a:p>
            </p:txBody>
          </p:sp>
        </p:grpSp>
        <p:grpSp>
          <p:nvGrpSpPr>
            <p:cNvPr id="4" name="组合 3"/>
            <p:cNvGrpSpPr/>
            <p:nvPr/>
          </p:nvGrpSpPr>
          <p:grpSpPr>
            <a:xfrm>
              <a:off x="8590755" y="557468"/>
              <a:ext cx="2397845" cy="1935776"/>
              <a:chOff x="8255701" y="923464"/>
              <a:chExt cx="2397845" cy="1935776"/>
            </a:xfrm>
          </p:grpSpPr>
          <p:sp>
            <p:nvSpPr>
              <p:cNvPr id="15" name="TextBox 320"/>
              <p:cNvSpPr txBox="1"/>
              <p:nvPr/>
            </p:nvSpPr>
            <p:spPr>
              <a:xfrm>
                <a:off x="8276230" y="1810466"/>
                <a:ext cx="1276280" cy="420583"/>
              </a:xfrm>
              <a:prstGeom prst="rect">
                <a:avLst/>
              </a:prstGeom>
              <a:noFill/>
            </p:spPr>
            <p:txBody>
              <a:bodyPr wrap="none" lIns="182843" tIns="91422" rIns="182843" bIns="91422" rtlCol="0">
                <a:spAutoFit/>
              </a:bodyPr>
              <a:lstStyle/>
              <a:p>
                <a:r>
                  <a:rPr lang="en-US" sz="1400" b="1" dirty="0">
                    <a:latin typeface="全字库正楷体" panose="02010604000101010101" pitchFamily="2" charset="-122"/>
                    <a:ea typeface="全字库正楷体" panose="02010604000101010101" pitchFamily="2" charset="-122"/>
                    <a:cs typeface="全字库正楷体" panose="02010604000101010101" pitchFamily="2" charset="-122"/>
                  </a:rPr>
                  <a:t>Solar Energy</a:t>
                </a:r>
                <a:endParaRPr lang="id-ID" sz="1400" b="1" dirty="0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endParaRPr>
              </a:p>
            </p:txBody>
          </p:sp>
          <p:sp>
            <p:nvSpPr>
              <p:cNvPr id="16" name="TextBox 321"/>
              <p:cNvSpPr txBox="1"/>
              <p:nvPr/>
            </p:nvSpPr>
            <p:spPr>
              <a:xfrm>
                <a:off x="8255701" y="2039066"/>
                <a:ext cx="2397845" cy="820174"/>
              </a:xfrm>
              <a:prstGeom prst="rect">
                <a:avLst/>
              </a:prstGeom>
              <a:noFill/>
            </p:spPr>
            <p:txBody>
              <a:bodyPr wrap="square" lIns="219419" tIns="109710" rIns="219419" bIns="109710" rtlCol="0">
                <a:spAutoFit/>
              </a:bodyPr>
              <a:lstStyle/>
              <a:p>
                <a:pPr>
                  <a:lnSpc>
                    <a:spcPct val="110000"/>
                  </a:lnSpc>
                </a:pPr>
                <a:r>
                  <a:rPr lang="zh-CN" altLang="en-US" sz="1100" dirty="0">
                    <a:latin typeface="全字库正楷体" panose="02010604000101010101" pitchFamily="2" charset="-122"/>
                    <a:ea typeface="全字库正楷体" panose="02010604000101010101" pitchFamily="2" charset="-122"/>
                    <a:cs typeface="全字库正楷体" panose="02010604000101010101" pitchFamily="2" charset="-122"/>
                  </a:rPr>
                  <a:t>在这里添加你的文字，图片也可以。在这里可以添加文字内容。</a:t>
                </a:r>
                <a:endParaRPr lang="en-US" sz="1100" dirty="0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endParaRPr>
              </a:p>
            </p:txBody>
          </p:sp>
          <p:sp>
            <p:nvSpPr>
              <p:cNvPr id="17" name="Rectangle 322"/>
              <p:cNvSpPr/>
              <p:nvPr/>
            </p:nvSpPr>
            <p:spPr>
              <a:xfrm>
                <a:off x="8351022" y="1631311"/>
                <a:ext cx="1974255" cy="138097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 dirty="0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endParaRPr>
              </a:p>
            </p:txBody>
          </p:sp>
          <p:sp>
            <p:nvSpPr>
              <p:cNvPr id="18" name="TextBox 332"/>
              <p:cNvSpPr txBox="1"/>
              <p:nvPr/>
            </p:nvSpPr>
            <p:spPr>
              <a:xfrm>
                <a:off x="8969297" y="923464"/>
                <a:ext cx="711743" cy="970627"/>
              </a:xfrm>
              <a:prstGeom prst="rect">
                <a:avLst/>
              </a:prstGeom>
              <a:noFill/>
            </p:spPr>
            <p:txBody>
              <a:bodyPr wrap="none" lIns="182843" tIns="91422" rIns="182843" bIns="91422" rtlCol="0">
                <a:spAutoFit/>
              </a:bodyPr>
              <a:lstStyle/>
              <a:p>
                <a:pPr algn="ctr"/>
                <a:r>
                  <a:rPr lang="en-US" sz="4800" dirty="0">
                    <a:latin typeface="全字库正楷体" panose="02010604000101010101" pitchFamily="2" charset="-122"/>
                    <a:ea typeface="全字库正楷体" panose="02010604000101010101" pitchFamily="2" charset="-122"/>
                    <a:cs typeface="全字库正楷体" panose="02010604000101010101" pitchFamily="2" charset="-122"/>
                  </a:rPr>
                  <a:t>2</a:t>
                </a:r>
                <a:endParaRPr lang="id-ID" sz="4800" dirty="0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endParaRPr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5997466" y="2611569"/>
              <a:ext cx="2317578" cy="1935776"/>
              <a:chOff x="10566933" y="923464"/>
              <a:chExt cx="2317578" cy="1935776"/>
            </a:xfrm>
          </p:grpSpPr>
          <p:sp>
            <p:nvSpPr>
              <p:cNvPr id="11" name="TextBox 323"/>
              <p:cNvSpPr txBox="1"/>
              <p:nvPr/>
            </p:nvSpPr>
            <p:spPr>
              <a:xfrm>
                <a:off x="10587462" y="1810466"/>
                <a:ext cx="1276280" cy="420583"/>
              </a:xfrm>
              <a:prstGeom prst="rect">
                <a:avLst/>
              </a:prstGeom>
              <a:noFill/>
            </p:spPr>
            <p:txBody>
              <a:bodyPr wrap="none" lIns="182843" tIns="91422" rIns="182843" bIns="91422" rtlCol="0">
                <a:spAutoFit/>
              </a:bodyPr>
              <a:lstStyle/>
              <a:p>
                <a:r>
                  <a:rPr lang="en-US" sz="1400" b="1" dirty="0">
                    <a:latin typeface="全字库正楷体" panose="02010604000101010101" pitchFamily="2" charset="-122"/>
                    <a:ea typeface="全字库正楷体" panose="02010604000101010101" pitchFamily="2" charset="-122"/>
                    <a:cs typeface="全字库正楷体" panose="02010604000101010101" pitchFamily="2" charset="-122"/>
                  </a:rPr>
                  <a:t>Solar Energy</a:t>
                </a:r>
                <a:endParaRPr lang="id-ID" sz="1400" b="1" dirty="0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endParaRPr>
              </a:p>
            </p:txBody>
          </p:sp>
          <p:sp>
            <p:nvSpPr>
              <p:cNvPr id="12" name="TextBox 324"/>
              <p:cNvSpPr txBox="1"/>
              <p:nvPr/>
            </p:nvSpPr>
            <p:spPr>
              <a:xfrm>
                <a:off x="10566933" y="2039066"/>
                <a:ext cx="2317578" cy="820174"/>
              </a:xfrm>
              <a:prstGeom prst="rect">
                <a:avLst/>
              </a:prstGeom>
              <a:noFill/>
            </p:spPr>
            <p:txBody>
              <a:bodyPr wrap="square" lIns="219419" tIns="109710" rIns="219419" bIns="109710" rtlCol="0">
                <a:spAutoFit/>
              </a:bodyPr>
              <a:lstStyle/>
              <a:p>
                <a:pPr>
                  <a:lnSpc>
                    <a:spcPct val="110000"/>
                  </a:lnSpc>
                </a:pPr>
                <a:r>
                  <a:rPr lang="zh-CN" altLang="en-US" sz="1100" dirty="0">
                    <a:latin typeface="全字库正楷体" panose="02010604000101010101" pitchFamily="2" charset="-122"/>
                    <a:ea typeface="全字库正楷体" panose="02010604000101010101" pitchFamily="2" charset="-122"/>
                    <a:cs typeface="全字库正楷体" panose="02010604000101010101" pitchFamily="2" charset="-122"/>
                  </a:rPr>
                  <a:t>在这里添加你的文字，图片也可以。在这里可以添加文字内容。</a:t>
                </a:r>
                <a:endParaRPr lang="en-US" sz="1100" dirty="0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endParaRPr>
              </a:p>
            </p:txBody>
          </p:sp>
          <p:sp>
            <p:nvSpPr>
              <p:cNvPr id="13" name="Rectangle 325"/>
              <p:cNvSpPr/>
              <p:nvPr/>
            </p:nvSpPr>
            <p:spPr>
              <a:xfrm>
                <a:off x="10662253" y="1631311"/>
                <a:ext cx="1974255" cy="138097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 dirty="0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endParaRPr>
              </a:p>
            </p:txBody>
          </p:sp>
          <p:sp>
            <p:nvSpPr>
              <p:cNvPr id="14" name="TextBox 333"/>
              <p:cNvSpPr txBox="1"/>
              <p:nvPr/>
            </p:nvSpPr>
            <p:spPr>
              <a:xfrm>
                <a:off x="11289122" y="923464"/>
                <a:ext cx="711743" cy="970627"/>
              </a:xfrm>
              <a:prstGeom prst="rect">
                <a:avLst/>
              </a:prstGeom>
              <a:noFill/>
            </p:spPr>
            <p:txBody>
              <a:bodyPr wrap="none" lIns="182843" tIns="91422" rIns="182843" bIns="91422" rtlCol="0">
                <a:spAutoFit/>
              </a:bodyPr>
              <a:lstStyle/>
              <a:p>
                <a:pPr algn="ctr"/>
                <a:r>
                  <a:rPr lang="en-US" sz="4800" dirty="0">
                    <a:latin typeface="全字库正楷体" panose="02010604000101010101" pitchFamily="2" charset="-122"/>
                    <a:ea typeface="全字库正楷体" panose="02010604000101010101" pitchFamily="2" charset="-122"/>
                    <a:cs typeface="全字库正楷体" panose="02010604000101010101" pitchFamily="2" charset="-122"/>
                  </a:rPr>
                  <a:t>3</a:t>
                </a:r>
                <a:endParaRPr lang="id-ID" sz="4800" dirty="0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endParaRPr>
              </a:p>
            </p:txBody>
          </p:sp>
        </p:grpSp>
        <p:grpSp>
          <p:nvGrpSpPr>
            <p:cNvPr id="6" name="组合 5"/>
            <p:cNvGrpSpPr/>
            <p:nvPr/>
          </p:nvGrpSpPr>
          <p:grpSpPr>
            <a:xfrm>
              <a:off x="5976937" y="544516"/>
              <a:ext cx="2338108" cy="1935776"/>
              <a:chOff x="5976937" y="923464"/>
              <a:chExt cx="2338108" cy="1935776"/>
            </a:xfrm>
          </p:grpSpPr>
          <p:sp>
            <p:nvSpPr>
              <p:cNvPr id="7" name="TextBox 326"/>
              <p:cNvSpPr txBox="1"/>
              <p:nvPr/>
            </p:nvSpPr>
            <p:spPr>
              <a:xfrm>
                <a:off x="5997466" y="1810466"/>
                <a:ext cx="1276280" cy="420583"/>
              </a:xfrm>
              <a:prstGeom prst="rect">
                <a:avLst/>
              </a:prstGeom>
              <a:noFill/>
            </p:spPr>
            <p:txBody>
              <a:bodyPr wrap="none" lIns="182843" tIns="91422" rIns="182843" bIns="91422" rtlCol="0">
                <a:spAutoFit/>
              </a:bodyPr>
              <a:lstStyle/>
              <a:p>
                <a:r>
                  <a:rPr lang="en-US" sz="1400" b="1" dirty="0">
                    <a:latin typeface="全字库正楷体" panose="02010604000101010101" pitchFamily="2" charset="-122"/>
                    <a:ea typeface="全字库正楷体" panose="02010604000101010101" pitchFamily="2" charset="-122"/>
                    <a:cs typeface="全字库正楷体" panose="02010604000101010101" pitchFamily="2" charset="-122"/>
                  </a:rPr>
                  <a:t>Solar Energy</a:t>
                </a:r>
                <a:endParaRPr lang="id-ID" sz="1400" b="1" dirty="0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endParaRPr>
              </a:p>
            </p:txBody>
          </p:sp>
          <p:sp>
            <p:nvSpPr>
              <p:cNvPr id="8" name="TextBox 327"/>
              <p:cNvSpPr txBox="1"/>
              <p:nvPr/>
            </p:nvSpPr>
            <p:spPr>
              <a:xfrm>
                <a:off x="5976937" y="2039066"/>
                <a:ext cx="2338108" cy="820174"/>
              </a:xfrm>
              <a:prstGeom prst="rect">
                <a:avLst/>
              </a:prstGeom>
              <a:noFill/>
            </p:spPr>
            <p:txBody>
              <a:bodyPr wrap="square" lIns="219419" tIns="109710" rIns="219419" bIns="109710" rtlCol="0">
                <a:spAutoFit/>
              </a:bodyPr>
              <a:lstStyle/>
              <a:p>
                <a:pPr>
                  <a:lnSpc>
                    <a:spcPct val="110000"/>
                  </a:lnSpc>
                </a:pPr>
                <a:r>
                  <a:rPr lang="zh-CN" altLang="en-US" sz="1100" dirty="0">
                    <a:latin typeface="全字库正楷体" panose="02010604000101010101" pitchFamily="2" charset="-122"/>
                    <a:ea typeface="全字库正楷体" panose="02010604000101010101" pitchFamily="2" charset="-122"/>
                    <a:cs typeface="全字库正楷体" panose="02010604000101010101" pitchFamily="2" charset="-122"/>
                  </a:rPr>
                  <a:t>在这里添加你的文字，图片也可以。在这里可以添加文字内容。</a:t>
                </a:r>
                <a:endParaRPr lang="en-US" sz="1100" dirty="0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endParaRPr>
              </a:p>
            </p:txBody>
          </p:sp>
          <p:sp>
            <p:nvSpPr>
              <p:cNvPr id="9" name="Rectangle 328"/>
              <p:cNvSpPr/>
              <p:nvPr/>
            </p:nvSpPr>
            <p:spPr>
              <a:xfrm>
                <a:off x="6072257" y="1631311"/>
                <a:ext cx="1974255" cy="138097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 dirty="0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endParaRPr>
              </a:p>
            </p:txBody>
          </p:sp>
          <p:sp>
            <p:nvSpPr>
              <p:cNvPr id="10" name="TextBox 334"/>
              <p:cNvSpPr txBox="1"/>
              <p:nvPr/>
            </p:nvSpPr>
            <p:spPr>
              <a:xfrm>
                <a:off x="6711062" y="923464"/>
                <a:ext cx="711743" cy="970627"/>
              </a:xfrm>
              <a:prstGeom prst="rect">
                <a:avLst/>
              </a:prstGeom>
              <a:noFill/>
            </p:spPr>
            <p:txBody>
              <a:bodyPr wrap="none" lIns="182843" tIns="91422" rIns="182843" bIns="91422" rtlCol="0">
                <a:spAutoFit/>
              </a:bodyPr>
              <a:lstStyle/>
              <a:p>
                <a:pPr algn="ctr"/>
                <a:r>
                  <a:rPr lang="en-US" sz="4800" dirty="0">
                    <a:latin typeface="全字库正楷体" panose="02010604000101010101" pitchFamily="2" charset="-122"/>
                    <a:ea typeface="全字库正楷体" panose="02010604000101010101" pitchFamily="2" charset="-122"/>
                    <a:cs typeface="全字库正楷体" panose="02010604000101010101" pitchFamily="2" charset="-122"/>
                  </a:rPr>
                  <a:t>1</a:t>
                </a:r>
                <a:endParaRPr lang="id-ID" sz="4800" dirty="0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endParaRPr>
              </a:p>
            </p:txBody>
          </p:sp>
        </p:grpSp>
      </p:grpSp>
      <p:pic>
        <p:nvPicPr>
          <p:cNvPr id="23" name="图片 2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148" y="2058419"/>
            <a:ext cx="5271063" cy="300783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1"/>
          <p:cNvGrpSpPr/>
          <p:nvPr/>
        </p:nvGrpSpPr>
        <p:grpSpPr bwMode="auto">
          <a:xfrm>
            <a:off x="1036337" y="4280152"/>
            <a:ext cx="4254085" cy="1263776"/>
            <a:chOff x="441391" y="3401047"/>
            <a:chExt cx="2861787" cy="1263674"/>
          </a:xfrm>
        </p:grpSpPr>
        <p:sp>
          <p:nvSpPr>
            <p:cNvPr id="5" name="Rectangle 16"/>
            <p:cNvSpPr/>
            <p:nvPr/>
          </p:nvSpPr>
          <p:spPr>
            <a:xfrm>
              <a:off x="441391" y="3833791"/>
              <a:ext cx="2861787" cy="830930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defTabSz="1450975">
                <a:lnSpc>
                  <a:spcPct val="200000"/>
                </a:lnSpc>
              </a:pPr>
              <a:r>
                <a:rPr lang="zh-CN" altLang="en-US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您的内容打在这里，或者通过复制您的文本后，在此框中选择粘贴，并选择只保留文字</a:t>
              </a:r>
              <a:r>
                <a:rPr lang="en-US" altLang="zh-CN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,</a:t>
              </a:r>
              <a:r>
                <a:rPr lang="zh-CN" altLang="en-US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您的内容打在这里</a:t>
              </a:r>
              <a:endPara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  <p:sp>
          <p:nvSpPr>
            <p:cNvPr id="6" name="Rectangle 17"/>
            <p:cNvSpPr/>
            <p:nvPr/>
          </p:nvSpPr>
          <p:spPr>
            <a:xfrm>
              <a:off x="1144639" y="3401047"/>
              <a:ext cx="1366503" cy="461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2400" b="1" dirty="0">
                  <a:solidFill>
                    <a:schemeClr val="bg1">
                      <a:lumMod val="50000"/>
                    </a:schemeClr>
                  </a:solidFill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点击添加标题</a:t>
              </a:r>
              <a:endParaRPr lang="zh-CN" altLang="en-US" sz="2400" b="1" dirty="0">
                <a:solidFill>
                  <a:schemeClr val="bg1">
                    <a:lumMod val="50000"/>
                  </a:schemeClr>
                </a:solidFill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</p:grpSp>
      <p:sp>
        <p:nvSpPr>
          <p:cNvPr id="7" name="TextBox 11"/>
          <p:cNvSpPr txBox="1">
            <a:spLocks noChangeArrowheads="1"/>
          </p:cNvSpPr>
          <p:nvPr/>
        </p:nvSpPr>
        <p:spPr bwMode="auto">
          <a:xfrm>
            <a:off x="2680554" y="3224848"/>
            <a:ext cx="10795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4400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50</a:t>
            </a:r>
            <a:r>
              <a:rPr lang="en-US" altLang="zh-CN" sz="1800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%</a:t>
            </a:r>
            <a:endParaRPr lang="zh-CN" altLang="en-US" sz="1800" dirty="0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8" name="Freeform 288"/>
          <p:cNvSpPr>
            <a:spLocks noEditPoints="1"/>
          </p:cNvSpPr>
          <p:nvPr/>
        </p:nvSpPr>
        <p:spPr bwMode="auto">
          <a:xfrm>
            <a:off x="2658329" y="1910398"/>
            <a:ext cx="1071562" cy="990600"/>
          </a:xfrm>
          <a:custGeom>
            <a:avLst/>
            <a:gdLst>
              <a:gd name="T0" fmla="*/ 2147483647 w 103"/>
              <a:gd name="T1" fmla="*/ 2147483647 h 95"/>
              <a:gd name="T2" fmla="*/ 2147483647 w 103"/>
              <a:gd name="T3" fmla="*/ 2147483647 h 95"/>
              <a:gd name="T4" fmla="*/ 2147483647 w 103"/>
              <a:gd name="T5" fmla="*/ 2147483647 h 95"/>
              <a:gd name="T6" fmla="*/ 0 w 103"/>
              <a:gd name="T7" fmla="*/ 2147483647 h 95"/>
              <a:gd name="T8" fmla="*/ 0 w 103"/>
              <a:gd name="T9" fmla="*/ 0 h 95"/>
              <a:gd name="T10" fmla="*/ 2147483647 w 103"/>
              <a:gd name="T11" fmla="*/ 0 h 95"/>
              <a:gd name="T12" fmla="*/ 2147483647 w 103"/>
              <a:gd name="T13" fmla="*/ 2147483647 h 95"/>
              <a:gd name="T14" fmla="*/ 2147483647 w 103"/>
              <a:gd name="T15" fmla="*/ 2147483647 h 95"/>
              <a:gd name="T16" fmla="*/ 2147483647 w 103"/>
              <a:gd name="T17" fmla="*/ 2147483647 h 95"/>
              <a:gd name="T18" fmla="*/ 2147483647 w 103"/>
              <a:gd name="T19" fmla="*/ 2147483647 h 95"/>
              <a:gd name="T20" fmla="*/ 2147483647 w 103"/>
              <a:gd name="T21" fmla="*/ 2147483647 h 95"/>
              <a:gd name="T22" fmla="*/ 2147483647 w 103"/>
              <a:gd name="T23" fmla="*/ 2147483647 h 95"/>
              <a:gd name="T24" fmla="*/ 2147483647 w 103"/>
              <a:gd name="T25" fmla="*/ 2147483647 h 95"/>
              <a:gd name="T26" fmla="*/ 2147483647 w 103"/>
              <a:gd name="T27" fmla="*/ 2147483647 h 95"/>
              <a:gd name="T28" fmla="*/ 2147483647 w 103"/>
              <a:gd name="T29" fmla="*/ 2147483647 h 95"/>
              <a:gd name="T30" fmla="*/ 2147483647 w 103"/>
              <a:gd name="T31" fmla="*/ 2147483647 h 95"/>
              <a:gd name="T32" fmla="*/ 2147483647 w 103"/>
              <a:gd name="T33" fmla="*/ 2147483647 h 95"/>
              <a:gd name="T34" fmla="*/ 2147483647 w 103"/>
              <a:gd name="T35" fmla="*/ 2147483647 h 95"/>
              <a:gd name="T36" fmla="*/ 2147483647 w 103"/>
              <a:gd name="T37" fmla="*/ 2147483647 h 95"/>
              <a:gd name="T38" fmla="*/ 2147483647 w 103"/>
              <a:gd name="T39" fmla="*/ 2147483647 h 95"/>
              <a:gd name="T40" fmla="*/ 2147483647 w 103"/>
              <a:gd name="T41" fmla="*/ 2147483647 h 95"/>
              <a:gd name="T42" fmla="*/ 2147483647 w 103"/>
              <a:gd name="T43" fmla="*/ 2147483647 h 95"/>
              <a:gd name="T44" fmla="*/ 2147483647 w 103"/>
              <a:gd name="T45" fmla="*/ 2147483647 h 95"/>
              <a:gd name="T46" fmla="*/ 2147483647 w 103"/>
              <a:gd name="T47" fmla="*/ 2147483647 h 95"/>
              <a:gd name="T48" fmla="*/ 2147483647 w 103"/>
              <a:gd name="T49" fmla="*/ 2147483647 h 95"/>
              <a:gd name="T50" fmla="*/ 2147483647 w 103"/>
              <a:gd name="T51" fmla="*/ 2147483647 h 95"/>
              <a:gd name="T52" fmla="*/ 2147483647 w 103"/>
              <a:gd name="T53" fmla="*/ 2147483647 h 95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103" h="95">
                <a:moveTo>
                  <a:pt x="23" y="8"/>
                </a:moveTo>
                <a:cubicBezTo>
                  <a:pt x="23" y="51"/>
                  <a:pt x="23" y="51"/>
                  <a:pt x="23" y="51"/>
                </a:cubicBezTo>
                <a:cubicBezTo>
                  <a:pt x="23" y="56"/>
                  <a:pt x="19" y="60"/>
                  <a:pt x="15" y="60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0"/>
                  <a:pt x="0" y="0"/>
                  <a:pt x="0" y="0"/>
                </a:cubicBezTo>
                <a:cubicBezTo>
                  <a:pt x="15" y="0"/>
                  <a:pt x="15" y="0"/>
                  <a:pt x="15" y="0"/>
                </a:cubicBezTo>
                <a:cubicBezTo>
                  <a:pt x="19" y="0"/>
                  <a:pt x="23" y="4"/>
                  <a:pt x="23" y="8"/>
                </a:cubicBezTo>
                <a:close/>
                <a:moveTo>
                  <a:pt x="103" y="37"/>
                </a:moveTo>
                <a:cubicBezTo>
                  <a:pt x="103" y="33"/>
                  <a:pt x="100" y="30"/>
                  <a:pt x="97" y="30"/>
                </a:cubicBezTo>
                <a:cubicBezTo>
                  <a:pt x="99" y="28"/>
                  <a:pt x="100" y="26"/>
                  <a:pt x="100" y="23"/>
                </a:cubicBezTo>
                <a:cubicBezTo>
                  <a:pt x="100" y="20"/>
                  <a:pt x="98" y="17"/>
                  <a:pt x="95" y="16"/>
                </a:cubicBezTo>
                <a:cubicBezTo>
                  <a:pt x="97" y="15"/>
                  <a:pt x="98" y="12"/>
                  <a:pt x="98" y="10"/>
                </a:cubicBezTo>
                <a:cubicBezTo>
                  <a:pt x="98" y="6"/>
                  <a:pt x="95" y="3"/>
                  <a:pt x="92" y="3"/>
                </a:cubicBezTo>
                <a:cubicBezTo>
                  <a:pt x="70" y="3"/>
                  <a:pt x="70" y="3"/>
                  <a:pt x="70" y="3"/>
                </a:cubicBezTo>
                <a:cubicBezTo>
                  <a:pt x="70" y="3"/>
                  <a:pt x="54" y="1"/>
                  <a:pt x="44" y="5"/>
                </a:cubicBezTo>
                <a:cubicBezTo>
                  <a:pt x="35" y="9"/>
                  <a:pt x="25" y="5"/>
                  <a:pt x="25" y="5"/>
                </a:cubicBezTo>
                <a:cubicBezTo>
                  <a:pt x="25" y="52"/>
                  <a:pt x="25" y="52"/>
                  <a:pt x="25" y="52"/>
                </a:cubicBezTo>
                <a:cubicBezTo>
                  <a:pt x="25" y="52"/>
                  <a:pt x="32" y="51"/>
                  <a:pt x="34" y="52"/>
                </a:cubicBezTo>
                <a:cubicBezTo>
                  <a:pt x="37" y="54"/>
                  <a:pt x="44" y="60"/>
                  <a:pt x="47" y="64"/>
                </a:cubicBezTo>
                <a:cubicBezTo>
                  <a:pt x="50" y="68"/>
                  <a:pt x="54" y="71"/>
                  <a:pt x="55" y="80"/>
                </a:cubicBezTo>
                <a:cubicBezTo>
                  <a:pt x="55" y="89"/>
                  <a:pt x="62" y="95"/>
                  <a:pt x="69" y="88"/>
                </a:cubicBezTo>
                <a:cubicBezTo>
                  <a:pt x="75" y="81"/>
                  <a:pt x="71" y="71"/>
                  <a:pt x="64" y="59"/>
                </a:cubicBezTo>
                <a:cubicBezTo>
                  <a:pt x="93" y="59"/>
                  <a:pt x="93" y="59"/>
                  <a:pt x="93" y="59"/>
                </a:cubicBezTo>
                <a:cubicBezTo>
                  <a:pt x="96" y="59"/>
                  <a:pt x="99" y="56"/>
                  <a:pt x="99" y="52"/>
                </a:cubicBezTo>
                <a:cubicBezTo>
                  <a:pt x="99" y="49"/>
                  <a:pt x="97" y="46"/>
                  <a:pt x="95" y="45"/>
                </a:cubicBezTo>
                <a:cubicBezTo>
                  <a:pt x="96" y="45"/>
                  <a:pt x="96" y="45"/>
                  <a:pt x="96" y="45"/>
                </a:cubicBezTo>
                <a:cubicBezTo>
                  <a:pt x="100" y="45"/>
                  <a:pt x="103" y="42"/>
                  <a:pt x="103" y="37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txBody>
          <a:bodyPr/>
          <a:lstStyle/>
          <a:p>
            <a:endParaRPr lang="zh-CN" altLang="en-US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9" name="Freeform 288"/>
          <p:cNvSpPr>
            <a:spLocks noEditPoints="1"/>
          </p:cNvSpPr>
          <p:nvPr/>
        </p:nvSpPr>
        <p:spPr bwMode="auto">
          <a:xfrm flipV="1">
            <a:off x="7951258" y="1728713"/>
            <a:ext cx="1071562" cy="992188"/>
          </a:xfrm>
          <a:custGeom>
            <a:avLst/>
            <a:gdLst>
              <a:gd name="T0" fmla="*/ 2147483647 w 103"/>
              <a:gd name="T1" fmla="*/ 2147483647 h 95"/>
              <a:gd name="T2" fmla="*/ 2147483647 w 103"/>
              <a:gd name="T3" fmla="*/ 2147483647 h 95"/>
              <a:gd name="T4" fmla="*/ 2147483647 w 103"/>
              <a:gd name="T5" fmla="*/ 2147483647 h 95"/>
              <a:gd name="T6" fmla="*/ 0 w 103"/>
              <a:gd name="T7" fmla="*/ 2147483647 h 95"/>
              <a:gd name="T8" fmla="*/ 0 w 103"/>
              <a:gd name="T9" fmla="*/ 0 h 95"/>
              <a:gd name="T10" fmla="*/ 2147483647 w 103"/>
              <a:gd name="T11" fmla="*/ 0 h 95"/>
              <a:gd name="T12" fmla="*/ 2147483647 w 103"/>
              <a:gd name="T13" fmla="*/ 2147483647 h 95"/>
              <a:gd name="T14" fmla="*/ 2147483647 w 103"/>
              <a:gd name="T15" fmla="*/ 2147483647 h 95"/>
              <a:gd name="T16" fmla="*/ 2147483647 w 103"/>
              <a:gd name="T17" fmla="*/ 2147483647 h 95"/>
              <a:gd name="T18" fmla="*/ 2147483647 w 103"/>
              <a:gd name="T19" fmla="*/ 2147483647 h 95"/>
              <a:gd name="T20" fmla="*/ 2147483647 w 103"/>
              <a:gd name="T21" fmla="*/ 2147483647 h 95"/>
              <a:gd name="T22" fmla="*/ 2147483647 w 103"/>
              <a:gd name="T23" fmla="*/ 2147483647 h 95"/>
              <a:gd name="T24" fmla="*/ 2147483647 w 103"/>
              <a:gd name="T25" fmla="*/ 2147483647 h 95"/>
              <a:gd name="T26" fmla="*/ 2147483647 w 103"/>
              <a:gd name="T27" fmla="*/ 2147483647 h 95"/>
              <a:gd name="T28" fmla="*/ 2147483647 w 103"/>
              <a:gd name="T29" fmla="*/ 2147483647 h 95"/>
              <a:gd name="T30" fmla="*/ 2147483647 w 103"/>
              <a:gd name="T31" fmla="*/ 2147483647 h 95"/>
              <a:gd name="T32" fmla="*/ 2147483647 w 103"/>
              <a:gd name="T33" fmla="*/ 2147483647 h 95"/>
              <a:gd name="T34" fmla="*/ 2147483647 w 103"/>
              <a:gd name="T35" fmla="*/ 2147483647 h 95"/>
              <a:gd name="T36" fmla="*/ 2147483647 w 103"/>
              <a:gd name="T37" fmla="*/ 2147483647 h 95"/>
              <a:gd name="T38" fmla="*/ 2147483647 w 103"/>
              <a:gd name="T39" fmla="*/ 2147483647 h 95"/>
              <a:gd name="T40" fmla="*/ 2147483647 w 103"/>
              <a:gd name="T41" fmla="*/ 2147483647 h 95"/>
              <a:gd name="T42" fmla="*/ 2147483647 w 103"/>
              <a:gd name="T43" fmla="*/ 2147483647 h 95"/>
              <a:gd name="T44" fmla="*/ 2147483647 w 103"/>
              <a:gd name="T45" fmla="*/ 2147483647 h 95"/>
              <a:gd name="T46" fmla="*/ 2147483647 w 103"/>
              <a:gd name="T47" fmla="*/ 2147483647 h 95"/>
              <a:gd name="T48" fmla="*/ 2147483647 w 103"/>
              <a:gd name="T49" fmla="*/ 2147483647 h 95"/>
              <a:gd name="T50" fmla="*/ 2147483647 w 103"/>
              <a:gd name="T51" fmla="*/ 2147483647 h 95"/>
              <a:gd name="T52" fmla="*/ 2147483647 w 103"/>
              <a:gd name="T53" fmla="*/ 2147483647 h 95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103" h="95">
                <a:moveTo>
                  <a:pt x="23" y="8"/>
                </a:moveTo>
                <a:cubicBezTo>
                  <a:pt x="23" y="51"/>
                  <a:pt x="23" y="51"/>
                  <a:pt x="23" y="51"/>
                </a:cubicBezTo>
                <a:cubicBezTo>
                  <a:pt x="23" y="56"/>
                  <a:pt x="19" y="60"/>
                  <a:pt x="15" y="60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0"/>
                  <a:pt x="0" y="0"/>
                  <a:pt x="0" y="0"/>
                </a:cubicBezTo>
                <a:cubicBezTo>
                  <a:pt x="15" y="0"/>
                  <a:pt x="15" y="0"/>
                  <a:pt x="15" y="0"/>
                </a:cubicBezTo>
                <a:cubicBezTo>
                  <a:pt x="19" y="0"/>
                  <a:pt x="23" y="4"/>
                  <a:pt x="23" y="8"/>
                </a:cubicBezTo>
                <a:close/>
                <a:moveTo>
                  <a:pt x="103" y="37"/>
                </a:moveTo>
                <a:cubicBezTo>
                  <a:pt x="103" y="33"/>
                  <a:pt x="100" y="30"/>
                  <a:pt x="97" y="30"/>
                </a:cubicBezTo>
                <a:cubicBezTo>
                  <a:pt x="99" y="28"/>
                  <a:pt x="100" y="26"/>
                  <a:pt x="100" y="23"/>
                </a:cubicBezTo>
                <a:cubicBezTo>
                  <a:pt x="100" y="20"/>
                  <a:pt x="98" y="17"/>
                  <a:pt x="95" y="16"/>
                </a:cubicBezTo>
                <a:cubicBezTo>
                  <a:pt x="97" y="15"/>
                  <a:pt x="98" y="12"/>
                  <a:pt x="98" y="10"/>
                </a:cubicBezTo>
                <a:cubicBezTo>
                  <a:pt x="98" y="6"/>
                  <a:pt x="95" y="3"/>
                  <a:pt x="92" y="3"/>
                </a:cubicBezTo>
                <a:cubicBezTo>
                  <a:pt x="70" y="3"/>
                  <a:pt x="70" y="3"/>
                  <a:pt x="70" y="3"/>
                </a:cubicBezTo>
                <a:cubicBezTo>
                  <a:pt x="70" y="3"/>
                  <a:pt x="54" y="1"/>
                  <a:pt x="44" y="5"/>
                </a:cubicBezTo>
                <a:cubicBezTo>
                  <a:pt x="35" y="9"/>
                  <a:pt x="25" y="5"/>
                  <a:pt x="25" y="5"/>
                </a:cubicBezTo>
                <a:cubicBezTo>
                  <a:pt x="25" y="52"/>
                  <a:pt x="25" y="52"/>
                  <a:pt x="25" y="52"/>
                </a:cubicBezTo>
                <a:cubicBezTo>
                  <a:pt x="25" y="52"/>
                  <a:pt x="32" y="51"/>
                  <a:pt x="34" y="52"/>
                </a:cubicBezTo>
                <a:cubicBezTo>
                  <a:pt x="37" y="54"/>
                  <a:pt x="44" y="60"/>
                  <a:pt x="47" y="64"/>
                </a:cubicBezTo>
                <a:cubicBezTo>
                  <a:pt x="50" y="68"/>
                  <a:pt x="54" y="71"/>
                  <a:pt x="55" y="80"/>
                </a:cubicBezTo>
                <a:cubicBezTo>
                  <a:pt x="55" y="89"/>
                  <a:pt x="62" y="95"/>
                  <a:pt x="69" y="88"/>
                </a:cubicBezTo>
                <a:cubicBezTo>
                  <a:pt x="75" y="81"/>
                  <a:pt x="71" y="71"/>
                  <a:pt x="64" y="59"/>
                </a:cubicBezTo>
                <a:cubicBezTo>
                  <a:pt x="93" y="59"/>
                  <a:pt x="93" y="59"/>
                  <a:pt x="93" y="59"/>
                </a:cubicBezTo>
                <a:cubicBezTo>
                  <a:pt x="96" y="59"/>
                  <a:pt x="99" y="56"/>
                  <a:pt x="99" y="52"/>
                </a:cubicBezTo>
                <a:cubicBezTo>
                  <a:pt x="99" y="49"/>
                  <a:pt x="97" y="46"/>
                  <a:pt x="95" y="45"/>
                </a:cubicBezTo>
                <a:cubicBezTo>
                  <a:pt x="96" y="45"/>
                  <a:pt x="96" y="45"/>
                  <a:pt x="96" y="45"/>
                </a:cubicBezTo>
                <a:cubicBezTo>
                  <a:pt x="100" y="45"/>
                  <a:pt x="103" y="42"/>
                  <a:pt x="103" y="37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txBody>
          <a:bodyPr/>
          <a:lstStyle/>
          <a:p>
            <a:endParaRPr lang="zh-CN" altLang="en-US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grpSp>
        <p:nvGrpSpPr>
          <p:cNvPr id="10" name="组合 1"/>
          <p:cNvGrpSpPr/>
          <p:nvPr/>
        </p:nvGrpSpPr>
        <p:grpSpPr bwMode="auto">
          <a:xfrm>
            <a:off x="6351532" y="4280149"/>
            <a:ext cx="4271014" cy="1263779"/>
            <a:chOff x="501976" y="3401047"/>
            <a:chExt cx="2859638" cy="1263677"/>
          </a:xfrm>
        </p:grpSpPr>
        <p:sp>
          <p:nvSpPr>
            <p:cNvPr id="11" name="Rectangle 16"/>
            <p:cNvSpPr/>
            <p:nvPr/>
          </p:nvSpPr>
          <p:spPr>
            <a:xfrm>
              <a:off x="501976" y="3833794"/>
              <a:ext cx="2859638" cy="830930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defTabSz="1450975">
                <a:lnSpc>
                  <a:spcPct val="200000"/>
                </a:lnSpc>
              </a:pPr>
              <a:r>
                <a:rPr lang="zh-CN" altLang="en-US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您的内容打在这里，或者通过复制您的文本后，在此框中选择粘贴，并选择只保留文字</a:t>
              </a:r>
              <a:r>
                <a:rPr lang="en-US" altLang="zh-CN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,</a:t>
              </a:r>
              <a:r>
                <a:rPr lang="zh-CN" altLang="en-US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您的内容打在这里</a:t>
              </a:r>
              <a:endPara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  <p:sp>
          <p:nvSpPr>
            <p:cNvPr id="12" name="Rectangle 17"/>
            <p:cNvSpPr/>
            <p:nvPr/>
          </p:nvSpPr>
          <p:spPr>
            <a:xfrm>
              <a:off x="1178011" y="3401047"/>
              <a:ext cx="1360064" cy="461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2400" b="1" dirty="0">
                  <a:solidFill>
                    <a:schemeClr val="bg1">
                      <a:lumMod val="50000"/>
                    </a:schemeClr>
                  </a:solidFill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点击添加标题</a:t>
              </a:r>
              <a:endParaRPr lang="zh-CN" altLang="en-US" sz="2400" b="1" dirty="0">
                <a:solidFill>
                  <a:schemeClr val="bg1">
                    <a:lumMod val="50000"/>
                  </a:schemeClr>
                </a:solidFill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</p:grpSp>
      <p:sp>
        <p:nvSpPr>
          <p:cNvPr id="13" name="TextBox 11"/>
          <p:cNvSpPr txBox="1">
            <a:spLocks noChangeArrowheads="1"/>
          </p:cNvSpPr>
          <p:nvPr/>
        </p:nvSpPr>
        <p:spPr bwMode="auto">
          <a:xfrm>
            <a:off x="7887758" y="3168576"/>
            <a:ext cx="10795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4400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60</a:t>
            </a:r>
            <a:r>
              <a:rPr lang="en-US" altLang="zh-CN" sz="1800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%</a:t>
            </a:r>
            <a:endParaRPr lang="zh-CN" altLang="en-US" sz="1800" dirty="0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14" name="TextBox 11"/>
          <p:cNvSpPr txBox="1">
            <a:spLocks noChangeArrowheads="1"/>
          </p:cNvSpPr>
          <p:nvPr/>
        </p:nvSpPr>
        <p:spPr bwMode="auto">
          <a:xfrm>
            <a:off x="5057963" y="1522434"/>
            <a:ext cx="1580568" cy="14465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zh-CN"/>
            </a:defPPr>
            <a:lvl1pPr>
              <a:defRPr sz="6000">
                <a:blipFill dpi="0" rotWithShape="1">
                  <a:blip r:embed="rId1"/>
                  <a:srcRect/>
                  <a:stretch>
                    <a:fillRect/>
                  </a:stretch>
                </a:blipFill>
                <a:latin typeface="Cooper Std Black" panose="0208090304030B020404" pitchFamily="18" charset="0"/>
              </a:defRPr>
            </a:lvl1pPr>
          </a:lstStyle>
          <a:p>
            <a:pPr algn="ctr">
              <a:defRPr/>
            </a:pPr>
            <a:r>
              <a:rPr lang="en-US" altLang="zh-CN" sz="8800" dirty="0">
                <a:solidFill>
                  <a:schemeClr val="bg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vs</a:t>
            </a:r>
            <a:endParaRPr lang="zh-CN" altLang="en-US" sz="8800" dirty="0">
              <a:solidFill>
                <a:schemeClr val="bg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A_淘宝网chenying0907出品 1"/>
          <p:cNvGrpSpPr/>
          <p:nvPr>
            <p:custDataLst>
              <p:tags r:id="rId1"/>
            </p:custDataLst>
          </p:nvPr>
        </p:nvGrpSpPr>
        <p:grpSpPr>
          <a:xfrm>
            <a:off x="1531091" y="1225882"/>
            <a:ext cx="2005584" cy="2630424"/>
            <a:chOff x="6406896" y="1591056"/>
            <a:chExt cx="2005584" cy="2630424"/>
          </a:xfrm>
        </p:grpSpPr>
        <p:sp>
          <p:nvSpPr>
            <p:cNvPr id="3" name="淘宝网chenying0907出品 6"/>
            <p:cNvSpPr/>
            <p:nvPr/>
          </p:nvSpPr>
          <p:spPr>
            <a:xfrm>
              <a:off x="6406896" y="1697736"/>
              <a:ext cx="1892808" cy="2523744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  <p:sp>
          <p:nvSpPr>
            <p:cNvPr id="4" name="淘宝网chenying0907出品 4"/>
            <p:cNvSpPr/>
            <p:nvPr/>
          </p:nvSpPr>
          <p:spPr>
            <a:xfrm>
              <a:off x="6519672" y="1591056"/>
              <a:ext cx="1892808" cy="2523744"/>
            </a:xfrm>
            <a:prstGeom prst="rect">
              <a:avLst/>
            </a:prstGeom>
            <a:blipFill>
              <a:blip r:embed="rId2" cstate="screen"/>
              <a:stretch>
                <a:fillRect/>
              </a:stretch>
            </a:blip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</p:grpSp>
      <p:grpSp>
        <p:nvGrpSpPr>
          <p:cNvPr id="5" name="PA_淘宝网chenying0907出品 12"/>
          <p:cNvGrpSpPr/>
          <p:nvPr>
            <p:custDataLst>
              <p:tags r:id="rId3"/>
            </p:custDataLst>
          </p:nvPr>
        </p:nvGrpSpPr>
        <p:grpSpPr>
          <a:xfrm>
            <a:off x="5065247" y="1225882"/>
            <a:ext cx="2005584" cy="2630424"/>
            <a:chOff x="6406896" y="1591056"/>
            <a:chExt cx="2005584" cy="2630424"/>
          </a:xfrm>
        </p:grpSpPr>
        <p:sp>
          <p:nvSpPr>
            <p:cNvPr id="6" name="淘宝网chenying0907出品 13"/>
            <p:cNvSpPr/>
            <p:nvPr/>
          </p:nvSpPr>
          <p:spPr>
            <a:xfrm>
              <a:off x="6406896" y="1697736"/>
              <a:ext cx="1892808" cy="2523744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  <p:sp>
          <p:nvSpPr>
            <p:cNvPr id="7" name="淘宝网chenying0907出品 14"/>
            <p:cNvSpPr/>
            <p:nvPr/>
          </p:nvSpPr>
          <p:spPr>
            <a:xfrm>
              <a:off x="6519672" y="1591056"/>
              <a:ext cx="1892808" cy="2523744"/>
            </a:xfrm>
            <a:prstGeom prst="rect">
              <a:avLst/>
            </a:prstGeom>
            <a:blipFill>
              <a:blip r:embed="rId4" cstate="screen"/>
              <a:stretch>
                <a:fillRect/>
              </a:stretch>
            </a:blip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</p:grpSp>
      <p:grpSp>
        <p:nvGrpSpPr>
          <p:cNvPr id="8" name="PA_淘宝网chenying0907出品 15"/>
          <p:cNvGrpSpPr/>
          <p:nvPr>
            <p:custDataLst>
              <p:tags r:id="rId5"/>
            </p:custDataLst>
          </p:nvPr>
        </p:nvGrpSpPr>
        <p:grpSpPr>
          <a:xfrm>
            <a:off x="8599403" y="1225882"/>
            <a:ext cx="2005584" cy="2630424"/>
            <a:chOff x="6406896" y="1591056"/>
            <a:chExt cx="2005584" cy="2630424"/>
          </a:xfrm>
        </p:grpSpPr>
        <p:sp>
          <p:nvSpPr>
            <p:cNvPr id="9" name="淘宝网chenying0907出品 16"/>
            <p:cNvSpPr/>
            <p:nvPr/>
          </p:nvSpPr>
          <p:spPr>
            <a:xfrm>
              <a:off x="6406896" y="1697736"/>
              <a:ext cx="1892808" cy="2523744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  <p:sp>
          <p:nvSpPr>
            <p:cNvPr id="10" name="淘宝网chenying0907出品 17"/>
            <p:cNvSpPr/>
            <p:nvPr/>
          </p:nvSpPr>
          <p:spPr>
            <a:xfrm>
              <a:off x="6519672" y="1591056"/>
              <a:ext cx="1892808" cy="2523744"/>
            </a:xfrm>
            <a:prstGeom prst="rect">
              <a:avLst/>
            </a:prstGeom>
            <a:blipFill>
              <a:blip r:embed="rId2" cstate="screen"/>
              <a:stretch>
                <a:fillRect/>
              </a:stretch>
            </a:blip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</p:grpSp>
      <p:sp>
        <p:nvSpPr>
          <p:cNvPr id="11" name="PA_内容占位符 2"/>
          <p:cNvSpPr txBox="1"/>
          <p:nvPr>
            <p:custDataLst>
              <p:tags r:id="rId6"/>
            </p:custDataLst>
          </p:nvPr>
        </p:nvSpPr>
        <p:spPr>
          <a:xfrm>
            <a:off x="1053183" y="4692393"/>
            <a:ext cx="2879441" cy="920940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450975">
              <a:lnSpc>
                <a:spcPct val="200000"/>
              </a:lnSpc>
              <a:spcBef>
                <a:spcPts val="0"/>
              </a:spcBef>
              <a:buNone/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您的内容打在这里，或者通过复制您的文本后，在此框中选择粘贴，并选择只保留文字。</a:t>
            </a:r>
            <a:endParaRPr lang="en-US" altLang="zh-CN" sz="1200" dirty="0">
              <a:solidFill>
                <a:schemeClr val="tx1">
                  <a:lumMod val="85000"/>
                  <a:lumOff val="15000"/>
                </a:schemeClr>
              </a:solidFill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12" name="PA_淘宝网chenying0907出品 20"/>
          <p:cNvSpPr txBox="1"/>
          <p:nvPr>
            <p:custDataLst>
              <p:tags r:id="rId7"/>
            </p:custDataLst>
          </p:nvPr>
        </p:nvSpPr>
        <p:spPr>
          <a:xfrm>
            <a:off x="1445327" y="4131115"/>
            <a:ext cx="20643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CN" altLang="en-US" b="1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点击添加标题</a:t>
            </a:r>
            <a:endParaRPr lang="zh-CN" altLang="en-US" b="1" dirty="0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13" name="PA_内容占位符 2"/>
          <p:cNvSpPr txBox="1"/>
          <p:nvPr>
            <p:custDataLst>
              <p:tags r:id="rId8"/>
            </p:custDataLst>
          </p:nvPr>
        </p:nvSpPr>
        <p:spPr>
          <a:xfrm>
            <a:off x="4587339" y="4692393"/>
            <a:ext cx="2879441" cy="920940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450975">
              <a:lnSpc>
                <a:spcPct val="200000"/>
              </a:lnSpc>
              <a:spcBef>
                <a:spcPts val="0"/>
              </a:spcBef>
              <a:buNone/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您的内容打在这里，或者通过复制您的文本后，在此框中选择粘贴，并选择只保留文字。</a:t>
            </a:r>
            <a:endParaRPr lang="en-US" altLang="zh-CN" sz="1200" dirty="0">
              <a:solidFill>
                <a:schemeClr val="tx1">
                  <a:lumMod val="85000"/>
                  <a:lumOff val="15000"/>
                </a:schemeClr>
              </a:solidFill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14" name="PA_淘宝网chenying0907出品 23"/>
          <p:cNvSpPr txBox="1"/>
          <p:nvPr>
            <p:custDataLst>
              <p:tags r:id="rId9"/>
            </p:custDataLst>
          </p:nvPr>
        </p:nvSpPr>
        <p:spPr>
          <a:xfrm>
            <a:off x="4979483" y="4131115"/>
            <a:ext cx="20643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CN" altLang="en-US" b="1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点击添加标题</a:t>
            </a:r>
            <a:endParaRPr lang="zh-CN" altLang="en-US" b="1" dirty="0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15" name="PA_内容占位符 2"/>
          <p:cNvSpPr txBox="1"/>
          <p:nvPr>
            <p:custDataLst>
              <p:tags r:id="rId10"/>
            </p:custDataLst>
          </p:nvPr>
        </p:nvSpPr>
        <p:spPr>
          <a:xfrm>
            <a:off x="8121495" y="4692393"/>
            <a:ext cx="2879441" cy="920940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450975">
              <a:lnSpc>
                <a:spcPct val="200000"/>
              </a:lnSpc>
              <a:spcBef>
                <a:spcPts val="0"/>
              </a:spcBef>
              <a:buNone/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您的内容打在这里，或者通过复制您的文本后，在此框中选择粘贴，并选择只保留文字。</a:t>
            </a:r>
            <a:endParaRPr lang="en-US" altLang="zh-CN" sz="1200" dirty="0">
              <a:solidFill>
                <a:schemeClr val="tx1">
                  <a:lumMod val="85000"/>
                  <a:lumOff val="15000"/>
                </a:schemeClr>
              </a:solidFill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16" name="PA_淘宝网chenying0907出品 26"/>
          <p:cNvSpPr txBox="1"/>
          <p:nvPr>
            <p:custDataLst>
              <p:tags r:id="rId11"/>
            </p:custDataLst>
          </p:nvPr>
        </p:nvSpPr>
        <p:spPr>
          <a:xfrm>
            <a:off x="8513639" y="4131115"/>
            <a:ext cx="20643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CN" altLang="en-US" b="1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点击添加标题</a:t>
            </a:r>
            <a:endParaRPr lang="zh-CN" altLang="en-US" b="1" dirty="0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454"/>
          <p:cNvSpPr/>
          <p:nvPr/>
        </p:nvSpPr>
        <p:spPr>
          <a:xfrm>
            <a:off x="3323200" y="2053989"/>
            <a:ext cx="566553" cy="567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7344"/>
                </a:moveTo>
                <a:lnTo>
                  <a:pt x="7343" y="7344"/>
                </a:lnTo>
                <a:lnTo>
                  <a:pt x="7343" y="0"/>
                </a:lnTo>
                <a:lnTo>
                  <a:pt x="14255" y="0"/>
                </a:lnTo>
                <a:lnTo>
                  <a:pt x="14255" y="7344"/>
                </a:lnTo>
                <a:lnTo>
                  <a:pt x="21600" y="7344"/>
                </a:lnTo>
                <a:lnTo>
                  <a:pt x="21600" y="14256"/>
                </a:lnTo>
                <a:lnTo>
                  <a:pt x="14255" y="14256"/>
                </a:lnTo>
                <a:lnTo>
                  <a:pt x="14255" y="21600"/>
                </a:lnTo>
                <a:lnTo>
                  <a:pt x="7343" y="21600"/>
                </a:lnTo>
                <a:lnTo>
                  <a:pt x="7343" y="14256"/>
                </a:lnTo>
                <a:lnTo>
                  <a:pt x="0" y="14256"/>
                </a:lnTo>
                <a:cubicBezTo>
                  <a:pt x="0" y="14256"/>
                  <a:pt x="0" y="7344"/>
                  <a:pt x="0" y="7344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lvl="0"/>
            <a:endParaRPr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3" name="Shape 1458"/>
          <p:cNvSpPr/>
          <p:nvPr/>
        </p:nvSpPr>
        <p:spPr>
          <a:xfrm>
            <a:off x="5857791" y="2053989"/>
            <a:ext cx="566553" cy="567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7344"/>
                </a:moveTo>
                <a:lnTo>
                  <a:pt x="7343" y="7344"/>
                </a:lnTo>
                <a:lnTo>
                  <a:pt x="7343" y="0"/>
                </a:lnTo>
                <a:lnTo>
                  <a:pt x="14255" y="0"/>
                </a:lnTo>
                <a:lnTo>
                  <a:pt x="14255" y="7344"/>
                </a:lnTo>
                <a:lnTo>
                  <a:pt x="21600" y="7344"/>
                </a:lnTo>
                <a:lnTo>
                  <a:pt x="21600" y="14256"/>
                </a:lnTo>
                <a:lnTo>
                  <a:pt x="14255" y="14256"/>
                </a:lnTo>
                <a:lnTo>
                  <a:pt x="14255" y="21600"/>
                </a:lnTo>
                <a:lnTo>
                  <a:pt x="7343" y="21600"/>
                </a:lnTo>
                <a:lnTo>
                  <a:pt x="7343" y="14256"/>
                </a:lnTo>
                <a:lnTo>
                  <a:pt x="0" y="14256"/>
                </a:lnTo>
                <a:cubicBezTo>
                  <a:pt x="0" y="14256"/>
                  <a:pt x="0" y="7344"/>
                  <a:pt x="0" y="7344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lvl="0"/>
            <a:endParaRPr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grpSp>
        <p:nvGrpSpPr>
          <p:cNvPr id="4" name="Group 12"/>
          <p:cNvGrpSpPr/>
          <p:nvPr/>
        </p:nvGrpSpPr>
        <p:grpSpPr>
          <a:xfrm>
            <a:off x="1240449" y="3232635"/>
            <a:ext cx="2087881" cy="2478847"/>
            <a:chOff x="1198245" y="3457719"/>
            <a:chExt cx="2087881" cy="1052144"/>
          </a:xfrm>
        </p:grpSpPr>
        <p:sp>
          <p:nvSpPr>
            <p:cNvPr id="5" name="Text Placeholder 1"/>
            <p:cNvSpPr txBox="1"/>
            <p:nvPr/>
          </p:nvSpPr>
          <p:spPr>
            <a:xfrm>
              <a:off x="1230118" y="3763005"/>
              <a:ext cx="2056008" cy="746858"/>
            </a:xfrm>
            <a:prstGeom prst="rect">
              <a:avLst/>
            </a:prstGeom>
          </p:spPr>
          <p:txBody>
            <a:bodyPr vert="horz" lIns="0" tIns="45720" rIns="91440" bIns="45720" rtlCol="0" anchor="ctr">
              <a:normAutofit/>
            </a:bodyPr>
            <a:lstStyle>
              <a:defPPr>
                <a:defRPr lang="en-US"/>
              </a:defPPr>
              <a:lvl1pPr marL="0" algn="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en-US" altLang="zh-CN" sz="1000" dirty="0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Just for today I will try to live through this day only and not tackle my whole life problem at once. Just for today I will try to live through this day only and not tackle my whole life problem at once. </a:t>
              </a:r>
              <a:endParaRPr lang="en-US" altLang="zh-CN" sz="1000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  <p:sp>
          <p:nvSpPr>
            <p:cNvPr id="6" name="Text Placeholder 8"/>
            <p:cNvSpPr txBox="1"/>
            <p:nvPr/>
          </p:nvSpPr>
          <p:spPr>
            <a:xfrm>
              <a:off x="1198245" y="3457719"/>
              <a:ext cx="2057233" cy="332925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请输入你的题目</a:t>
              </a:r>
              <a:endParaRPr lang="en-GB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</p:grpSp>
      <p:grpSp>
        <p:nvGrpSpPr>
          <p:cNvPr id="7" name="Group 20"/>
          <p:cNvGrpSpPr/>
          <p:nvPr/>
        </p:nvGrpSpPr>
        <p:grpSpPr>
          <a:xfrm>
            <a:off x="3713775" y="3232636"/>
            <a:ext cx="2110104" cy="2478846"/>
            <a:chOff x="3671571" y="3457719"/>
            <a:chExt cx="2110104" cy="1052144"/>
          </a:xfrm>
        </p:grpSpPr>
        <p:sp>
          <p:nvSpPr>
            <p:cNvPr id="8" name="Text Placeholder 1"/>
            <p:cNvSpPr txBox="1"/>
            <p:nvPr/>
          </p:nvSpPr>
          <p:spPr>
            <a:xfrm>
              <a:off x="3703442" y="3763005"/>
              <a:ext cx="2078233" cy="746858"/>
            </a:xfrm>
            <a:prstGeom prst="rect">
              <a:avLst/>
            </a:prstGeom>
          </p:spPr>
          <p:txBody>
            <a:bodyPr vert="horz" lIns="0" tIns="45720" rIns="91440" bIns="45720" rtlCol="0" anchor="ctr">
              <a:normAutofit fontScale="85000" lnSpcReduction="10000"/>
            </a:bodyPr>
            <a:lstStyle>
              <a:defPPr>
                <a:defRPr lang="en-US"/>
              </a:defPPr>
              <a:lvl1pPr marL="0" algn="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en-US" altLang="zh-CN" dirty="0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Just for today I will try to live through this day only and not tackle my whole life problem at once. Just for today I will try to live through this day only and not tackle my whole life problem at once. </a:t>
              </a:r>
              <a:endParaRPr lang="en-US" altLang="zh-CN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  <p:sp>
          <p:nvSpPr>
            <p:cNvPr id="9" name="Text Placeholder 8"/>
            <p:cNvSpPr txBox="1"/>
            <p:nvPr/>
          </p:nvSpPr>
          <p:spPr>
            <a:xfrm>
              <a:off x="3671571" y="3457719"/>
              <a:ext cx="2079472" cy="332925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1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请输入你的题目</a:t>
              </a:r>
              <a:endParaRPr lang="en-GB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</p:grpSp>
      <p:grpSp>
        <p:nvGrpSpPr>
          <p:cNvPr id="10" name="Group 22"/>
          <p:cNvGrpSpPr/>
          <p:nvPr/>
        </p:nvGrpSpPr>
        <p:grpSpPr>
          <a:xfrm>
            <a:off x="6396666" y="3234934"/>
            <a:ext cx="2087881" cy="2476547"/>
            <a:chOff x="6354462" y="3460018"/>
            <a:chExt cx="2087881" cy="1052144"/>
          </a:xfrm>
        </p:grpSpPr>
        <p:sp>
          <p:nvSpPr>
            <p:cNvPr id="11" name="Text Placeholder 1"/>
            <p:cNvSpPr txBox="1"/>
            <p:nvPr/>
          </p:nvSpPr>
          <p:spPr>
            <a:xfrm>
              <a:off x="6386335" y="3765304"/>
              <a:ext cx="2056008" cy="746858"/>
            </a:xfrm>
            <a:prstGeom prst="rect">
              <a:avLst/>
            </a:prstGeom>
          </p:spPr>
          <p:txBody>
            <a:bodyPr vert="horz" lIns="0" tIns="45720" rIns="91440" bIns="45720" rtlCol="0" anchor="ctr">
              <a:normAutofit fontScale="85000" lnSpcReduction="10000"/>
            </a:bodyPr>
            <a:lstStyle>
              <a:defPPr>
                <a:defRPr lang="en-US"/>
              </a:defPPr>
              <a:lvl1pPr marL="0" algn="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en-US" altLang="zh-CN" dirty="0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Just for today I will try to live through this day only and not tackle my whole life problem at once. Just for today I will try to live through this day only and not tackle my whole life problem at once. </a:t>
              </a:r>
              <a:endParaRPr lang="en-US" altLang="zh-CN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  <p:sp>
          <p:nvSpPr>
            <p:cNvPr id="12" name="Text Placeholder 8"/>
            <p:cNvSpPr txBox="1"/>
            <p:nvPr/>
          </p:nvSpPr>
          <p:spPr>
            <a:xfrm>
              <a:off x="6354462" y="3460018"/>
              <a:ext cx="2057233" cy="332925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1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请输入你的题目</a:t>
              </a:r>
              <a:endParaRPr lang="en-GB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</p:grpSp>
      <p:grpSp>
        <p:nvGrpSpPr>
          <p:cNvPr id="13" name="Group 23"/>
          <p:cNvGrpSpPr/>
          <p:nvPr/>
        </p:nvGrpSpPr>
        <p:grpSpPr>
          <a:xfrm>
            <a:off x="8869992" y="3234935"/>
            <a:ext cx="2110104" cy="2476546"/>
            <a:chOff x="8827788" y="3460018"/>
            <a:chExt cx="2110104" cy="1052144"/>
          </a:xfrm>
        </p:grpSpPr>
        <p:sp>
          <p:nvSpPr>
            <p:cNvPr id="14" name="Text Placeholder 1"/>
            <p:cNvSpPr txBox="1"/>
            <p:nvPr/>
          </p:nvSpPr>
          <p:spPr>
            <a:xfrm>
              <a:off x="8859659" y="3765304"/>
              <a:ext cx="2078233" cy="746858"/>
            </a:xfrm>
            <a:prstGeom prst="rect">
              <a:avLst/>
            </a:prstGeom>
          </p:spPr>
          <p:txBody>
            <a:bodyPr vert="horz" lIns="0" tIns="45720" rIns="91440" bIns="45720" rtlCol="0" anchor="ctr">
              <a:normAutofit fontScale="85000" lnSpcReduction="10000"/>
            </a:bodyPr>
            <a:lstStyle>
              <a:defPPr>
                <a:defRPr lang="en-US"/>
              </a:defPPr>
              <a:lvl1pPr marL="0" algn="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en-US" altLang="zh-CN" dirty="0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Just for today I will try to live through this day only and not tackle my whole life problem at once. Just for today I will try to live through this day only and not tackle my whole life problem at once. </a:t>
              </a:r>
              <a:endParaRPr lang="en-US" altLang="zh-CN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  <p:sp>
          <p:nvSpPr>
            <p:cNvPr id="15" name="Text Placeholder 8"/>
            <p:cNvSpPr txBox="1"/>
            <p:nvPr/>
          </p:nvSpPr>
          <p:spPr>
            <a:xfrm>
              <a:off x="8827788" y="3460018"/>
              <a:ext cx="2079472" cy="332925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1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请输入你的题目</a:t>
              </a:r>
              <a:endParaRPr lang="id-ID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</p:grpSp>
      <p:sp>
        <p:nvSpPr>
          <p:cNvPr id="16" name="Shape 1458"/>
          <p:cNvSpPr/>
          <p:nvPr/>
        </p:nvSpPr>
        <p:spPr>
          <a:xfrm>
            <a:off x="8459061" y="2053989"/>
            <a:ext cx="566553" cy="567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7344"/>
                </a:moveTo>
                <a:lnTo>
                  <a:pt x="7343" y="7344"/>
                </a:lnTo>
                <a:lnTo>
                  <a:pt x="7343" y="0"/>
                </a:lnTo>
                <a:lnTo>
                  <a:pt x="14255" y="0"/>
                </a:lnTo>
                <a:lnTo>
                  <a:pt x="14255" y="7344"/>
                </a:lnTo>
                <a:lnTo>
                  <a:pt x="21600" y="7344"/>
                </a:lnTo>
                <a:lnTo>
                  <a:pt x="21600" y="14256"/>
                </a:lnTo>
                <a:lnTo>
                  <a:pt x="14255" y="14256"/>
                </a:lnTo>
                <a:lnTo>
                  <a:pt x="14255" y="21600"/>
                </a:lnTo>
                <a:lnTo>
                  <a:pt x="7343" y="21600"/>
                </a:lnTo>
                <a:lnTo>
                  <a:pt x="7343" y="14256"/>
                </a:lnTo>
                <a:lnTo>
                  <a:pt x="0" y="14256"/>
                </a:lnTo>
                <a:cubicBezTo>
                  <a:pt x="0" y="14256"/>
                  <a:pt x="0" y="7344"/>
                  <a:pt x="0" y="7344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lvl="0"/>
            <a:endParaRPr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grpSp>
        <p:nvGrpSpPr>
          <p:cNvPr id="17" name="Group 18"/>
          <p:cNvGrpSpPr/>
          <p:nvPr/>
        </p:nvGrpSpPr>
        <p:grpSpPr>
          <a:xfrm>
            <a:off x="6799601" y="1686753"/>
            <a:ext cx="1329125" cy="1332010"/>
            <a:chOff x="6757397" y="1911836"/>
            <a:chExt cx="1329125" cy="1332010"/>
          </a:xfrm>
        </p:grpSpPr>
        <p:sp>
          <p:nvSpPr>
            <p:cNvPr id="18" name="Shape 1459"/>
            <p:cNvSpPr/>
            <p:nvPr/>
          </p:nvSpPr>
          <p:spPr>
            <a:xfrm>
              <a:off x="6757397" y="1911836"/>
              <a:ext cx="1329125" cy="1332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</a:path>
              </a:pathLst>
            </a:custGeom>
            <a:solidFill>
              <a:srgbClr val="7F7F7F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lvl="0"/>
              <a:endParaRPr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  <p:sp>
          <p:nvSpPr>
            <p:cNvPr id="19" name="Freeform 37"/>
            <p:cNvSpPr>
              <a:spLocks noEditPoints="1"/>
            </p:cNvSpPr>
            <p:nvPr/>
          </p:nvSpPr>
          <p:spPr bwMode="auto">
            <a:xfrm>
              <a:off x="7148741" y="2291772"/>
              <a:ext cx="576080" cy="572087"/>
            </a:xfrm>
            <a:custGeom>
              <a:avLst/>
              <a:gdLst>
                <a:gd name="T0" fmla="*/ 0 w 120"/>
                <a:gd name="T1" fmla="*/ 60 h 120"/>
                <a:gd name="T2" fmla="*/ 120 w 120"/>
                <a:gd name="T3" fmla="*/ 60 h 120"/>
                <a:gd name="T4" fmla="*/ 83 w 120"/>
                <a:gd name="T5" fmla="*/ 24 h 120"/>
                <a:gd name="T6" fmla="*/ 86 w 120"/>
                <a:gd name="T7" fmla="*/ 14 h 120"/>
                <a:gd name="T8" fmla="*/ 86 w 120"/>
                <a:gd name="T9" fmla="*/ 28 h 120"/>
                <a:gd name="T10" fmla="*/ 47 w 120"/>
                <a:gd name="T11" fmla="*/ 77 h 120"/>
                <a:gd name="T12" fmla="*/ 41 w 120"/>
                <a:gd name="T13" fmla="*/ 88 h 120"/>
                <a:gd name="T14" fmla="*/ 38 w 120"/>
                <a:gd name="T15" fmla="*/ 95 h 120"/>
                <a:gd name="T16" fmla="*/ 37 w 120"/>
                <a:gd name="T17" fmla="*/ 110 h 120"/>
                <a:gd name="T18" fmla="*/ 31 w 120"/>
                <a:gd name="T19" fmla="*/ 99 h 120"/>
                <a:gd name="T20" fmla="*/ 26 w 120"/>
                <a:gd name="T21" fmla="*/ 89 h 120"/>
                <a:gd name="T22" fmla="*/ 17 w 120"/>
                <a:gd name="T23" fmla="*/ 82 h 120"/>
                <a:gd name="T24" fmla="*/ 16 w 120"/>
                <a:gd name="T25" fmla="*/ 68 h 120"/>
                <a:gd name="T26" fmla="*/ 15 w 120"/>
                <a:gd name="T27" fmla="*/ 60 h 120"/>
                <a:gd name="T28" fmla="*/ 10 w 120"/>
                <a:gd name="T29" fmla="*/ 54 h 120"/>
                <a:gd name="T30" fmla="*/ 10 w 120"/>
                <a:gd name="T31" fmla="*/ 45 h 120"/>
                <a:gd name="T32" fmla="*/ 38 w 120"/>
                <a:gd name="T33" fmla="*/ 20 h 120"/>
                <a:gd name="T34" fmla="*/ 31 w 120"/>
                <a:gd name="T35" fmla="*/ 20 h 120"/>
                <a:gd name="T36" fmla="*/ 28 w 120"/>
                <a:gd name="T37" fmla="*/ 26 h 120"/>
                <a:gd name="T38" fmla="*/ 32 w 120"/>
                <a:gd name="T39" fmla="*/ 28 h 120"/>
                <a:gd name="T40" fmla="*/ 31 w 120"/>
                <a:gd name="T41" fmla="*/ 24 h 120"/>
                <a:gd name="T42" fmla="*/ 47 w 120"/>
                <a:gd name="T43" fmla="*/ 30 h 120"/>
                <a:gd name="T44" fmla="*/ 41 w 120"/>
                <a:gd name="T45" fmla="*/ 34 h 120"/>
                <a:gd name="T46" fmla="*/ 37 w 120"/>
                <a:gd name="T47" fmla="*/ 36 h 120"/>
                <a:gd name="T48" fmla="*/ 38 w 120"/>
                <a:gd name="T49" fmla="*/ 43 h 120"/>
                <a:gd name="T50" fmla="*/ 33 w 120"/>
                <a:gd name="T51" fmla="*/ 49 h 120"/>
                <a:gd name="T52" fmla="*/ 29 w 120"/>
                <a:gd name="T53" fmla="*/ 51 h 120"/>
                <a:gd name="T54" fmla="*/ 21 w 120"/>
                <a:gd name="T55" fmla="*/ 49 h 120"/>
                <a:gd name="T56" fmla="*/ 15 w 120"/>
                <a:gd name="T57" fmla="*/ 54 h 120"/>
                <a:gd name="T58" fmla="*/ 16 w 120"/>
                <a:gd name="T59" fmla="*/ 58 h 120"/>
                <a:gd name="T60" fmla="*/ 27 w 120"/>
                <a:gd name="T61" fmla="*/ 62 h 120"/>
                <a:gd name="T62" fmla="*/ 41 w 120"/>
                <a:gd name="T63" fmla="*/ 66 h 120"/>
                <a:gd name="T64" fmla="*/ 47 w 120"/>
                <a:gd name="T65" fmla="*/ 77 h 120"/>
                <a:gd name="T66" fmla="*/ 55 w 120"/>
                <a:gd name="T67" fmla="*/ 21 h 120"/>
                <a:gd name="T68" fmla="*/ 44 w 120"/>
                <a:gd name="T69" fmla="*/ 15 h 120"/>
                <a:gd name="T70" fmla="*/ 63 w 120"/>
                <a:gd name="T71" fmla="*/ 10 h 120"/>
                <a:gd name="T72" fmla="*/ 107 w 120"/>
                <a:gd name="T73" fmla="*/ 62 h 120"/>
                <a:gd name="T74" fmla="*/ 92 w 120"/>
                <a:gd name="T75" fmla="*/ 102 h 120"/>
                <a:gd name="T76" fmla="*/ 91 w 120"/>
                <a:gd name="T77" fmla="*/ 92 h 120"/>
                <a:gd name="T78" fmla="*/ 84 w 120"/>
                <a:gd name="T79" fmla="*/ 81 h 120"/>
                <a:gd name="T80" fmla="*/ 66 w 120"/>
                <a:gd name="T81" fmla="*/ 67 h 120"/>
                <a:gd name="T82" fmla="*/ 97 w 120"/>
                <a:gd name="T83" fmla="*/ 56 h 120"/>
                <a:gd name="T84" fmla="*/ 105 w 120"/>
                <a:gd name="T85" fmla="*/ 49 h 120"/>
                <a:gd name="T86" fmla="*/ 93 w 120"/>
                <a:gd name="T87" fmla="*/ 39 h 120"/>
                <a:gd name="T88" fmla="*/ 91 w 120"/>
                <a:gd name="T89" fmla="*/ 52 h 120"/>
                <a:gd name="T90" fmla="*/ 79 w 120"/>
                <a:gd name="T91" fmla="*/ 49 h 120"/>
                <a:gd name="T92" fmla="*/ 73 w 120"/>
                <a:gd name="T93" fmla="*/ 44 h 120"/>
                <a:gd name="T94" fmla="*/ 76 w 120"/>
                <a:gd name="T95" fmla="*/ 35 h 120"/>
                <a:gd name="T96" fmla="*/ 90 w 120"/>
                <a:gd name="T97" fmla="*/ 36 h 120"/>
                <a:gd name="T98" fmla="*/ 100 w 120"/>
                <a:gd name="T99" fmla="*/ 36 h 120"/>
                <a:gd name="T100" fmla="*/ 105 w 120"/>
                <a:gd name="T101" fmla="*/ 32 h 120"/>
                <a:gd name="T102" fmla="*/ 110 w 120"/>
                <a:gd name="T103" fmla="*/ 57 h 120"/>
                <a:gd name="T104" fmla="*/ 107 w 120"/>
                <a:gd name="T105" fmla="*/ 62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20" h="120">
                  <a:moveTo>
                    <a:pt x="60" y="0"/>
                  </a:moveTo>
                  <a:cubicBezTo>
                    <a:pt x="27" y="0"/>
                    <a:pt x="0" y="27"/>
                    <a:pt x="0" y="60"/>
                  </a:cubicBezTo>
                  <a:cubicBezTo>
                    <a:pt x="0" y="93"/>
                    <a:pt x="27" y="120"/>
                    <a:pt x="60" y="120"/>
                  </a:cubicBezTo>
                  <a:cubicBezTo>
                    <a:pt x="93" y="120"/>
                    <a:pt x="120" y="93"/>
                    <a:pt x="120" y="60"/>
                  </a:cubicBezTo>
                  <a:cubicBezTo>
                    <a:pt x="120" y="27"/>
                    <a:pt x="93" y="0"/>
                    <a:pt x="60" y="0"/>
                  </a:cubicBezTo>
                  <a:close/>
                  <a:moveTo>
                    <a:pt x="83" y="24"/>
                  </a:moveTo>
                  <a:cubicBezTo>
                    <a:pt x="87" y="21"/>
                    <a:pt x="87" y="21"/>
                    <a:pt x="87" y="21"/>
                  </a:cubicBezTo>
                  <a:cubicBezTo>
                    <a:pt x="87" y="21"/>
                    <a:pt x="85" y="17"/>
                    <a:pt x="86" y="14"/>
                  </a:cubicBezTo>
                  <a:cubicBezTo>
                    <a:pt x="87" y="14"/>
                    <a:pt x="91" y="16"/>
                    <a:pt x="94" y="20"/>
                  </a:cubicBezTo>
                  <a:cubicBezTo>
                    <a:pt x="92" y="29"/>
                    <a:pt x="86" y="28"/>
                    <a:pt x="86" y="28"/>
                  </a:cubicBezTo>
                  <a:cubicBezTo>
                    <a:pt x="86" y="28"/>
                    <a:pt x="82" y="28"/>
                    <a:pt x="83" y="24"/>
                  </a:cubicBezTo>
                  <a:close/>
                  <a:moveTo>
                    <a:pt x="47" y="77"/>
                  </a:moveTo>
                  <a:cubicBezTo>
                    <a:pt x="46" y="78"/>
                    <a:pt x="45" y="81"/>
                    <a:pt x="44" y="84"/>
                  </a:cubicBezTo>
                  <a:cubicBezTo>
                    <a:pt x="43" y="86"/>
                    <a:pt x="42" y="87"/>
                    <a:pt x="41" y="88"/>
                  </a:cubicBezTo>
                  <a:cubicBezTo>
                    <a:pt x="39" y="89"/>
                    <a:pt x="39" y="91"/>
                    <a:pt x="39" y="91"/>
                  </a:cubicBezTo>
                  <a:cubicBezTo>
                    <a:pt x="38" y="95"/>
                    <a:pt x="38" y="95"/>
                    <a:pt x="38" y="95"/>
                  </a:cubicBezTo>
                  <a:cubicBezTo>
                    <a:pt x="38" y="95"/>
                    <a:pt x="39" y="99"/>
                    <a:pt x="40" y="100"/>
                  </a:cubicBezTo>
                  <a:cubicBezTo>
                    <a:pt x="40" y="102"/>
                    <a:pt x="37" y="110"/>
                    <a:pt x="37" y="110"/>
                  </a:cubicBezTo>
                  <a:cubicBezTo>
                    <a:pt x="34" y="109"/>
                    <a:pt x="33" y="106"/>
                    <a:pt x="32" y="104"/>
                  </a:cubicBezTo>
                  <a:cubicBezTo>
                    <a:pt x="32" y="102"/>
                    <a:pt x="30" y="101"/>
                    <a:pt x="31" y="99"/>
                  </a:cubicBezTo>
                  <a:cubicBezTo>
                    <a:pt x="31" y="96"/>
                    <a:pt x="29" y="95"/>
                    <a:pt x="28" y="94"/>
                  </a:cubicBezTo>
                  <a:cubicBezTo>
                    <a:pt x="27" y="92"/>
                    <a:pt x="26" y="90"/>
                    <a:pt x="26" y="89"/>
                  </a:cubicBezTo>
                  <a:cubicBezTo>
                    <a:pt x="26" y="88"/>
                    <a:pt x="23" y="86"/>
                    <a:pt x="23" y="86"/>
                  </a:cubicBezTo>
                  <a:cubicBezTo>
                    <a:pt x="23" y="86"/>
                    <a:pt x="18" y="83"/>
                    <a:pt x="17" y="82"/>
                  </a:cubicBezTo>
                  <a:cubicBezTo>
                    <a:pt x="16" y="81"/>
                    <a:pt x="15" y="77"/>
                    <a:pt x="15" y="75"/>
                  </a:cubicBezTo>
                  <a:cubicBezTo>
                    <a:pt x="15" y="73"/>
                    <a:pt x="16" y="68"/>
                    <a:pt x="16" y="68"/>
                  </a:cubicBezTo>
                  <a:cubicBezTo>
                    <a:pt x="16" y="68"/>
                    <a:pt x="18" y="66"/>
                    <a:pt x="17" y="65"/>
                  </a:cubicBezTo>
                  <a:cubicBezTo>
                    <a:pt x="15" y="64"/>
                    <a:pt x="15" y="60"/>
                    <a:pt x="15" y="60"/>
                  </a:cubicBezTo>
                  <a:cubicBezTo>
                    <a:pt x="13" y="58"/>
                    <a:pt x="13" y="58"/>
                    <a:pt x="13" y="58"/>
                  </a:cubicBezTo>
                  <a:cubicBezTo>
                    <a:pt x="13" y="58"/>
                    <a:pt x="11" y="55"/>
                    <a:pt x="10" y="54"/>
                  </a:cubicBezTo>
                  <a:cubicBezTo>
                    <a:pt x="10" y="52"/>
                    <a:pt x="10" y="51"/>
                    <a:pt x="11" y="50"/>
                  </a:cubicBezTo>
                  <a:cubicBezTo>
                    <a:pt x="11" y="49"/>
                    <a:pt x="10" y="46"/>
                    <a:pt x="10" y="45"/>
                  </a:cubicBezTo>
                  <a:cubicBezTo>
                    <a:pt x="20" y="20"/>
                    <a:pt x="37" y="15"/>
                    <a:pt x="37" y="15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38" y="20"/>
                    <a:pt x="35" y="21"/>
                    <a:pt x="34" y="21"/>
                  </a:cubicBezTo>
                  <a:cubicBezTo>
                    <a:pt x="32" y="20"/>
                    <a:pt x="31" y="20"/>
                    <a:pt x="31" y="20"/>
                  </a:cubicBezTo>
                  <a:cubicBezTo>
                    <a:pt x="29" y="23"/>
                    <a:pt x="29" y="23"/>
                    <a:pt x="29" y="23"/>
                  </a:cubicBezTo>
                  <a:cubicBezTo>
                    <a:pt x="29" y="23"/>
                    <a:pt x="28" y="25"/>
                    <a:pt x="28" y="26"/>
                  </a:cubicBezTo>
                  <a:cubicBezTo>
                    <a:pt x="28" y="27"/>
                    <a:pt x="29" y="29"/>
                    <a:pt x="29" y="29"/>
                  </a:cubicBezTo>
                  <a:cubicBezTo>
                    <a:pt x="29" y="29"/>
                    <a:pt x="32" y="29"/>
                    <a:pt x="32" y="28"/>
                  </a:cubicBezTo>
                  <a:cubicBezTo>
                    <a:pt x="32" y="27"/>
                    <a:pt x="32" y="26"/>
                    <a:pt x="32" y="26"/>
                  </a:cubicBezTo>
                  <a:cubicBezTo>
                    <a:pt x="31" y="24"/>
                    <a:pt x="31" y="24"/>
                    <a:pt x="31" y="24"/>
                  </a:cubicBezTo>
                  <a:cubicBezTo>
                    <a:pt x="31" y="24"/>
                    <a:pt x="34" y="23"/>
                    <a:pt x="40" y="24"/>
                  </a:cubicBezTo>
                  <a:cubicBezTo>
                    <a:pt x="47" y="24"/>
                    <a:pt x="44" y="29"/>
                    <a:pt x="47" y="30"/>
                  </a:cubicBezTo>
                  <a:cubicBezTo>
                    <a:pt x="50" y="31"/>
                    <a:pt x="45" y="35"/>
                    <a:pt x="44" y="37"/>
                  </a:cubicBezTo>
                  <a:cubicBezTo>
                    <a:pt x="43" y="39"/>
                    <a:pt x="41" y="34"/>
                    <a:pt x="41" y="34"/>
                  </a:cubicBezTo>
                  <a:cubicBezTo>
                    <a:pt x="41" y="34"/>
                    <a:pt x="43" y="32"/>
                    <a:pt x="40" y="32"/>
                  </a:cubicBezTo>
                  <a:cubicBezTo>
                    <a:pt x="37" y="31"/>
                    <a:pt x="35" y="36"/>
                    <a:pt x="37" y="36"/>
                  </a:cubicBezTo>
                  <a:cubicBezTo>
                    <a:pt x="38" y="36"/>
                    <a:pt x="40" y="38"/>
                    <a:pt x="39" y="39"/>
                  </a:cubicBezTo>
                  <a:cubicBezTo>
                    <a:pt x="39" y="40"/>
                    <a:pt x="39" y="40"/>
                    <a:pt x="38" y="43"/>
                  </a:cubicBezTo>
                  <a:cubicBezTo>
                    <a:pt x="36" y="46"/>
                    <a:pt x="34" y="48"/>
                    <a:pt x="34" y="48"/>
                  </a:cubicBezTo>
                  <a:cubicBezTo>
                    <a:pt x="34" y="48"/>
                    <a:pt x="32" y="47"/>
                    <a:pt x="33" y="49"/>
                  </a:cubicBezTo>
                  <a:cubicBezTo>
                    <a:pt x="34" y="51"/>
                    <a:pt x="33" y="54"/>
                    <a:pt x="33" y="55"/>
                  </a:cubicBezTo>
                  <a:cubicBezTo>
                    <a:pt x="33" y="57"/>
                    <a:pt x="29" y="54"/>
                    <a:pt x="29" y="51"/>
                  </a:cubicBezTo>
                  <a:cubicBezTo>
                    <a:pt x="28" y="48"/>
                    <a:pt x="25" y="51"/>
                    <a:pt x="24" y="51"/>
                  </a:cubicBezTo>
                  <a:cubicBezTo>
                    <a:pt x="23" y="51"/>
                    <a:pt x="21" y="50"/>
                    <a:pt x="21" y="49"/>
                  </a:cubicBezTo>
                  <a:cubicBezTo>
                    <a:pt x="20" y="48"/>
                    <a:pt x="15" y="52"/>
                    <a:pt x="14" y="52"/>
                  </a:cubicBezTo>
                  <a:cubicBezTo>
                    <a:pt x="13" y="53"/>
                    <a:pt x="13" y="55"/>
                    <a:pt x="15" y="54"/>
                  </a:cubicBezTo>
                  <a:cubicBezTo>
                    <a:pt x="17" y="53"/>
                    <a:pt x="19" y="54"/>
                    <a:pt x="19" y="56"/>
                  </a:cubicBezTo>
                  <a:cubicBezTo>
                    <a:pt x="18" y="58"/>
                    <a:pt x="16" y="57"/>
                    <a:pt x="16" y="58"/>
                  </a:cubicBezTo>
                  <a:cubicBezTo>
                    <a:pt x="17" y="60"/>
                    <a:pt x="19" y="61"/>
                    <a:pt x="19" y="63"/>
                  </a:cubicBezTo>
                  <a:cubicBezTo>
                    <a:pt x="20" y="65"/>
                    <a:pt x="25" y="63"/>
                    <a:pt x="27" y="62"/>
                  </a:cubicBezTo>
                  <a:cubicBezTo>
                    <a:pt x="28" y="62"/>
                    <a:pt x="33" y="61"/>
                    <a:pt x="33" y="63"/>
                  </a:cubicBezTo>
                  <a:cubicBezTo>
                    <a:pt x="34" y="65"/>
                    <a:pt x="39" y="66"/>
                    <a:pt x="41" y="66"/>
                  </a:cubicBezTo>
                  <a:cubicBezTo>
                    <a:pt x="43" y="67"/>
                    <a:pt x="46" y="67"/>
                    <a:pt x="49" y="69"/>
                  </a:cubicBezTo>
                  <a:cubicBezTo>
                    <a:pt x="51" y="72"/>
                    <a:pt x="47" y="76"/>
                    <a:pt x="47" y="77"/>
                  </a:cubicBezTo>
                  <a:close/>
                  <a:moveTo>
                    <a:pt x="59" y="14"/>
                  </a:moveTo>
                  <a:cubicBezTo>
                    <a:pt x="58" y="17"/>
                    <a:pt x="54" y="20"/>
                    <a:pt x="55" y="21"/>
                  </a:cubicBezTo>
                  <a:cubicBezTo>
                    <a:pt x="55" y="22"/>
                    <a:pt x="55" y="27"/>
                    <a:pt x="51" y="23"/>
                  </a:cubicBezTo>
                  <a:cubicBezTo>
                    <a:pt x="47" y="19"/>
                    <a:pt x="43" y="18"/>
                    <a:pt x="44" y="15"/>
                  </a:cubicBezTo>
                  <a:cubicBezTo>
                    <a:pt x="44" y="14"/>
                    <a:pt x="48" y="14"/>
                    <a:pt x="48" y="13"/>
                  </a:cubicBezTo>
                  <a:cubicBezTo>
                    <a:pt x="53" y="7"/>
                    <a:pt x="62" y="8"/>
                    <a:pt x="63" y="10"/>
                  </a:cubicBezTo>
                  <a:cubicBezTo>
                    <a:pt x="61" y="12"/>
                    <a:pt x="59" y="11"/>
                    <a:pt x="59" y="14"/>
                  </a:cubicBezTo>
                  <a:close/>
                  <a:moveTo>
                    <a:pt x="107" y="62"/>
                  </a:moveTo>
                  <a:cubicBezTo>
                    <a:pt x="107" y="62"/>
                    <a:pt x="109" y="65"/>
                    <a:pt x="112" y="65"/>
                  </a:cubicBezTo>
                  <a:cubicBezTo>
                    <a:pt x="110" y="87"/>
                    <a:pt x="92" y="102"/>
                    <a:pt x="92" y="102"/>
                  </a:cubicBezTo>
                  <a:cubicBezTo>
                    <a:pt x="89" y="99"/>
                    <a:pt x="90" y="96"/>
                    <a:pt x="90" y="96"/>
                  </a:cubicBezTo>
                  <a:cubicBezTo>
                    <a:pt x="91" y="92"/>
                    <a:pt x="91" y="92"/>
                    <a:pt x="91" y="92"/>
                  </a:cubicBezTo>
                  <a:cubicBezTo>
                    <a:pt x="91" y="85"/>
                    <a:pt x="91" y="85"/>
                    <a:pt x="91" y="85"/>
                  </a:cubicBezTo>
                  <a:cubicBezTo>
                    <a:pt x="91" y="85"/>
                    <a:pt x="91" y="77"/>
                    <a:pt x="84" y="81"/>
                  </a:cubicBezTo>
                  <a:cubicBezTo>
                    <a:pt x="77" y="83"/>
                    <a:pt x="80" y="83"/>
                    <a:pt x="72" y="83"/>
                  </a:cubicBezTo>
                  <a:cubicBezTo>
                    <a:pt x="64" y="84"/>
                    <a:pt x="66" y="67"/>
                    <a:pt x="66" y="67"/>
                  </a:cubicBezTo>
                  <a:cubicBezTo>
                    <a:pt x="66" y="43"/>
                    <a:pt x="84" y="61"/>
                    <a:pt x="84" y="61"/>
                  </a:cubicBezTo>
                  <a:cubicBezTo>
                    <a:pt x="95" y="69"/>
                    <a:pt x="97" y="56"/>
                    <a:pt x="97" y="56"/>
                  </a:cubicBezTo>
                  <a:cubicBezTo>
                    <a:pt x="104" y="53"/>
                    <a:pt x="104" y="53"/>
                    <a:pt x="104" y="53"/>
                  </a:cubicBezTo>
                  <a:cubicBezTo>
                    <a:pt x="105" y="49"/>
                    <a:pt x="105" y="49"/>
                    <a:pt x="105" y="49"/>
                  </a:cubicBezTo>
                  <a:cubicBezTo>
                    <a:pt x="104" y="44"/>
                    <a:pt x="104" y="44"/>
                    <a:pt x="104" y="44"/>
                  </a:cubicBezTo>
                  <a:cubicBezTo>
                    <a:pt x="93" y="39"/>
                    <a:pt x="93" y="39"/>
                    <a:pt x="93" y="39"/>
                  </a:cubicBezTo>
                  <a:cubicBezTo>
                    <a:pt x="93" y="39"/>
                    <a:pt x="91" y="43"/>
                    <a:pt x="94" y="48"/>
                  </a:cubicBezTo>
                  <a:cubicBezTo>
                    <a:pt x="94" y="48"/>
                    <a:pt x="93" y="53"/>
                    <a:pt x="91" y="52"/>
                  </a:cubicBezTo>
                  <a:cubicBezTo>
                    <a:pt x="84" y="48"/>
                    <a:pt x="84" y="48"/>
                    <a:pt x="84" y="48"/>
                  </a:cubicBezTo>
                  <a:cubicBezTo>
                    <a:pt x="84" y="48"/>
                    <a:pt x="82" y="47"/>
                    <a:pt x="79" y="49"/>
                  </a:cubicBezTo>
                  <a:cubicBezTo>
                    <a:pt x="75" y="52"/>
                    <a:pt x="69" y="49"/>
                    <a:pt x="69" y="49"/>
                  </a:cubicBezTo>
                  <a:cubicBezTo>
                    <a:pt x="69" y="49"/>
                    <a:pt x="69" y="46"/>
                    <a:pt x="73" y="44"/>
                  </a:cubicBezTo>
                  <a:cubicBezTo>
                    <a:pt x="76" y="42"/>
                    <a:pt x="76" y="42"/>
                    <a:pt x="76" y="42"/>
                  </a:cubicBezTo>
                  <a:cubicBezTo>
                    <a:pt x="76" y="42"/>
                    <a:pt x="75" y="38"/>
                    <a:pt x="76" y="35"/>
                  </a:cubicBezTo>
                  <a:cubicBezTo>
                    <a:pt x="77" y="32"/>
                    <a:pt x="78" y="35"/>
                    <a:pt x="81" y="33"/>
                  </a:cubicBezTo>
                  <a:cubicBezTo>
                    <a:pt x="84" y="31"/>
                    <a:pt x="86" y="37"/>
                    <a:pt x="90" y="36"/>
                  </a:cubicBezTo>
                  <a:cubicBezTo>
                    <a:pt x="94" y="36"/>
                    <a:pt x="92" y="35"/>
                    <a:pt x="95" y="33"/>
                  </a:cubicBezTo>
                  <a:cubicBezTo>
                    <a:pt x="98" y="32"/>
                    <a:pt x="100" y="36"/>
                    <a:pt x="100" y="36"/>
                  </a:cubicBezTo>
                  <a:cubicBezTo>
                    <a:pt x="106" y="37"/>
                    <a:pt x="106" y="37"/>
                    <a:pt x="106" y="37"/>
                  </a:cubicBezTo>
                  <a:cubicBezTo>
                    <a:pt x="106" y="37"/>
                    <a:pt x="105" y="30"/>
                    <a:pt x="105" y="32"/>
                  </a:cubicBezTo>
                  <a:cubicBezTo>
                    <a:pt x="109" y="38"/>
                    <a:pt x="114" y="55"/>
                    <a:pt x="112" y="58"/>
                  </a:cubicBezTo>
                  <a:cubicBezTo>
                    <a:pt x="111" y="57"/>
                    <a:pt x="110" y="57"/>
                    <a:pt x="110" y="57"/>
                  </a:cubicBezTo>
                  <a:cubicBezTo>
                    <a:pt x="103" y="57"/>
                    <a:pt x="103" y="57"/>
                    <a:pt x="103" y="57"/>
                  </a:cubicBezTo>
                  <a:lnTo>
                    <a:pt x="107" y="6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240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</p:grpSp>
      <p:grpSp>
        <p:nvGrpSpPr>
          <p:cNvPr id="20" name="Group 15"/>
          <p:cNvGrpSpPr/>
          <p:nvPr/>
        </p:nvGrpSpPr>
        <p:grpSpPr>
          <a:xfrm>
            <a:off x="1653971" y="1686753"/>
            <a:ext cx="1329157" cy="1332010"/>
            <a:chOff x="1611767" y="1911836"/>
            <a:chExt cx="1329157" cy="1332010"/>
          </a:xfrm>
        </p:grpSpPr>
        <p:sp>
          <p:nvSpPr>
            <p:cNvPr id="21" name="Shape 1453"/>
            <p:cNvSpPr/>
            <p:nvPr/>
          </p:nvSpPr>
          <p:spPr>
            <a:xfrm>
              <a:off x="1611767" y="1911836"/>
              <a:ext cx="1329157" cy="1332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</a:path>
              </a:pathLst>
            </a:custGeom>
            <a:solidFill>
              <a:srgbClr val="7F7F7F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lvl="0"/>
              <a:endParaRPr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  <p:grpSp>
          <p:nvGrpSpPr>
            <p:cNvPr id="22" name="Group 34"/>
            <p:cNvGrpSpPr/>
            <p:nvPr/>
          </p:nvGrpSpPr>
          <p:grpSpPr>
            <a:xfrm>
              <a:off x="1999275" y="2288454"/>
              <a:ext cx="549006" cy="549006"/>
              <a:chOff x="2522538" y="2108200"/>
              <a:chExt cx="376238" cy="376238"/>
            </a:xfrm>
            <a:solidFill>
              <a:schemeClr val="bg1"/>
            </a:solidFill>
          </p:grpSpPr>
          <p:sp>
            <p:nvSpPr>
              <p:cNvPr id="23" name="Freeform 54"/>
              <p:cNvSpPr/>
              <p:nvPr/>
            </p:nvSpPr>
            <p:spPr bwMode="auto">
              <a:xfrm>
                <a:off x="2522538" y="2319338"/>
                <a:ext cx="163513" cy="71438"/>
              </a:xfrm>
              <a:custGeom>
                <a:avLst/>
                <a:gdLst>
                  <a:gd name="T0" fmla="*/ 3 w 28"/>
                  <a:gd name="T1" fmla="*/ 10 h 12"/>
                  <a:gd name="T2" fmla="*/ 10 w 28"/>
                  <a:gd name="T3" fmla="*/ 12 h 12"/>
                  <a:gd name="T4" fmla="*/ 28 w 28"/>
                  <a:gd name="T5" fmla="*/ 8 h 12"/>
                  <a:gd name="T6" fmla="*/ 5 w 28"/>
                  <a:gd name="T7" fmla="*/ 1 h 12"/>
                  <a:gd name="T8" fmla="*/ 2 w 28"/>
                  <a:gd name="T9" fmla="*/ 1 h 12"/>
                  <a:gd name="T10" fmla="*/ 0 w 28"/>
                  <a:gd name="T11" fmla="*/ 5 h 12"/>
                  <a:gd name="T12" fmla="*/ 0 w 28"/>
                  <a:gd name="T13" fmla="*/ 6 h 12"/>
                  <a:gd name="T14" fmla="*/ 3 w 28"/>
                  <a:gd name="T15" fmla="*/ 1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8" h="12">
                    <a:moveTo>
                      <a:pt x="3" y="10"/>
                    </a:moveTo>
                    <a:cubicBezTo>
                      <a:pt x="10" y="12"/>
                      <a:pt x="10" y="12"/>
                      <a:pt x="10" y="12"/>
                    </a:cubicBezTo>
                    <a:cubicBezTo>
                      <a:pt x="28" y="8"/>
                      <a:pt x="28" y="8"/>
                      <a:pt x="28" y="8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4" y="0"/>
                      <a:pt x="3" y="1"/>
                      <a:pt x="2" y="1"/>
                    </a:cubicBezTo>
                    <a:cubicBezTo>
                      <a:pt x="1" y="2"/>
                      <a:pt x="0" y="3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8"/>
                      <a:pt x="1" y="9"/>
                      <a:pt x="3" y="1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endParaRPr>
              </a:p>
            </p:txBody>
          </p:sp>
          <p:sp>
            <p:nvSpPr>
              <p:cNvPr id="24" name="Freeform 55"/>
              <p:cNvSpPr/>
              <p:nvPr/>
            </p:nvSpPr>
            <p:spPr bwMode="auto">
              <a:xfrm>
                <a:off x="2774950" y="2425700"/>
                <a:ext cx="123825" cy="58738"/>
              </a:xfrm>
              <a:custGeom>
                <a:avLst/>
                <a:gdLst>
                  <a:gd name="T0" fmla="*/ 18 w 21"/>
                  <a:gd name="T1" fmla="*/ 0 h 10"/>
                  <a:gd name="T2" fmla="*/ 18 w 21"/>
                  <a:gd name="T3" fmla="*/ 0 h 10"/>
                  <a:gd name="T4" fmla="*/ 0 w 21"/>
                  <a:gd name="T5" fmla="*/ 5 h 10"/>
                  <a:gd name="T6" fmla="*/ 16 w 21"/>
                  <a:gd name="T7" fmla="*/ 10 h 10"/>
                  <a:gd name="T8" fmla="*/ 19 w 21"/>
                  <a:gd name="T9" fmla="*/ 9 h 10"/>
                  <a:gd name="T10" fmla="*/ 21 w 21"/>
                  <a:gd name="T11" fmla="*/ 6 h 10"/>
                  <a:gd name="T12" fmla="*/ 21 w 21"/>
                  <a:gd name="T13" fmla="*/ 4 h 10"/>
                  <a:gd name="T14" fmla="*/ 18 w 21"/>
                  <a:gd name="T15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" h="10">
                    <a:moveTo>
                      <a:pt x="18" y="0"/>
                    </a:moveTo>
                    <a:cubicBezTo>
                      <a:pt x="18" y="0"/>
                      <a:pt x="18" y="0"/>
                      <a:pt x="18" y="0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16" y="10"/>
                      <a:pt x="16" y="10"/>
                      <a:pt x="16" y="10"/>
                    </a:cubicBezTo>
                    <a:cubicBezTo>
                      <a:pt x="17" y="10"/>
                      <a:pt x="18" y="10"/>
                      <a:pt x="19" y="9"/>
                    </a:cubicBezTo>
                    <a:cubicBezTo>
                      <a:pt x="20" y="8"/>
                      <a:pt x="21" y="7"/>
                      <a:pt x="21" y="6"/>
                    </a:cubicBezTo>
                    <a:cubicBezTo>
                      <a:pt x="21" y="4"/>
                      <a:pt x="21" y="4"/>
                      <a:pt x="21" y="4"/>
                    </a:cubicBezTo>
                    <a:cubicBezTo>
                      <a:pt x="21" y="2"/>
                      <a:pt x="20" y="1"/>
                      <a:pt x="1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endParaRPr>
              </a:p>
            </p:txBody>
          </p:sp>
          <p:sp>
            <p:nvSpPr>
              <p:cNvPr id="25" name="Freeform 56"/>
              <p:cNvSpPr/>
              <p:nvPr/>
            </p:nvSpPr>
            <p:spPr bwMode="auto">
              <a:xfrm>
                <a:off x="2522538" y="2343150"/>
                <a:ext cx="376238" cy="141288"/>
              </a:xfrm>
              <a:custGeom>
                <a:avLst/>
                <a:gdLst>
                  <a:gd name="T0" fmla="*/ 62 w 64"/>
                  <a:gd name="T1" fmla="*/ 1 h 24"/>
                  <a:gd name="T2" fmla="*/ 60 w 64"/>
                  <a:gd name="T3" fmla="*/ 0 h 24"/>
                  <a:gd name="T4" fmla="*/ 59 w 64"/>
                  <a:gd name="T5" fmla="*/ 0 h 24"/>
                  <a:gd name="T6" fmla="*/ 3 w 64"/>
                  <a:gd name="T7" fmla="*/ 14 h 24"/>
                  <a:gd name="T8" fmla="*/ 0 w 64"/>
                  <a:gd name="T9" fmla="*/ 18 h 24"/>
                  <a:gd name="T10" fmla="*/ 0 w 64"/>
                  <a:gd name="T11" fmla="*/ 20 h 24"/>
                  <a:gd name="T12" fmla="*/ 2 w 64"/>
                  <a:gd name="T13" fmla="*/ 23 h 24"/>
                  <a:gd name="T14" fmla="*/ 4 w 64"/>
                  <a:gd name="T15" fmla="*/ 24 h 24"/>
                  <a:gd name="T16" fmla="*/ 5 w 64"/>
                  <a:gd name="T17" fmla="*/ 24 h 24"/>
                  <a:gd name="T18" fmla="*/ 61 w 64"/>
                  <a:gd name="T19" fmla="*/ 10 h 24"/>
                  <a:gd name="T20" fmla="*/ 64 w 64"/>
                  <a:gd name="T21" fmla="*/ 6 h 24"/>
                  <a:gd name="T22" fmla="*/ 64 w 64"/>
                  <a:gd name="T23" fmla="*/ 4 h 24"/>
                  <a:gd name="T24" fmla="*/ 62 w 64"/>
                  <a:gd name="T25" fmla="*/ 1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4" h="24">
                    <a:moveTo>
                      <a:pt x="62" y="1"/>
                    </a:moveTo>
                    <a:cubicBezTo>
                      <a:pt x="62" y="1"/>
                      <a:pt x="61" y="0"/>
                      <a:pt x="60" y="0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3" y="14"/>
                      <a:pt x="3" y="14"/>
                      <a:pt x="3" y="14"/>
                    </a:cubicBezTo>
                    <a:cubicBezTo>
                      <a:pt x="1" y="15"/>
                      <a:pt x="0" y="16"/>
                      <a:pt x="0" y="18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1"/>
                      <a:pt x="1" y="22"/>
                      <a:pt x="2" y="23"/>
                    </a:cubicBezTo>
                    <a:cubicBezTo>
                      <a:pt x="2" y="24"/>
                      <a:pt x="3" y="24"/>
                      <a:pt x="4" y="24"/>
                    </a:cubicBezTo>
                    <a:cubicBezTo>
                      <a:pt x="5" y="24"/>
                      <a:pt x="5" y="24"/>
                      <a:pt x="5" y="24"/>
                    </a:cubicBezTo>
                    <a:cubicBezTo>
                      <a:pt x="61" y="10"/>
                      <a:pt x="61" y="10"/>
                      <a:pt x="61" y="10"/>
                    </a:cubicBezTo>
                    <a:cubicBezTo>
                      <a:pt x="63" y="9"/>
                      <a:pt x="64" y="8"/>
                      <a:pt x="64" y="6"/>
                    </a:cubicBezTo>
                    <a:cubicBezTo>
                      <a:pt x="64" y="4"/>
                      <a:pt x="64" y="4"/>
                      <a:pt x="64" y="4"/>
                    </a:cubicBezTo>
                    <a:cubicBezTo>
                      <a:pt x="64" y="3"/>
                      <a:pt x="63" y="2"/>
                      <a:pt x="62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endParaRPr>
              </a:p>
            </p:txBody>
          </p:sp>
          <p:sp>
            <p:nvSpPr>
              <p:cNvPr id="26" name="Freeform 57"/>
              <p:cNvSpPr>
                <a:spLocks noEditPoints="1"/>
              </p:cNvSpPr>
              <p:nvPr/>
            </p:nvSpPr>
            <p:spPr bwMode="auto">
              <a:xfrm>
                <a:off x="2605088" y="2108200"/>
                <a:ext cx="217488" cy="258763"/>
              </a:xfrm>
              <a:custGeom>
                <a:avLst/>
                <a:gdLst>
                  <a:gd name="T0" fmla="*/ 8 w 37"/>
                  <a:gd name="T1" fmla="*/ 32 h 44"/>
                  <a:gd name="T2" fmla="*/ 31 w 37"/>
                  <a:gd name="T3" fmla="*/ 35 h 44"/>
                  <a:gd name="T4" fmla="*/ 20 w 37"/>
                  <a:gd name="T5" fmla="*/ 0 h 44"/>
                  <a:gd name="T6" fmla="*/ 8 w 37"/>
                  <a:gd name="T7" fmla="*/ 32 h 44"/>
                  <a:gd name="T8" fmla="*/ 15 w 37"/>
                  <a:gd name="T9" fmla="*/ 28 h 44"/>
                  <a:gd name="T10" fmla="*/ 21 w 37"/>
                  <a:gd name="T11" fmla="*/ 16 h 44"/>
                  <a:gd name="T12" fmla="*/ 20 w 37"/>
                  <a:gd name="T13" fmla="*/ 36 h 44"/>
                  <a:gd name="T14" fmla="*/ 15 w 37"/>
                  <a:gd name="T15" fmla="*/ 28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7" h="44">
                    <a:moveTo>
                      <a:pt x="8" y="32"/>
                    </a:moveTo>
                    <a:cubicBezTo>
                      <a:pt x="11" y="40"/>
                      <a:pt x="24" y="44"/>
                      <a:pt x="31" y="35"/>
                    </a:cubicBezTo>
                    <a:cubicBezTo>
                      <a:pt x="37" y="25"/>
                      <a:pt x="31" y="10"/>
                      <a:pt x="20" y="0"/>
                    </a:cubicBezTo>
                    <a:cubicBezTo>
                      <a:pt x="22" y="11"/>
                      <a:pt x="0" y="15"/>
                      <a:pt x="8" y="32"/>
                    </a:cubicBezTo>
                    <a:close/>
                    <a:moveTo>
                      <a:pt x="15" y="28"/>
                    </a:moveTo>
                    <a:cubicBezTo>
                      <a:pt x="17" y="26"/>
                      <a:pt x="21" y="24"/>
                      <a:pt x="21" y="16"/>
                    </a:cubicBezTo>
                    <a:cubicBezTo>
                      <a:pt x="31" y="22"/>
                      <a:pt x="27" y="38"/>
                      <a:pt x="20" y="36"/>
                    </a:cubicBezTo>
                    <a:cubicBezTo>
                      <a:pt x="13" y="35"/>
                      <a:pt x="13" y="30"/>
                      <a:pt x="15" y="2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endParaRPr>
              </a:p>
            </p:txBody>
          </p:sp>
        </p:grpSp>
      </p:grpSp>
      <p:grpSp>
        <p:nvGrpSpPr>
          <p:cNvPr id="27" name="Group 16"/>
          <p:cNvGrpSpPr/>
          <p:nvPr/>
        </p:nvGrpSpPr>
        <p:grpSpPr>
          <a:xfrm>
            <a:off x="4153195" y="1686753"/>
            <a:ext cx="1329125" cy="1332010"/>
            <a:chOff x="4110991" y="1911836"/>
            <a:chExt cx="1329125" cy="1332010"/>
          </a:xfrm>
        </p:grpSpPr>
        <p:sp>
          <p:nvSpPr>
            <p:cNvPr id="28" name="Shape 1455"/>
            <p:cNvSpPr/>
            <p:nvPr/>
          </p:nvSpPr>
          <p:spPr>
            <a:xfrm>
              <a:off x="4110991" y="1911836"/>
              <a:ext cx="1329125" cy="1332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</a:path>
              </a:pathLst>
            </a:custGeom>
            <a:solidFill>
              <a:srgbClr val="9CC8BC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lvl="0"/>
              <a:endParaRPr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  <p:grpSp>
          <p:nvGrpSpPr>
            <p:cNvPr id="29" name="Group 14"/>
            <p:cNvGrpSpPr/>
            <p:nvPr/>
          </p:nvGrpSpPr>
          <p:grpSpPr>
            <a:xfrm>
              <a:off x="4451842" y="2392389"/>
              <a:ext cx="654608" cy="412493"/>
              <a:chOff x="4489942" y="2400010"/>
              <a:chExt cx="551353" cy="347428"/>
            </a:xfrm>
          </p:grpSpPr>
          <p:sp>
            <p:nvSpPr>
              <p:cNvPr id="30" name="AutoShape 455"/>
              <p:cNvSpPr/>
              <p:nvPr/>
            </p:nvSpPr>
            <p:spPr bwMode="auto">
              <a:xfrm>
                <a:off x="4489942" y="2499549"/>
                <a:ext cx="196569" cy="247889"/>
              </a:xfrm>
              <a:custGeom>
                <a:avLst/>
                <a:gdLst>
                  <a:gd name="T0" fmla="*/ 0 w 21470"/>
                  <a:gd name="T1" fmla="*/ 0 h 21600"/>
                  <a:gd name="T2" fmla="*/ 0 w 21470"/>
                  <a:gd name="T3" fmla="*/ 0 h 21600"/>
                  <a:gd name="T4" fmla="*/ 0 w 21470"/>
                  <a:gd name="T5" fmla="*/ 0 h 21600"/>
                  <a:gd name="T6" fmla="*/ 0 w 21470"/>
                  <a:gd name="T7" fmla="*/ 0 h 21600"/>
                  <a:gd name="T8" fmla="*/ 0 w 21470"/>
                  <a:gd name="T9" fmla="*/ 0 h 21600"/>
                  <a:gd name="T10" fmla="*/ 0 w 21470"/>
                  <a:gd name="T11" fmla="*/ 0 h 21600"/>
                  <a:gd name="T12" fmla="*/ 0 w 21470"/>
                  <a:gd name="T13" fmla="*/ 0 h 21600"/>
                  <a:gd name="T14" fmla="*/ 0 w 21470"/>
                  <a:gd name="T15" fmla="*/ 0 h 21600"/>
                  <a:gd name="T16" fmla="*/ 0 w 21470"/>
                  <a:gd name="T17" fmla="*/ 0 h 21600"/>
                  <a:gd name="T18" fmla="*/ 0 w 21470"/>
                  <a:gd name="T19" fmla="*/ 0 h 21600"/>
                  <a:gd name="T20" fmla="*/ 0 w 21470"/>
                  <a:gd name="T21" fmla="*/ 0 h 21600"/>
                  <a:gd name="T22" fmla="*/ 0 w 21470"/>
                  <a:gd name="T23" fmla="*/ 0 h 21600"/>
                  <a:gd name="T24" fmla="*/ 0 w 21470"/>
                  <a:gd name="T25" fmla="*/ 0 h 21600"/>
                  <a:gd name="T26" fmla="*/ 0 w 21470"/>
                  <a:gd name="T27" fmla="*/ 0 h 21600"/>
                  <a:gd name="T28" fmla="*/ 0 w 21470"/>
                  <a:gd name="T29" fmla="*/ 0 h 21600"/>
                  <a:gd name="T30" fmla="*/ 0 w 21470"/>
                  <a:gd name="T31" fmla="*/ 0 h 21600"/>
                  <a:gd name="T32" fmla="*/ 0 w 21470"/>
                  <a:gd name="T33" fmla="*/ 0 h 21600"/>
                  <a:gd name="T34" fmla="*/ 0 w 21470"/>
                  <a:gd name="T35" fmla="*/ 0 h 21600"/>
                  <a:gd name="T36" fmla="*/ 0 w 21470"/>
                  <a:gd name="T37" fmla="*/ 0 h 2160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21470" h="21600">
                    <a:moveTo>
                      <a:pt x="13938" y="18089"/>
                    </a:moveTo>
                    <a:lnTo>
                      <a:pt x="13938" y="18075"/>
                    </a:lnTo>
                    <a:cubicBezTo>
                      <a:pt x="13949" y="17312"/>
                      <a:pt x="14370" y="14919"/>
                      <a:pt x="18829" y="12741"/>
                    </a:cubicBezTo>
                    <a:cubicBezTo>
                      <a:pt x="19646" y="11856"/>
                      <a:pt x="20317" y="10649"/>
                      <a:pt x="21003" y="9256"/>
                    </a:cubicBezTo>
                    <a:cubicBezTo>
                      <a:pt x="21476" y="8293"/>
                      <a:pt x="21396" y="7471"/>
                      <a:pt x="21396" y="6302"/>
                    </a:cubicBezTo>
                    <a:cubicBezTo>
                      <a:pt x="21396" y="5437"/>
                      <a:pt x="21600" y="4050"/>
                      <a:pt x="21332" y="3287"/>
                    </a:cubicBezTo>
                    <a:cubicBezTo>
                      <a:pt x="20424" y="712"/>
                      <a:pt x="18134" y="0"/>
                      <a:pt x="15449" y="0"/>
                    </a:cubicBezTo>
                    <a:cubicBezTo>
                      <a:pt x="12764" y="0"/>
                      <a:pt x="10471" y="714"/>
                      <a:pt x="9566" y="3295"/>
                    </a:cubicBezTo>
                    <a:cubicBezTo>
                      <a:pt x="9299" y="4054"/>
                      <a:pt x="9504" y="5439"/>
                      <a:pt x="9504" y="6301"/>
                    </a:cubicBezTo>
                    <a:cubicBezTo>
                      <a:pt x="9504" y="7473"/>
                      <a:pt x="9424" y="8297"/>
                      <a:pt x="9900" y="9263"/>
                    </a:cubicBezTo>
                    <a:cubicBezTo>
                      <a:pt x="10724" y="10935"/>
                      <a:pt x="11509" y="12336"/>
                      <a:pt x="12556" y="13231"/>
                    </a:cubicBezTo>
                    <a:cubicBezTo>
                      <a:pt x="8479" y="13828"/>
                      <a:pt x="5724" y="15525"/>
                      <a:pt x="3865" y="16187"/>
                    </a:cubicBezTo>
                    <a:cubicBezTo>
                      <a:pt x="18" y="17556"/>
                      <a:pt x="0" y="19055"/>
                      <a:pt x="0" y="19055"/>
                    </a:cubicBezTo>
                    <a:lnTo>
                      <a:pt x="0" y="21600"/>
                    </a:lnTo>
                    <a:lnTo>
                      <a:pt x="13940" y="21598"/>
                    </a:lnTo>
                    <a:lnTo>
                      <a:pt x="13940" y="18100"/>
                    </a:lnTo>
                    <a:lnTo>
                      <a:pt x="13940" y="18089"/>
                    </a:lnTo>
                    <a:lnTo>
                      <a:pt x="13938" y="18089"/>
                    </a:lnTo>
                    <a:close/>
                    <a:moveTo>
                      <a:pt x="13938" y="18089"/>
                    </a:moveTo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lIns="0" tIns="0" rIns="0" bIns="0"/>
              <a:lstStyle/>
              <a:p>
                <a:pPr defTabSz="608965"/>
                <a:endParaRPr lang="en-US" sz="2400">
                  <a:solidFill>
                    <a:prstClr val="black"/>
                  </a:solidFill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endParaRPr>
              </a:p>
            </p:txBody>
          </p:sp>
          <p:sp>
            <p:nvSpPr>
              <p:cNvPr id="31" name="AutoShape 456"/>
              <p:cNvSpPr/>
              <p:nvPr/>
            </p:nvSpPr>
            <p:spPr bwMode="auto">
              <a:xfrm>
                <a:off x="4651033" y="2400010"/>
                <a:ext cx="390262" cy="34072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w 21600"/>
                  <a:gd name="T17" fmla="*/ 0 h 21600"/>
                  <a:gd name="T18" fmla="*/ 0 w 21600"/>
                  <a:gd name="T19" fmla="*/ 0 h 21600"/>
                  <a:gd name="T20" fmla="*/ 0 w 21600"/>
                  <a:gd name="T21" fmla="*/ 0 h 21600"/>
                  <a:gd name="T22" fmla="*/ 0 w 21600"/>
                  <a:gd name="T23" fmla="*/ 0 h 21600"/>
                  <a:gd name="T24" fmla="*/ 0 w 21600"/>
                  <a:gd name="T25" fmla="*/ 0 h 21600"/>
                  <a:gd name="T26" fmla="*/ 0 w 21600"/>
                  <a:gd name="T27" fmla="*/ 0 h 21600"/>
                  <a:gd name="T28" fmla="*/ 0 w 21600"/>
                  <a:gd name="T29" fmla="*/ 0 h 21600"/>
                  <a:gd name="T30" fmla="*/ 0 w 21600"/>
                  <a:gd name="T31" fmla="*/ 0 h 21600"/>
                  <a:gd name="T32" fmla="*/ 0 w 21600"/>
                  <a:gd name="T33" fmla="*/ 0 h 2160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1600" h="21600">
                    <a:moveTo>
                      <a:pt x="18895" y="16182"/>
                    </a:moveTo>
                    <a:cubicBezTo>
                      <a:pt x="17591" y="15518"/>
                      <a:pt x="15655" y="13809"/>
                      <a:pt x="12789" y="13222"/>
                    </a:cubicBezTo>
                    <a:cubicBezTo>
                      <a:pt x="13522" y="12323"/>
                      <a:pt x="14076" y="10920"/>
                      <a:pt x="14647" y="9256"/>
                    </a:cubicBezTo>
                    <a:cubicBezTo>
                      <a:pt x="14978" y="8292"/>
                      <a:pt x="14921" y="7470"/>
                      <a:pt x="14921" y="6300"/>
                    </a:cubicBezTo>
                    <a:cubicBezTo>
                      <a:pt x="14921" y="5435"/>
                      <a:pt x="15063" y="4048"/>
                      <a:pt x="14876" y="3287"/>
                    </a:cubicBezTo>
                    <a:cubicBezTo>
                      <a:pt x="14244" y="710"/>
                      <a:pt x="12647" y="0"/>
                      <a:pt x="10775" y="0"/>
                    </a:cubicBezTo>
                    <a:cubicBezTo>
                      <a:pt x="8902" y="0"/>
                      <a:pt x="7303" y="714"/>
                      <a:pt x="6672" y="3294"/>
                    </a:cubicBezTo>
                    <a:cubicBezTo>
                      <a:pt x="6486" y="4054"/>
                      <a:pt x="6628" y="5438"/>
                      <a:pt x="6628" y="6300"/>
                    </a:cubicBezTo>
                    <a:cubicBezTo>
                      <a:pt x="6628" y="7473"/>
                      <a:pt x="6572" y="8297"/>
                      <a:pt x="6904" y="9262"/>
                    </a:cubicBezTo>
                    <a:cubicBezTo>
                      <a:pt x="7479" y="10934"/>
                      <a:pt x="8026" y="12336"/>
                      <a:pt x="8756" y="13231"/>
                    </a:cubicBezTo>
                    <a:cubicBezTo>
                      <a:pt x="5913" y="13828"/>
                      <a:pt x="3991" y="15526"/>
                      <a:pt x="2695" y="16187"/>
                    </a:cubicBezTo>
                    <a:cubicBezTo>
                      <a:pt x="13" y="17556"/>
                      <a:pt x="0" y="19054"/>
                      <a:pt x="0" y="19054"/>
                    </a:cubicBezTo>
                    <a:lnTo>
                      <a:pt x="0" y="21600"/>
                    </a:lnTo>
                    <a:lnTo>
                      <a:pt x="21600" y="21597"/>
                    </a:lnTo>
                    <a:lnTo>
                      <a:pt x="21600" y="19054"/>
                    </a:lnTo>
                    <a:cubicBezTo>
                      <a:pt x="21600" y="19054"/>
                      <a:pt x="21587" y="17551"/>
                      <a:pt x="18895" y="16182"/>
                    </a:cubicBezTo>
                    <a:close/>
                    <a:moveTo>
                      <a:pt x="18895" y="16182"/>
                    </a:moveTo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lIns="0" tIns="0" rIns="0" bIns="0"/>
              <a:lstStyle/>
              <a:p>
                <a:pPr defTabSz="608965"/>
                <a:endParaRPr lang="en-US" sz="2400">
                  <a:solidFill>
                    <a:prstClr val="black"/>
                  </a:solidFill>
                  <a:latin typeface="全字库正楷体" panose="02010604000101010101" pitchFamily="2" charset="-122"/>
                  <a:ea typeface="全字库正楷体" panose="02010604000101010101" pitchFamily="2" charset="-122"/>
                  <a:cs typeface="全字库正楷体" panose="02010604000101010101" pitchFamily="2" charset="-122"/>
                </a:endParaRPr>
              </a:p>
            </p:txBody>
          </p:sp>
        </p:grpSp>
      </p:grpSp>
      <p:grpSp>
        <p:nvGrpSpPr>
          <p:cNvPr id="32" name="Group 19"/>
          <p:cNvGrpSpPr/>
          <p:nvPr/>
        </p:nvGrpSpPr>
        <p:grpSpPr>
          <a:xfrm>
            <a:off x="9293280" y="1686753"/>
            <a:ext cx="1329157" cy="1332010"/>
            <a:chOff x="9251076" y="1911836"/>
            <a:chExt cx="1329157" cy="1332010"/>
          </a:xfrm>
        </p:grpSpPr>
        <p:sp>
          <p:nvSpPr>
            <p:cNvPr id="33" name="Shape 1457"/>
            <p:cNvSpPr/>
            <p:nvPr/>
          </p:nvSpPr>
          <p:spPr>
            <a:xfrm>
              <a:off x="9251076" y="1911836"/>
              <a:ext cx="1329157" cy="1332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4" y="0"/>
                    <a:pt x="21600" y="4835"/>
                    <a:pt x="21600" y="10800"/>
                  </a:cubicBezTo>
                  <a:cubicBezTo>
                    <a:pt x="21600" y="16765"/>
                    <a:pt x="16764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</a:path>
              </a:pathLst>
            </a:custGeom>
            <a:solidFill>
              <a:srgbClr val="9CC8BC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lvl="0"/>
              <a:endParaRPr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  <p:sp>
          <p:nvSpPr>
            <p:cNvPr id="34" name="Freeform 42"/>
            <p:cNvSpPr>
              <a:spLocks noChangeAspect="1" noChangeArrowheads="1"/>
            </p:cNvSpPr>
            <p:nvPr/>
          </p:nvSpPr>
          <p:spPr bwMode="auto">
            <a:xfrm>
              <a:off x="9708084" y="2329847"/>
              <a:ext cx="428630" cy="513005"/>
            </a:xfrm>
            <a:custGeom>
              <a:avLst/>
              <a:gdLst>
                <a:gd name="connsiteX0" fmla="*/ 206367 w 449768"/>
                <a:gd name="connsiteY0" fmla="*/ 423375 h 538305"/>
                <a:gd name="connsiteX1" fmla="*/ 208536 w 449768"/>
                <a:gd name="connsiteY1" fmla="*/ 434347 h 538305"/>
                <a:gd name="connsiteX2" fmla="*/ 136133 w 449768"/>
                <a:gd name="connsiteY2" fmla="*/ 527584 h 538305"/>
                <a:gd name="connsiteX3" fmla="*/ 120760 w 449768"/>
                <a:gd name="connsiteY3" fmla="*/ 517169 h 538305"/>
                <a:gd name="connsiteX4" fmla="*/ 192667 w 449768"/>
                <a:gd name="connsiteY4" fmla="*/ 423933 h 538305"/>
                <a:gd name="connsiteX5" fmla="*/ 206367 w 449768"/>
                <a:gd name="connsiteY5" fmla="*/ 423375 h 538305"/>
                <a:gd name="connsiteX6" fmla="*/ 158371 w 449768"/>
                <a:gd name="connsiteY6" fmla="*/ 386315 h 538305"/>
                <a:gd name="connsiteX7" fmla="*/ 160292 w 449768"/>
                <a:gd name="connsiteY7" fmla="*/ 397002 h 538305"/>
                <a:gd name="connsiteX8" fmla="*/ 51725 w 449768"/>
                <a:gd name="connsiteY8" fmla="*/ 536376 h 538305"/>
                <a:gd name="connsiteX9" fmla="*/ 41315 w 449768"/>
                <a:gd name="connsiteY9" fmla="*/ 525997 h 538305"/>
                <a:gd name="connsiteX10" fmla="*/ 144924 w 449768"/>
                <a:gd name="connsiteY10" fmla="*/ 387118 h 538305"/>
                <a:gd name="connsiteX11" fmla="*/ 158371 w 449768"/>
                <a:gd name="connsiteY11" fmla="*/ 386315 h 538305"/>
                <a:gd name="connsiteX12" fmla="*/ 112005 w 449768"/>
                <a:gd name="connsiteY12" fmla="*/ 349971 h 538305"/>
                <a:gd name="connsiteX13" fmla="*/ 113740 w 449768"/>
                <a:gd name="connsiteY13" fmla="*/ 362927 h 538305"/>
                <a:gd name="connsiteX14" fmla="*/ 41338 w 449768"/>
                <a:gd name="connsiteY14" fmla="*/ 455221 h 538305"/>
                <a:gd name="connsiteX15" fmla="*/ 25965 w 449768"/>
                <a:gd name="connsiteY15" fmla="*/ 444857 h 538305"/>
                <a:gd name="connsiteX16" fmla="*/ 98367 w 449768"/>
                <a:gd name="connsiteY16" fmla="*/ 352562 h 538305"/>
                <a:gd name="connsiteX17" fmla="*/ 112005 w 449768"/>
                <a:gd name="connsiteY17" fmla="*/ 349971 h 538305"/>
                <a:gd name="connsiteX18" fmla="*/ 287508 w 449768"/>
                <a:gd name="connsiteY18" fmla="*/ 153269 h 538305"/>
                <a:gd name="connsiteX19" fmla="*/ 261020 w 449768"/>
                <a:gd name="connsiteY19" fmla="*/ 165441 h 538305"/>
                <a:gd name="connsiteX20" fmla="*/ 255548 w 449768"/>
                <a:gd name="connsiteY20" fmla="*/ 175874 h 538305"/>
                <a:gd name="connsiteX21" fmla="*/ 276441 w 449768"/>
                <a:gd name="connsiteY21" fmla="*/ 232511 h 538305"/>
                <a:gd name="connsiteX22" fmla="*/ 328174 w 449768"/>
                <a:gd name="connsiteY22" fmla="*/ 227543 h 538305"/>
                <a:gd name="connsiteX23" fmla="*/ 333645 w 449768"/>
                <a:gd name="connsiteY23" fmla="*/ 217110 h 538305"/>
                <a:gd name="connsiteX24" fmla="*/ 317727 w 449768"/>
                <a:gd name="connsiteY24" fmla="*/ 160472 h 538305"/>
                <a:gd name="connsiteX25" fmla="*/ 287508 w 449768"/>
                <a:gd name="connsiteY25" fmla="*/ 153269 h 538305"/>
                <a:gd name="connsiteX26" fmla="*/ 437111 w 449768"/>
                <a:gd name="connsiteY26" fmla="*/ 0 h 538305"/>
                <a:gd name="connsiteX27" fmla="*/ 442086 w 449768"/>
                <a:gd name="connsiteY27" fmla="*/ 0 h 538305"/>
                <a:gd name="connsiteX28" fmla="*/ 447557 w 449768"/>
                <a:gd name="connsiteY28" fmla="*/ 4968 h 538305"/>
                <a:gd name="connsiteX29" fmla="*/ 447557 w 449768"/>
                <a:gd name="connsiteY29" fmla="*/ 9937 h 538305"/>
                <a:gd name="connsiteX30" fmla="*/ 447557 w 449768"/>
                <a:gd name="connsiteY30" fmla="*/ 20370 h 538305"/>
                <a:gd name="connsiteX31" fmla="*/ 447557 w 449768"/>
                <a:gd name="connsiteY31" fmla="*/ 46204 h 538305"/>
                <a:gd name="connsiteX32" fmla="*/ 442086 w 449768"/>
                <a:gd name="connsiteY32" fmla="*/ 103338 h 538305"/>
                <a:gd name="connsiteX33" fmla="*/ 442086 w 449768"/>
                <a:gd name="connsiteY33" fmla="*/ 113771 h 538305"/>
                <a:gd name="connsiteX34" fmla="*/ 437111 w 449768"/>
                <a:gd name="connsiteY34" fmla="*/ 134141 h 538305"/>
                <a:gd name="connsiteX35" fmla="*/ 421194 w 449768"/>
                <a:gd name="connsiteY35" fmla="*/ 175874 h 538305"/>
                <a:gd name="connsiteX36" fmla="*/ 354040 w 449768"/>
                <a:gd name="connsiteY36" fmla="*/ 289645 h 538305"/>
                <a:gd name="connsiteX37" fmla="*/ 344091 w 449768"/>
                <a:gd name="connsiteY37" fmla="*/ 325913 h 538305"/>
                <a:gd name="connsiteX38" fmla="*/ 276441 w 449768"/>
                <a:gd name="connsiteY38" fmla="*/ 506754 h 538305"/>
                <a:gd name="connsiteX39" fmla="*/ 261020 w 449768"/>
                <a:gd name="connsiteY39" fmla="*/ 496321 h 538305"/>
                <a:gd name="connsiteX40" fmla="*/ 17278 w 449768"/>
                <a:gd name="connsiteY40" fmla="*/ 310511 h 538305"/>
                <a:gd name="connsiteX41" fmla="*/ 1858 w 449768"/>
                <a:gd name="connsiteY41" fmla="*/ 289645 h 538305"/>
                <a:gd name="connsiteX42" fmla="*/ 162528 w 449768"/>
                <a:gd name="connsiteY42" fmla="*/ 186307 h 538305"/>
                <a:gd name="connsiteX43" fmla="*/ 193369 w 449768"/>
                <a:gd name="connsiteY43" fmla="*/ 165441 h 538305"/>
                <a:gd name="connsiteX44" fmla="*/ 312753 w 449768"/>
                <a:gd name="connsiteY44" fmla="*/ 51669 h 538305"/>
                <a:gd name="connsiteX45" fmla="*/ 400799 w 449768"/>
                <a:gd name="connsiteY45" fmla="*/ 9937 h 538305"/>
                <a:gd name="connsiteX46" fmla="*/ 426665 w 449768"/>
                <a:gd name="connsiteY46" fmla="*/ 4968 h 538305"/>
                <a:gd name="connsiteX47" fmla="*/ 437111 w 449768"/>
                <a:gd name="connsiteY47" fmla="*/ 0 h 5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449768" h="538305">
                  <a:moveTo>
                    <a:pt x="206367" y="423375"/>
                  </a:moveTo>
                  <a:cubicBezTo>
                    <a:pt x="209652" y="425297"/>
                    <a:pt x="211016" y="429140"/>
                    <a:pt x="208536" y="434347"/>
                  </a:cubicBezTo>
                  <a:cubicBezTo>
                    <a:pt x="198122" y="460136"/>
                    <a:pt x="172335" y="506754"/>
                    <a:pt x="136133" y="527584"/>
                  </a:cubicBezTo>
                  <a:cubicBezTo>
                    <a:pt x="125719" y="532543"/>
                    <a:pt x="115305" y="527584"/>
                    <a:pt x="120760" y="517169"/>
                  </a:cubicBezTo>
                  <a:cubicBezTo>
                    <a:pt x="130678" y="491380"/>
                    <a:pt x="151507" y="450217"/>
                    <a:pt x="192667" y="423933"/>
                  </a:cubicBezTo>
                  <a:cubicBezTo>
                    <a:pt x="197874" y="421453"/>
                    <a:pt x="203081" y="421453"/>
                    <a:pt x="206367" y="423375"/>
                  </a:cubicBezTo>
                  <a:close/>
                  <a:moveTo>
                    <a:pt x="158371" y="386315"/>
                  </a:moveTo>
                  <a:cubicBezTo>
                    <a:pt x="161532" y="388230"/>
                    <a:pt x="162771" y="392060"/>
                    <a:pt x="160292" y="397002"/>
                  </a:cubicBezTo>
                  <a:cubicBezTo>
                    <a:pt x="144924" y="433081"/>
                    <a:pt x="113693" y="500297"/>
                    <a:pt x="51725" y="536376"/>
                  </a:cubicBezTo>
                  <a:cubicBezTo>
                    <a:pt x="41315" y="541318"/>
                    <a:pt x="36357" y="536376"/>
                    <a:pt x="41315" y="525997"/>
                  </a:cubicBezTo>
                  <a:cubicBezTo>
                    <a:pt x="51725" y="489918"/>
                    <a:pt x="82957" y="422702"/>
                    <a:pt x="144924" y="387118"/>
                  </a:cubicBezTo>
                  <a:cubicBezTo>
                    <a:pt x="150130" y="384399"/>
                    <a:pt x="155211" y="384399"/>
                    <a:pt x="158371" y="386315"/>
                  </a:cubicBezTo>
                  <a:close/>
                  <a:moveTo>
                    <a:pt x="112005" y="349971"/>
                  </a:moveTo>
                  <a:cubicBezTo>
                    <a:pt x="115228" y="352562"/>
                    <a:pt x="116468" y="357744"/>
                    <a:pt x="113740" y="362927"/>
                  </a:cubicBezTo>
                  <a:cubicBezTo>
                    <a:pt x="103326" y="388591"/>
                    <a:pt x="77539" y="429556"/>
                    <a:pt x="41338" y="455221"/>
                  </a:cubicBezTo>
                  <a:cubicBezTo>
                    <a:pt x="25965" y="460157"/>
                    <a:pt x="21006" y="455221"/>
                    <a:pt x="25965" y="444857"/>
                  </a:cubicBezTo>
                  <a:cubicBezTo>
                    <a:pt x="36379" y="419192"/>
                    <a:pt x="57207" y="378227"/>
                    <a:pt x="98367" y="352562"/>
                  </a:cubicBezTo>
                  <a:cubicBezTo>
                    <a:pt x="103574" y="347380"/>
                    <a:pt x="108781" y="347380"/>
                    <a:pt x="112005" y="349971"/>
                  </a:cubicBezTo>
                  <a:close/>
                  <a:moveTo>
                    <a:pt x="287508" y="153269"/>
                  </a:moveTo>
                  <a:cubicBezTo>
                    <a:pt x="277809" y="153890"/>
                    <a:pt x="268730" y="157740"/>
                    <a:pt x="261020" y="165441"/>
                  </a:cubicBezTo>
                  <a:cubicBezTo>
                    <a:pt x="261020" y="170409"/>
                    <a:pt x="261020" y="170409"/>
                    <a:pt x="255548" y="175874"/>
                  </a:cubicBezTo>
                  <a:cubicBezTo>
                    <a:pt x="245600" y="196243"/>
                    <a:pt x="250574" y="222575"/>
                    <a:pt x="276441" y="232511"/>
                  </a:cubicBezTo>
                  <a:cubicBezTo>
                    <a:pt x="291861" y="242944"/>
                    <a:pt x="317727" y="242944"/>
                    <a:pt x="328174" y="227543"/>
                  </a:cubicBezTo>
                  <a:cubicBezTo>
                    <a:pt x="333645" y="222575"/>
                    <a:pt x="333645" y="222575"/>
                    <a:pt x="333645" y="217110"/>
                  </a:cubicBezTo>
                  <a:cubicBezTo>
                    <a:pt x="349066" y="196243"/>
                    <a:pt x="338620" y="170409"/>
                    <a:pt x="317727" y="160472"/>
                  </a:cubicBezTo>
                  <a:cubicBezTo>
                    <a:pt x="307530" y="155256"/>
                    <a:pt x="297208" y="152648"/>
                    <a:pt x="287508" y="153269"/>
                  </a:cubicBezTo>
                  <a:close/>
                  <a:moveTo>
                    <a:pt x="437111" y="0"/>
                  </a:moveTo>
                  <a:lnTo>
                    <a:pt x="442086" y="0"/>
                  </a:lnTo>
                  <a:cubicBezTo>
                    <a:pt x="447557" y="0"/>
                    <a:pt x="452532" y="0"/>
                    <a:pt x="447557" y="4968"/>
                  </a:cubicBezTo>
                  <a:lnTo>
                    <a:pt x="447557" y="9937"/>
                  </a:lnTo>
                  <a:cubicBezTo>
                    <a:pt x="452532" y="15402"/>
                    <a:pt x="447557" y="15402"/>
                    <a:pt x="447557" y="20370"/>
                  </a:cubicBezTo>
                  <a:cubicBezTo>
                    <a:pt x="447557" y="25835"/>
                    <a:pt x="447557" y="36268"/>
                    <a:pt x="447557" y="46204"/>
                  </a:cubicBezTo>
                  <a:cubicBezTo>
                    <a:pt x="447557" y="62102"/>
                    <a:pt x="447557" y="82472"/>
                    <a:pt x="442086" y="103338"/>
                  </a:cubicBezTo>
                  <a:cubicBezTo>
                    <a:pt x="442086" y="108306"/>
                    <a:pt x="442086" y="108306"/>
                    <a:pt x="442086" y="113771"/>
                  </a:cubicBezTo>
                  <a:cubicBezTo>
                    <a:pt x="437111" y="124205"/>
                    <a:pt x="437111" y="129173"/>
                    <a:pt x="437111" y="134141"/>
                  </a:cubicBezTo>
                  <a:cubicBezTo>
                    <a:pt x="431640" y="150039"/>
                    <a:pt x="426665" y="165441"/>
                    <a:pt x="421194" y="175874"/>
                  </a:cubicBezTo>
                  <a:cubicBezTo>
                    <a:pt x="406271" y="212141"/>
                    <a:pt x="385378" y="248409"/>
                    <a:pt x="354040" y="289645"/>
                  </a:cubicBezTo>
                  <a:cubicBezTo>
                    <a:pt x="349066" y="294613"/>
                    <a:pt x="344091" y="315479"/>
                    <a:pt x="344091" y="325913"/>
                  </a:cubicBezTo>
                  <a:cubicBezTo>
                    <a:pt x="354040" y="367148"/>
                    <a:pt x="359512" y="460053"/>
                    <a:pt x="276441" y="506754"/>
                  </a:cubicBezTo>
                  <a:cubicBezTo>
                    <a:pt x="265994" y="517187"/>
                    <a:pt x="255548" y="512219"/>
                    <a:pt x="261020" y="496321"/>
                  </a:cubicBezTo>
                  <a:cubicBezTo>
                    <a:pt x="261020" y="439684"/>
                    <a:pt x="240128" y="305046"/>
                    <a:pt x="17278" y="310511"/>
                  </a:cubicBezTo>
                  <a:cubicBezTo>
                    <a:pt x="1858" y="310511"/>
                    <a:pt x="-3117" y="300078"/>
                    <a:pt x="1858" y="289645"/>
                  </a:cubicBezTo>
                  <a:cubicBezTo>
                    <a:pt x="17278" y="253377"/>
                    <a:pt x="59062" y="180842"/>
                    <a:pt x="162528" y="186307"/>
                  </a:cubicBezTo>
                  <a:cubicBezTo>
                    <a:pt x="172975" y="186307"/>
                    <a:pt x="188395" y="175874"/>
                    <a:pt x="193369" y="165441"/>
                  </a:cubicBezTo>
                  <a:cubicBezTo>
                    <a:pt x="214261" y="139606"/>
                    <a:pt x="250574" y="87937"/>
                    <a:pt x="312753" y="51669"/>
                  </a:cubicBezTo>
                  <a:cubicBezTo>
                    <a:pt x="349066" y="25835"/>
                    <a:pt x="379907" y="15402"/>
                    <a:pt x="400799" y="9937"/>
                  </a:cubicBezTo>
                  <a:cubicBezTo>
                    <a:pt x="416219" y="9937"/>
                    <a:pt x="426665" y="9937"/>
                    <a:pt x="426665" y="4968"/>
                  </a:cubicBezTo>
                  <a:cubicBezTo>
                    <a:pt x="431640" y="4968"/>
                    <a:pt x="431640" y="0"/>
                    <a:pt x="43711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pPr>
                <a:defRPr/>
              </a:pPr>
              <a:endParaRPr lang="en-US" sz="2400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993848" y="2789550"/>
            <a:ext cx="1090317" cy="1090317"/>
            <a:chOff x="1557338" y="3071812"/>
            <a:chExt cx="1257300" cy="1257300"/>
          </a:xfrm>
        </p:grpSpPr>
        <p:sp>
          <p:nvSpPr>
            <p:cNvPr id="5" name="菱形 4"/>
            <p:cNvSpPr/>
            <p:nvPr/>
          </p:nvSpPr>
          <p:spPr>
            <a:xfrm>
              <a:off x="1557338" y="3071812"/>
              <a:ext cx="1257300" cy="1257300"/>
            </a:xfrm>
            <a:prstGeom prst="diamond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25400" dir="5400000" sx="106000" sy="106000" algn="ctr" rotWithShape="0">
                <a:srgbClr val="000000">
                  <a:alpha val="43137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rgbClr val="FFC0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6" name="菱形 5"/>
            <p:cNvSpPr/>
            <p:nvPr/>
          </p:nvSpPr>
          <p:spPr>
            <a:xfrm>
              <a:off x="1628778" y="3143247"/>
              <a:ext cx="1114425" cy="1114425"/>
            </a:xfrm>
            <a:prstGeom prst="diamond">
              <a:avLst/>
            </a:prstGeom>
            <a:noFill/>
            <a:ln>
              <a:solidFill>
                <a:srgbClr val="3D4B1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rgbClr val="FFC0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1743075" y="3374443"/>
              <a:ext cx="857250" cy="6743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 b="1" dirty="0">
                  <a:latin typeface="Impact" panose="020B0806030902050204" pitchFamily="34" charset="0"/>
                </a:rPr>
                <a:t>0 2</a:t>
              </a:r>
              <a:endParaRPr lang="zh-CN" altLang="en-US" sz="3200" b="1" dirty="0">
                <a:latin typeface="Impact" panose="020B0806030902050204" pitchFamily="34" charset="0"/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4345799" y="2760974"/>
            <a:ext cx="2930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研究方法及过程</a:t>
            </a:r>
            <a:endParaRPr lang="zh-CN" altLang="zh-CN" sz="2400" b="1" dirty="0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9" name="矩形 23"/>
          <p:cNvSpPr>
            <a:spLocks noChangeArrowheads="1"/>
          </p:cNvSpPr>
          <p:nvPr/>
        </p:nvSpPr>
        <p:spPr bwMode="auto">
          <a:xfrm>
            <a:off x="4345799" y="3224566"/>
            <a:ext cx="5216124" cy="82439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100" dirty="0">
                <a:latin typeface="全字库正楷体" panose="02010604000101010101" pitchFamily="2" charset="-122"/>
                <a:ea typeface="全字库正楷体" panose="02010604000101010101" pitchFamily="2" charset="-122"/>
                <a:cs typeface="全字库正楷体" panose="02010604000101010101" pitchFamily="2" charset="-122"/>
              </a:rPr>
              <a:t>Just for today I will try to live through this day only and not tackle my whole life problem at once. Just for today I will try to live through this day only and not tackle my whole life problem at once.</a:t>
            </a:r>
            <a:endParaRPr lang="zh-CN" altLang="en-US" sz="1100" dirty="0">
              <a:latin typeface="全字库正楷体" panose="02010604000101010101" pitchFamily="2" charset="-122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23"/>
          <p:cNvSpPr>
            <a:spLocks noChangeArrowheads="1"/>
          </p:cNvSpPr>
          <p:nvPr/>
        </p:nvSpPr>
        <p:spPr bwMode="auto">
          <a:xfrm>
            <a:off x="1492561" y="4821493"/>
            <a:ext cx="9367698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sz="1200" dirty="0">
                <a:latin typeface="楷体" panose="02010609060101010101" pitchFamily="49" charset="-122"/>
                <a:ea typeface="楷体" panose="02010609060101010101" pitchFamily="49" charset="-122"/>
              </a:rPr>
              <a:t>Just for today I will try to live through this day only and not tackle my whole life problem at once. I can do for twelve hours that </a:t>
            </a:r>
            <a:r>
              <a:rPr lang="en-US" altLang="zh-CN" sz="1200" dirty="0">
                <a:latin typeface="楷体" panose="02010609060101010101" pitchFamily="49" charset="-122"/>
                <a:ea typeface="楷体" panose="02010609060101010101" pitchFamily="49" charset="-122"/>
              </a:rPr>
              <a:t>Just for today I will try to live through this day</a:t>
            </a:r>
            <a:endParaRPr lang="zh-CN" altLang="en-US" sz="12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603854" y="1804667"/>
            <a:ext cx="23812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latin typeface="楷体" panose="02010609060101010101" pitchFamily="49" charset="-122"/>
                <a:ea typeface="楷体" panose="02010609060101010101" pitchFamily="49" charset="-122"/>
              </a:rPr>
              <a:t>SUBTITLE</a:t>
            </a:r>
            <a:endParaRPr lang="zh-CN" altLang="en-US" sz="1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603854" y="3193578"/>
            <a:ext cx="23812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latin typeface="楷体" panose="02010609060101010101" pitchFamily="49" charset="-122"/>
                <a:ea typeface="楷体" panose="02010609060101010101" pitchFamily="49" charset="-122"/>
              </a:rPr>
              <a:t>SUBTITLE</a:t>
            </a:r>
            <a:endParaRPr lang="zh-CN" altLang="en-US" sz="1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603854" y="2173999"/>
            <a:ext cx="3975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latin typeface="楷体" panose="02010609060101010101" pitchFamily="49" charset="-122"/>
                <a:ea typeface="楷体" panose="02010609060101010101" pitchFamily="49" charset="-122"/>
              </a:rPr>
              <a:t>CLICK HERE TO ADD YOUR CONTENTS</a:t>
            </a:r>
            <a:endParaRPr lang="zh-CN" altLang="en-US" sz="14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603854" y="3562910"/>
            <a:ext cx="3975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latin typeface="楷体" panose="02010609060101010101" pitchFamily="49" charset="-122"/>
                <a:ea typeface="楷体" panose="02010609060101010101" pitchFamily="49" charset="-122"/>
              </a:rPr>
              <a:t>CLICK HERE TO ADD YOUR CONTENTS</a:t>
            </a:r>
            <a:endParaRPr lang="zh-CN" altLang="en-US" sz="14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618012" y="3099010"/>
            <a:ext cx="857250" cy="857250"/>
          </a:xfrm>
          <a:prstGeom prst="rect">
            <a:avLst/>
          </a:prstGeom>
          <a:solidFill>
            <a:srgbClr val="A5D3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1618012" y="1742358"/>
            <a:ext cx="857250" cy="857250"/>
          </a:xfrm>
          <a:prstGeom prst="rect">
            <a:avLst/>
          </a:prstGeom>
          <a:solidFill>
            <a:srgbClr val="E8E7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任意多边形 20"/>
          <p:cNvSpPr>
            <a:spLocks noChangeAspect="1"/>
          </p:cNvSpPr>
          <p:nvPr/>
        </p:nvSpPr>
        <p:spPr>
          <a:xfrm>
            <a:off x="1911232" y="1990983"/>
            <a:ext cx="413690" cy="360000"/>
          </a:xfrm>
          <a:custGeom>
            <a:avLst/>
            <a:gdLst>
              <a:gd name="connsiteX0" fmla="*/ 2136838 w 4244134"/>
              <a:gd name="connsiteY0" fmla="*/ 2537631 h 3693319"/>
              <a:gd name="connsiteX1" fmla="*/ 2299844 w 4244134"/>
              <a:gd name="connsiteY1" fmla="*/ 2700637 h 3693319"/>
              <a:gd name="connsiteX2" fmla="*/ 2462850 w 4244134"/>
              <a:gd name="connsiteY2" fmla="*/ 2537631 h 3693319"/>
              <a:gd name="connsiteX3" fmla="*/ 616723 w 4244134"/>
              <a:gd name="connsiteY3" fmla="*/ 1748051 h 3693319"/>
              <a:gd name="connsiteX4" fmla="*/ 2488723 w 4244134"/>
              <a:gd name="connsiteY4" fmla="*/ 1748051 h 3693319"/>
              <a:gd name="connsiteX5" fmla="*/ 2488723 w 4244134"/>
              <a:gd name="connsiteY5" fmla="*/ 1884677 h 3693319"/>
              <a:gd name="connsiteX6" fmla="*/ 616723 w 4244134"/>
              <a:gd name="connsiteY6" fmla="*/ 1884677 h 3693319"/>
              <a:gd name="connsiteX7" fmla="*/ 616723 w 4244134"/>
              <a:gd name="connsiteY7" fmla="*/ 1421574 h 3693319"/>
              <a:gd name="connsiteX8" fmla="*/ 2488723 w 4244134"/>
              <a:gd name="connsiteY8" fmla="*/ 1421574 h 3693319"/>
              <a:gd name="connsiteX9" fmla="*/ 2488723 w 4244134"/>
              <a:gd name="connsiteY9" fmla="*/ 1558200 h 3693319"/>
              <a:gd name="connsiteX10" fmla="*/ 616723 w 4244134"/>
              <a:gd name="connsiteY10" fmla="*/ 1558200 h 3693319"/>
              <a:gd name="connsiteX11" fmla="*/ 616723 w 4244134"/>
              <a:gd name="connsiteY11" fmla="*/ 1095097 h 3693319"/>
              <a:gd name="connsiteX12" fmla="*/ 2488723 w 4244134"/>
              <a:gd name="connsiteY12" fmla="*/ 1095097 h 3693319"/>
              <a:gd name="connsiteX13" fmla="*/ 2488723 w 4244134"/>
              <a:gd name="connsiteY13" fmla="*/ 1231723 h 3693319"/>
              <a:gd name="connsiteX14" fmla="*/ 616723 w 4244134"/>
              <a:gd name="connsiteY14" fmla="*/ 1231723 h 3693319"/>
              <a:gd name="connsiteX15" fmla="*/ 204718 w 4244134"/>
              <a:gd name="connsiteY15" fmla="*/ 204718 h 3693319"/>
              <a:gd name="connsiteX16" fmla="*/ 204718 w 4244134"/>
              <a:gd name="connsiteY16" fmla="*/ 3488601 h 3693319"/>
              <a:gd name="connsiteX17" fmla="*/ 2907082 w 4244134"/>
              <a:gd name="connsiteY17" fmla="*/ 3488601 h 3693319"/>
              <a:gd name="connsiteX18" fmla="*/ 2907082 w 4244134"/>
              <a:gd name="connsiteY18" fmla="*/ 3096000 h 3693319"/>
              <a:gd name="connsiteX19" fmla="*/ 2907082 w 4244134"/>
              <a:gd name="connsiteY19" fmla="*/ 2973318 h 3693319"/>
              <a:gd name="connsiteX20" fmla="*/ 2907082 w 4244134"/>
              <a:gd name="connsiteY20" fmla="*/ 2619924 h 3693319"/>
              <a:gd name="connsiteX21" fmla="*/ 2302633 w 4244134"/>
              <a:gd name="connsiteY21" fmla="*/ 3224372 h 3693319"/>
              <a:gd name="connsiteX22" fmla="*/ 2288873 w 4244134"/>
              <a:gd name="connsiteY22" fmla="*/ 3210611 h 3693319"/>
              <a:gd name="connsiteX23" fmla="*/ 2286083 w 4244134"/>
              <a:gd name="connsiteY23" fmla="*/ 3213400 h 3693319"/>
              <a:gd name="connsiteX24" fmla="*/ 1610314 w 4244134"/>
              <a:gd name="connsiteY24" fmla="*/ 2537631 h 3693319"/>
              <a:gd name="connsiteX25" fmla="*/ 616723 w 4244134"/>
              <a:gd name="connsiteY25" fmla="*/ 2537631 h 3693319"/>
              <a:gd name="connsiteX26" fmla="*/ 616723 w 4244134"/>
              <a:gd name="connsiteY26" fmla="*/ 2401005 h 3693319"/>
              <a:gd name="connsiteX27" fmla="*/ 1473688 w 4244134"/>
              <a:gd name="connsiteY27" fmla="*/ 2401005 h 3693319"/>
              <a:gd name="connsiteX28" fmla="*/ 1340342 w 4244134"/>
              <a:gd name="connsiteY28" fmla="*/ 2267659 h 3693319"/>
              <a:gd name="connsiteX29" fmla="*/ 1396846 w 4244134"/>
              <a:gd name="connsiteY29" fmla="*/ 2211154 h 3693319"/>
              <a:gd name="connsiteX30" fmla="*/ 616723 w 4244134"/>
              <a:gd name="connsiteY30" fmla="*/ 2211154 h 3693319"/>
              <a:gd name="connsiteX31" fmla="*/ 616723 w 4244134"/>
              <a:gd name="connsiteY31" fmla="*/ 2074528 h 3693319"/>
              <a:gd name="connsiteX32" fmla="*/ 1533472 w 4244134"/>
              <a:gd name="connsiteY32" fmla="*/ 2074528 h 3693319"/>
              <a:gd name="connsiteX33" fmla="*/ 1603604 w 4244134"/>
              <a:gd name="connsiteY33" fmla="*/ 2004396 h 3693319"/>
              <a:gd name="connsiteX34" fmla="*/ 1673735 w 4244134"/>
              <a:gd name="connsiteY34" fmla="*/ 2074528 h 3693319"/>
              <a:gd name="connsiteX35" fmla="*/ 2488723 w 4244134"/>
              <a:gd name="connsiteY35" fmla="*/ 2074528 h 3693319"/>
              <a:gd name="connsiteX36" fmla="*/ 2488723 w 4244134"/>
              <a:gd name="connsiteY36" fmla="*/ 2211154 h 3693319"/>
              <a:gd name="connsiteX37" fmla="*/ 1810361 w 4244134"/>
              <a:gd name="connsiteY37" fmla="*/ 2211154 h 3693319"/>
              <a:gd name="connsiteX38" fmla="*/ 2000212 w 4244134"/>
              <a:gd name="connsiteY38" fmla="*/ 2401005 h 3693319"/>
              <a:gd name="connsiteX39" fmla="*/ 2488723 w 4244134"/>
              <a:gd name="connsiteY39" fmla="*/ 2401005 h 3693319"/>
              <a:gd name="connsiteX40" fmla="*/ 2488723 w 4244134"/>
              <a:gd name="connsiteY40" fmla="*/ 2511758 h 3693319"/>
              <a:gd name="connsiteX41" fmla="*/ 2907082 w 4244134"/>
              <a:gd name="connsiteY41" fmla="*/ 2093399 h 3693319"/>
              <a:gd name="connsiteX42" fmla="*/ 2907082 w 4244134"/>
              <a:gd name="connsiteY42" fmla="*/ 204718 h 3693319"/>
              <a:gd name="connsiteX43" fmla="*/ 0 w 4244134"/>
              <a:gd name="connsiteY43" fmla="*/ 0 h 3693319"/>
              <a:gd name="connsiteX44" fmla="*/ 204718 w 4244134"/>
              <a:gd name="connsiteY44" fmla="*/ 0 h 3693319"/>
              <a:gd name="connsiteX45" fmla="*/ 204718 w 4244134"/>
              <a:gd name="connsiteY45" fmla="*/ 1 h 3693319"/>
              <a:gd name="connsiteX46" fmla="*/ 2907082 w 4244134"/>
              <a:gd name="connsiteY46" fmla="*/ 1 h 3693319"/>
              <a:gd name="connsiteX47" fmla="*/ 2907082 w 4244134"/>
              <a:gd name="connsiteY47" fmla="*/ 0 h 3693319"/>
              <a:gd name="connsiteX48" fmla="*/ 3111799 w 4244134"/>
              <a:gd name="connsiteY48" fmla="*/ 0 h 3693319"/>
              <a:gd name="connsiteX49" fmla="*/ 3111799 w 4244134"/>
              <a:gd name="connsiteY49" fmla="*/ 1888682 h 3693319"/>
              <a:gd name="connsiteX50" fmla="*/ 3980872 w 4244134"/>
              <a:gd name="connsiteY50" fmla="*/ 1019609 h 3693319"/>
              <a:gd name="connsiteX51" fmla="*/ 4244134 w 4244134"/>
              <a:gd name="connsiteY51" fmla="*/ 1282871 h 3693319"/>
              <a:gd name="connsiteX52" fmla="*/ 3111799 w 4244134"/>
              <a:gd name="connsiteY52" fmla="*/ 2415207 h 3693319"/>
              <a:gd name="connsiteX53" fmla="*/ 3111799 w 4244134"/>
              <a:gd name="connsiteY53" fmla="*/ 2973318 h 3693319"/>
              <a:gd name="connsiteX54" fmla="*/ 3111799 w 4244134"/>
              <a:gd name="connsiteY54" fmla="*/ 3096000 h 3693319"/>
              <a:gd name="connsiteX55" fmla="*/ 3111799 w 4244134"/>
              <a:gd name="connsiteY55" fmla="*/ 3693319 h 3693319"/>
              <a:gd name="connsiteX56" fmla="*/ 2907082 w 4244134"/>
              <a:gd name="connsiteY56" fmla="*/ 3693319 h 3693319"/>
              <a:gd name="connsiteX57" fmla="*/ 2907082 w 4244134"/>
              <a:gd name="connsiteY57" fmla="*/ 3693318 h 3693319"/>
              <a:gd name="connsiteX58" fmla="*/ 1 w 4244134"/>
              <a:gd name="connsiteY58" fmla="*/ 3693318 h 3693319"/>
              <a:gd name="connsiteX59" fmla="*/ 1 w 4244134"/>
              <a:gd name="connsiteY59" fmla="*/ 3636000 h 3693319"/>
              <a:gd name="connsiteX60" fmla="*/ 0 w 4244134"/>
              <a:gd name="connsiteY60" fmla="*/ 3636000 h 3693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4244134" h="3693319">
                <a:moveTo>
                  <a:pt x="2136838" y="2537631"/>
                </a:moveTo>
                <a:lnTo>
                  <a:pt x="2299844" y="2700637"/>
                </a:lnTo>
                <a:lnTo>
                  <a:pt x="2462850" y="2537631"/>
                </a:lnTo>
                <a:close/>
                <a:moveTo>
                  <a:pt x="616723" y="1748051"/>
                </a:moveTo>
                <a:lnTo>
                  <a:pt x="2488723" y="1748051"/>
                </a:lnTo>
                <a:lnTo>
                  <a:pt x="2488723" y="1884677"/>
                </a:lnTo>
                <a:lnTo>
                  <a:pt x="616723" y="1884677"/>
                </a:lnTo>
                <a:close/>
                <a:moveTo>
                  <a:pt x="616723" y="1421574"/>
                </a:moveTo>
                <a:lnTo>
                  <a:pt x="2488723" y="1421574"/>
                </a:lnTo>
                <a:lnTo>
                  <a:pt x="2488723" y="1558200"/>
                </a:lnTo>
                <a:lnTo>
                  <a:pt x="616723" y="1558200"/>
                </a:lnTo>
                <a:close/>
                <a:moveTo>
                  <a:pt x="616723" y="1095097"/>
                </a:moveTo>
                <a:lnTo>
                  <a:pt x="2488723" y="1095097"/>
                </a:lnTo>
                <a:lnTo>
                  <a:pt x="2488723" y="1231723"/>
                </a:lnTo>
                <a:lnTo>
                  <a:pt x="616723" y="1231723"/>
                </a:lnTo>
                <a:close/>
                <a:moveTo>
                  <a:pt x="204718" y="204718"/>
                </a:moveTo>
                <a:lnTo>
                  <a:pt x="204718" y="3488601"/>
                </a:lnTo>
                <a:lnTo>
                  <a:pt x="2907082" y="3488601"/>
                </a:lnTo>
                <a:lnTo>
                  <a:pt x="2907082" y="3096000"/>
                </a:lnTo>
                <a:lnTo>
                  <a:pt x="2907082" y="2973318"/>
                </a:lnTo>
                <a:lnTo>
                  <a:pt x="2907082" y="2619924"/>
                </a:lnTo>
                <a:lnTo>
                  <a:pt x="2302633" y="3224372"/>
                </a:lnTo>
                <a:lnTo>
                  <a:pt x="2288873" y="3210611"/>
                </a:lnTo>
                <a:lnTo>
                  <a:pt x="2286083" y="3213400"/>
                </a:lnTo>
                <a:lnTo>
                  <a:pt x="1610314" y="2537631"/>
                </a:lnTo>
                <a:lnTo>
                  <a:pt x="616723" y="2537631"/>
                </a:lnTo>
                <a:lnTo>
                  <a:pt x="616723" y="2401005"/>
                </a:lnTo>
                <a:lnTo>
                  <a:pt x="1473688" y="2401005"/>
                </a:lnTo>
                <a:lnTo>
                  <a:pt x="1340342" y="2267659"/>
                </a:lnTo>
                <a:lnTo>
                  <a:pt x="1396846" y="2211154"/>
                </a:lnTo>
                <a:lnTo>
                  <a:pt x="616723" y="2211154"/>
                </a:lnTo>
                <a:lnTo>
                  <a:pt x="616723" y="2074528"/>
                </a:lnTo>
                <a:lnTo>
                  <a:pt x="1533472" y="2074528"/>
                </a:lnTo>
                <a:lnTo>
                  <a:pt x="1603604" y="2004396"/>
                </a:lnTo>
                <a:lnTo>
                  <a:pt x="1673735" y="2074528"/>
                </a:lnTo>
                <a:lnTo>
                  <a:pt x="2488723" y="2074528"/>
                </a:lnTo>
                <a:lnTo>
                  <a:pt x="2488723" y="2211154"/>
                </a:lnTo>
                <a:lnTo>
                  <a:pt x="1810361" y="2211154"/>
                </a:lnTo>
                <a:lnTo>
                  <a:pt x="2000212" y="2401005"/>
                </a:lnTo>
                <a:lnTo>
                  <a:pt x="2488723" y="2401005"/>
                </a:lnTo>
                <a:lnTo>
                  <a:pt x="2488723" y="2511758"/>
                </a:lnTo>
                <a:lnTo>
                  <a:pt x="2907082" y="2093399"/>
                </a:lnTo>
                <a:lnTo>
                  <a:pt x="2907082" y="204718"/>
                </a:lnTo>
                <a:close/>
                <a:moveTo>
                  <a:pt x="0" y="0"/>
                </a:moveTo>
                <a:lnTo>
                  <a:pt x="204718" y="0"/>
                </a:lnTo>
                <a:lnTo>
                  <a:pt x="204718" y="1"/>
                </a:lnTo>
                <a:lnTo>
                  <a:pt x="2907082" y="1"/>
                </a:lnTo>
                <a:lnTo>
                  <a:pt x="2907082" y="0"/>
                </a:lnTo>
                <a:lnTo>
                  <a:pt x="3111799" y="0"/>
                </a:lnTo>
                <a:lnTo>
                  <a:pt x="3111799" y="1888682"/>
                </a:lnTo>
                <a:lnTo>
                  <a:pt x="3980872" y="1019609"/>
                </a:lnTo>
                <a:lnTo>
                  <a:pt x="4244134" y="1282871"/>
                </a:lnTo>
                <a:lnTo>
                  <a:pt x="3111799" y="2415207"/>
                </a:lnTo>
                <a:lnTo>
                  <a:pt x="3111799" y="2973318"/>
                </a:lnTo>
                <a:lnTo>
                  <a:pt x="3111799" y="3096000"/>
                </a:lnTo>
                <a:lnTo>
                  <a:pt x="3111799" y="3693319"/>
                </a:lnTo>
                <a:lnTo>
                  <a:pt x="2907082" y="3693319"/>
                </a:lnTo>
                <a:lnTo>
                  <a:pt x="2907082" y="3693318"/>
                </a:lnTo>
                <a:lnTo>
                  <a:pt x="1" y="3693318"/>
                </a:lnTo>
                <a:lnTo>
                  <a:pt x="1" y="3636000"/>
                </a:lnTo>
                <a:lnTo>
                  <a:pt x="0" y="3636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任意多边形 21"/>
          <p:cNvSpPr>
            <a:spLocks noChangeAspect="1"/>
          </p:cNvSpPr>
          <p:nvPr/>
        </p:nvSpPr>
        <p:spPr>
          <a:xfrm>
            <a:off x="1856368" y="3347635"/>
            <a:ext cx="364369" cy="360000"/>
          </a:xfrm>
          <a:custGeom>
            <a:avLst/>
            <a:gdLst>
              <a:gd name="connsiteX0" fmla="*/ 3577275 w 5691115"/>
              <a:gd name="connsiteY0" fmla="*/ 3207225 h 5622876"/>
              <a:gd name="connsiteX1" fmla="*/ 3268639 w 5691115"/>
              <a:gd name="connsiteY1" fmla="*/ 3515861 h 5622876"/>
              <a:gd name="connsiteX2" fmla="*/ 3268639 w 5691115"/>
              <a:gd name="connsiteY2" fmla="*/ 5089053 h 5622876"/>
              <a:gd name="connsiteX3" fmla="*/ 3577275 w 5691115"/>
              <a:gd name="connsiteY3" fmla="*/ 5397689 h 5622876"/>
              <a:gd name="connsiteX4" fmla="*/ 5150467 w 5691115"/>
              <a:gd name="connsiteY4" fmla="*/ 5397689 h 5622876"/>
              <a:gd name="connsiteX5" fmla="*/ 5459103 w 5691115"/>
              <a:gd name="connsiteY5" fmla="*/ 5089053 h 5622876"/>
              <a:gd name="connsiteX6" fmla="*/ 5459103 w 5691115"/>
              <a:gd name="connsiteY6" fmla="*/ 3515861 h 5622876"/>
              <a:gd name="connsiteX7" fmla="*/ 5150467 w 5691115"/>
              <a:gd name="connsiteY7" fmla="*/ 3207225 h 5622876"/>
              <a:gd name="connsiteX8" fmla="*/ 533824 w 5691115"/>
              <a:gd name="connsiteY8" fmla="*/ 3207225 h 5622876"/>
              <a:gd name="connsiteX9" fmla="*/ 225188 w 5691115"/>
              <a:gd name="connsiteY9" fmla="*/ 3515861 h 5622876"/>
              <a:gd name="connsiteX10" fmla="*/ 225188 w 5691115"/>
              <a:gd name="connsiteY10" fmla="*/ 5089053 h 5622876"/>
              <a:gd name="connsiteX11" fmla="*/ 533824 w 5691115"/>
              <a:gd name="connsiteY11" fmla="*/ 5397689 h 5622876"/>
              <a:gd name="connsiteX12" fmla="*/ 2107016 w 5691115"/>
              <a:gd name="connsiteY12" fmla="*/ 5397689 h 5622876"/>
              <a:gd name="connsiteX13" fmla="*/ 2415652 w 5691115"/>
              <a:gd name="connsiteY13" fmla="*/ 5089053 h 5622876"/>
              <a:gd name="connsiteX14" fmla="*/ 2415652 w 5691115"/>
              <a:gd name="connsiteY14" fmla="*/ 3515861 h 5622876"/>
              <a:gd name="connsiteX15" fmla="*/ 2107016 w 5691115"/>
              <a:gd name="connsiteY15" fmla="*/ 3207225 h 5622876"/>
              <a:gd name="connsiteX16" fmla="*/ 3416507 w 5691115"/>
              <a:gd name="connsiteY16" fmla="*/ 2975212 h 5622876"/>
              <a:gd name="connsiteX17" fmla="*/ 5318059 w 5691115"/>
              <a:gd name="connsiteY17" fmla="*/ 2975212 h 5622876"/>
              <a:gd name="connsiteX18" fmla="*/ 5691115 w 5691115"/>
              <a:gd name="connsiteY18" fmla="*/ 3348268 h 5622876"/>
              <a:gd name="connsiteX19" fmla="*/ 5691115 w 5691115"/>
              <a:gd name="connsiteY19" fmla="*/ 5249820 h 5622876"/>
              <a:gd name="connsiteX20" fmla="*/ 5318059 w 5691115"/>
              <a:gd name="connsiteY20" fmla="*/ 5622876 h 5622876"/>
              <a:gd name="connsiteX21" fmla="*/ 3416507 w 5691115"/>
              <a:gd name="connsiteY21" fmla="*/ 5622876 h 5622876"/>
              <a:gd name="connsiteX22" fmla="*/ 3043451 w 5691115"/>
              <a:gd name="connsiteY22" fmla="*/ 5249820 h 5622876"/>
              <a:gd name="connsiteX23" fmla="*/ 3043451 w 5691115"/>
              <a:gd name="connsiteY23" fmla="*/ 3348268 h 5622876"/>
              <a:gd name="connsiteX24" fmla="*/ 3416507 w 5691115"/>
              <a:gd name="connsiteY24" fmla="*/ 2975212 h 5622876"/>
              <a:gd name="connsiteX25" fmla="*/ 373056 w 5691115"/>
              <a:gd name="connsiteY25" fmla="*/ 2975212 h 5622876"/>
              <a:gd name="connsiteX26" fmla="*/ 2274608 w 5691115"/>
              <a:gd name="connsiteY26" fmla="*/ 2975212 h 5622876"/>
              <a:gd name="connsiteX27" fmla="*/ 2647664 w 5691115"/>
              <a:gd name="connsiteY27" fmla="*/ 3348268 h 5622876"/>
              <a:gd name="connsiteX28" fmla="*/ 2647664 w 5691115"/>
              <a:gd name="connsiteY28" fmla="*/ 5249820 h 5622876"/>
              <a:gd name="connsiteX29" fmla="*/ 2274608 w 5691115"/>
              <a:gd name="connsiteY29" fmla="*/ 5622876 h 5622876"/>
              <a:gd name="connsiteX30" fmla="*/ 373056 w 5691115"/>
              <a:gd name="connsiteY30" fmla="*/ 5622876 h 5622876"/>
              <a:gd name="connsiteX31" fmla="*/ 0 w 5691115"/>
              <a:gd name="connsiteY31" fmla="*/ 5249820 h 5622876"/>
              <a:gd name="connsiteX32" fmla="*/ 0 w 5691115"/>
              <a:gd name="connsiteY32" fmla="*/ 3348268 h 5622876"/>
              <a:gd name="connsiteX33" fmla="*/ 373056 w 5691115"/>
              <a:gd name="connsiteY33" fmla="*/ 2975212 h 5622876"/>
              <a:gd name="connsiteX34" fmla="*/ 3577275 w 5691115"/>
              <a:gd name="connsiteY34" fmla="*/ 232013 h 5622876"/>
              <a:gd name="connsiteX35" fmla="*/ 3268639 w 5691115"/>
              <a:gd name="connsiteY35" fmla="*/ 540649 h 5622876"/>
              <a:gd name="connsiteX36" fmla="*/ 3268639 w 5691115"/>
              <a:gd name="connsiteY36" fmla="*/ 2113841 h 5622876"/>
              <a:gd name="connsiteX37" fmla="*/ 3577275 w 5691115"/>
              <a:gd name="connsiteY37" fmla="*/ 2422477 h 5622876"/>
              <a:gd name="connsiteX38" fmla="*/ 5150467 w 5691115"/>
              <a:gd name="connsiteY38" fmla="*/ 2422477 h 5622876"/>
              <a:gd name="connsiteX39" fmla="*/ 5459103 w 5691115"/>
              <a:gd name="connsiteY39" fmla="*/ 2113841 h 5622876"/>
              <a:gd name="connsiteX40" fmla="*/ 5459103 w 5691115"/>
              <a:gd name="connsiteY40" fmla="*/ 540649 h 5622876"/>
              <a:gd name="connsiteX41" fmla="*/ 5150467 w 5691115"/>
              <a:gd name="connsiteY41" fmla="*/ 232013 h 5622876"/>
              <a:gd name="connsiteX42" fmla="*/ 533824 w 5691115"/>
              <a:gd name="connsiteY42" fmla="*/ 232013 h 5622876"/>
              <a:gd name="connsiteX43" fmla="*/ 225188 w 5691115"/>
              <a:gd name="connsiteY43" fmla="*/ 540649 h 5622876"/>
              <a:gd name="connsiteX44" fmla="*/ 225188 w 5691115"/>
              <a:gd name="connsiteY44" fmla="*/ 2113841 h 5622876"/>
              <a:gd name="connsiteX45" fmla="*/ 533824 w 5691115"/>
              <a:gd name="connsiteY45" fmla="*/ 2422477 h 5622876"/>
              <a:gd name="connsiteX46" fmla="*/ 2107016 w 5691115"/>
              <a:gd name="connsiteY46" fmla="*/ 2422477 h 5622876"/>
              <a:gd name="connsiteX47" fmla="*/ 2415652 w 5691115"/>
              <a:gd name="connsiteY47" fmla="*/ 2113841 h 5622876"/>
              <a:gd name="connsiteX48" fmla="*/ 2415652 w 5691115"/>
              <a:gd name="connsiteY48" fmla="*/ 540649 h 5622876"/>
              <a:gd name="connsiteX49" fmla="*/ 2107016 w 5691115"/>
              <a:gd name="connsiteY49" fmla="*/ 232013 h 5622876"/>
              <a:gd name="connsiteX50" fmla="*/ 3416507 w 5691115"/>
              <a:gd name="connsiteY50" fmla="*/ 0 h 5622876"/>
              <a:gd name="connsiteX51" fmla="*/ 5318059 w 5691115"/>
              <a:gd name="connsiteY51" fmla="*/ 0 h 5622876"/>
              <a:gd name="connsiteX52" fmla="*/ 5691115 w 5691115"/>
              <a:gd name="connsiteY52" fmla="*/ 373056 h 5622876"/>
              <a:gd name="connsiteX53" fmla="*/ 5691115 w 5691115"/>
              <a:gd name="connsiteY53" fmla="*/ 2274608 h 5622876"/>
              <a:gd name="connsiteX54" fmla="*/ 5318059 w 5691115"/>
              <a:gd name="connsiteY54" fmla="*/ 2647664 h 5622876"/>
              <a:gd name="connsiteX55" fmla="*/ 3416507 w 5691115"/>
              <a:gd name="connsiteY55" fmla="*/ 2647664 h 5622876"/>
              <a:gd name="connsiteX56" fmla="*/ 3043451 w 5691115"/>
              <a:gd name="connsiteY56" fmla="*/ 2274608 h 5622876"/>
              <a:gd name="connsiteX57" fmla="*/ 3043451 w 5691115"/>
              <a:gd name="connsiteY57" fmla="*/ 373056 h 5622876"/>
              <a:gd name="connsiteX58" fmla="*/ 3416507 w 5691115"/>
              <a:gd name="connsiteY58" fmla="*/ 0 h 5622876"/>
              <a:gd name="connsiteX59" fmla="*/ 373056 w 5691115"/>
              <a:gd name="connsiteY59" fmla="*/ 0 h 5622876"/>
              <a:gd name="connsiteX60" fmla="*/ 2274608 w 5691115"/>
              <a:gd name="connsiteY60" fmla="*/ 0 h 5622876"/>
              <a:gd name="connsiteX61" fmla="*/ 2647664 w 5691115"/>
              <a:gd name="connsiteY61" fmla="*/ 373056 h 5622876"/>
              <a:gd name="connsiteX62" fmla="*/ 2647664 w 5691115"/>
              <a:gd name="connsiteY62" fmla="*/ 2274608 h 5622876"/>
              <a:gd name="connsiteX63" fmla="*/ 2274608 w 5691115"/>
              <a:gd name="connsiteY63" fmla="*/ 2647664 h 5622876"/>
              <a:gd name="connsiteX64" fmla="*/ 373056 w 5691115"/>
              <a:gd name="connsiteY64" fmla="*/ 2647664 h 5622876"/>
              <a:gd name="connsiteX65" fmla="*/ 0 w 5691115"/>
              <a:gd name="connsiteY65" fmla="*/ 2274608 h 5622876"/>
              <a:gd name="connsiteX66" fmla="*/ 0 w 5691115"/>
              <a:gd name="connsiteY66" fmla="*/ 373056 h 5622876"/>
              <a:gd name="connsiteX67" fmla="*/ 373056 w 5691115"/>
              <a:gd name="connsiteY67" fmla="*/ 0 h 5622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5691115" h="5622876">
                <a:moveTo>
                  <a:pt x="3577275" y="3207225"/>
                </a:moveTo>
                <a:cubicBezTo>
                  <a:pt x="3406820" y="3207225"/>
                  <a:pt x="3268639" y="3345406"/>
                  <a:pt x="3268639" y="3515861"/>
                </a:cubicBezTo>
                <a:lnTo>
                  <a:pt x="3268639" y="5089053"/>
                </a:lnTo>
                <a:cubicBezTo>
                  <a:pt x="3268639" y="5259508"/>
                  <a:pt x="3406820" y="5397689"/>
                  <a:pt x="3577275" y="5397689"/>
                </a:cubicBezTo>
                <a:lnTo>
                  <a:pt x="5150467" y="5397689"/>
                </a:lnTo>
                <a:cubicBezTo>
                  <a:pt x="5320922" y="5397689"/>
                  <a:pt x="5459103" y="5259508"/>
                  <a:pt x="5459103" y="5089053"/>
                </a:cubicBezTo>
                <a:lnTo>
                  <a:pt x="5459103" y="3515861"/>
                </a:lnTo>
                <a:cubicBezTo>
                  <a:pt x="5459103" y="3345406"/>
                  <a:pt x="5320922" y="3207225"/>
                  <a:pt x="5150467" y="3207225"/>
                </a:cubicBezTo>
                <a:close/>
                <a:moveTo>
                  <a:pt x="533824" y="3207225"/>
                </a:moveTo>
                <a:cubicBezTo>
                  <a:pt x="363369" y="3207225"/>
                  <a:pt x="225188" y="3345406"/>
                  <a:pt x="225188" y="3515861"/>
                </a:cubicBezTo>
                <a:lnTo>
                  <a:pt x="225188" y="5089053"/>
                </a:lnTo>
                <a:cubicBezTo>
                  <a:pt x="225188" y="5259508"/>
                  <a:pt x="363369" y="5397689"/>
                  <a:pt x="533824" y="5397689"/>
                </a:cubicBezTo>
                <a:lnTo>
                  <a:pt x="2107016" y="5397689"/>
                </a:lnTo>
                <a:cubicBezTo>
                  <a:pt x="2277471" y="5397689"/>
                  <a:pt x="2415652" y="5259508"/>
                  <a:pt x="2415652" y="5089053"/>
                </a:cubicBezTo>
                <a:lnTo>
                  <a:pt x="2415652" y="3515861"/>
                </a:lnTo>
                <a:cubicBezTo>
                  <a:pt x="2415652" y="3345406"/>
                  <a:pt x="2277471" y="3207225"/>
                  <a:pt x="2107016" y="3207225"/>
                </a:cubicBezTo>
                <a:close/>
                <a:moveTo>
                  <a:pt x="3416507" y="2975212"/>
                </a:moveTo>
                <a:lnTo>
                  <a:pt x="5318059" y="2975212"/>
                </a:lnTo>
                <a:cubicBezTo>
                  <a:pt x="5524092" y="2975212"/>
                  <a:pt x="5691115" y="3142235"/>
                  <a:pt x="5691115" y="3348268"/>
                </a:cubicBezTo>
                <a:lnTo>
                  <a:pt x="5691115" y="5249820"/>
                </a:lnTo>
                <a:cubicBezTo>
                  <a:pt x="5691115" y="5455853"/>
                  <a:pt x="5524092" y="5622876"/>
                  <a:pt x="5318059" y="5622876"/>
                </a:cubicBezTo>
                <a:lnTo>
                  <a:pt x="3416507" y="5622876"/>
                </a:lnTo>
                <a:cubicBezTo>
                  <a:pt x="3210474" y="5622876"/>
                  <a:pt x="3043451" y="5455853"/>
                  <a:pt x="3043451" y="5249820"/>
                </a:cubicBezTo>
                <a:lnTo>
                  <a:pt x="3043451" y="3348268"/>
                </a:lnTo>
                <a:cubicBezTo>
                  <a:pt x="3043451" y="3142235"/>
                  <a:pt x="3210474" y="2975212"/>
                  <a:pt x="3416507" y="2975212"/>
                </a:cubicBezTo>
                <a:close/>
                <a:moveTo>
                  <a:pt x="373056" y="2975212"/>
                </a:moveTo>
                <a:lnTo>
                  <a:pt x="2274608" y="2975212"/>
                </a:lnTo>
                <a:cubicBezTo>
                  <a:pt x="2480641" y="2975212"/>
                  <a:pt x="2647664" y="3142235"/>
                  <a:pt x="2647664" y="3348268"/>
                </a:cubicBezTo>
                <a:lnTo>
                  <a:pt x="2647664" y="5249820"/>
                </a:lnTo>
                <a:cubicBezTo>
                  <a:pt x="2647664" y="5455853"/>
                  <a:pt x="2480641" y="5622876"/>
                  <a:pt x="2274608" y="5622876"/>
                </a:cubicBezTo>
                <a:lnTo>
                  <a:pt x="373056" y="5622876"/>
                </a:lnTo>
                <a:cubicBezTo>
                  <a:pt x="167023" y="5622876"/>
                  <a:pt x="0" y="5455853"/>
                  <a:pt x="0" y="5249820"/>
                </a:cubicBezTo>
                <a:lnTo>
                  <a:pt x="0" y="3348268"/>
                </a:lnTo>
                <a:cubicBezTo>
                  <a:pt x="0" y="3142235"/>
                  <a:pt x="167023" y="2975212"/>
                  <a:pt x="373056" y="2975212"/>
                </a:cubicBezTo>
                <a:close/>
                <a:moveTo>
                  <a:pt x="3577275" y="232013"/>
                </a:moveTo>
                <a:cubicBezTo>
                  <a:pt x="3406820" y="232013"/>
                  <a:pt x="3268639" y="370194"/>
                  <a:pt x="3268639" y="540649"/>
                </a:cubicBezTo>
                <a:lnTo>
                  <a:pt x="3268639" y="2113841"/>
                </a:lnTo>
                <a:cubicBezTo>
                  <a:pt x="3268639" y="2284296"/>
                  <a:pt x="3406820" y="2422477"/>
                  <a:pt x="3577275" y="2422477"/>
                </a:cubicBezTo>
                <a:lnTo>
                  <a:pt x="5150467" y="2422477"/>
                </a:lnTo>
                <a:cubicBezTo>
                  <a:pt x="5320922" y="2422477"/>
                  <a:pt x="5459103" y="2284296"/>
                  <a:pt x="5459103" y="2113841"/>
                </a:cubicBezTo>
                <a:lnTo>
                  <a:pt x="5459103" y="540649"/>
                </a:lnTo>
                <a:cubicBezTo>
                  <a:pt x="5459103" y="370194"/>
                  <a:pt x="5320922" y="232013"/>
                  <a:pt x="5150467" y="232013"/>
                </a:cubicBezTo>
                <a:close/>
                <a:moveTo>
                  <a:pt x="533824" y="232013"/>
                </a:moveTo>
                <a:cubicBezTo>
                  <a:pt x="363369" y="232013"/>
                  <a:pt x="225188" y="370194"/>
                  <a:pt x="225188" y="540649"/>
                </a:cubicBezTo>
                <a:lnTo>
                  <a:pt x="225188" y="2113841"/>
                </a:lnTo>
                <a:cubicBezTo>
                  <a:pt x="225188" y="2284296"/>
                  <a:pt x="363369" y="2422477"/>
                  <a:pt x="533824" y="2422477"/>
                </a:cubicBezTo>
                <a:lnTo>
                  <a:pt x="2107016" y="2422477"/>
                </a:lnTo>
                <a:cubicBezTo>
                  <a:pt x="2277471" y="2422477"/>
                  <a:pt x="2415652" y="2284296"/>
                  <a:pt x="2415652" y="2113841"/>
                </a:cubicBezTo>
                <a:lnTo>
                  <a:pt x="2415652" y="540649"/>
                </a:lnTo>
                <a:cubicBezTo>
                  <a:pt x="2415652" y="370194"/>
                  <a:pt x="2277471" y="232013"/>
                  <a:pt x="2107016" y="232013"/>
                </a:cubicBezTo>
                <a:close/>
                <a:moveTo>
                  <a:pt x="3416507" y="0"/>
                </a:moveTo>
                <a:lnTo>
                  <a:pt x="5318059" y="0"/>
                </a:lnTo>
                <a:cubicBezTo>
                  <a:pt x="5524092" y="0"/>
                  <a:pt x="5691115" y="167023"/>
                  <a:pt x="5691115" y="373056"/>
                </a:cubicBezTo>
                <a:lnTo>
                  <a:pt x="5691115" y="2274608"/>
                </a:lnTo>
                <a:cubicBezTo>
                  <a:pt x="5691115" y="2480641"/>
                  <a:pt x="5524092" y="2647664"/>
                  <a:pt x="5318059" y="2647664"/>
                </a:cubicBezTo>
                <a:lnTo>
                  <a:pt x="3416507" y="2647664"/>
                </a:lnTo>
                <a:cubicBezTo>
                  <a:pt x="3210474" y="2647664"/>
                  <a:pt x="3043451" y="2480641"/>
                  <a:pt x="3043451" y="2274608"/>
                </a:cubicBezTo>
                <a:lnTo>
                  <a:pt x="3043451" y="373056"/>
                </a:lnTo>
                <a:cubicBezTo>
                  <a:pt x="3043451" y="167023"/>
                  <a:pt x="3210474" y="0"/>
                  <a:pt x="3416507" y="0"/>
                </a:cubicBezTo>
                <a:close/>
                <a:moveTo>
                  <a:pt x="373056" y="0"/>
                </a:moveTo>
                <a:lnTo>
                  <a:pt x="2274608" y="0"/>
                </a:lnTo>
                <a:cubicBezTo>
                  <a:pt x="2480641" y="0"/>
                  <a:pt x="2647664" y="167023"/>
                  <a:pt x="2647664" y="373056"/>
                </a:cubicBezTo>
                <a:lnTo>
                  <a:pt x="2647664" y="2274608"/>
                </a:lnTo>
                <a:cubicBezTo>
                  <a:pt x="2647664" y="2480641"/>
                  <a:pt x="2480641" y="2647664"/>
                  <a:pt x="2274608" y="2647664"/>
                </a:cubicBezTo>
                <a:lnTo>
                  <a:pt x="373056" y="2647664"/>
                </a:lnTo>
                <a:cubicBezTo>
                  <a:pt x="167023" y="2647664"/>
                  <a:pt x="0" y="2480641"/>
                  <a:pt x="0" y="2274608"/>
                </a:cubicBezTo>
                <a:lnTo>
                  <a:pt x="0" y="373056"/>
                </a:lnTo>
                <a:cubicBezTo>
                  <a:pt x="0" y="167023"/>
                  <a:pt x="167023" y="0"/>
                  <a:pt x="37305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6843208" y="1740161"/>
            <a:ext cx="3535692" cy="235733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 animBg="1"/>
      <p:bldP spid="8" grpId="0" animBg="1"/>
      <p:bldP spid="9" grpId="0" animBg="1"/>
      <p:bldP spid="10" grpId="0" animBg="1"/>
    </p:bldLst>
  </p:timing>
</p:sld>
</file>

<file path=ppt/tags/tag1.xml><?xml version="1.0" encoding="utf-8"?>
<p:tagLst xmlns:p="http://schemas.openxmlformats.org/presentationml/2006/main">
  <p:tag name="PA" val="v3.0.1"/>
</p:tagLst>
</file>

<file path=ppt/tags/tag10.xml><?xml version="1.0" encoding="utf-8"?>
<p:tagLst xmlns:p="http://schemas.openxmlformats.org/presentationml/2006/main">
  <p:tag name="ISPRING_ULTRA_SCORM_COURSE_ID" val="BDDA3CE0-03E3-449F-82E5-4A68859A518D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SLIDES" val="1"/>
  <p:tag name="ISPRINGONLINEFOLDERID" val="0"/>
  <p:tag name="ISPRINGONLINEFOLDERPATH" val="内容列表"/>
  <p:tag name="ISPRINGCLOUDFOLDERID" val="0"/>
  <p:tag name="ISPRINGCLOUDFOLDERPATH" val="资源库"/>
  <p:tag name="ISPRING_PLAYERS_CUSTOMIZATION" val="UEsDBBQAAgAIAKxNikvs4mgQiQQAADASAAAdAAAAdW5pdmVyc2FsL2NvbW1vbl9tZXNzYWdlcy5sbmetWN1u2zYUvi/QdyAEFNiAzW0HtCiGxIEsMTYRWXIlOU42DAIjMTYRSkz149a72qvsZm+wq13sXXYz7C12SMlJnLaQZAeIDZPK+c7vdw6po5NPqUBrlhdcZsfG68ErA7EslgnPlsfGPDz9/p2BipJmCRUyY8dGJg10Mnz+7EjQbFnRJYPfz58hdJSyooBlMVSr+zXiybExG0WWN52Z7mXkeGMvGpGxMbRkekuzDXLkUn7zw9t3n16/efvt0ctGrgtMMDUdZxcIaaQ3rzoAuaHvORGgYSdy8UVoDNV3PzlvHjrExcaw+dFPeubjc2Oovlvl5r6P3TAKHGLjiASR64U6Fg4OsW0ML2WFVnTNUCnRmrOPqFwxyGPJc4YKwRP9IJawkVWsTZntTU3iRj4OQp9YIfFcYxjIPN98p2FpVa5kDuoKlPCCXgmWaJ1QMfr5bc4KUE1LqCgEf+WKw3/KlPJs0KraNxfEHUeh5zlBhF17u2MMcZYgO6dKTU8U3wywDwA5LVi+h2ykq0yLI1OIfggTMp448AmVCRO+XAn4lH3tmGHIwYxlbVJQI9iH6gqChefbKmigClF0S4vio8yTnfp4mKg2YOJaHpSgFT4ADxXGFhhyzKFv5DmLyzawKQ4Cc4yjkXcBhQy88/pIeGdAt7M+Epc4AIrgoE3GNc/J2FQFryi2rf8tv2KqyllsEI1jkFPhW3NZFbCjQgos0EwrBv3UBPj9HNJGTOcrNK5RIbp6teRrBnbkCctbFUFnsbCtquj9nPwUnZrEwXYEZWV7iyjULU9pTOkGZbJENFnTLGboisW0glrfwLOEJ/qZyrPW/6HivyJaNl3lRdOQXBtfvDjQHhI60EgXNM86UPwR1E47/IKHVQHulSVLb8s2L1Tsm0gMnsSKQ/1ShPuqU13ycqBHj/Tv6U5gYdf0ifc0VVjwtBL1hDm4Fu8s61tErUbsF/gde7ol/6ktCeo5MiLQnEdcdpfAcHJQsxKGveguRdxTUDSrxxHMK5Jd99Dpeg2AK9G+GOcQqh0TziGEPeQXeBSQUPGCXRW8bD1iaXLVCfpyamM40wpWsntuX7FrCac5wei6PmnBxNWZHuyhrBeJHxwEd8Zqg+KCQcu6+MAkwVPwP+mAOZ/ibQTrYbgTiYWsRKLJL/iNHoiQmyplnx8xr3OZ6l1Bi23x1wP55BArauf8Wumsx1Hpjr+d8/uAvvtnOcCmb00iy3QtrC5FiuuioxBQSIXCCYPIMUdKHLiU0jJewcHjWlZZ0hGovtfY+NQEsMbngNE8Xv3z2x8dMR5ZUu+iZvfHXiDQGFQXxXdgP7uyZMUvbSChOdqV04suUs09cCv3799//ff7n62CBIrwSa5btJ5MqUxha9CuF2q8yZkZhqY1mQINAl31ssrhlNsHYWr6Z9AK9YXFGE5pfgN9NJRS9ELRkVb1V/bTfn8Tr0rBM9ZH9rBJpBwOySwybVu/lgDuCR7f1CM3gctX3LyfEHLZGcyamC602Ud4LOFlT0A92bZNCHher+9Zvv580N2tCv1u5+jlg1c9/wNQSwMEFAACAAgArE2KS03wALexAwAAOQ8AACcAAAB1bml2ZXJzYWwvZmxhc2hfcHVibGlzaGluZ19zZXR0aW5ncy54bWzlV19vGjkQf+dTWHvqY9kkTZo0WoiqBFRUAlzY3rVPkVkPrBuvvV3bUPp0n+Y+2H2SG6+BwEHbpT2qShWKwOOZ3/yfiaOrj5kgUyg0V7IRHNePAgIyUYzLSSN4E7efXgREGyoZFUpCI5AqIFfNWpTbkeA6HYIxyKoJwkh9mZtGkBqTX4bhbDarc50X7lYJaxBf1xOVhXkBGqSBIswFneOXmeeggwVCBQD8y5RciDVrNUIij3SrmBVAOEPLJXdOUdEWVKdB6NlGNHmYFMpKdq2EKkgxGTWC39on7rPk8VA3PAPpYqKbSHRkc0kZ484KKob8E5AU+CRFc89PAzLjzKSN4OTUoSB3uI1SYnvXqUO5VhgDaRbwGRjKqKH+6PUZ+Gj0kuBJbC5pxpMYb4jzvxHcxPfDbuemdd/rx63h/av4tutt2EMobr2N9xCKO3G3VYn/1btB667b6b2+j/v9btwZPEphiDY8jMLNEEQYKmWLBFYRiExqs5GkXGDR/ScuGgyWraDFBGLV5piVMRUaAvI+h8nvlgpu5ljdR1jdDwD5S51DYu5cHhqBKSwEj3AeEA3D5KxyfPZilePziw3XQ6/90a2dVkbUGJqkWA1IK02LwnXSkm2s5IZr7kxGSrCVQ5CNgPVoBms1Pnzgso2cxwEZYxIEuvqy4FQEhBt0PVkJazvShpuyl9rrnASxsOmB3A63QpGktNAbEV9F3VVy0vxTWcHIXFki+AMQowjmzmb4KwWyXvJkXKispGJTGqIFR41TDjNgVz6QHvBzit6hisyiJE6AXIDxGj5Y/omMYKwKxAU6xXmBdK49fn0v4Jxq/QhKlzY+8YXf6d203j5xDlI2pTLZExwTDlluDoJP50Qqs5TDcCTUaiiTwjgr76r4Vv/2NGieWeHT/H8nYw36gCk5jJZ9EvNVCyqrTem0bETXXCU0tiDHlHhMvEhwXHBpoSpgQiVRUswJTXAka9fWU66sRopvYA+tv91CL0+4LE8THG2osWBQVII8Oj55dnr2/PzixWU9/Oevv59+UWixrAaCOnV+W11/dr19ReoLS25Ltq2KzNUc29K6exMvFsz2CI5Ctxp2b4pyof2Mi6L/JsY4tarkc3DX+qMKXw8DVqnkWsNKcP0qXP3XVbju/BIcrC3ASibg0Jz4IYBjU/CMY7kcrAV+SEF+178uvpoPU5A/b8i+p4d/lYj50+r9sPFgiMKdby13k3HJM4yj2zerB1rz7PQInyA7r2o1RNt87jZr/wJQSwMEFAACAAgArE2KSzgBcUK0AgAAVAoAACEAAAB1bml2ZXJzYWwvZmxhc2hfc2tpbl9zZXR0aW5ncy54bWyVVm1v2jAQ/r5fgdh30nUvbJKL1FImVWJrtVZ8d5IjsXDsyHbo+PfzK3EggQyrEn7ueXzn891RJHeELT5MJijjlItXUIqwQhokYBOS303TRinOZhlnCpiaMS4qTKeLjz/tByWWeU3F9yDGarY4g9bN3H7GSLyPr3OzhgQZr2rMDmte8FmKs10heMPyq6GVhxoEJWynmTc/5svVoANKpHpSUHViWn03a5ykFiAlmJC+rcy6qqI4BRo83djPSE3r6vLtT2R7IomysvtPZg3JalzASZJvzRrmM316VzA367JAwV+lqZ9vzRqkUnwA0T388YtZgwpeN/X/1EgteGES2tVcfsSjhnKc6/YzUd2YdVVgLmQcXX0Fnx5718eI5L/GfY9MuwpOX0xeTwaCefSUwkKJBlASds4mS/7+3CjdH8EeIy3nRcf8ghsZs1qs5f2Bd8LyiOSBlrHhtKlg6cKNiF285S+XD3ZSLLaYSs89YlGAAvYejCJswZb5W2f1jBmBLfOVkhyeGT2c0U8tThNe+AH7t7ycfG0FhvU25CvsgtV4Wpu+lZFrDwROxXNYSBPOG6nAvBpKLOZCSs5iQgzvSYEV4eyX4aUHexmJkhODL7T+skKKKAp91WZj1DM6fi+77xajt3ar0f0mtJdz+4nSI/xuipXCWVnp3yQ5nXid7hGdmGnSrzBDUtNBPLEtjzTW95CowmIH4o1zOtYN4wrk2OO5a60hOkqiHKCkP8vIH9KXftZUKYiVfjUCoWy6mOOVpCip/lMbAu+QdwUDRqdUpT6OYXKsygjwJQBYZOWxANzOmaqGKkJhD6H1I8DeeOhqSOoiHaq3e7WGrYorziOjStJPirZUYl7X0CPY6Lj6Fc4youwVTqW9WqfzwxCOju7M5TDOTPXFJAf4auocre3nSdSg+W/yH1BLAwQUAAIACACsTYpLOD/HHIQDAABKDgAAJgAAAHVuaXZlcnNhbC9odG1sX3B1Ymxpc2hpbmdfc2V0dGluZ3MueG1s3Vdfb9MwEH/vp7CCeKTZxmBjSjuhLdUqylrW8O9pcuNrY+bYIbZbyhOfhg/GJ+Ect91Kx0gRQwhVU5fz3e/ufnfnS6PjT7kgUyg1V7IV7DZ3AgIyVYzLSSt4nXQeHQZEGyoZFUpCK5AqIMftRlTYkeA6G4IxqKoJwkh9VJhWkBlTHIXhbDZrcl2U7lQJaxBfN1OVh0UJGqSBMiwEneOXmReggwVCDQD8y5VcmLUbDUIij/RSMSuAcIaRS+6SouLM5CIIvdaIpleTUlnJTpRQJSkno1bwoLPnPksdj3TKc5COEt1GoRObI8oYd0FQMeSfgWTAJxlGe7AfkBlnJmsFe/sOBbXDTZQK22dOHcqJQgqkWcDnYCijhvpH78/AJ6OXAi9ic0lzniZ4Qlz6reA0uRz2uqfx5Xk/iYeXZ8nLno9hC6MkfpdsYZR0k15cS//s/SC+6HXPX1wm/X4v6Q6urZCitQyjcJ2CCKlStkxhxUBkMpuPJOUCe+4HXjQY7FpBywkkqsOxKmMqNATkQwGTV5YKbubY3DvY3FcAxXNdQGouXB1agSktBNdwHhADw+Ksavzk2arGB4drqYfe+3Vat0YZUWNommE3oKwKLQpvipZqYyXXUnPPZKQEWyU0RpYF5vK85FQEhBvMLV2dGseA6XCB/Dvb3eZYmo3k0oyWeo3DFY+uN9P2W2UFI3NlieBXQIwiWA2b438ZkJtNTMalyiupoNoQLTgDMuUwA3bsqfGAP3P0Hl3kFi1xpAsBxnv4aPlnMoKxKhEX6BQvAJRz7fGbWwEXVOtrULqM8aFv5e75afzuoUuQsimV6ZbgWELIC3Mv+HROpDJLO6QjpVZDVRTGWXVWJ7fm75dB89wKX+Y/XYwb0PdYkvvxsk1hfhlBbbcZnVaD6IargsYR5FgSj4kHKY47lxbqAqZUEiXFnNAUL1ntxnrKldUo8QPsofXvR+jtCZfV0wT3MXosGZS1IHd29x7vP3l6cPjsqBl++/L10Z1Gi/UzENS58/vn5KcL6xdWd6ytDduOKnPXc2zD6+27dbEyNq/gKHQX9u13f7Wi/s7V33+dYOZxnQoNLuI3dfTOkYJaTRQPa8H162j1X9TRuvBrbXBjpdUKAa/BiR9rvAgFzzk2wL019V9psbtfL3wD/qEW+3dJuHPO/lsO/NPqPXztxTsKb/3N0kD5+u+/duM7UEsDBBQAAgAIAKxNikvQmuqLlwEAAB4GAAAfAAAAdW5pdmVyc2FsL2h0bWxfc2tpbl9zZXR0aW5ncy5qc42UTU8CMRCG7/yKTb0agviBejOCiQkHE7kZD2UZlg3dtmnLChL+uzsFYdudFTuX7Ztn3+lMM912kmqxlCWPydZ/+/1buPcaoObMCi5DXbToBerMinwGk7wAkUtgEVL+/nqUdyeCMmbSm04372hra35MEbQmNENoltBKQvsitDVqcy5sXfwOCjsUtS+o1uXpyjklu6mSDqTrSmUK7hl28eJXvb4IViWYM+icpxCYDvxqI0+OtwOMOpeqQnO5GatMdac8XWZGreSsLf9io8FU973cA72HwfMosBO5da8Oijjx6B6jndQGrIVD3rsRBgkLPgVR8+359QcaGDcLiugyt7n7pZ+uMOq05hk0u9THCDFZeTW4AUaTc7B2e+K6jxEQgm/ANKyGNxgBqPRK/+MCtVEZdqSBNnt+RIXis1xmh9Q9DJLDw6JtW/dOhfrjD1kwQioaoQUxkUXbu0FNfTy5jpxcG6UdU78KSpSUqChRU2J5FIPzuPglwf1HwrhzPF0U1QNRvY1VJ7hZgpkoJaoCPs8dNc7V2f0AUEsDBBQAAgAIAKxNiks9PC/RwQAAAOUBAAAaAAAAdW5pdmVyc2FsL2kxOG5fcHJlc2V0cy54bWydkbEKwjAQhvc+RbjdxG6lJHUT3Bx0lpqmGmkvJZdaH9+UinSRgEMg//F9PyQnd6++Y0/jyTpUkPMtMIPaNRZvCs6n/aYARqHGpu4cGgXogO2qTNq8wKM3ZAKxWIGk4B7CUAoxTRO3NPjYQK4bQywmrl0v4ukditkUw6LC4pb2L/szgyrLGJPX0XbhgFW8x7QgjLxWMDsXjdxi60D8AhqTAEyqwVACaH0CeAwJwI8rQIrvm+ekRwrxo2KQYrWeKnsDUEsDBBQAAgAIAKxNikvZnKM3dAAAAHQAAAAcAAAAdW5pdmVyc2FsL2xvY2FsX3NldHRpbmdzLnhtbLOxr8jNUShLLSrOzM+zVTLUM1BSSM1Lzk/JzEu3VQoNcdO1UFIoLknMS0nMyc9LtVXKy1dSsLfjssnJT07MCU4tKQEqLFYoyEmsTC0KSc0FMkpS/RJzgSpfzJj4or/9acfsZy39zyatfTZl39OZK5T07bgAUEsDBBQAAgAIAESUV0cjtE77+wIAALAIAAAUAAAAdW5pdmVyc2FsL3BsYXllci54bWytVd9P2zAQfi7S/ofI79gtHQOqBMSQ0B7GhNSx7a0yiZt4TeLMdgjlr9/Zzu+lbEh7aJWc7/vufPfdxb96zlLviUnFRR6gBZ4jj+WhiHgeB+jh6+3xObq6fHfkFyndM+nxKEBlzg2ApsiLmAolLzSA76lOAtQzYGBGXiG5kFzvgfsUuNtIJ0v07mgGLrkKUKJ1sSKkqirMFSDyWIm0NCQKhyIjhWSK5ZpJ4tJAXoNd6b+j4ZeJnOh9wVQPWei3B65JWo5nxQck1RILGZOT+XxBftx9XocJy+gxz5WmeciQB5Wc2VI+0nB3J6IyZcrYZr5Lcs20NklY28zXK744zz0lwwA5h03GlKIxUzjNY0QclkyA/W1KVVLzqAGt4VU7XvNav4153zRutnOkcy7Kx5SrBI76kM46CfTJMKqf2etaBT00Cro1TMiT7FfJJYvs67dWjPMFcgFbxdk8sapCOICnWxpqIfc3AAMV1R3EbdOwaxq2oJYDt9HXHQVqbrtlVJeSNaWa+U88YuILlZIaWVxqWTKfjIw1lgzBPnFXrpvUNcRPdJae/kNvjN+oNT/Va52xgP/RmE9A1NaE5xF7vuXgo1kGNdUMim1sWBcpNjG7nFT5mPV0PTC5HOumwEU8TWXMYAwjqinp7OQQlEmqwCUs5QjbOzgITnicpPDTkwzj04M0GZW7SYbewUFwKsLdBLQ1t2Uk4zqOxNQqyCcT68QPS6VFxl+sPAd7Rq+sDl8buebouuDtwdn8j1EcxGgGc4smVpd56u2r5vDezKlWnc+mcJaBWmEemC4L59XMQlmMfCK2pWWqb/o5NfuwBx3lPDUd01zfQe+iWvMX5lU8Ml+6xdLUJGFGMwH6cL7sMUA/YbsMwlvToYhbkTd1wJjYN/dvK9ps+bp1ruuHOuxDDZ84qxzGzdRHUEcsRZlHox7iovuIqBR22rVk1EvZFm60OAGRiiJA7+GhvvPF6UV35bPFRYO1ed27wC6XN6z0OuFOQaTWdXsRv94N8PgbUEsDBBQAAgAIAKxNiktfiFvqaggAAJEgAAApAAAAdW5pdmVyc2FsL3NraW5fY3VzdG9taXphdGlvbl9zZXR0aW5ncy54bWy1Wktv48gRvudXNBQskACB9aBeDjQK+GjZxMiUVqTtmQSBQIltiTDJVsiWZrzQIYcFNrdFghwS5JRLkEuOOQVI/kuAnWz+RaqbpEXKkkzaE3FsDKvrq6quVz/kXnTvBuo6YtR3v7KZSwOTMOYGi6j/A4R6c+rRcBySiLCouqPcuoFDP+jBHeU0oEbMDhw7dFQ+GvVraCA+qNuRu1oX3ppKs4E6TdzAXaThlgpj55J2LqkwpjXqaq+6JyKWG5I5Cdhhqb1qbvQpQA8iEjI9cMjHvpTnzg7lZ3AR2o4LfFG/3eTPNtW61Zr8Qc16q9PC24YsSVIbqS2trtW2nc55R64jXGu2atJW6TakhoTqrVb9vL2tdxotCd4G522Q0sTnbdTsNJsNbdvADUAjWVa0hrrtSOf1ugzacPdc3Q4GSqdWQ/V6XWpq21ZbGig1BNwSyJClLnegpEmK1N7KilzvSmigDpRBc4s13FZbqNvA7Vpt21QUqVbbOXc3u6y7dtTC00nd+YzAgyE4OMpzq3oguXrzdRgCs0X8lWczggLbJ28q3//ht99/+813v/nTp6+//fS7v336/T+/++NfK0mKinROAalleWpMBDIX1z8orVcVYymjsC1bHFk6cp03ldmaMRqczWnAwOCzgIa+7VX6P4zzJ5ldESTdkLAM7s6ek526jvgUhSW6IKfhOQWaU39lBw9DuqBnM3t+vwjpOnAKmbl8WJHQc4N74K6dd1R8UpHnRkxnxM/Zh7v8KQ5bQc+KCDevjflTCOnZM+KlGmviUwK3U/m8R/agGzdymYDKdf6cgq7sBdkLQIM/pzEBaMmDOvx5HsTIRwbsEm8Bp3V49gMJ80rilnkSRVfrVdl8WoV0wZ2dxz0f6EecR6EDBQtuYY0/hUB8glxhoSglbhPz1/YYk9f9XtLzQQsEN9tcEpIQOVam6uhqLBvvp8PRxWiq6BeVvhpXJeJl+aNGu/ux3mr/uFdNcAUlmVfycJiXhYSwVq2YLMOajIZTEIiHUwO/syp9/rs0dHRtDXUDV/rJf0oLGE/wTaXPfxeBXk8m2LCm5lDX8FQ3p8bIEn4ZYgtrlf57ukZLe0MQo2jjkg+ILQmC9uyGBEWe64gB3rLdYE0K6NNGV7JuTCfYtCa6aukjo9I3aRg+/ERIttdsCcmztCPkuJE984gj1EKKiHHeXkC72KMh+MeWLnBS33aDsyLaJ/KtblxMrdFoaE6xoaWUSh8HDtJCm2sqL2gim3gCMkIb1vKXwaci+4QEJHteaSGX+sXlEH4sbsilu1h68MNeYM0YQ0jGJCgAhMTBE8g607wdTTTuQ1CIbLSyo+gDDZ1c0mRDV0C2bqgjSE3Vysi3uJhUNgTeDeaQOmTOCsi7wqYpX+CpMnoHOQ61OSoJGr2FknxbEvQem1BD2CwAM+Qb/ULmFcHLMC2QtAbnNs937wHZ8znguDc3Ll1HQOEehjIR1RidldZk4i+vIZC6PDxS7bFgcLZ4W7gbAqaEDixzBXRBG1KxxrPry2v959OBrA+xNoV000a3U0t0Sa7Utx9QQBmynY0dzAmakbm9hkp4gDHHdcQYj7ww4Vdr9ytks6T/fJG0LkPD7754gUm5hnfAMtgxgzLYpqzYc9q525IZvNAQnutHrSjigBebYKrYkCf66POEKHL9tRd36c8RqEfjygbrWTte76/iYfs/GGPGLVjRoaMpLi0FwrAS8yUHFk+vFFA3BqBuHPdzaPj8lFpKgDFKZBgUvULMDXguZ8gNeLSciFusmLoFm61bMuOnjwJgUatx1A7Hm58RPQKH9MdSnZE7Cvslj9ibeCMDa5cIf5EoZ7ZKuaXF0q0hGG6AzEWcVCDVc31+hiom9voKp66IV4PcfG7p2nNEdXvuvVgRwM9rnzzdh92F1BdUz47SvI4XpZ+90pB4ipNY77jcBuKxQAvHKlOfr4qYieWJejlVZUPF/ETB69krjoPq4D4ZWuZ0KCtcApSJb7P5ElbhO37OKy4rPhFoeCCDvGTyJrHD+fLfv/5LcTF79sRUlFB/WlYOFD/vmvhR3i8Mykj0ywJyLFnJQ8VLQWByoEqh//nXP/77578XweqQn5/lxGLHq5JPfX7DVUg1VEASRdmyZPXyCorEFDVB1yFsBUsKuZInb6Hvia1+pX9lh/fQNy1KvbKChON5arLSNuxOuGvmuQEpCX/1QsQnb+njqaxp4ugPJeq58/t49XXg/JLc8iGPLsrIUy9lA5rznkjiuKy8TLG2pU0LOkL8vusHm4NL3SNhd5/i2dDCWe56JmAh9cb8YuvpTS4w8Hs4SOM+C/mJPn3LckRL+iGJXcKVpexzjsGEMd8qZnh3tH3uCS8dJ8OaEPb5bqgHi4IaTybDnqfvo1RVEde+/TvbixLEI+2J4XDGSoYylu+I+/wG+cie8GeI+/wmX1BGcKh7AtofySLTqzjFDrP0IoEDHhKIFpXwpG95Hm7BkF/JRhmTEkKe06cO6Yt10XJ9ktQyp2UNrh6xuBc8bl2uOGb2IKYd8a8ccgO73K2eTt4ec5lHjme2mAfUXzb64v1Q+ic8h/I//upg3xkxFbGHFXlTgUOIPV/yNh9VUCLjTYW7M/5+5hhulTYz3ssySGHNaagvmrno5aVUBryFl1NF41I/DepVn/ipVz0VoV4i9ngAg7U/IyGGHHBJmpx5WpZ7md6C3YjNaB52ZDCLZ0sQHcDpKMVkCLm0Ehuqx6SK37IMsK1krkc2JG1UGULGN6en34ugOE7ntsyG5I5lszuhlC6CpNPtUjHLnR84ChOnsYO4eKRk0TF7FonpH+hW6dKTUXZgNUrbNM/3LGtMyGXuAWXAeywAvWp2lYUu9eRb1n0aQEHe0b86+B9QSwMEFAACAAgArE2KS+9ftoEPFgAASHUAABcAAAB1bml2ZXJzYWwvdW5pdmVyc2FsLnBuZ+3da1hSWb8AcMtuY95mpryUik3TZbqZ42ipKdplmrLUMk0zJcUkw2sGKAiUltpU+nbzUipdpsy8kJriDdE0qZykJhUShYzUhAAVN6Cw4dCpec/M1Puc53w437bPI4rutX9rr73W2v/1/8A64+u93chgkYGenp7Rjl+27tXTm9Wup6ffOW+O7i/3W/1v6H7MSNy7fbNeRZfVqO7NLJTnbk89vcrs+eqw2br3X8X/EpSop2fc9uF7BjPuboSe3vGBHVs99yWFigd8zq7BDXQMyq6mzGjWo6XOT1iKWnFztdFW332b32wO95hn4BmybcGZuq++yzu9c8GpX+bN+vrS7p9s897fHDcBlYXKTr8fSqf3+4OoBlWzsdVPxYThyX0Ih5ey+lLVJo4RiS7rcm3cwEtCKvrQ1AGQNHRlvxpraHHoxIw5/3ip6PIQBfc03Es2Irsd0Y6PwLVTQvf1rd73Iz4/1iIw/HrffhXGvJ2HF6213zV6+AvH1EXp97QI2Wk4PlFxB/582ennmMsRnx11yLbNo+b+XGDTTlxSh7WEhIU7tOjpG67/y4tHw8mjYSYkrYo/P9w740vVyVzvu/a9J37h5Phqwd+KfiyfM8NzF3j+LqP5/mFiWCK5kWH59/JyS9P2Wfae575w4h9tM2fAZvM2H1ryeZN57jL9tv3zpjy5Uj/VYmzP63K9AL3PTvi/QQaHZkMQBEEQBEEQBEEQBEEQBEEQBEEQBEEQBEEQBEEQBEEQBEEQBEEQBEEQBEEQBEEQBEEQBEEQBEEQBEEQBEEQBEEQBEEQBEEQBEEQBEEQBEEQBEEQBEEQBEEQBEEQBEEQBEEQBEEQBEEQBEEQBEEQBEEQBEEQBEEQBEEQBEEQBEEQBEEQBEEQBEEQBP3/QWOv48gqblcc8wsf/X7I9tEJ2+XzDG5+4XPfL8/wNFSuHPvhNpcZ1RP2j3KHeLpymV+F/+dywrrTpz4DdXXcZYr8vCI3DeeFt2w/SZsZOOOzKnroGmOW/Req/vSE7ZyUBUmrTyw88X+Aog3C4xigXDI1QuG7gZMvG5kwcori8dJsJf2NRbd9KXI/837WUP3TScf+OAUmugsDUxLKTP92iS2jhoZkCX04YM+z6yS4oj+xtMGTqAacxGIqaFFQda3MODyueWpY4oWYvqhX+90JsX4gsyprtIRhGyoAsRXIRCFSClIk1wqRIs6Pf206h7FpEZX/docrUJ1AjHYTYQqD3zti3vx+MZuBS+nIpRqHs9xVZRbY3yx6NwdZv6zB9feJECIQew8puwUDj+xn5Fox7VIG5zeyQwlicoWqFAEeVTyLI8kkChxDNbBNin7CH3EB497ZMdQTKqamGA6Ozs0Cx0glomfWrAZWH6jIZaiH9NnBBEaXpXMH/0XjWp9N4+2xfGby3WIkJagBWONLu6VNTnhHFIutkX/uVRCpj/nm8Vp4mtiVP+WtQHU1dDlSvq6V1rKJhPeXzgTMrQwuO68wuvOhCcYO6ur7K9LvwpstsOnnIYZBx/ph7ilKOLs0L4AcOn6bRH67FFav4i+TsjDG5Ot7mM2bA61lLJK8GqdlZKFPl2MR3YdhKg4zEhlJDwkp5tVWsCW5x/ZcKDldM62lq6Kf/tIYk6G2VsV6EcsA+8tDfq9cgfzbXqyZGFdjbcGoJbYe+funJmdHX+94uYKSMhGJ9EWb0VXvmrkdJVpNQ3b2VJVfaRqnBN7SreCnEd8NsVMOmoCcjDjEjBtvtoPSi7YBqPTdsy+4LD1isaQvaBOzqZzHnky7aNbQN15SfWtVag+ZdqJ7XakySOEP4rb9jqXUXO+t2G/TZ5m2MC8ddY6obIMVnTsqjhk5Fw26CpFHUN9LGtcC9htYxQbhIxurjz8Juh6bMfdds82/u4fKsFu0K0TGavKKI0hlh0ZV9cOiHuKAq7GXnXl7lnqSWX4/hxcWTKUB2JCH3Bgwr5hX4VYTHdVy7/qPpJ28bhUmnTPV7EkrXmIszTDYDvAFvkE37hbS/cOqt1F/PdhGi7NZtfU8S34UNbPLucChCpDeZVAL5LFeZyPpXNzjEZZz15qQY2Z3uQnNLOqWpqRgxbef+m1/xkl8TImXsh6wot3ApbASFktU0sBp/FE60j93fngq5xF5PHBmshiTM6fSRR+lnt4rYJR+t8t1fpRYHA8CJovuSBrN2jsSjli035l5QFUtdy+u4M/3Tvy5L6ZvGreGvlbnZ1YmEqtFAz/TkODIDmleQ7/9pz0zTgav9/WhNA6xjRbDjSUDqBF8fwqf7OOGqcKtyTm4TjdDpXLIT8f6V3R2o7fUiAJWlnY+ui9zz6t7YOuE2mpKiBhn5/A2lCYS2waOuWIdGKSxNNgajZLt/nx0wDuXokBfFIiTPu6pEU+eEzu17W2xjb6irFCUIFumdmO5Kfpb93yYrZ20z7EVPqm8FWBOZ27BkgCfKwWEwspfw4ADEV6h8cROscxJxt8nispum+ecYlQ5LRtk2Ljofhm0Ly+uM9YOPZcvCgdQYuBxH6Cgp3Pcl2ZorL3iOomUJXK6lBineLqa+l6jZMIltT9fL1J4TR1wwLjewXN6BfcnH+0lMDuHFIrr/ZW49x/35thIOWmOSBl/Q85xkws4RVSklpir0YTiR2+n3eTQZ1XGEUXBjRTwPQrHIE9covRvOz14sgIO03q84N2pCGZwuT5gXEhoHCL3PB+nIvQNAXwx2GOCbePaN3mDySppCUPmu9KNkxFKeidGx8E1g3FKkiIE+5hPfsd0B+ReqYH1R6jOTiTYwtBVmTXkw1UanEWgd8I1OkvRXN+bUPFLj+TaoF/A6vQecG9r1bZOs8fpdvfgKdfw8LZ3/kvQSieBh1MTDP/zgbpgGc4QsY/8JKaeais/H5eCVHyYs/QpcqAmoXMEz5LnKJxxwcI5LDpjLQ2pxsSJ7C14d3ji+KkpmyOuvVmOHztpbtTrbq3BVA6TMpJ0rYiZ2J/uNe2aoykFEpniMs9o4dy78rats6lhx0uqjToulFUEs0v5KlLPECAXT/vhAhub1qGl0kIc75URoik5qbAh9EMbqHwXfGqDxhrbgFZk0vIX3eOFhFUHCfciQtzVAwRyBi+Dp9EyLNmVFcXf90rNWnTTw7yedaUOjD6KCWIf41EVlj5IZL/xDwm4Ec1nvOYQdsYM1NaQtxP2gA0DXrGdzStxd/PrqYsBzEQ5jYfXeoWB2hKH9qNjdzuP7uIoHirpXN08sB90E1AHBPHkp7YB/O1CwsBV7qbmWGlSnfpHWF4jot/u40AtYHnQ07t7mcF+K+oMfbIsKSf8sqNKLc/BBM8Kf/PLJnJVefhhD9dXKI5HDmmNG9KLz6qr6WZuVFcPfrUDGKFfShMqe8YtKBH7pDRNk80tqWtJVGflEZriX+xvXdGmaPhvD2AFwrQK/WBGuv09DQFhes3gsMCf5GVaylDQGKBYZTqcyjGLoNNGW90nJ3h8xuREsPOW988Fo2KW4llXZTMD6abAhG00fu+69F7RTme1PwJRHL5H6h46DZQ0F3crLsrRq04VCg0rpzl91PG6qkk5TQRkZXRKpYkP/93568j6QN8eNAxxHmbuXfj2j5vPm7+NF46L+598JybW5rywyc3KGJSvOVuPqharOHhNrVVuyaXLQnvN2KxbvCeegAW5H7Mqy4jb1XzpqjEx51Gv7uqCTRfDzg1aA2cR6jcSzgM8nqLrNN5xNAw/aG7wayP+nbmq550mdGIiZVLVfN9KJN00iVTIFdrdncT4QkVr90j8YvsO/YfdmJHm0fOMQSDlvepAlXSxqD41UMVz3OQEeKD4QQkZm56PWtvlIkZGrqmegR0fYwJ+Sym1Ge9rWMo8JOD5LolWotZmGsGqA5qOsv51ZAn6XrAhTFDTejxJ7k+PAe8xfw0mhUosX024cwWj08o+Lmt2JVHKoO8m9gMb62a3JijRTFzKN905XPeUa1UvXN0FnSyz9r7W/FVkZLxiYfsiTnriqN/y7ITtFXRBb6jW92BqoPasrE/VDli/9NqwHsDcKgT8+esVsylOqYasq1cJIUxewsbvM2scHnZoXQF3Wn/WeNRYTVbPBu2WIpdXjdbrFDVpn4KvvUZWAsSVAqGRuKwcf27jwnYhi3tmk3iUSLft7bq6qINqxq/VLN1FVxE7WWDbyXrg6lrPMo0EaxXs9YpNznqxJx0W9+qdNczzPUN77203OrNm5IFZZqqLue5EGQzRt8j5m1CZblXv6sq3iadtbNfHW+mruqaFxIHF7qfv01IBCdXLONyPVm6jtppwCacLBicESqyV9fZPWzixWm7AcTSH9lX9D9gr4m6UznkWZlpKmQpeaoEoplNKUKsNl/q6lpa5OUW3vtvH+p5zLOUAp5QbwLxO17zqrh7pgEk3Hq2ZF8heXJTg1BRS7LKlTJNVQ3mJct1SduX5IPp4TdofRZHH+D750fGLT4Utq+AKf7gkLQx1UTueokur1lLyxDG9NzVtMM19lZzGICrObFKHkANyy4nkCjKRv3IAxaxnyWdX8mRq7tmjtZiSwhuYMofq4a4D1mSiC2AZ7sWoLU8+P4+ULWAnHLf6NBjc9L1ghBjLfdz5D2mHHNTbf1u1oMdhWXr2qDAhEpxSnsoffIVY+1uPtrbYy9vxwm3YftbkHwoHjXOze7o8gc10xqUHSt9eH/RbNtKld9YwXNxl91PbUIqSeqVmZx/pumUotTBmvYY9d7jo1/qhbQDXJElg/gIdOKuy0zh8YePTVyh3Wf4Au1leM+Dn4wac5Ge7yTkSP8p09wDmVCVXNcxRDb+eABRTS1CZNbQYk5kX0wKJ2qt4g6H+oIiyCpowzzny4+QVYZGkHmeau3XeNW9PR2WeX9ym/OFSufM5ypIXhKcRA+mDZ5/RLp3q0H4juJrZk9g8TDSaO2xGPYCzVFy+vTZCObFKnI8TcI/fsw1wwjNHeEU/Bs0NU6btWX1WfLo3vW5R3aoqMb68Ocsk0i5z4WRJ8YYut8NVdO3gS2KHZ/TBbSKGSTL+9xw/VS/vRbC7vRxc339z6HbBEjmbocEo6lnE2P0vSptbfgdJw/koSYUfu5wWRLAKgQsWl6um6KpkIdpD1eeMM5hUxvTl16pCNz7ANRFMjtzx9ofNrRvPD2e6+8VInIzn5oQtQFMda4ewk1m5ncTC8D+DHMexh/PtrJZligngvRK2KTo7iql9+vYiu3VRUVTtpP1kP7KTBzYMjWjCOIuLBh2By090g95NRgUu9MZ3lL/d51kWPZnFousCsCT/bcGz0PB2Q23PaeyJDJ/qEtHClpLigm5Pqr47aU+DQbTf4L3TNGxyaa1Asce0j2vCOp6Hp6RyCNTZWIpPfll1qw1x8gXdPtriibABcELDww7y085+r+/HH0vXXgyXRl1qM++lTLvweWRp3jqww13TbG8sF4u6nWGHuvmOmyIBkKppJMIWtKfsHp3COS/9eH9Tnre89IETfReICl85Kqi7aim4DF1MoLuShO/RqPQeriI0g6aoo6FuKOSJK+iGcbIx+xRVIHelO+6Yb81VuYlXTexLd8n4etKvtgHL8cxI4US1LpDKcV0+GlPbn4zmDQcyjyEmG3RhxESnHd9t4TF+fphfLvHNtxQOqAuseKAEx5Cpnma1mpCVbY3FHdNuZMOjZ4JkjuHChkTEhvTV7IMLSln1ZkQhWUGPPyLFVkxN+/MPKR7d8XPDVOMWZ+yJVrugBDSxtUmuqjXz05R30agJlHMJsGC5Ta5/9yvzO8KEye4dG8QwHjqbPOKdYzm30mCruAEduh/bGd+n4hSvo7jYAOfqB8/AE1dY1Yi67Uu0cJtWrsrSffcDa/4WwSFVoHDk3I+VQ4mbTVVShkv97C57fmRnIW04JgsTbGef2XN2iI1OP39rP3GvZiKX0aQaCH1NSCqkkoDSRjvyVGc458qj+2brH90nmR7UXdxuU7SPAo0wOQpEaWfqwj6C+AQ2WYr5Bk9LFLOp2HRp/0ysxKG9j7/BPS1mXdeHpy1o2v5pUTI6J5QI9KR1fROsUk7sreA38u2GsEUybNPkH17XwgOtvXSL8Eal3fd0n2kf8vRLnPa7jvVY/3wbypQ/2anJuzBgajybfFAXPsfKd1XzRrylE0T+46MDR6m31ysWhWLu9Cq37WTVHI+ZWp7yePwdSBRkbgRczomJk7F/rYWhOkahlrEQalYVnZmJtpMOSNF8fg1C+wpFGbBqm1U5/0zY6fsfntBUS7wUSVaODWoLrJ0UPz0eD4qAge+2z/6QLFCxXKqGDSsHR58svJrhc6PsuZ92QBM1ugxBwFMEXjymfUXiPa69eVvBkuGM/CLnXIeHH3MBJH0f96mIfQtEyRs7kG/QyTCAujOWeC/CNavLtPFfK3v/e/mYiu98tTQ1cBh9PfnpW9Dt8AQH4YNH8LNAxQDbb3kuyUr3MDoGt7L/c7UntUySPdtggnervJ3NWjeEp6vAvbEjzrFMEVW3RDmzLTXPFju+ja7Y8WGA4MuLxoPCBeyvZZefiIyjUjmjaZxm84fw3g310666yutWkqDb0nWoj+mYkwf1gUV7mfho/Ki0eET9R5y2MpZ/1q6ZA1rexJUJj328ZTZuj3Xzdffbs0KtegROhv/ao4XBQ6pC92lfbIcBl3f45E9efpJfvKs3cSIb2I2WgGuSeQzuBZUeTQHwh6L/TGhYbmQKHvnB14VOaAi83KZsNKPrIgWGZ0bJ/JazKrsRKusHcrmd85bwUWsXHB1N5+dYXUNop9k4T6RVE14LPvEhHVOAUjLCtPGhrfwaXz0cubS3sitF9aFSY0ePCf2ei2SNmiweewOtTX+g6Os/b4uePmB4vQZ+FvESEDlW47tELuxJ+3J6OQamyGq92rmfsiRnbyibZ59xUJt3OlHSxehVxYxWTr0xZ9QR3lcyzbZXNsTSn131MWMDu51eeLht0C4wWSckVny4ykGZ3biMxfzd7SPUaVSA3+r2FqVBNokvUs5TgRHNMiZqNK95ODESY9qIifCSZCJDRxbghAtOoJv4vVbXPuwouZ+6TH6FmnI4bgHhfx4ZsidvGjoZls4BWQv/mlQr4Hqcv8uefn+XWBg2yupgKxO1F5v3wrRX7YkljT2eZbzxkpzpZXPf5FRUyw3P3MYJ+4GKURL3WPSq+B7RmR6/R0Iy0ydfPc1mkBQ/NTbsMpQ9m3rOWhHHMv2Lkot6fZUkCfljQ68mukAzTp0q6F/Q3queXUFIRtjGgu7Jg6fNsR+SQZLBtgyY8kNkMjDNlApkzsx/ZAB1QyKV8zujYk6Wnc3n+cGWmEUfcpWoXfb//I+e/p45s+xf32pZraIFyQeokv3/yH86zrFR6zqD+datX0gHnjg5T7/noY1aANNmKg+x921m+1+x/Pwg7k++a9+3MrRgnOeuGZH/aTfMVgmcUbAMe+2R3xMs48fPK6qNu74oEGyYHw6IKFo1auvsUy3mM7+QomR51FDlItA2gDxGJYNohaRRaoD0vvClXTjrvtL/uH8oCLO7LTyT9KbnvZ7ua8c2760Vmw+l/hdQSwMEFAACAAgArE2KSzeoczFKAAAAawAAABsAAAB1bml2ZXJzYWwvdW5pdmVyc2FsLnBuZy54bWyzsa/IzVEoSy0qzszPs1Uy1DNQsrfj5bIpKEoty0wtV6gAigEFIUBJoRLINUJwyzNTSjJAKizNEIIZqZnpGSW2ShaW5nBBfaCZAFBLAQIAABQAAgAIAKxNikvs4mgQiQQAADASAAAdAAAAAAAAAAEAAAAAAAAAAAB1bml2ZXJzYWwvY29tbW9uX21lc3NhZ2VzLmxuZ1BLAQIAABQAAgAIAKxNiktN8AC3sQMAADkPAAAnAAAAAAAAAAEAAAAAAMQEAAB1bml2ZXJzYWwvZmxhc2hfcHVibGlzaGluZ19zZXR0aW5ncy54bWxQSwECAAAUAAIACACsTYpLOAFxQrQCAABUCgAAIQAAAAAAAAABAAAAAAC6CAAAdW5pdmVyc2FsL2ZsYXNoX3NraW5fc2V0dGluZ3MueG1sUEsBAgAAFAACAAgArE2KSzg/xxyEAwAASg4AACYAAAAAAAAAAQAAAAAArQsAAHVuaXZlcnNhbC9odG1sX3B1Ymxpc2hpbmdfc2V0dGluZ3MueG1sUEsBAgAAFAACAAgArE2KS9Ca6ouXAQAAHgYAAB8AAAAAAAAAAQAAAAAAdQ8AAHVuaXZlcnNhbC9odG1sX3NraW5fc2V0dGluZ3MuanNQSwECAAAUAAIACACsTYpLPTwv0cEAAADlAQAAGgAAAAAAAAABAAAAAABJEQAAdW5pdmVyc2FsL2kxOG5fcHJlc2V0cy54bWxQSwECAAAUAAIACACsTYpL2ZyjN3QAAAB0AAAAHAAAAAAAAAABAAAAAABCEgAAdW5pdmVyc2FsL2xvY2FsX3NldHRpbmdzLnhtbFBLAQIAABQAAgAIAESUV0cjtE77+wIAALAIAAAUAAAAAAAAAAEAAAAAAPASAAB1bml2ZXJzYWwvcGxheWVyLnhtbFBLAQIAABQAAgAIAKxNiktfiFvqaggAAJEgAAApAAAAAAAAAAEAAAAAAB0WAAB1bml2ZXJzYWwvc2tpbl9jdXN0b21pemF0aW9uX3NldHRpbmdzLnhtbFBLAQIAABQAAgAIAKxNikvvX7aBDxYAAEh1AAAXAAAAAAAAAAAAAAAAAM4eAAB1bml2ZXJzYWwvdW5pdmVyc2FsLnBuZ1BLAQIAABQAAgAIAKxNiks3qHMxSgAAAGsAAAAbAAAAAAAAAAEAAAAAABI1AAB1bml2ZXJzYWwvdW5pdmVyc2FsLnBuZy54bWxQSwUGAAAAAAsACwBJAwAAlTUAAAAA"/>
  <p:tag name="ISPRING_PRESENTATION_TITLE" val="简约框答辩论文学院通用模板"/>
</p:tagLst>
</file>

<file path=ppt/tags/tag2.xml><?xml version="1.0" encoding="utf-8"?>
<p:tagLst xmlns:p="http://schemas.openxmlformats.org/presentationml/2006/main">
  <p:tag name="PA" val="v3.0.1"/>
</p:tagLst>
</file>

<file path=ppt/tags/tag3.xml><?xml version="1.0" encoding="utf-8"?>
<p:tagLst xmlns:p="http://schemas.openxmlformats.org/presentationml/2006/main">
  <p:tag name="PA" val="v3.0.1"/>
</p:tagLst>
</file>

<file path=ppt/tags/tag4.xml><?xml version="1.0" encoding="utf-8"?>
<p:tagLst xmlns:p="http://schemas.openxmlformats.org/presentationml/2006/main">
  <p:tag name="PA" val="v3.0.1"/>
</p:tagLst>
</file>

<file path=ppt/tags/tag5.xml><?xml version="1.0" encoding="utf-8"?>
<p:tagLst xmlns:p="http://schemas.openxmlformats.org/presentationml/2006/main">
  <p:tag name="PA" val="v3.0.1"/>
</p:tagLst>
</file>

<file path=ppt/tags/tag6.xml><?xml version="1.0" encoding="utf-8"?>
<p:tagLst xmlns:p="http://schemas.openxmlformats.org/presentationml/2006/main">
  <p:tag name="PA" val="v3.0.1"/>
</p:tagLst>
</file>

<file path=ppt/tags/tag7.xml><?xml version="1.0" encoding="utf-8"?>
<p:tagLst xmlns:p="http://schemas.openxmlformats.org/presentationml/2006/main">
  <p:tag name="PA" val="v3.0.1"/>
</p:tagLst>
</file>

<file path=ppt/tags/tag8.xml><?xml version="1.0" encoding="utf-8"?>
<p:tagLst xmlns:p="http://schemas.openxmlformats.org/presentationml/2006/main">
  <p:tag name="PA" val="v3.0.1"/>
</p:tagLst>
</file>

<file path=ppt/tags/tag9.xml><?xml version="1.0" encoding="utf-8"?>
<p:tagLst xmlns:p="http://schemas.openxmlformats.org/presentationml/2006/main">
  <p:tag name="PA" val="v3.0.1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7342</Words>
  <Application>WPS 演示</Application>
  <PresentationFormat>自定义</PresentationFormat>
  <Paragraphs>265</Paragraphs>
  <Slides>22</Slides>
  <Notes>22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40" baseType="lpstr">
      <vt:lpstr>Arial</vt:lpstr>
      <vt:lpstr>宋体</vt:lpstr>
      <vt:lpstr>Wingdings</vt:lpstr>
      <vt:lpstr>Calibri</vt:lpstr>
      <vt:lpstr>汉仪良品线简</vt:lpstr>
      <vt:lpstr>全字库正楷体</vt:lpstr>
      <vt:lpstr>Impact</vt:lpstr>
      <vt:lpstr>Cooper Std Black</vt:lpstr>
      <vt:lpstr>Segoe Print</vt:lpstr>
      <vt:lpstr>楷体</vt:lpstr>
      <vt:lpstr>微软雅黑</vt:lpstr>
      <vt:lpstr>Arial Unicode MS</vt:lpstr>
      <vt:lpstr>等线 Light</vt:lpstr>
      <vt:lpstr>等线</vt:lpstr>
      <vt:lpstr>Castellar</vt:lpstr>
      <vt:lpstr>Open Sans</vt:lpstr>
      <vt:lpstr>Arial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第一PPT，www.1ppt.com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开题报告</dc:title>
  <dc:creator>第一PPT</dc:creator>
  <cp:keywords>www.1ppt.com</cp:keywords>
  <dc:description>www.1ppt.com</dc:description>
  <cp:lastModifiedBy>Administrator</cp:lastModifiedBy>
  <cp:revision>16</cp:revision>
  <dcterms:created xsi:type="dcterms:W3CDTF">2017-09-25T03:53:00Z</dcterms:created>
  <dcterms:modified xsi:type="dcterms:W3CDTF">2020-04-28T07:43:44Z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2052-11.1.0.9662</vt:lpwstr>
  </property>
</Properties>
</file>