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311" r:id="rId4"/>
    <p:sldId id="313" r:id="rId6"/>
    <p:sldId id="312" r:id="rId7"/>
    <p:sldId id="364" r:id="rId8"/>
    <p:sldId id="259" r:id="rId9"/>
    <p:sldId id="363" r:id="rId10"/>
    <p:sldId id="256" r:id="rId11"/>
    <p:sldId id="257" r:id="rId12"/>
    <p:sldId id="258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365" r:id="rId24"/>
    <p:sldId id="366" r:id="rId25"/>
    <p:sldId id="270" r:id="rId26"/>
    <p:sldId id="271" r:id="rId27"/>
    <p:sldId id="272" r:id="rId28"/>
    <p:sldId id="273" r:id="rId29"/>
    <p:sldId id="274" r:id="rId30"/>
    <p:sldId id="275" r:id="rId31"/>
    <p:sldId id="277" r:id="rId32"/>
    <p:sldId id="276" r:id="rId33"/>
    <p:sldId id="278" r:id="rId34"/>
    <p:sldId id="367" r:id="rId35"/>
    <p:sldId id="290" r:id="rId36"/>
    <p:sldId id="292" r:id="rId37"/>
    <p:sldId id="294" r:id="rId38"/>
    <p:sldId id="295" r:id="rId39"/>
    <p:sldId id="296" r:id="rId40"/>
    <p:sldId id="300" r:id="rId41"/>
    <p:sldId id="373" r:id="rId42"/>
  </p:sldIdLst>
  <p:sldSz cx="12192000" cy="6858000"/>
  <p:notesSz cx="6858000" cy="9144000"/>
  <p:custDataLst>
    <p:tags r:id="rId4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63" autoAdjust="0"/>
    <p:restoredTop sz="94660"/>
  </p:normalViewPr>
  <p:slideViewPr>
    <p:cSldViewPr snapToGrid="0" showGuides="1">
      <p:cViewPr varScale="1">
        <p:scale>
          <a:sx n="68" d="100"/>
          <a:sy n="68" d="100"/>
        </p:scale>
        <p:origin x="103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6" Type="http://schemas.openxmlformats.org/officeDocument/2006/relationships/tags" Target="tags/tag35.xml"/><Relationship Id="rId45" Type="http://schemas.openxmlformats.org/officeDocument/2006/relationships/tableStyles" Target="tableStyles.xml"/><Relationship Id="rId44" Type="http://schemas.openxmlformats.org/officeDocument/2006/relationships/viewProps" Target="viewProps.xml"/><Relationship Id="rId43" Type="http://schemas.openxmlformats.org/officeDocument/2006/relationships/presProps" Target="presProps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altLang="zh-CN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altLang="zh-CN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altLang="zh-CN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F04CF-D193-4465-BF1E-5A41204267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altLang="zh-CN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altLang="zh-CN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altLang="zh-CN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F04CF-D193-4465-BF1E-5A41204267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altLang="zh-CN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altLang="zh-CN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altLang="zh-CN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F04CF-D193-4465-BF1E-5A41204267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064000" y="441961"/>
            <a:ext cx="4368800" cy="3083564"/>
          </a:xfrm>
          <a:custGeom>
            <a:avLst/>
            <a:gdLst/>
            <a:ahLst/>
            <a:cxnLst/>
            <a:rect l="l" t="t" r="r" b="b"/>
            <a:pathLst>
              <a:path w="3276600" h="3124200">
                <a:moveTo>
                  <a:pt x="3028950" y="0"/>
                </a:moveTo>
                <a:cubicBezTo>
                  <a:pt x="3165723" y="0"/>
                  <a:pt x="3276600" y="110877"/>
                  <a:pt x="3276600" y="247650"/>
                </a:cubicBezTo>
                <a:lnTo>
                  <a:pt x="3276600" y="2876550"/>
                </a:lnTo>
                <a:cubicBezTo>
                  <a:pt x="3276600" y="3013323"/>
                  <a:pt x="3165723" y="3124200"/>
                  <a:pt x="3028950" y="3124200"/>
                </a:cubicBezTo>
                <a:cubicBezTo>
                  <a:pt x="2892177" y="3124200"/>
                  <a:pt x="2781300" y="3013323"/>
                  <a:pt x="2781300" y="2876550"/>
                </a:cubicBezTo>
                <a:lnTo>
                  <a:pt x="2781300" y="247650"/>
                </a:lnTo>
                <a:cubicBezTo>
                  <a:pt x="2781300" y="110877"/>
                  <a:pt x="2892177" y="0"/>
                  <a:pt x="3028950" y="0"/>
                </a:cubicBezTo>
                <a:close/>
                <a:moveTo>
                  <a:pt x="2317750" y="0"/>
                </a:moveTo>
                <a:cubicBezTo>
                  <a:pt x="2454523" y="0"/>
                  <a:pt x="2565400" y="110877"/>
                  <a:pt x="2565400" y="247650"/>
                </a:cubicBezTo>
                <a:lnTo>
                  <a:pt x="2565400" y="2876550"/>
                </a:lnTo>
                <a:cubicBezTo>
                  <a:pt x="2565400" y="3013323"/>
                  <a:pt x="2454523" y="3124200"/>
                  <a:pt x="2317750" y="3124200"/>
                </a:cubicBezTo>
                <a:cubicBezTo>
                  <a:pt x="2180977" y="3124200"/>
                  <a:pt x="2070100" y="3013323"/>
                  <a:pt x="2070100" y="2876550"/>
                </a:cubicBezTo>
                <a:lnTo>
                  <a:pt x="2070100" y="247650"/>
                </a:lnTo>
                <a:cubicBezTo>
                  <a:pt x="2070100" y="110877"/>
                  <a:pt x="2180977" y="0"/>
                  <a:pt x="2317750" y="0"/>
                </a:cubicBezTo>
                <a:close/>
                <a:moveTo>
                  <a:pt x="1606550" y="0"/>
                </a:moveTo>
                <a:cubicBezTo>
                  <a:pt x="1743323" y="0"/>
                  <a:pt x="1854200" y="110877"/>
                  <a:pt x="1854200" y="247650"/>
                </a:cubicBezTo>
                <a:lnTo>
                  <a:pt x="1854200" y="2876550"/>
                </a:lnTo>
                <a:cubicBezTo>
                  <a:pt x="1854200" y="3013323"/>
                  <a:pt x="1743323" y="3124200"/>
                  <a:pt x="1606550" y="3124200"/>
                </a:cubicBezTo>
                <a:cubicBezTo>
                  <a:pt x="1469777" y="3124200"/>
                  <a:pt x="1358900" y="3013323"/>
                  <a:pt x="1358900" y="2876550"/>
                </a:cubicBezTo>
                <a:lnTo>
                  <a:pt x="1358900" y="247650"/>
                </a:lnTo>
                <a:cubicBezTo>
                  <a:pt x="1358900" y="110877"/>
                  <a:pt x="1469777" y="0"/>
                  <a:pt x="1606550" y="0"/>
                </a:cubicBezTo>
                <a:close/>
                <a:moveTo>
                  <a:pt x="958850" y="0"/>
                </a:moveTo>
                <a:cubicBezTo>
                  <a:pt x="1095623" y="0"/>
                  <a:pt x="1206500" y="110877"/>
                  <a:pt x="1206500" y="247650"/>
                </a:cubicBezTo>
                <a:lnTo>
                  <a:pt x="1206500" y="2876550"/>
                </a:lnTo>
                <a:cubicBezTo>
                  <a:pt x="1206500" y="3013323"/>
                  <a:pt x="1095623" y="3124200"/>
                  <a:pt x="958850" y="3124200"/>
                </a:cubicBezTo>
                <a:cubicBezTo>
                  <a:pt x="822077" y="3124200"/>
                  <a:pt x="711200" y="3013323"/>
                  <a:pt x="711200" y="2876550"/>
                </a:cubicBezTo>
                <a:lnTo>
                  <a:pt x="711200" y="247650"/>
                </a:lnTo>
                <a:cubicBezTo>
                  <a:pt x="711200" y="110877"/>
                  <a:pt x="822077" y="0"/>
                  <a:pt x="958850" y="0"/>
                </a:cubicBezTo>
                <a:close/>
                <a:moveTo>
                  <a:pt x="247650" y="0"/>
                </a:moveTo>
                <a:cubicBezTo>
                  <a:pt x="384423" y="0"/>
                  <a:pt x="495300" y="110877"/>
                  <a:pt x="495300" y="247650"/>
                </a:cubicBezTo>
                <a:lnTo>
                  <a:pt x="495300" y="2876550"/>
                </a:lnTo>
                <a:cubicBezTo>
                  <a:pt x="495300" y="3013323"/>
                  <a:pt x="384423" y="3124200"/>
                  <a:pt x="247650" y="3124200"/>
                </a:cubicBezTo>
                <a:cubicBezTo>
                  <a:pt x="110877" y="3124200"/>
                  <a:pt x="0" y="3013323"/>
                  <a:pt x="0" y="2876550"/>
                </a:cubicBezTo>
                <a:lnTo>
                  <a:pt x="0" y="247650"/>
                </a:lnTo>
                <a:cubicBezTo>
                  <a:pt x="0" y="110877"/>
                  <a:pt x="110877" y="0"/>
                  <a:pt x="24765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954706" y="3801452"/>
            <a:ext cx="4511964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20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3954706" y="4385250"/>
            <a:ext cx="45119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Ultimate</a:t>
            </a:r>
            <a:r>
              <a:rPr lang="es-ES_tradnl" dirty="0"/>
              <a:t> </a:t>
            </a:r>
            <a:r>
              <a:rPr lang="es-ES_tradnl" dirty="0" err="1"/>
              <a:t>Powerpoint</a:t>
            </a:r>
            <a:r>
              <a:rPr lang="es-ES_tradnl" dirty="0"/>
              <a:t> </a:t>
            </a:r>
            <a:r>
              <a:rPr lang="es-ES_tradnl" dirty="0" err="1"/>
              <a:t>Template</a:t>
            </a:r>
            <a:endParaRPr lang="es-ES_tradnl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975167" y="4817825"/>
            <a:ext cx="4488039" cy="15368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44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8C08-9E1E-4B9C-A790-7D451DA621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25D-0D19-4179-815C-C8495E36DA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18C08-9E1E-4B9C-A790-7D451DA621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C725D-0D19-4179-815C-C8495E36DA4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18C08-9E1E-4B9C-A790-7D451DA621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C725D-0D19-4179-815C-C8495E36DA4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8.xml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3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30.xml"/><Relationship Id="rId1" Type="http://schemas.openxmlformats.org/officeDocument/2006/relationships/tags" Target="../tags/tag2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直角三角形 11"/>
          <p:cNvSpPr/>
          <p:nvPr/>
        </p:nvSpPr>
        <p:spPr>
          <a:xfrm>
            <a:off x="0" y="-2819400"/>
            <a:ext cx="7137400" cy="9677400"/>
          </a:xfrm>
          <a:prstGeom prst="rtTriangle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100000">
                <a:schemeClr val="bg2">
                  <a:lumMod val="10000"/>
                  <a:alpha val="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027990" y="2728410"/>
            <a:ext cx="45262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spc="3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在你眼前的是</a:t>
            </a:r>
            <a:endParaRPr lang="zh-CN" altLang="en-US" sz="5400" spc="3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2"/>
          <p:cNvSpPr txBox="1"/>
          <p:nvPr>
            <p:custDataLst>
              <p:tags r:id="rId1"/>
            </p:custDataLst>
          </p:nvPr>
        </p:nvSpPr>
        <p:spPr>
          <a:xfrm>
            <a:off x="5911818" y="3159696"/>
            <a:ext cx="368364" cy="5386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2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现</a:t>
            </a:r>
            <a:endParaRPr lang="zh-CN" altLang="en-US" dirty="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3"/>
          <p:cNvSpPr txBox="1"/>
          <p:nvPr>
            <p:custDataLst>
              <p:tags r:id="rId1"/>
            </p:custDataLst>
          </p:nvPr>
        </p:nvSpPr>
        <p:spPr>
          <a:xfrm>
            <a:off x="5911818" y="3159696"/>
            <a:ext cx="368364" cy="5386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2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</a:t>
            </a:r>
            <a:endParaRPr lang="zh-CN" altLang="en-US" dirty="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5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80000">
                                          <p:val>
                                            <p:strVal val="#ppt_w*0.8"/>
                                          </p:val>
                                        </p:tav>
                                        <p:tav tm="90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5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80000">
                                          <p:val>
                                            <p:strVal val="#ppt_h*0.8"/>
                                          </p:val>
                                        </p:tav>
                                        <p:tav tm="90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4"/>
          <p:cNvSpPr txBox="1"/>
          <p:nvPr>
            <p:custDataLst>
              <p:tags r:id="rId1"/>
            </p:custDataLst>
          </p:nvPr>
        </p:nvSpPr>
        <p:spPr>
          <a:xfrm>
            <a:off x="4581476" y="2727896"/>
            <a:ext cx="2632123" cy="11079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ctr">
              <a:defRPr sz="2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66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开始</a:t>
            </a:r>
            <a:endParaRPr lang="zh-CN" altLang="en-US" sz="6600" dirty="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3" name="PA_文本框 4"/>
          <p:cNvSpPr txBox="1"/>
          <p:nvPr>
            <p:custDataLst>
              <p:tags r:id="rId2"/>
            </p:custDataLst>
          </p:nvPr>
        </p:nvSpPr>
        <p:spPr>
          <a:xfrm>
            <a:off x="4581476" y="2727896"/>
            <a:ext cx="2632123" cy="11079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ctr">
              <a:defRPr sz="2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660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开始</a:t>
            </a:r>
            <a:endParaRPr lang="zh-CN" altLang="en-US" sz="6600" dirty="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6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5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6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88800" y="1588800"/>
                                    </p:animScale>
                                    <p:anim to="" calcmode="lin" valueType="num">
                                      <p:cBhvr>
                                        <p:cTn id="13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3000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5.888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5.888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7"/>
          <p:cNvSpPr txBox="1"/>
          <p:nvPr>
            <p:custDataLst>
              <p:tags r:id="rId1"/>
            </p:custDataLst>
          </p:nvPr>
        </p:nvSpPr>
        <p:spPr>
          <a:xfrm>
            <a:off x="2286000" y="2483322"/>
            <a:ext cx="7620000" cy="12147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73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萌萌哒</a:t>
            </a:r>
            <a:endParaRPr lang="zh-CN" altLang="en-US" sz="7300" dirty="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3" name="PA_文本框 7"/>
          <p:cNvSpPr txBox="1"/>
          <p:nvPr>
            <p:custDataLst>
              <p:tags r:id="rId2"/>
            </p:custDataLst>
          </p:nvPr>
        </p:nvSpPr>
        <p:spPr>
          <a:xfrm>
            <a:off x="2286000" y="2497927"/>
            <a:ext cx="7620000" cy="12147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730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萌萌哒</a:t>
            </a:r>
            <a:endParaRPr lang="zh-CN" altLang="en-US" sz="730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6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5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6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92000" y="192000"/>
                                    </p:animScale>
                                    <p:anim to="" calcmode="lin" valueType="num">
                                      <p:cBhvr>
                                        <p:cTn id="13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3000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9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9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8"/>
          <p:cNvSpPr txBox="1"/>
          <p:nvPr>
            <p:custDataLst>
              <p:tags r:id="rId1"/>
            </p:custDataLst>
          </p:nvPr>
        </p:nvSpPr>
        <p:spPr>
          <a:xfrm>
            <a:off x="1016000" y="2270780"/>
            <a:ext cx="10160000" cy="221488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3800" b="1" dirty="0">
                <a:solidFill>
                  <a:schemeClr val="bg1">
                    <a:lumMod val="6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千小图</a:t>
            </a:r>
            <a:endParaRPr lang="zh-CN" altLang="en-US" sz="13800" b="1" dirty="0">
              <a:solidFill>
                <a:schemeClr val="bg1">
                  <a:lumMod val="65000"/>
                </a:schemeClr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9"/>
          <p:cNvSpPr txBox="1"/>
          <p:nvPr>
            <p:custDataLst>
              <p:tags r:id="rId1"/>
            </p:custDataLst>
          </p:nvPr>
        </p:nvSpPr>
        <p:spPr>
          <a:xfrm>
            <a:off x="2286000" y="3005807"/>
            <a:ext cx="7620000" cy="8451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4900" dirty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又陪大家</a:t>
            </a:r>
            <a:endParaRPr lang="zh-CN" altLang="en-US" sz="4900" dirty="0">
              <a:solidFill>
                <a:srgbClr val="000000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11"/>
          <p:cNvSpPr txBox="1"/>
          <p:nvPr>
            <p:custDataLst>
              <p:tags r:id="rId1"/>
            </p:custDataLst>
          </p:nvPr>
        </p:nvSpPr>
        <p:spPr>
          <a:xfrm>
            <a:off x="2490659" y="2836530"/>
            <a:ext cx="7210683" cy="118364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ctr">
              <a:defRPr sz="63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71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过了一年</a:t>
            </a:r>
            <a:endParaRPr lang="zh-CN" altLang="en-US" sz="7100" dirty="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12"/>
          <p:cNvSpPr txBox="1"/>
          <p:nvPr>
            <p:custDataLst>
              <p:tags r:id="rId1"/>
            </p:custDataLst>
          </p:nvPr>
        </p:nvSpPr>
        <p:spPr>
          <a:xfrm>
            <a:off x="3291191" y="2836530"/>
            <a:ext cx="5609618" cy="118364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ctr">
              <a:defRPr sz="63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71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如果</a:t>
            </a:r>
            <a:endParaRPr lang="zh-CN" altLang="en-US" sz="7100" dirty="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13"/>
          <p:cNvSpPr txBox="1"/>
          <p:nvPr>
            <p:custDataLst>
              <p:tags r:id="rId1"/>
            </p:custDataLst>
          </p:nvPr>
        </p:nvSpPr>
        <p:spPr>
          <a:xfrm>
            <a:off x="0" y="3113529"/>
            <a:ext cx="12192000" cy="6299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3500" dirty="0">
                <a:solidFill>
                  <a:srgbClr val="FFFFFF"/>
                </a:solidFill>
                <a:latin typeface="Century Gothic" panose="020B0502020202020204" pitchFamily="34" charset="0"/>
                <a:ea typeface="时尚中黑简体" panose="01010104010101010101" pitchFamily="2" charset="-122"/>
              </a:rPr>
              <a:t>你想</a:t>
            </a:r>
            <a:endParaRPr lang="zh-CN" altLang="en-US" sz="3500" dirty="0">
              <a:solidFill>
                <a:srgbClr val="FFFFFF"/>
              </a:solidFill>
              <a:latin typeface="Century Gothic" panose="020B0502020202020204" pitchFamily="34" charset="0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14"/>
          <p:cNvSpPr txBox="1"/>
          <p:nvPr>
            <p:custDataLst>
              <p:tags r:id="rId1"/>
            </p:custDataLst>
          </p:nvPr>
        </p:nvSpPr>
        <p:spPr>
          <a:xfrm>
            <a:off x="-321945" y="2722181"/>
            <a:ext cx="12192000" cy="13220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altLang="zh-CN" sz="80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GET</a:t>
            </a:r>
            <a:r>
              <a:rPr lang="en-US" altLang="zh-CN" sz="29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  </a:t>
            </a:r>
            <a:r>
              <a:rPr lang="zh-CN" altLang="en-US" sz="29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更多</a:t>
            </a:r>
            <a:endParaRPr lang="zh-CN" altLang="en-US" sz="2900" dirty="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008835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2"/>
                                          </p:val>
                                        </p:tav>
                                      </p:tavLst>
                                    </p:anim>
                                    <p:anim to="" calcmode="discrete" valueType="num">
                                      <p:cBhvr>
                                        <p:cTn id="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visible"/>
                                          </p:val>
                                        </p:tav>
                                        <p:tav tm="30000">
                                          <p:val>
                                            <p:strVal val="visible"/>
                                          </p:val>
                                        </p:tav>
                                        <p:tav tm="100000">
                                          <p:val>
                                            <p:strVal val="hidden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直角三角形 11"/>
          <p:cNvSpPr/>
          <p:nvPr/>
        </p:nvSpPr>
        <p:spPr>
          <a:xfrm>
            <a:off x="0" y="-2819400"/>
            <a:ext cx="7137400" cy="9677400"/>
          </a:xfrm>
          <a:prstGeom prst="rtTriangle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100000">
                <a:schemeClr val="bg2">
                  <a:lumMod val="10000"/>
                  <a:alpha val="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169595" y="2705550"/>
            <a:ext cx="4526280" cy="175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5400" spc="3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在你眼前的是</a:t>
            </a:r>
            <a:endParaRPr lang="zh-CN" altLang="en-US" sz="5400" spc="3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5400" spc="3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精品下载网</a:t>
            </a:r>
            <a:endParaRPr lang="zh-CN" altLang="en-US" sz="5400" spc="3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 descr="e7d195523061f1c06526803b853d33da37c806682655e537E2A928F3AEA1D11B2C74CA1ADE48C493B3BE6AAFC7DC1413F1D3DE5144BCB5B8EB55459D8BD2DD86CA978BCF0EF961A7AF6DF4AA15BE19273A7767C9D8148EDCB65E3ABC885E8BEB00BE0634E52F77572B69DF3A7E39B83283226ADE045EC79BCB399D0502F21D2ECAA3BDAAFC447397"/>
          <p:cNvSpPr/>
          <p:nvPr/>
        </p:nvSpPr>
        <p:spPr>
          <a:xfrm>
            <a:off x="3486000" y="819000"/>
            <a:ext cx="5220000" cy="5220000"/>
          </a:xfrm>
          <a:prstGeom prst="ellipse">
            <a:avLst/>
          </a:prstGeom>
          <a:blipFill dpi="0" rotWithShape="1">
            <a:blip r:embed="rId1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charset="0"/>
              <a:ea typeface="微软雅黑" panose="020B0503020204020204" pitchFamily="34" charset="-122"/>
              <a:sym typeface="Calibri" panose="020F0502020204030204" charset="0"/>
            </a:endParaRPr>
          </a:p>
        </p:txBody>
      </p:sp>
      <p:sp>
        <p:nvSpPr>
          <p:cNvPr id="5" name="同心圆 4" descr="e7d195523061f1c06526803b853d33da37c806682655e537E2A928F3AEA1D11B2C74CA1ADE48C493B3BE6AAFC7DC1413F1D3DE5144BCB5B8EB55459D8BD2DD86CA978BCF0EF961A7AF6DF4AA15BE19273A7767C9D8148EDCB65E3ABC885E8BEB00BE0634E52F77572B69DF3A7E39B83283226ADE045EC79BCB399D0502F21D2ECAA3BDAAFC447397"/>
          <p:cNvSpPr/>
          <p:nvPr/>
        </p:nvSpPr>
        <p:spPr>
          <a:xfrm>
            <a:off x="904875" y="-1762125"/>
            <a:ext cx="10382250" cy="10382250"/>
          </a:xfrm>
          <a:prstGeom prst="donut">
            <a:avLst>
              <a:gd name="adj" fmla="val 27845"/>
            </a:avLst>
          </a:prstGeom>
          <a:blipFill dpi="0" rotWithShape="1">
            <a:blip r:embed="rId1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charset="0"/>
              <a:ea typeface="微软雅黑" panose="020B0503020204020204" pitchFamily="34" charset="-122"/>
              <a:sym typeface="Calibri" panose="020F0502020204030204" charset="0"/>
            </a:endParaRPr>
          </a:p>
        </p:txBody>
      </p:sp>
      <p:sp>
        <p:nvSpPr>
          <p:cNvPr id="6" name="同心圆 5" descr="e7d195523061f1c06526803b853d33da37c806682655e537E2A928F3AEA1D11B2C74CA1ADE48C493B3BE6AAFC7DC1413F1D3DE5144BCB5B8EB55459D8BD2DD86CA978BCF0EF961A7AF6DF4AA15BE19273A7767C9D8148EDCB65E3ABC885E8BEB00BE0634E52F77572B69DF3A7E39B83283226ADE045EC79BCB399D0502F21D2ECAA3BDAAFC447397"/>
          <p:cNvSpPr/>
          <p:nvPr/>
        </p:nvSpPr>
        <p:spPr>
          <a:xfrm>
            <a:off x="-1104000" y="-3753000"/>
            <a:ext cx="14400000" cy="14364000"/>
          </a:xfrm>
          <a:prstGeom prst="donut">
            <a:avLst>
              <a:gd name="adj" fmla="val 14457"/>
            </a:avLst>
          </a:prstGeom>
          <a:blipFill dpi="0" rotWithShape="1">
            <a:blip r:embed="rId1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charset="0"/>
              <a:ea typeface="微软雅黑" panose="020B0503020204020204" pitchFamily="34" charset="-122"/>
              <a:sym typeface="Calibri" panose="020F0502020204030204" charset="0"/>
            </a:endParaRPr>
          </a:p>
        </p:txBody>
      </p:sp>
      <p:sp>
        <p:nvSpPr>
          <p:cNvPr id="11" name="矩形 10" descr="e7d195523061f1c06526803b853d33da37c806682655e537E2A928F3AEA1D11B2C74CA1ADE48C493B3BE6AAFC7DC1413F1D3DE5144BCB5B8EB55459D8BD2DD86CA978BCF0EF961A7AF6DF4AA15BE19273A7767C9D8148EDCB65E3ABC885E8BEB00BE0634E52F77572B69DF3A7E39B83283226ADE045EC79BCB399D0502F21D2ECAA3BDAAFC447397"/>
          <p:cNvSpPr/>
          <p:nvPr/>
        </p:nvSpPr>
        <p:spPr>
          <a:xfrm>
            <a:off x="0" y="0"/>
            <a:ext cx="12192000" cy="64954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charset="0"/>
              <a:ea typeface="微软雅黑" panose="020B0503020204020204" pitchFamily="34" charset="-122"/>
              <a:sym typeface="Calibri" panose="020F0502020204030204" charset="0"/>
            </a:endParaRPr>
          </a:p>
        </p:txBody>
      </p:sp>
      <p:sp>
        <p:nvSpPr>
          <p:cNvPr id="12" name="矩形 11" descr="e7d195523061f1c06526803b853d33da37c806682655e537E2A928F3AEA1D11B2C74CA1ADE48C493B3BE6AAFC7DC1413F1D3DE5144BCB5B8EB55459D8BD2DD86CA978BCF0EF961A7AF6DF4AA15BE19273A7767C9D8148EDCB65E3ABC885E8BEB00BE0634E52F77572B69DF3A7E39B83283226ADE045EC79BCB399D0502F21D2ECAA3BDAAFC447397"/>
          <p:cNvSpPr/>
          <p:nvPr/>
        </p:nvSpPr>
        <p:spPr>
          <a:xfrm>
            <a:off x="0" y="6208454"/>
            <a:ext cx="12192000" cy="64954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charset="0"/>
              <a:ea typeface="微软雅黑" panose="020B0503020204020204" pitchFamily="34" charset="-122"/>
              <a:sym typeface="Calibri" panose="020F0502020204030204" charset="0"/>
            </a:endParaRPr>
          </a:p>
        </p:txBody>
      </p:sp>
      <p:sp>
        <p:nvSpPr>
          <p:cNvPr id="7" name="文本框 6" descr="e7d195523061f1c06526803b853d33da37c806682655e537E2A928F3AEA1D11B2C74CA1ADE48C493B3BE6AAFC7DC1413F1D3DE5144BCB5B8EB55459D8BD2DD86CA978BCF0EF961A7AF6DF4AA15BE19273A7767C9D8148EDCB65E3ABC885E8BEB00BE0634E52F77572B69DF3A7E39B83283226ADE045EC79BCB399D0502F21D2ECAA3BDAAFC447397"/>
          <p:cNvSpPr txBox="1"/>
          <p:nvPr/>
        </p:nvSpPr>
        <p:spPr>
          <a:xfrm>
            <a:off x="4734567" y="2613392"/>
            <a:ext cx="2722880" cy="1630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0000" b="1" dirty="0">
                <a:solidFill>
                  <a:schemeClr val="bg1"/>
                </a:solidFill>
                <a:latin typeface="Calibri" panose="020F0502020204030204" charset="0"/>
                <a:ea typeface="微软雅黑" panose="020B0503020204020204" pitchFamily="34" charset="-122"/>
                <a:sym typeface="Calibri" panose="020F0502020204030204" charset="0"/>
              </a:rPr>
              <a:t>新潮</a:t>
            </a:r>
            <a:endParaRPr lang="zh-CN" altLang="en-US" sz="10000" b="1" dirty="0">
              <a:solidFill>
                <a:schemeClr val="bg1"/>
              </a:solidFill>
              <a:latin typeface="Calibri" panose="020F0502020204030204" charset="0"/>
              <a:ea typeface="微软雅黑" panose="020B0503020204020204" pitchFamily="34" charset="-122"/>
              <a:sym typeface="Calibri" panose="020F0502020204030204" charset="0"/>
            </a:endParaRPr>
          </a:p>
        </p:txBody>
      </p:sp>
      <p:sp>
        <p:nvSpPr>
          <p:cNvPr id="3" name="e7d195523061f1c0" descr="e7d195523061f1c06526803b853d33da37c806682655e537E2A928F3AEA1D11B2C74CA1ADE48C493B3BE6AAFC7DC1413F1D3DE5144BCB5B8EB55459D8BD2DD86CA978BCF0EF961A7AF6DF4AA15BE19273A7767C9D8148EDCB65E3ABC885E8BEB00BE0634E52F77572B69DF3A7E39B83283226ADE045EC79BCB399D0502F21D2ECAA3BDAAFC447397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 dirty="0">
                <a:latin typeface="Calibri" panose="020F0502020204030204" charset="0"/>
                <a:ea typeface="微软雅黑" panose="020B0503020204020204" pitchFamily="34" charset="-122"/>
                <a:sym typeface="Calibri" panose="020F0502020204030204" charset="0"/>
              </a:rPr>
              <a:t>e7d195523061f1c06526803b853d33da37c806682655e537E2A928F3AEA1D11B2C74CA1ADE48C493B3BE6AAFC7DC1413F1D3DE5144BCB5B8EB55459D8BD2DD86CA978BCF0EF961A7AF6DF4AA15BE19273A7767C9D8148EDCB65E3ABC885E8BEB00BE0634E52F77572B69DF3A7E39B83283226ADE045EC79BCB399D0502F21D2ECAA3BDAAFC447397</a:t>
            </a:r>
            <a:endParaRPr lang="zh-CN" altLang="en-US" sz="100">
              <a:latin typeface="Calibri" panose="020F0502020204030204" charset="0"/>
              <a:ea typeface="微软雅黑" panose="020B0503020204020204" pitchFamily="34" charset="-122"/>
              <a:sym typeface="Calibri" panose="020F05020202040302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"/>
    </mc:Choice>
    <mc:Fallback>
      <p:transition spd="slow" advTm="8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3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6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3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6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600000">
                                      <p:cBhvr>
                                        <p:cTn id="10" dur="1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600000">
                                      <p:cBhvr>
                                        <p:cTn id="12" dur="43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23" presetClass="entr" presetSubtype="288" accel="10000" decel="9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3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6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3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6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18" dur="1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200000">
                                      <p:cBhvr>
                                        <p:cTn id="20" dur="43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3" presetClass="entr" presetSubtype="288" accel="30000" decel="7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3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3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800000">
                                      <p:cBhvr>
                                        <p:cTn id="26" dur="1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28" dur="43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3" presetClass="entr" presetSubtype="3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3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3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" grpId="1" bldLvl="0" animBg="1"/>
      <p:bldP spid="2" grpId="2" bldLvl="0" animBg="1"/>
      <p:bldP spid="5" grpId="0" bldLvl="0" animBg="1"/>
      <p:bldP spid="5" grpId="1" bldLvl="0" animBg="1"/>
      <p:bldP spid="5" grpId="2" bldLvl="0" animBg="1"/>
      <p:bldP spid="6" grpId="0" bldLvl="0" animBg="1"/>
      <p:bldP spid="6" grpId="1" bldLvl="0" animBg="1"/>
      <p:bldP spid="6" grpId="2" bldLvl="0" animBg="1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 descr="e7d195523061f1c06526803b853d33da37c806682655e537E2A928F3AEA1D11B2C74CA1ADE48C493B3BE6AAFC7DC1413F1D3DE5144BCB5B8EB55459D8BD2DD86CA978BCF0EF961A7AF6DF4AA15BE19273A7767C9D8148EDCB65E3ABC885E8BEB00BE0634E52F77572B69DF3A7E39B83283226ADE045EC79BCB399D0502F21D2ECAA3BDAAFC447397"/>
          <p:cNvSpPr/>
          <p:nvPr/>
        </p:nvSpPr>
        <p:spPr>
          <a:xfrm>
            <a:off x="3486000" y="819000"/>
            <a:ext cx="5220000" cy="5220000"/>
          </a:xfrm>
          <a:prstGeom prst="ellipse">
            <a:avLst/>
          </a:prstGeom>
          <a:blipFill dpi="0" rotWithShape="1">
            <a:blip r:embed="rId1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charset="0"/>
              <a:ea typeface="微软雅黑" panose="020B0503020204020204" pitchFamily="34" charset="-122"/>
              <a:sym typeface="Calibri" panose="020F0502020204030204" charset="0"/>
            </a:endParaRPr>
          </a:p>
        </p:txBody>
      </p:sp>
      <p:sp>
        <p:nvSpPr>
          <p:cNvPr id="5" name="同心圆 4" descr="e7d195523061f1c06526803b853d33da37c806682655e537E2A928F3AEA1D11B2C74CA1ADE48C493B3BE6AAFC7DC1413F1D3DE5144BCB5B8EB55459D8BD2DD86CA978BCF0EF961A7AF6DF4AA15BE19273A7767C9D8148EDCB65E3ABC885E8BEB00BE0634E52F77572B69DF3A7E39B83283226ADE045EC79BCB399D0502F21D2ECAA3BDAAFC447397"/>
          <p:cNvSpPr/>
          <p:nvPr/>
        </p:nvSpPr>
        <p:spPr>
          <a:xfrm>
            <a:off x="904875" y="-1762125"/>
            <a:ext cx="10382250" cy="10382250"/>
          </a:xfrm>
          <a:prstGeom prst="donut">
            <a:avLst>
              <a:gd name="adj" fmla="val 27845"/>
            </a:avLst>
          </a:prstGeom>
          <a:blipFill dpi="0" rotWithShape="1">
            <a:blip r:embed="rId1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charset="0"/>
              <a:ea typeface="微软雅黑" panose="020B0503020204020204" pitchFamily="34" charset="-122"/>
              <a:sym typeface="Calibri" panose="020F0502020204030204" charset="0"/>
            </a:endParaRPr>
          </a:p>
        </p:txBody>
      </p:sp>
      <p:sp>
        <p:nvSpPr>
          <p:cNvPr id="6" name="同心圆 5" descr="e7d195523061f1c06526803b853d33da37c806682655e537E2A928F3AEA1D11B2C74CA1ADE48C493B3BE6AAFC7DC1413F1D3DE5144BCB5B8EB55459D8BD2DD86CA978BCF0EF961A7AF6DF4AA15BE19273A7767C9D8148EDCB65E3ABC885E8BEB00BE0634E52F77572B69DF3A7E39B83283226ADE045EC79BCB399D0502F21D2ECAA3BDAAFC447397"/>
          <p:cNvSpPr/>
          <p:nvPr/>
        </p:nvSpPr>
        <p:spPr>
          <a:xfrm>
            <a:off x="-1104000" y="-3753000"/>
            <a:ext cx="14400000" cy="14364000"/>
          </a:xfrm>
          <a:prstGeom prst="donut">
            <a:avLst>
              <a:gd name="adj" fmla="val 14457"/>
            </a:avLst>
          </a:prstGeom>
          <a:blipFill dpi="0" rotWithShape="1">
            <a:blip r:embed="rId1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charset="0"/>
              <a:ea typeface="微软雅黑" panose="020B0503020204020204" pitchFamily="34" charset="-122"/>
              <a:sym typeface="Calibri" panose="020F0502020204030204" charset="0"/>
            </a:endParaRPr>
          </a:p>
        </p:txBody>
      </p:sp>
      <p:sp>
        <p:nvSpPr>
          <p:cNvPr id="11" name="矩形 10" descr="e7d195523061f1c06526803b853d33da37c806682655e537E2A928F3AEA1D11B2C74CA1ADE48C493B3BE6AAFC7DC1413F1D3DE5144BCB5B8EB55459D8BD2DD86CA978BCF0EF961A7AF6DF4AA15BE19273A7767C9D8148EDCB65E3ABC885E8BEB00BE0634E52F77572B69DF3A7E39B83283226ADE045EC79BCB399D0502F21D2ECAA3BDAAFC447397"/>
          <p:cNvSpPr/>
          <p:nvPr/>
        </p:nvSpPr>
        <p:spPr>
          <a:xfrm>
            <a:off x="0" y="0"/>
            <a:ext cx="12192000" cy="64954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charset="0"/>
              <a:ea typeface="微软雅黑" panose="020B0503020204020204" pitchFamily="34" charset="-122"/>
              <a:sym typeface="Calibri" panose="020F0502020204030204" charset="0"/>
            </a:endParaRPr>
          </a:p>
        </p:txBody>
      </p:sp>
      <p:sp>
        <p:nvSpPr>
          <p:cNvPr id="12" name="矩形 11" descr="e7d195523061f1c06526803b853d33da37c806682655e537E2A928F3AEA1D11B2C74CA1ADE48C493B3BE6AAFC7DC1413F1D3DE5144BCB5B8EB55459D8BD2DD86CA978BCF0EF961A7AF6DF4AA15BE19273A7767C9D8148EDCB65E3ABC885E8BEB00BE0634E52F77572B69DF3A7E39B83283226ADE045EC79BCB399D0502F21D2ECAA3BDAAFC447397"/>
          <p:cNvSpPr/>
          <p:nvPr/>
        </p:nvSpPr>
        <p:spPr>
          <a:xfrm>
            <a:off x="0" y="6208454"/>
            <a:ext cx="12192000" cy="64954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charset="0"/>
              <a:ea typeface="微软雅黑" panose="020B0503020204020204" pitchFamily="34" charset="-122"/>
              <a:sym typeface="Calibri" panose="020F0502020204030204" charset="0"/>
            </a:endParaRPr>
          </a:p>
        </p:txBody>
      </p:sp>
      <p:sp>
        <p:nvSpPr>
          <p:cNvPr id="8" name="文本框 7" descr="e7d195523061f1c06526803b853d33da37c806682655e537E2A928F3AEA1D11B2C74CA1ADE48C493B3BE6AAFC7DC1413F1D3DE5144BCB5B8EB55459D8BD2DD86CA978BCF0EF961A7AF6DF4AA15BE19273A7767C9D8148EDCB65E3ABC885E8BEB00BE0634E52F77572B69DF3A7E39B83283226ADE045EC79BCB399D0502F21D2ECAA3BDAAFC447397"/>
          <p:cNvSpPr txBox="1"/>
          <p:nvPr/>
        </p:nvSpPr>
        <p:spPr>
          <a:xfrm>
            <a:off x="3718569" y="2613392"/>
            <a:ext cx="4754880" cy="1938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0" b="1" dirty="0">
                <a:solidFill>
                  <a:schemeClr val="bg1"/>
                </a:solidFill>
                <a:latin typeface="Calibri" panose="020F0502020204030204" charset="0"/>
                <a:ea typeface="微软雅黑" panose="020B0503020204020204" pitchFamily="34" charset="-122"/>
                <a:sym typeface="Calibri" panose="020F0502020204030204" charset="0"/>
              </a:rPr>
              <a:t>有美感</a:t>
            </a:r>
            <a:endParaRPr lang="zh-CN" altLang="en-US" sz="12000" b="1" dirty="0">
              <a:solidFill>
                <a:schemeClr val="bg1"/>
              </a:solidFill>
              <a:latin typeface="Calibri" panose="020F0502020204030204" charset="0"/>
              <a:ea typeface="微软雅黑" panose="020B0503020204020204" pitchFamily="34" charset="-122"/>
              <a:sym typeface="Calibri" panose="020F0502020204030204" charset="0"/>
            </a:endParaRPr>
          </a:p>
        </p:txBody>
      </p:sp>
      <p:sp>
        <p:nvSpPr>
          <p:cNvPr id="3" name="e7d195523061f1c0" descr="e7d195523061f1c06526803b853d33da37c806682655e537E2A928F3AEA1D11B2C74CA1ADE48C493B3BE6AAFC7DC1413F1D3DE5144BCB5B8EB55459D8BD2DD86CA978BCF0EF961A7AF6DF4AA15BE19273A7767C9D8148EDCB65E3ABC885E8BEB00BE0634E52F77572B69DF3A7E39B83283226ADE045EC79BCB399D0502F21D2ECAA3BDAAFC447397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 dirty="0">
                <a:latin typeface="Calibri" panose="020F0502020204030204" charset="0"/>
                <a:ea typeface="微软雅黑" panose="020B0503020204020204" pitchFamily="34" charset="-122"/>
                <a:sym typeface="Calibri" panose="020F0502020204030204" charset="0"/>
              </a:rPr>
              <a:t>e7d195523061f1c06526803b853d33da37c806682655e537E2A928F3AEA1D11B2C74CA1ADE48C493B3BE6AAFC7DC1413F1D3DE5144BCB5B8EB55459D8BD2DD86CA978BCF0EF961A7AF6DF4AA15BE19273A7767C9D8148EDCB65E3ABC885E8BEB00BE0634E52F77572B69DF3A7E39B83283226ADE045EC79BCB399D0502F21D2ECAA3BDAAFC447397</a:t>
            </a:r>
            <a:endParaRPr lang="zh-CN" altLang="en-US" sz="100">
              <a:latin typeface="Calibri" panose="020F0502020204030204" charset="0"/>
              <a:ea typeface="微软雅黑" panose="020B0503020204020204" pitchFamily="34" charset="-122"/>
              <a:sym typeface="Calibri" panose="020F05020202040302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"/>
    </mc:Choice>
    <mc:Fallback>
      <p:transition spd="slow" advTm="8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6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6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600000">
                                      <p:cBhvr>
                                        <p:cTn id="10" dur="1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600000">
                                      <p:cBhvr>
                                        <p:cTn id="12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23" presetClass="entr" presetSubtype="288" accel="10000" decel="9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6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6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18" dur="1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200000">
                                      <p:cBhvr>
                                        <p:cTn id="20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3" presetClass="entr" presetSubtype="288" accel="30000" decel="7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800000">
                                      <p:cBhvr>
                                        <p:cTn id="26" dur="1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2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3" presetClass="entr" presetSubtype="3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" grpId="1" bldLvl="0" animBg="1"/>
      <p:bldP spid="2" grpId="2" bldLvl="0" animBg="1"/>
      <p:bldP spid="5" grpId="0" bldLvl="0" animBg="1"/>
      <p:bldP spid="5" grpId="1" bldLvl="0" animBg="1"/>
      <p:bldP spid="5" grpId="2" bldLvl="0" animBg="1"/>
      <p:bldP spid="6" grpId="0" bldLvl="0" animBg="1"/>
      <p:bldP spid="6" grpId="1" bldLvl="0" animBg="1"/>
      <p:bldP spid="6" grpId="2" bldLvl="0" animBg="1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15"/>
          <p:cNvSpPr txBox="1"/>
          <p:nvPr>
            <p:custDataLst>
              <p:tags r:id="rId1"/>
            </p:custDataLst>
          </p:nvPr>
        </p:nvSpPr>
        <p:spPr>
          <a:xfrm>
            <a:off x="0" y="3121223"/>
            <a:ext cx="12192000" cy="9220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5400" dirty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的</a:t>
            </a:r>
            <a:endParaRPr lang="zh-CN" altLang="en-US" sz="5400" dirty="0">
              <a:solidFill>
                <a:srgbClr val="000000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17"/>
          <p:cNvSpPr txBox="1"/>
          <p:nvPr>
            <p:custDataLst>
              <p:tags r:id="rId1"/>
            </p:custDataLst>
          </p:nvPr>
        </p:nvSpPr>
        <p:spPr>
          <a:xfrm>
            <a:off x="5245036" y="2744197"/>
            <a:ext cx="1701928" cy="136842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67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83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素</a:t>
            </a:r>
            <a:endParaRPr lang="zh-CN" altLang="en-US" sz="8300" dirty="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18"/>
          <p:cNvSpPr txBox="1"/>
          <p:nvPr>
            <p:custDataLst>
              <p:tags r:id="rId1"/>
            </p:custDataLst>
          </p:nvPr>
        </p:nvSpPr>
        <p:spPr>
          <a:xfrm>
            <a:off x="5245036" y="2744197"/>
            <a:ext cx="1701928" cy="136842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67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83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才</a:t>
            </a:r>
            <a:endParaRPr lang="zh-CN" altLang="en-US" sz="83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8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repeatCount="3000" dur="3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75000">
                                          <p:val>
                                            <p:strVal val="#ppt_y-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19"/>
          <p:cNvSpPr txBox="1"/>
          <p:nvPr>
            <p:custDataLst>
              <p:tags r:id="rId1"/>
            </p:custDataLst>
          </p:nvPr>
        </p:nvSpPr>
        <p:spPr>
          <a:xfrm>
            <a:off x="3963035" y="2656840"/>
            <a:ext cx="4499610" cy="136842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ctr">
              <a:defRPr sz="67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83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想成为</a:t>
            </a:r>
            <a:endParaRPr lang="zh-CN" altLang="en-US" sz="8300" dirty="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1609476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2"/>
                                          </p:val>
                                        </p:tav>
                                      </p:tavLst>
                                    </p:anim>
                                    <p:anim to="" calcmode="discrete" valueType="num">
                                      <p:cBhvr>
                                        <p:cTn id="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visible"/>
                                          </p:val>
                                        </p:tav>
                                        <p:tav tm="30000">
                                          <p:val>
                                            <p:strVal val="visible"/>
                                          </p:val>
                                        </p:tav>
                                        <p:tav tm="100000">
                                          <p:val>
                                            <p:strVal val="hidden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20"/>
          <p:cNvSpPr txBox="1"/>
          <p:nvPr>
            <p:custDataLst>
              <p:tags r:id="rId1"/>
            </p:custDataLst>
          </p:nvPr>
        </p:nvSpPr>
        <p:spPr>
          <a:xfrm>
            <a:off x="5245036" y="1467212"/>
            <a:ext cx="1701928" cy="39230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67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83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这条街</a:t>
            </a:r>
            <a:endParaRPr lang="zh-CN" altLang="en-US" sz="8300" dirty="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20"/>
          <p:cNvSpPr txBox="1"/>
          <p:nvPr>
            <p:custDataLst>
              <p:tags r:id="rId1"/>
            </p:custDataLst>
          </p:nvPr>
        </p:nvSpPr>
        <p:spPr>
          <a:xfrm>
            <a:off x="2530475" y="2745105"/>
            <a:ext cx="7297420" cy="136842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ctr">
              <a:defRPr sz="67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830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最靓的仔</a:t>
            </a:r>
            <a:endParaRPr lang="zh-CN" altLang="en-US" sz="830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59637" y="859637"/>
                                    </p:animScale>
                                    <p:anim to="" calcmode="lin" valueType="num">
                                      <p:cBhvr>
                                        <p:cTn id="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2"/>
          <p:cNvSpPr txBox="1"/>
          <p:nvPr>
            <p:custDataLst>
              <p:tags r:id="rId1"/>
            </p:custDataLst>
          </p:nvPr>
        </p:nvSpPr>
        <p:spPr>
          <a:xfrm>
            <a:off x="5603827" y="3144307"/>
            <a:ext cx="984346" cy="56832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3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快来</a:t>
            </a:r>
            <a:endParaRPr lang="zh-CN" altLang="en-US" dirty="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8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repeatCount="3000" dur="3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75000">
                                          <p:val>
                                            <p:strVal val="#ppt_y-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22"/>
          <p:cNvSpPr txBox="1"/>
          <p:nvPr>
            <p:custDataLst>
              <p:tags r:id="rId1"/>
            </p:custDataLst>
          </p:nvPr>
        </p:nvSpPr>
        <p:spPr>
          <a:xfrm>
            <a:off x="3651186" y="2759586"/>
            <a:ext cx="4889628" cy="133794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77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81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贝贝素材网</a:t>
            </a:r>
            <a:endParaRPr lang="zh-CN" altLang="en-US" sz="8100" dirty="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直角三角形 11"/>
          <p:cNvSpPr/>
          <p:nvPr/>
        </p:nvSpPr>
        <p:spPr>
          <a:xfrm>
            <a:off x="0" y="-2819400"/>
            <a:ext cx="7137400" cy="9677400"/>
          </a:xfrm>
          <a:prstGeom prst="rtTriangle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100000">
                <a:schemeClr val="bg2">
                  <a:lumMod val="10000"/>
                  <a:alpha val="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437915" y="2849672"/>
            <a:ext cx="137668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spc="3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是！</a:t>
            </a:r>
            <a:endParaRPr lang="zh-CN" altLang="en-US" sz="4400" spc="3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3"/>
          <p:cNvSpPr txBox="1"/>
          <p:nvPr>
            <p:custDataLst>
              <p:tags r:id="rId1"/>
            </p:custDataLst>
          </p:nvPr>
        </p:nvSpPr>
        <p:spPr>
          <a:xfrm>
            <a:off x="5603827" y="3144307"/>
            <a:ext cx="984346" cy="56832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3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一起</a:t>
            </a:r>
            <a:endParaRPr lang="zh-CN" altLang="en-US" dirty="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 descr="e7d195523061f1c06526803b853d33da37c806682655e537E2A928F3AEA1D11B2C74CA1ADE48C493B3BE6AAFC7DC1413F1D3DE5144BCB5B8EB55459D8BD2DD86CA978BCF0EF961A7AF6DF4AA15BE19273A7767C9D8148EDCB65E3ABC885E8BEB00BE0634E52F77572B69DF3A7E39B83283226ADE045EC79BCB399D0502F21D2ECAA3BDAAFC447397"/>
          <p:cNvSpPr/>
          <p:nvPr/>
        </p:nvSpPr>
        <p:spPr>
          <a:xfrm rot="600000">
            <a:off x="3486000" y="819000"/>
            <a:ext cx="5220000" cy="5220000"/>
          </a:xfrm>
          <a:prstGeom prst="ellipse">
            <a:avLst/>
          </a:prstGeom>
          <a:blipFill dpi="0" rotWithShape="1">
            <a:blip r:embed="rId1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charset="0"/>
              <a:ea typeface="微软雅黑" panose="020B0503020204020204" pitchFamily="34" charset="-122"/>
              <a:sym typeface="Calibri" panose="020F0502020204030204" charset="0"/>
            </a:endParaRPr>
          </a:p>
        </p:txBody>
      </p:sp>
      <p:sp>
        <p:nvSpPr>
          <p:cNvPr id="5" name="同心圆 4" descr="e7d195523061f1c06526803b853d33da37c806682655e537E2A928F3AEA1D11B2C74CA1ADE48C493B3BE6AAFC7DC1413F1D3DE5144BCB5B8EB55459D8BD2DD86CA978BCF0EF961A7AF6DF4AA15BE19273A7767C9D8148EDCB65E3ABC885E8BEB00BE0634E52F77572B69DF3A7E39B83283226ADE045EC79BCB399D0502F21D2ECAA3BDAAFC447397"/>
          <p:cNvSpPr/>
          <p:nvPr/>
        </p:nvSpPr>
        <p:spPr>
          <a:xfrm rot="-1200000">
            <a:off x="904875" y="-1762125"/>
            <a:ext cx="10382250" cy="10382250"/>
          </a:xfrm>
          <a:prstGeom prst="donut">
            <a:avLst>
              <a:gd name="adj" fmla="val 27845"/>
            </a:avLst>
          </a:prstGeom>
          <a:blipFill dpi="0" rotWithShape="1">
            <a:blip r:embed="rId1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charset="0"/>
              <a:ea typeface="微软雅黑" panose="020B0503020204020204" pitchFamily="34" charset="-122"/>
              <a:sym typeface="Calibri" panose="020F0502020204030204" charset="0"/>
            </a:endParaRPr>
          </a:p>
        </p:txBody>
      </p:sp>
      <p:sp>
        <p:nvSpPr>
          <p:cNvPr id="6" name="同心圆 5" descr="e7d195523061f1c06526803b853d33da37c806682655e537E2A928F3AEA1D11B2C74CA1ADE48C493B3BE6AAFC7DC1413F1D3DE5144BCB5B8EB55459D8BD2DD86CA978BCF0EF961A7AF6DF4AA15BE19273A7767C9D8148EDCB65E3ABC885E8BEB00BE0634E52F77572B69DF3A7E39B83283226ADE045EC79BCB399D0502F21D2ECAA3BDAAFC447397"/>
          <p:cNvSpPr/>
          <p:nvPr/>
        </p:nvSpPr>
        <p:spPr>
          <a:xfrm rot="1800000">
            <a:off x="-1104000" y="-3753000"/>
            <a:ext cx="14400000" cy="14364000"/>
          </a:xfrm>
          <a:prstGeom prst="donut">
            <a:avLst>
              <a:gd name="adj" fmla="val 14457"/>
            </a:avLst>
          </a:prstGeom>
          <a:blipFill dpi="0" rotWithShape="1">
            <a:blip r:embed="rId1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charset="0"/>
              <a:ea typeface="微软雅黑" panose="020B0503020204020204" pitchFamily="34" charset="-122"/>
              <a:sym typeface="Calibri" panose="020F0502020204030204" charset="0"/>
            </a:endParaRPr>
          </a:p>
        </p:txBody>
      </p:sp>
      <p:sp>
        <p:nvSpPr>
          <p:cNvPr id="11" name="矩形 10" descr="e7d195523061f1c06526803b853d33da37c806682655e537E2A928F3AEA1D11B2C74CA1ADE48C493B3BE6AAFC7DC1413F1D3DE5144BCB5B8EB55459D8BD2DD86CA978BCF0EF961A7AF6DF4AA15BE19273A7767C9D8148EDCB65E3ABC885E8BEB00BE0634E52F77572B69DF3A7E39B83283226ADE045EC79BCB399D0502F21D2ECAA3BDAAFC447397"/>
          <p:cNvSpPr/>
          <p:nvPr/>
        </p:nvSpPr>
        <p:spPr>
          <a:xfrm>
            <a:off x="0" y="0"/>
            <a:ext cx="12192000" cy="64954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charset="0"/>
              <a:ea typeface="微软雅黑" panose="020B0503020204020204" pitchFamily="34" charset="-122"/>
              <a:sym typeface="Calibri" panose="020F0502020204030204" charset="0"/>
            </a:endParaRPr>
          </a:p>
        </p:txBody>
      </p:sp>
      <p:sp>
        <p:nvSpPr>
          <p:cNvPr id="12" name="矩形 11" descr="e7d195523061f1c06526803b853d33da37c806682655e537E2A928F3AEA1D11B2C74CA1ADE48C493B3BE6AAFC7DC1413F1D3DE5144BCB5B8EB55459D8BD2DD86CA978BCF0EF961A7AF6DF4AA15BE19273A7767C9D8148EDCB65E3ABC885E8BEB00BE0634E52F77572B69DF3A7E39B83283226ADE045EC79BCB399D0502F21D2ECAA3BDAAFC447397"/>
          <p:cNvSpPr/>
          <p:nvPr/>
        </p:nvSpPr>
        <p:spPr>
          <a:xfrm>
            <a:off x="0" y="6208454"/>
            <a:ext cx="12192000" cy="64954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charset="0"/>
              <a:ea typeface="微软雅黑" panose="020B0503020204020204" pitchFamily="34" charset="-122"/>
              <a:sym typeface="Calibri" panose="020F0502020204030204" charset="0"/>
            </a:endParaRPr>
          </a:p>
        </p:txBody>
      </p:sp>
      <p:sp>
        <p:nvSpPr>
          <p:cNvPr id="9" name="文本框 8" descr="e7d195523061f1c06526803b853d33da37c806682655e537E2A928F3AEA1D11B2C74CA1ADE48C493B3BE6AAFC7DC1413F1D3DE5144BCB5B8EB55459D8BD2DD86CA978BCF0EF961A7AF6DF4AA15BE19273A7767C9D8148EDCB65E3ABC885E8BEB00BE0634E52F77572B69DF3A7E39B83283226ADE045EC79BCB399D0502F21D2ECAA3BDAAFC447397"/>
          <p:cNvSpPr txBox="1"/>
          <p:nvPr/>
        </p:nvSpPr>
        <p:spPr>
          <a:xfrm>
            <a:off x="4785371" y="2662407"/>
            <a:ext cx="2621280" cy="156845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9600" b="1" dirty="0">
                <a:solidFill>
                  <a:schemeClr val="bg1"/>
                </a:solidFill>
                <a:latin typeface="Calibri" panose="020F0502020204030204" charset="0"/>
                <a:ea typeface="微软雅黑" panose="020B0503020204020204" pitchFamily="34" charset="-122"/>
                <a:cs typeface="+mn-ea"/>
                <a:sym typeface="Calibri" panose="020F0502020204030204" charset="0"/>
              </a:rPr>
              <a:t>摇滚</a:t>
            </a:r>
            <a:endParaRPr kumimoji="1" lang="zh-CN" altLang="en-US" sz="9600" b="1" dirty="0">
              <a:solidFill>
                <a:schemeClr val="bg1"/>
              </a:solidFill>
              <a:latin typeface="Calibri" panose="020F0502020204030204" charset="0"/>
              <a:ea typeface="微软雅黑" panose="020B0503020204020204" pitchFamily="34" charset="-122"/>
              <a:cs typeface="+mn-ea"/>
              <a:sym typeface="Calibri" panose="020F0502020204030204" charset="0"/>
            </a:endParaRPr>
          </a:p>
        </p:txBody>
      </p:sp>
      <p:sp>
        <p:nvSpPr>
          <p:cNvPr id="3" name="e7d195523061f1c0" descr="e7d195523061f1c06526803b853d33da37c806682655e537E2A928F3AEA1D11B2C74CA1ADE48C493B3BE6AAFC7DC1413F1D3DE5144BCB5B8EB55459D8BD2DD86CA978BCF0EF961A7AF6DF4AA15BE19273A7767C9D8148EDCB65E3ABC885E8BEB00BE0634E52F77572B69DF3A7E39B83283226ADE045EC79BCB399D0502F21D2ECAA3BDAAFC447397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 dirty="0">
                <a:latin typeface="Calibri" panose="020F0502020204030204" charset="0"/>
                <a:ea typeface="微软雅黑" panose="020B0503020204020204" pitchFamily="34" charset="-122"/>
                <a:sym typeface="Calibri" panose="020F0502020204030204" charset="0"/>
              </a:rPr>
              <a:t>e7d195523061f1c06526803b853d33da37c806682655e537E2A928F3AEA1D11B2C74CA1ADE48C493B3BE6AAFC7DC1413F1D3DE5144BCB5B8EB55459D8BD2DD86CA978BCF0EF961A7AF6DF4AA15BE19273A7767C9D8148EDCB65E3ABC885E8BEB00BE0634E52F77572B69DF3A7E39B83283226ADE045EC79BCB399D0502F21D2ECAA3BDAAFC447397</a:t>
            </a:r>
            <a:endParaRPr lang="zh-CN" altLang="en-US" sz="100">
              <a:latin typeface="Calibri" panose="020F0502020204030204" charset="0"/>
              <a:ea typeface="微软雅黑" panose="020B0503020204020204" pitchFamily="34" charset="-122"/>
              <a:sym typeface="Calibri" panose="020F05020202040302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"/>
    </mc:Choice>
    <mc:Fallback>
      <p:transition spd="slow" advTm="8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decel="468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8" presetClass="emph" presetSubtype="0" decel="468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600000">
                                      <p:cBhvr>
                                        <p:cTn id="8" dur="4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6" presetClass="emph" presetSubtype="0" decel="468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8" presetClass="emph" presetSubtype="0" decel="468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12" dur="4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6" presetClass="emph" presetSubtype="0" decel="468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8" presetClass="emph" presetSubtype="0" decel="468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800000">
                                      <p:cBhvr>
                                        <p:cTn id="16" dur="4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8" dur="5000" fill="hold"/>
                                        <p:tgtEl>
                                          <p:spTgt spid="2"/>
                                        </p:tgtEl>
                                      </p:cBhvr>
                                      <p:by x="111000" y="111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0" dur="5000" fill="hold"/>
                                        <p:tgtEl>
                                          <p:spTgt spid="5"/>
                                        </p:tgtEl>
                                      </p:cBhvr>
                                      <p:by x="111000" y="111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2" dur="5000" fill="hold"/>
                                        <p:tgtEl>
                                          <p:spTgt spid="6"/>
                                        </p:tgtEl>
                                      </p:cBhvr>
                                      <p:by x="111000" y="111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27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" grpId="1" bldLvl="0" animBg="1"/>
      <p:bldP spid="2" grpId="2" bldLvl="0" animBg="1"/>
      <p:bldP spid="5" grpId="0" bldLvl="0" animBg="1"/>
      <p:bldP spid="5" grpId="1" bldLvl="0" animBg="1"/>
      <p:bldP spid="5" grpId="2" bldLvl="0" animBg="1"/>
      <p:bldP spid="6" grpId="0" bldLvl="0" animBg="1"/>
      <p:bldP spid="6" grpId="1" bldLvl="0" animBg="1"/>
      <p:bldP spid="6" grpId="2" bldLvl="0" animBg="1"/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37"/>
          <p:cNvSpPr txBox="1"/>
          <p:nvPr>
            <p:custDataLst>
              <p:tags r:id="rId1"/>
            </p:custDataLst>
          </p:nvPr>
        </p:nvSpPr>
        <p:spPr>
          <a:xfrm>
            <a:off x="208280" y="2767975"/>
            <a:ext cx="12192000" cy="13220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80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贝贝素材网</a:t>
            </a:r>
            <a:endParaRPr lang="zh-CN" altLang="en-US" sz="8000" dirty="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39"/>
          <p:cNvSpPr txBox="1"/>
          <p:nvPr>
            <p:custDataLst>
              <p:tags r:id="rId1"/>
            </p:custDataLst>
          </p:nvPr>
        </p:nvSpPr>
        <p:spPr>
          <a:xfrm>
            <a:off x="0" y="3090446"/>
            <a:ext cx="12192000" cy="67564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3800" dirty="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带给你</a:t>
            </a:r>
            <a:endParaRPr lang="zh-CN" altLang="en-US" sz="3800" dirty="0">
              <a:solidFill>
                <a:srgbClr val="000000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3" name="PA_文本框 39"/>
          <p:cNvSpPr txBox="1"/>
          <p:nvPr>
            <p:custDataLst>
              <p:tags r:id="rId2"/>
            </p:custDataLst>
          </p:nvPr>
        </p:nvSpPr>
        <p:spPr>
          <a:xfrm>
            <a:off x="0" y="3090446"/>
            <a:ext cx="12192000" cy="67564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3800">
                <a:solidFill>
                  <a:srgbClr val="0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带给你</a:t>
            </a:r>
            <a:endParaRPr lang="zh-CN" altLang="en-US" sz="3800">
              <a:solidFill>
                <a:srgbClr val="000000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3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3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3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20000" y="120000"/>
                                    </p:animScale>
                                    <p:anim to="" calcmode="lin" valueType="num">
                                      <p:cBhvr>
                                        <p:cTn id="13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3000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2"/>
          <p:cNvSpPr txBox="1"/>
          <p:nvPr>
            <p:custDataLst>
              <p:tags r:id="rId1"/>
            </p:custDataLst>
          </p:nvPr>
        </p:nvSpPr>
        <p:spPr>
          <a:xfrm>
            <a:off x="5968968" y="3228945"/>
            <a:ext cx="254064" cy="39878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更</a:t>
            </a:r>
            <a:endParaRPr lang="zh-CN" altLang="en-US" dirty="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8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repeatCount="3000" dur="3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75000">
                                          <p:val>
                                            <p:strVal val="#ppt_y-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3"/>
          <p:cNvSpPr txBox="1"/>
          <p:nvPr>
            <p:custDataLst>
              <p:tags r:id="rId1"/>
            </p:custDataLst>
          </p:nvPr>
        </p:nvSpPr>
        <p:spPr>
          <a:xfrm>
            <a:off x="5656580" y="3229610"/>
            <a:ext cx="878840" cy="3987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更多</a:t>
            </a:r>
            <a:endParaRPr lang="zh-CN" altLang="en-US" dirty="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4"/>
          <p:cNvSpPr txBox="1"/>
          <p:nvPr>
            <p:custDataLst>
              <p:tags r:id="rId1"/>
            </p:custDataLst>
          </p:nvPr>
        </p:nvSpPr>
        <p:spPr>
          <a:xfrm>
            <a:off x="4464050" y="2938780"/>
            <a:ext cx="2738120" cy="9220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54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更多</a:t>
            </a:r>
            <a:endParaRPr lang="zh-CN" altLang="en-US" sz="5400" dirty="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3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3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3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49"/>
          <p:cNvSpPr txBox="1"/>
          <p:nvPr>
            <p:custDataLst>
              <p:tags r:id="rId1"/>
            </p:custDataLst>
          </p:nvPr>
        </p:nvSpPr>
        <p:spPr>
          <a:xfrm>
            <a:off x="2553970" y="2706499"/>
            <a:ext cx="7620000" cy="14452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88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惊喜！</a:t>
            </a:r>
            <a:endParaRPr lang="zh-CN" altLang="en-US" sz="8800" dirty="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5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80000">
                                          <p:val>
                                            <p:strVal val="#ppt_w*0.8"/>
                                          </p:val>
                                        </p:tav>
                                        <p:tav tm="90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5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80000">
                                          <p:val>
                                            <p:strVal val="#ppt_h*0.8"/>
                                          </p:val>
                                        </p:tav>
                                        <p:tav tm="90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480337" y="622450"/>
            <a:ext cx="4060768" cy="673550"/>
          </a:xfrm>
        </p:spPr>
        <p:txBody>
          <a:bodyPr anchor="t">
            <a:normAutofit lnSpcReduction="10000"/>
          </a:bodyPr>
          <a:lstStyle/>
          <a:p>
            <a:endParaRPr lang="en-US" b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291796" y="1472814"/>
            <a:ext cx="5919449" cy="399830"/>
          </a:xfrm>
        </p:spPr>
        <p:txBody>
          <a:bodyPr anchor="t">
            <a:normAutofit lnSpcReduction="10000"/>
          </a:bodyPr>
          <a:lstStyle/>
          <a:p>
            <a:endParaRPr lang="en-US" sz="2160" dirty="0" err="1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1950509" y="2265384"/>
            <a:ext cx="8854291" cy="4012692"/>
          </a:xfrm>
        </p:spPr>
        <p:txBody>
          <a:bodyPr anchor="t"/>
          <a:lstStyle/>
          <a:p>
            <a:pPr algn="l">
              <a:spcBef>
                <a:spcPts val="1440"/>
              </a:spcBef>
            </a:pPr>
            <a:endParaRPr 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l">
              <a:spcBef>
                <a:spcPts val="1440"/>
              </a:spcBef>
            </a:pPr>
            <a:endParaRPr 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l">
              <a:spcBef>
                <a:spcPts val="1440"/>
              </a:spcBef>
            </a:pPr>
            <a:endParaRPr 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l">
              <a:spcBef>
                <a:spcPts val="1440"/>
              </a:spcBef>
            </a:pPr>
            <a:endParaRPr 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l">
              <a:spcBef>
                <a:spcPts val="1440"/>
              </a:spcBef>
            </a:pPr>
            <a:endParaRPr 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l">
              <a:spcBef>
                <a:spcPts val="1440"/>
              </a:spcBef>
            </a:pPr>
            <a:endParaRPr 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000">
        <p:fade/>
      </p:transition>
    </mc:Choice>
    <mc:Fallback>
      <p:transition spd="med" advTm="2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267200" y="2599066"/>
            <a:ext cx="5770880" cy="1445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产品发布会</a:t>
            </a:r>
            <a:endParaRPr lang="zh-CN" altLang="en-US" sz="8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03730" y="3014619"/>
            <a:ext cx="3098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4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12253 -4.44444E-6 " pathEditMode="relative" rAng="0" ptsTypes="AA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3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3.7037E-6 L -0.12252 -3.7037E-6 " pathEditMode="relative" rAng="0" ptsTypes="AA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5"/>
          <p:cNvSpPr txBox="1"/>
          <p:nvPr>
            <p:custDataLst>
              <p:tags r:id="rId1"/>
            </p:custDataLst>
          </p:nvPr>
        </p:nvSpPr>
        <p:spPr>
          <a:xfrm>
            <a:off x="0" y="2837562"/>
            <a:ext cx="12192000" cy="132343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80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准备好了吗</a:t>
            </a:r>
            <a:endParaRPr lang="zh-CN" altLang="en-US" sz="8000" dirty="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3" name="PA_文本框 5"/>
          <p:cNvSpPr txBox="1"/>
          <p:nvPr>
            <p:custDataLst>
              <p:tags r:id="rId2"/>
            </p:custDataLst>
          </p:nvPr>
        </p:nvSpPr>
        <p:spPr>
          <a:xfrm>
            <a:off x="0" y="2837562"/>
            <a:ext cx="12192000" cy="132343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80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准备好了吗</a:t>
            </a:r>
            <a:endParaRPr lang="zh-CN" altLang="en-US" sz="8000" dirty="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3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3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3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20000" y="120000"/>
                                    </p:animScale>
                                    <p:anim to="" calcmode="lin" valueType="num">
                                      <p:cBhvr>
                                        <p:cTn id="13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3000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12"/>
          <p:cNvSpPr txBox="1"/>
          <p:nvPr>
            <p:custDataLst>
              <p:tags r:id="rId1"/>
            </p:custDataLst>
          </p:nvPr>
        </p:nvSpPr>
        <p:spPr>
          <a:xfrm>
            <a:off x="3291191" y="2836530"/>
            <a:ext cx="5609618" cy="118364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ctr">
              <a:defRPr sz="63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7100" dirty="0">
                <a:solidFill>
                  <a:srgbClr val="FFFFF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别眨眼哦</a:t>
            </a:r>
            <a:endParaRPr lang="zh-CN" altLang="en-US" sz="7100" dirty="0">
              <a:solidFill>
                <a:srgbClr val="FFFFFF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2"/>
          <p:cNvSpPr txBox="1"/>
          <p:nvPr>
            <p:custDataLst>
              <p:tags r:id="rId1"/>
            </p:custDataLst>
          </p:nvPr>
        </p:nvSpPr>
        <p:spPr>
          <a:xfrm>
            <a:off x="5633974" y="1851645"/>
            <a:ext cx="924052" cy="31547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6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9900" dirty="0">
                <a:solidFill>
                  <a:srgbClr val="FFFFFF"/>
                </a:solidFill>
                <a:latin typeface="Century Gothic" panose="020B0502020202020204" pitchFamily="34" charset="0"/>
                <a:ea typeface="时尚中黑简体" panose="01010104010101010101" pitchFamily="2" charset="-122"/>
              </a:rPr>
              <a:t>3</a:t>
            </a:r>
            <a:endParaRPr lang="zh-CN" altLang="en-US" sz="19900" dirty="0">
              <a:solidFill>
                <a:srgbClr val="FFFFFF"/>
              </a:solidFill>
              <a:latin typeface="Century Gothic" panose="020B0502020202020204" pitchFamily="34" charset="0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8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repeatCount="3000" dur="3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75000">
                                          <p:val>
                                            <p:strVal val="#ppt_y-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3"/>
          <p:cNvSpPr txBox="1"/>
          <p:nvPr>
            <p:custDataLst>
              <p:tags r:id="rId1"/>
            </p:custDataLst>
          </p:nvPr>
        </p:nvSpPr>
        <p:spPr>
          <a:xfrm>
            <a:off x="3556000" y="1851645"/>
            <a:ext cx="5080000" cy="31547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altLang="zh-CN" sz="19900" dirty="0">
                <a:solidFill>
                  <a:srgbClr val="FFFFFF"/>
                </a:solidFill>
                <a:latin typeface="Century Gothic" panose="020B0502020202020204" pitchFamily="34" charset="0"/>
                <a:ea typeface="时尚中黑简体" panose="01010104010101010101" pitchFamily="2" charset="-122"/>
              </a:rPr>
              <a:t>2</a:t>
            </a:r>
            <a:endParaRPr lang="zh-CN" altLang="en-US" sz="19900" dirty="0">
              <a:solidFill>
                <a:srgbClr val="FFFFFF"/>
              </a:solidFill>
              <a:latin typeface="Century Gothic" panose="020B0502020202020204" pitchFamily="34" charset="0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4"/>
          <p:cNvSpPr txBox="1"/>
          <p:nvPr>
            <p:custDataLst>
              <p:tags r:id="rId1"/>
            </p:custDataLst>
          </p:nvPr>
        </p:nvSpPr>
        <p:spPr>
          <a:xfrm>
            <a:off x="3556000" y="1851645"/>
            <a:ext cx="5080000" cy="31547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altLang="zh-CN" sz="19900" dirty="0">
                <a:solidFill>
                  <a:srgbClr val="FFFFFF"/>
                </a:solidFill>
                <a:latin typeface="Century Gothic" panose="020B0502020202020204" pitchFamily="34" charset="0"/>
                <a:ea typeface="时尚中黑简体" panose="01010104010101010101" pitchFamily="2" charset="-122"/>
              </a:rPr>
              <a:t>1</a:t>
            </a:r>
            <a:endParaRPr lang="zh-CN" altLang="en-US" sz="19900" dirty="0">
              <a:solidFill>
                <a:srgbClr val="FFFFFF"/>
              </a:solidFill>
              <a:latin typeface="Century Gothic" panose="020B0502020202020204" pitchFamily="34" charset="0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"/>
    </mc:Choice>
    <mc:Fallback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5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80000">
                                          <p:val>
                                            <p:strVal val="#ppt_w*0.8"/>
                                          </p:val>
                                        </p:tav>
                                        <p:tav tm="90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5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80000">
                                          <p:val>
                                            <p:strVal val="#ppt_h*0.8"/>
                                          </p:val>
                                        </p:tav>
                                        <p:tav tm="90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ags/tag1.xml><?xml version="1.0" encoding="utf-8"?>
<p:tagLst xmlns:p="http://schemas.openxmlformats.org/presentationml/2006/main">
  <p:tag name="PA" val="v4.3.0"/>
</p:tagLst>
</file>

<file path=ppt/tags/tag10.xml><?xml version="1.0" encoding="utf-8"?>
<p:tagLst xmlns:p="http://schemas.openxmlformats.org/presentationml/2006/main">
  <p:tag name="PA" val="v4.3.0"/>
</p:tagLst>
</file>

<file path=ppt/tags/tag11.xml><?xml version="1.0" encoding="utf-8"?>
<p:tagLst xmlns:p="http://schemas.openxmlformats.org/presentationml/2006/main">
  <p:tag name="PA" val="v4.3.0"/>
</p:tagLst>
</file>

<file path=ppt/tags/tag12.xml><?xml version="1.0" encoding="utf-8"?>
<p:tagLst xmlns:p="http://schemas.openxmlformats.org/presentationml/2006/main">
  <p:tag name="PA" val="v4.3.0"/>
</p:tagLst>
</file>

<file path=ppt/tags/tag13.xml><?xml version="1.0" encoding="utf-8"?>
<p:tagLst xmlns:p="http://schemas.openxmlformats.org/presentationml/2006/main">
  <p:tag name="PA" val="v4.3.0"/>
</p:tagLst>
</file>

<file path=ppt/tags/tag14.xml><?xml version="1.0" encoding="utf-8"?>
<p:tagLst xmlns:p="http://schemas.openxmlformats.org/presentationml/2006/main">
  <p:tag name="PA" val="v4.3.0"/>
</p:tagLst>
</file>

<file path=ppt/tags/tag15.xml><?xml version="1.0" encoding="utf-8"?>
<p:tagLst xmlns:p="http://schemas.openxmlformats.org/presentationml/2006/main">
  <p:tag name="PA" val="v4.3.0"/>
</p:tagLst>
</file>

<file path=ppt/tags/tag16.xml><?xml version="1.0" encoding="utf-8"?>
<p:tagLst xmlns:p="http://schemas.openxmlformats.org/presentationml/2006/main">
  <p:tag name="PA" val="v4.3.0"/>
</p:tagLst>
</file>

<file path=ppt/tags/tag17.xml><?xml version="1.0" encoding="utf-8"?>
<p:tagLst xmlns:p="http://schemas.openxmlformats.org/presentationml/2006/main">
  <p:tag name="PA" val="v4.3.0"/>
</p:tagLst>
</file>

<file path=ppt/tags/tag18.xml><?xml version="1.0" encoding="utf-8"?>
<p:tagLst xmlns:p="http://schemas.openxmlformats.org/presentationml/2006/main">
  <p:tag name="PA" val="v4.3.0"/>
</p:tagLst>
</file>

<file path=ppt/tags/tag19.xml><?xml version="1.0" encoding="utf-8"?>
<p:tagLst xmlns:p="http://schemas.openxmlformats.org/presentationml/2006/main">
  <p:tag name="PA" val="v4.3.0"/>
</p:tagLst>
</file>

<file path=ppt/tags/tag2.xml><?xml version="1.0" encoding="utf-8"?>
<p:tagLst xmlns:p="http://schemas.openxmlformats.org/presentationml/2006/main">
  <p:tag name="PA" val="v4.3.0"/>
</p:tagLst>
</file>

<file path=ppt/tags/tag20.xml><?xml version="1.0" encoding="utf-8"?>
<p:tagLst xmlns:p="http://schemas.openxmlformats.org/presentationml/2006/main">
  <p:tag name="PA" val="v4.3.0"/>
</p:tagLst>
</file>

<file path=ppt/tags/tag21.xml><?xml version="1.0" encoding="utf-8"?>
<p:tagLst xmlns:p="http://schemas.openxmlformats.org/presentationml/2006/main">
  <p:tag name="PA" val="v4.3.0"/>
</p:tagLst>
</file>

<file path=ppt/tags/tag22.xml><?xml version="1.0" encoding="utf-8"?>
<p:tagLst xmlns:p="http://schemas.openxmlformats.org/presentationml/2006/main">
  <p:tag name="PA" val="v4.3.0"/>
</p:tagLst>
</file>

<file path=ppt/tags/tag23.xml><?xml version="1.0" encoding="utf-8"?>
<p:tagLst xmlns:p="http://schemas.openxmlformats.org/presentationml/2006/main">
  <p:tag name="PA" val="v4.3.0"/>
</p:tagLst>
</file>

<file path=ppt/tags/tag24.xml><?xml version="1.0" encoding="utf-8"?>
<p:tagLst xmlns:p="http://schemas.openxmlformats.org/presentationml/2006/main">
  <p:tag name="PA" val="v4.3.0"/>
</p:tagLst>
</file>

<file path=ppt/tags/tag25.xml><?xml version="1.0" encoding="utf-8"?>
<p:tagLst xmlns:p="http://schemas.openxmlformats.org/presentationml/2006/main">
  <p:tag name="PA" val="v4.3.0"/>
</p:tagLst>
</file>

<file path=ppt/tags/tag26.xml><?xml version="1.0" encoding="utf-8"?>
<p:tagLst xmlns:p="http://schemas.openxmlformats.org/presentationml/2006/main">
  <p:tag name="PA" val="v4.3.0"/>
</p:tagLst>
</file>

<file path=ppt/tags/tag27.xml><?xml version="1.0" encoding="utf-8"?>
<p:tagLst xmlns:p="http://schemas.openxmlformats.org/presentationml/2006/main">
  <p:tag name="PA" val="v4.3.0"/>
</p:tagLst>
</file>

<file path=ppt/tags/tag28.xml><?xml version="1.0" encoding="utf-8"?>
<p:tagLst xmlns:p="http://schemas.openxmlformats.org/presentationml/2006/main">
  <p:tag name="PA" val="v4.3.0"/>
</p:tagLst>
</file>

<file path=ppt/tags/tag29.xml><?xml version="1.0" encoding="utf-8"?>
<p:tagLst xmlns:p="http://schemas.openxmlformats.org/presentationml/2006/main">
  <p:tag name="PA" val="v4.3.0"/>
</p:tagLst>
</file>

<file path=ppt/tags/tag3.xml><?xml version="1.0" encoding="utf-8"?>
<p:tagLst xmlns:p="http://schemas.openxmlformats.org/presentationml/2006/main">
  <p:tag name="PA" val="v4.3.0"/>
</p:tagLst>
</file>

<file path=ppt/tags/tag30.xml><?xml version="1.0" encoding="utf-8"?>
<p:tagLst xmlns:p="http://schemas.openxmlformats.org/presentationml/2006/main">
  <p:tag name="PA" val="v4.3.0"/>
</p:tagLst>
</file>

<file path=ppt/tags/tag31.xml><?xml version="1.0" encoding="utf-8"?>
<p:tagLst xmlns:p="http://schemas.openxmlformats.org/presentationml/2006/main">
  <p:tag name="PA" val="v4.3.0"/>
</p:tagLst>
</file>

<file path=ppt/tags/tag32.xml><?xml version="1.0" encoding="utf-8"?>
<p:tagLst xmlns:p="http://schemas.openxmlformats.org/presentationml/2006/main">
  <p:tag name="PA" val="v4.3.0"/>
</p:tagLst>
</file>

<file path=ppt/tags/tag33.xml><?xml version="1.0" encoding="utf-8"?>
<p:tagLst xmlns:p="http://schemas.openxmlformats.org/presentationml/2006/main">
  <p:tag name="PA" val="v4.3.0"/>
</p:tagLst>
</file>

<file path=ppt/tags/tag34.xml><?xml version="1.0" encoding="utf-8"?>
<p:tagLst xmlns:p="http://schemas.openxmlformats.org/presentationml/2006/main">
  <p:tag name="PA" val="v4.3.0"/>
</p:tagLst>
</file>

<file path=ppt/tags/tag35.xml><?xml version="1.0" encoding="utf-8"?>
<p:tagLst xmlns:p="http://schemas.openxmlformats.org/presentationml/2006/main">
  <p:tag name="ISPRING_PRESENTATION_TITLE" val="23"/>
</p:tagLst>
</file>

<file path=ppt/tags/tag4.xml><?xml version="1.0" encoding="utf-8"?>
<p:tagLst xmlns:p="http://schemas.openxmlformats.org/presentationml/2006/main">
  <p:tag name="PA" val="v4.3.0"/>
  <p:tag name="SCENESHAPETYPE" val="SceneShape"/>
  <p:tag name="SCENESHAPESUBTYPE" val="ScenePicShape"/>
  <p:tag name="SCENESHAPENAME" val="幻影图形"/>
  <p:tag name="LOOPID" val="636600292568014137"/>
  <p:tag name="RESOURCEID" val="636600292568144144"/>
  <p:tag name="SCENEID" val="Unkown"/>
  <p:tag name="SCENELINKIDS" val="2|3|4|5"/>
  <p:tag name="ANIMSTRING" val="97dc195e9db14a91331b8d825796bfd8"/>
</p:tagLst>
</file>

<file path=ppt/tags/tag5.xml><?xml version="1.0" encoding="utf-8"?>
<p:tagLst xmlns:p="http://schemas.openxmlformats.org/presentationml/2006/main">
  <p:tag name="PA" val="v4.3.0"/>
</p:tagLst>
</file>

<file path=ppt/tags/tag6.xml><?xml version="1.0" encoding="utf-8"?>
<p:tagLst xmlns:p="http://schemas.openxmlformats.org/presentationml/2006/main">
  <p:tag name="PA" val="v4.3.0"/>
</p:tagLst>
</file>

<file path=ppt/tags/tag7.xml><?xml version="1.0" encoding="utf-8"?>
<p:tagLst xmlns:p="http://schemas.openxmlformats.org/presentationml/2006/main">
  <p:tag name="PA" val="v4.3.0"/>
</p:tagLst>
</file>

<file path=ppt/tags/tag8.xml><?xml version="1.0" encoding="utf-8"?>
<p:tagLst xmlns:p="http://schemas.openxmlformats.org/presentationml/2006/main">
  <p:tag name="PA" val="v4.3.0"/>
</p:tagLst>
</file>

<file path=ppt/tags/tag9.xml><?xml version="1.0" encoding="utf-8"?>
<p:tagLst xmlns:p="http://schemas.openxmlformats.org/presentationml/2006/main">
  <p:tag name="PA" val="v4.3.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940</Words>
  <Application>WPS 演示</Application>
  <PresentationFormat>宽屏</PresentationFormat>
  <Paragraphs>95</Paragraphs>
  <Slides>38</Slides>
  <Notes>38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38</vt:i4>
      </vt:variant>
    </vt:vector>
  </HeadingPairs>
  <TitlesOfParts>
    <vt:vector size="57" baseType="lpstr">
      <vt:lpstr>Arial</vt:lpstr>
      <vt:lpstr>宋体</vt:lpstr>
      <vt:lpstr>Wingdings</vt:lpstr>
      <vt:lpstr>Lato Regular</vt:lpstr>
      <vt:lpstr>Lato Hairline</vt:lpstr>
      <vt:lpstr>Lato Light</vt:lpstr>
      <vt:lpstr>幼圆</vt:lpstr>
      <vt:lpstr>微软雅黑</vt:lpstr>
      <vt:lpstr>时尚中黑简体</vt:lpstr>
      <vt:lpstr>黑体</vt:lpstr>
      <vt:lpstr>Century Gothic</vt:lpstr>
      <vt:lpstr>NumberOnly</vt:lpstr>
      <vt:lpstr>等线</vt:lpstr>
      <vt:lpstr>Arial Unicode MS</vt:lpstr>
      <vt:lpstr>等线 Light</vt:lpstr>
      <vt:lpstr>Calibri</vt:lpstr>
      <vt:lpstr>Segoe Print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23</dc:title>
  <dc:creator/>
  <cp:lastModifiedBy>Administrator</cp:lastModifiedBy>
  <cp:revision>12</cp:revision>
  <dcterms:created xsi:type="dcterms:W3CDTF">2018-04-22T13:50:00Z</dcterms:created>
  <dcterms:modified xsi:type="dcterms:W3CDTF">2019-12-06T03:04:50Z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2052-11.1.0.9209</vt:lpwstr>
  </property>
</Properties>
</file>