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1" r:id="rId2"/>
  </p:sldMasterIdLst>
  <p:sldIdLst>
    <p:sldId id="258" r:id="rId3"/>
    <p:sldId id="259" r:id="rId4"/>
    <p:sldId id="282" r:id="rId5"/>
    <p:sldId id="260" r:id="rId6"/>
    <p:sldId id="296" r:id="rId7"/>
    <p:sldId id="283" r:id="rId8"/>
    <p:sldId id="289" r:id="rId9"/>
    <p:sldId id="297" r:id="rId10"/>
    <p:sldId id="261" r:id="rId11"/>
    <p:sldId id="270" r:id="rId12"/>
    <p:sldId id="262" r:id="rId13"/>
    <p:sldId id="264" r:id="rId14"/>
    <p:sldId id="298" r:id="rId15"/>
  </p:sldIdLst>
  <p:sldSz cx="9144000" cy="5143500" type="screen16x9"/>
  <p:notesSz cx="7104063" cy="10234613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1AF00"/>
    <a:srgbClr val="00A6AD"/>
    <a:srgbClr val="C716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-102" y="-7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475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8460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5485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674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5083538" y="1646276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139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409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695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748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816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574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982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2019/11/30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07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file:///J:\&#20154;&#25945;&#20061;&#19979;&#20316;&#19994;&#26412;\19ZR23.eps" TargetMode="External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jianli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shouchaobao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file:///J:\&#20154;&#25945;&#20061;&#19979;&#20316;&#19994;&#26412;\AZ97.TIF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emf"/><Relationship Id="rId4" Type="http://schemas.openxmlformats.org/officeDocument/2006/relationships/package" Target="../embeddings/Microsoft_Word___1.docx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/>
          <p:nvPr/>
        </p:nvSpPr>
        <p:spPr>
          <a:xfrm>
            <a:off x="2878077" y="1605930"/>
            <a:ext cx="3447098" cy="83099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sz="5000" b="1" dirty="0"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sz="5000" b="1" dirty="0"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5000" b="1" dirty="0">
                <a:latin typeface="微软雅黑" panose="020B0503020204020204" charset="-122"/>
                <a:ea typeface="微软雅黑" panose="020B0503020204020204" charset="-122"/>
              </a:rPr>
              <a:t>节  核能</a:t>
            </a:r>
            <a:endParaRPr lang="zh-CN" altLang="en-US" sz="5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Rectangle 5"/>
          <p:cNvSpPr/>
          <p:nvPr/>
        </p:nvSpPr>
        <p:spPr>
          <a:xfrm>
            <a:off x="810815" y="163550"/>
            <a:ext cx="4322337" cy="43858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sz="2400" b="1" dirty="0" smtClean="0">
                <a:latin typeface="微软雅黑" panose="020B0503020204020204" charset="-122"/>
                <a:ea typeface="微软雅黑" panose="020B0503020204020204" charset="-122"/>
              </a:rPr>
              <a:t>第二十二章  能源与可持续发展</a:t>
            </a:r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3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5230" y="1605931"/>
            <a:ext cx="284559" cy="84534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" name="矩形 13"/>
          <p:cNvSpPr/>
          <p:nvPr/>
        </p:nvSpPr>
        <p:spPr>
          <a:xfrm>
            <a:off x="0" y="3885203"/>
            <a:ext cx="9144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4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/>
          <p:nvPr/>
        </p:nvSpPr>
        <p:spPr>
          <a:xfrm>
            <a:off x="613285" y="21314"/>
            <a:ext cx="2276906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  核能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54936" y="800734"/>
            <a:ext cx="8312546" cy="3879721"/>
            <a:chOff x="606582" y="1067645"/>
            <a:chExt cx="11083394" cy="5172961"/>
          </a:xfrm>
        </p:grpSpPr>
        <p:sp>
          <p:nvSpPr>
            <p:cNvPr id="11266" name="Rectangle 2"/>
            <p:cNvSpPr>
              <a:spLocks noChangeArrowheads="1"/>
            </p:cNvSpPr>
            <p:nvPr/>
          </p:nvSpPr>
          <p:spPr bwMode="auto">
            <a:xfrm>
              <a:off x="606582" y="1067645"/>
              <a:ext cx="11083394" cy="2954654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vert="horz" wrap="square" lIns="91440" tIns="45720" rIns="91440" bIns="45720" numCol="1" anchor="ctr" anchorCtr="0" compatLnSpc="1">
              <a:spAutoFit/>
            </a:bodyPr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9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．图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22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－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2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－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3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是我国东北地区第一个核电站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——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红沿河核电站，核电站的核反应堆中发生的是原子核的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________(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选填“聚变”或“裂变”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反应；核电站将核能最终转化为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______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能，核能属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______(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选填“一”或“二”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次能源</a:t>
              </a:r>
            </a:p>
          </p:txBody>
        </p:sp>
        <p:pic>
          <p:nvPicPr>
            <p:cNvPr id="11265" name="Picture 1" descr="J:\人教九下作业本\19ZR23.eps"/>
            <p:cNvPicPr>
              <a:picLocks noChangeAspect="1" noChangeArrowheads="1"/>
            </p:cNvPicPr>
            <p:nvPr/>
          </p:nvPicPr>
          <p:blipFill>
            <a:blip r:embed="rId2" r:link="rId3"/>
            <a:srcRect/>
            <a:stretch>
              <a:fillRect/>
            </a:stretch>
          </p:blipFill>
          <p:spPr bwMode="auto">
            <a:xfrm>
              <a:off x="4861712" y="3942783"/>
              <a:ext cx="2171701" cy="1462135"/>
            </a:xfrm>
            <a:prstGeom prst="rect">
              <a:avLst/>
            </a:prstGeom>
            <a:noFill/>
          </p:spPr>
        </p:pic>
        <p:sp>
          <p:nvSpPr>
            <p:cNvPr id="11267" name="Rectangle 3"/>
            <p:cNvSpPr>
              <a:spLocks noChangeArrowheads="1"/>
            </p:cNvSpPr>
            <p:nvPr/>
          </p:nvSpPr>
          <p:spPr bwMode="auto">
            <a:xfrm>
              <a:off x="4888871" y="5409609"/>
              <a:ext cx="2227533" cy="830997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vert="horz" wrap="none" lIns="91440" tIns="45720" rIns="91440" bIns="45720" numCol="1" anchor="ctr" anchorCtr="0" compatLnSpc="1">
              <a:spAutoFit/>
            </a:bodyPr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图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22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－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2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－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3</a:t>
              </a:r>
            </a:p>
          </p:txBody>
        </p:sp>
      </p:grp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5662484" y="1445741"/>
            <a:ext cx="602569" cy="34624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裂变</a:t>
            </a:r>
            <a:endParaRPr lang="en-US" altLang="zh-CN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6348283" y="1964724"/>
            <a:ext cx="370535" cy="34624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电</a:t>
            </a:r>
            <a:endParaRPr lang="en-US" altLang="zh-CN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732137" y="2474441"/>
            <a:ext cx="370535" cy="34624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</a:t>
            </a:r>
            <a:endParaRPr lang="en-US" altLang="zh-CN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/>
          <p:nvPr/>
        </p:nvSpPr>
        <p:spPr>
          <a:xfrm>
            <a:off x="613285" y="21314"/>
            <a:ext cx="2276906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  核能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6672" y="727710"/>
            <a:ext cx="3461861" cy="507683"/>
            <a:chOff x="77" y="1632"/>
            <a:chExt cx="7269" cy="1066"/>
          </a:xfrm>
        </p:grpSpPr>
        <p:pic>
          <p:nvPicPr>
            <p:cNvPr id="2" name="图片 1" descr="图标-03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" y="1632"/>
              <a:ext cx="7269" cy="1066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772" y="1754"/>
              <a:ext cx="4716" cy="8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1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文新魏" panose="02010800040101010101" charset="-122"/>
                  <a:ea typeface="华文新魏" panose="02010800040101010101" charset="-122"/>
                  <a:sym typeface="+mn-ea"/>
                </a:rPr>
                <a:t>C高频考题实战练</a:t>
              </a:r>
            </a:p>
          </p:txBody>
        </p:sp>
      </p:grp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68314" y="1639953"/>
            <a:ext cx="8026099" cy="166199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2018·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聊城 在原子、原子核、电子、中子、质子中，带负电的有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。核反应堆是通过可控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________(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选填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裂变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聚变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”)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反应释放核能的设备。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983260" y="2261287"/>
            <a:ext cx="602569" cy="34624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电子</a:t>
            </a:r>
            <a:endParaRPr lang="en-US" altLang="zh-CN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6209271" y="2261287"/>
            <a:ext cx="602569" cy="34624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裂变</a:t>
            </a:r>
            <a:endParaRPr lang="en-US" altLang="zh-CN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/>
          <p:nvPr/>
        </p:nvSpPr>
        <p:spPr>
          <a:xfrm>
            <a:off x="613285" y="21314"/>
            <a:ext cx="2276906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  核能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15845" y="1193845"/>
            <a:ext cx="8179920" cy="272382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2018·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孝感 核能作为一种新能源，正在逐步被人们开发和利用，核电站是利用核能发电，核燃料在反应堆内是通过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________(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选填“裂变”或“聚变”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的方式，把核能转化为电能输送到国家电网，供千家万户使用的；我国家庭照明电路的电压为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________V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908222" y="2363230"/>
            <a:ext cx="602569" cy="34624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裂变</a:t>
            </a:r>
            <a:endParaRPr lang="en-US" altLang="zh-CN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70106" y="3438268"/>
            <a:ext cx="488355" cy="34624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220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948171" y="3294106"/>
            <a:ext cx="7247667" cy="16201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材：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/</a:t>
            </a:r>
            <a:endParaRPr lang="en-US" altLang="zh-CN" sz="12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Excel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www.1ppt.com/jianli/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件：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手抄报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www.1ppt.com/shouchaobao/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2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396310" y="2323011"/>
            <a:ext cx="4103687" cy="89681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个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人学习、研究。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1"/>
            <a:ext cx="4103688" cy="89681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2110" y="267184"/>
            <a:ext cx="5919787" cy="1764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374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6671" y="727710"/>
            <a:ext cx="3461861" cy="507683"/>
            <a:chOff x="77" y="1632"/>
            <a:chExt cx="7269" cy="1066"/>
          </a:xfrm>
        </p:grpSpPr>
        <p:pic>
          <p:nvPicPr>
            <p:cNvPr id="2" name="图片 1" descr="图标-03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" y="1632"/>
              <a:ext cx="7269" cy="1066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772" y="1754"/>
              <a:ext cx="4723" cy="8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1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文新魏" panose="02010800040101010101" charset="-122"/>
                  <a:ea typeface="华文新魏" panose="02010800040101010101" charset="-122"/>
                  <a:sym typeface="+mn-ea"/>
                </a:rPr>
                <a:t>A知识要点分类练</a:t>
              </a:r>
            </a:p>
          </p:txBody>
        </p:sp>
      </p:grpSp>
      <p:sp>
        <p:nvSpPr>
          <p:cNvPr id="23557" name="Rectangle 5"/>
          <p:cNvSpPr/>
          <p:nvPr/>
        </p:nvSpPr>
        <p:spPr>
          <a:xfrm>
            <a:off x="612809" y="21314"/>
            <a:ext cx="2276906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  核能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161" name="Rectangle 10"/>
          <p:cNvSpPr/>
          <p:nvPr/>
        </p:nvSpPr>
        <p:spPr>
          <a:xfrm>
            <a:off x="475298" y="1332850"/>
            <a:ext cx="2222003" cy="346249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rgbClr val="00A6AD"/>
                </a:solidFill>
                <a:latin typeface="+mn-ea"/>
              </a:rPr>
              <a:t>知识点 </a:t>
            </a:r>
            <a:r>
              <a:rPr lang="en-US" altLang="en-US" sz="1800" b="1" dirty="0">
                <a:solidFill>
                  <a:srgbClr val="00A6AD"/>
                </a:solidFill>
                <a:latin typeface="+mn-ea"/>
              </a:rPr>
              <a:t>1</a:t>
            </a:r>
            <a:r>
              <a:rPr lang="zh-CN" altLang="en-US" sz="1800" b="1" dirty="0">
                <a:solidFill>
                  <a:srgbClr val="00A6AD"/>
                </a:solidFill>
                <a:latin typeface="+mn-ea"/>
              </a:rPr>
              <a:t>　了解核能</a:t>
            </a:r>
          </a:p>
        </p:txBody>
      </p:sp>
      <p:pic>
        <p:nvPicPr>
          <p:cNvPr id="7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807" y="1332850"/>
            <a:ext cx="63341" cy="3105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399190" y="1960103"/>
            <a:ext cx="8004411" cy="166199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．质子、中子依靠强大的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紧密地结合在一起，因此原子核十分牢固，但一旦使原子核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，就有可能释放出惊人的能量，这就是核能。</a:t>
            </a: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975786" y="2085203"/>
            <a:ext cx="602569" cy="34624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核力</a:t>
            </a:r>
            <a:endParaRPr lang="en-US" altLang="zh-CN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5004487" y="2613454"/>
            <a:ext cx="602569" cy="34624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分裂</a:t>
            </a:r>
            <a:endParaRPr lang="en-US" altLang="zh-CN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6478030" y="2622722"/>
            <a:ext cx="602569" cy="34624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结合</a:t>
            </a:r>
            <a:endParaRPr lang="en-US" altLang="zh-CN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1" grpId="0"/>
      <p:bldP spid="8193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/>
          <p:nvPr/>
        </p:nvSpPr>
        <p:spPr>
          <a:xfrm>
            <a:off x="613285" y="21314"/>
            <a:ext cx="2276906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  核能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433668" y="1009708"/>
            <a:ext cx="8058150" cy="272382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．组成原子核的粒子是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en-US" sz="2300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．带正电的质子和带负电的电子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．带正电的质子和不带电的中子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．带正电的质子、带负电的电子和不带电的中子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．带负电的电子和不带电的中子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827505" y="1167714"/>
            <a:ext cx="255119" cy="34624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/>
          <p:nvPr/>
        </p:nvSpPr>
        <p:spPr>
          <a:xfrm>
            <a:off x="613285" y="21314"/>
            <a:ext cx="2276906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  核能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161" name="Rectangle 10"/>
          <p:cNvSpPr/>
          <p:nvPr/>
        </p:nvSpPr>
        <p:spPr>
          <a:xfrm>
            <a:off x="531495" y="856298"/>
            <a:ext cx="2914500" cy="346249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rgbClr val="00A6AD"/>
                </a:solidFill>
                <a:latin typeface="+mn-ea"/>
              </a:rPr>
              <a:t>知识点 </a:t>
            </a:r>
            <a:r>
              <a:rPr lang="en-US" altLang="en-US" sz="1800" b="1" dirty="0">
                <a:solidFill>
                  <a:srgbClr val="00A6AD"/>
                </a:solidFill>
                <a:latin typeface="+mn-ea"/>
              </a:rPr>
              <a:t>2</a:t>
            </a:r>
            <a:r>
              <a:rPr lang="zh-CN" altLang="en-US" sz="1800" b="1" dirty="0">
                <a:solidFill>
                  <a:srgbClr val="00A6AD"/>
                </a:solidFill>
                <a:latin typeface="+mn-ea"/>
              </a:rPr>
              <a:t>　核裂变与核聚变</a:t>
            </a:r>
          </a:p>
        </p:txBody>
      </p:sp>
      <p:pic>
        <p:nvPicPr>
          <p:cNvPr id="7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004" y="856298"/>
            <a:ext cx="63341" cy="3105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40459" y="1309989"/>
            <a:ext cx="8058150" cy="270074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1938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年底，科学家首次用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轰击比较大的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，使其发生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，人类有效地获得了大量核能，这种反应叫核裂变。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．核聚变是指质量很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的原子核，在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下结合成新的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来获取核能的途径。</a:t>
            </a: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402095" y="1445741"/>
            <a:ext cx="602569" cy="34624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中子</a:t>
            </a:r>
            <a:endParaRPr lang="en-US" altLang="zh-CN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7173098" y="1464276"/>
            <a:ext cx="602569" cy="34624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铀核</a:t>
            </a:r>
            <a:endParaRPr lang="en-US" altLang="zh-CN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881317" y="1918387"/>
            <a:ext cx="602569" cy="34624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裂变</a:t>
            </a:r>
            <a:endParaRPr lang="en-US" altLang="zh-CN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3512408" y="2993424"/>
            <a:ext cx="370535" cy="34624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</a:t>
            </a:r>
            <a:endParaRPr lang="en-US" altLang="zh-CN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5931243" y="2984157"/>
            <a:ext cx="834604" cy="34624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超高温</a:t>
            </a:r>
            <a:endParaRPr lang="en-US" altLang="zh-CN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223319" y="3503141"/>
            <a:ext cx="834604" cy="34624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原子核</a:t>
            </a:r>
            <a:endParaRPr lang="en-US" altLang="zh-CN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1" grpId="0"/>
      <p:bldP spid="5" grpId="0"/>
      <p:bldP spid="6" grpId="0"/>
      <p:bldP spid="8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/>
          <p:nvPr/>
        </p:nvSpPr>
        <p:spPr>
          <a:xfrm>
            <a:off x="613285" y="21314"/>
            <a:ext cx="2276906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  核能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32716" y="743356"/>
            <a:ext cx="6146068" cy="3305337"/>
            <a:chOff x="443620" y="991141"/>
            <a:chExt cx="8194758" cy="4407116"/>
          </a:xfrm>
        </p:grpSpPr>
        <p:sp>
          <p:nvSpPr>
            <p:cNvPr id="1026" name="Rectangle 2"/>
            <p:cNvSpPr>
              <a:spLocks noChangeArrowheads="1"/>
            </p:cNvSpPr>
            <p:nvPr/>
          </p:nvSpPr>
          <p:spPr bwMode="auto">
            <a:xfrm>
              <a:off x="443620" y="991141"/>
              <a:ext cx="6775787" cy="830997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vert="horz" wrap="none" lIns="91440" tIns="45720" rIns="91440" bIns="45720" numCol="1" anchor="ctr" anchorCtr="0" compatLnSpc="1">
              <a:spAutoFit/>
            </a:bodyPr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5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．观察图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22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－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2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－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，回答下列问题。</a:t>
              </a:r>
            </a:p>
          </p:txBody>
        </p:sp>
        <p:pic>
          <p:nvPicPr>
            <p:cNvPr id="1025" name="Picture 1" descr="J:\人教九下作业本\AZ97.TIF"/>
            <p:cNvPicPr>
              <a:picLocks noChangeAspect="1" noChangeArrowheads="1"/>
            </p:cNvPicPr>
            <p:nvPr/>
          </p:nvPicPr>
          <p:blipFill>
            <a:blip r:embed="rId2" r:link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70360" y="2068717"/>
              <a:ext cx="5607239" cy="1824273"/>
            </a:xfrm>
            <a:prstGeom prst="rect">
              <a:avLst/>
            </a:prstGeom>
          </p:spPr>
        </p:pic>
        <p:sp>
          <p:nvSpPr>
            <p:cNvPr id="1027" name="Rectangle 3"/>
            <p:cNvSpPr>
              <a:spLocks noChangeArrowheads="1"/>
            </p:cNvSpPr>
            <p:nvPr/>
          </p:nvSpPr>
          <p:spPr bwMode="auto">
            <a:xfrm>
              <a:off x="4725910" y="3919467"/>
              <a:ext cx="2227533" cy="830997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vert="horz" wrap="none" lIns="91440" tIns="45720" rIns="91440" bIns="45720" numCol="1" anchor="ctr" anchorCtr="0" compatLnSpc="1">
              <a:spAutoFit/>
            </a:bodyPr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图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22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－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2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－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028" name="Rectangle 4"/>
            <p:cNvSpPr>
              <a:spLocks noChangeArrowheads="1"/>
            </p:cNvSpPr>
            <p:nvPr/>
          </p:nvSpPr>
          <p:spPr bwMode="auto">
            <a:xfrm>
              <a:off x="669956" y="4567260"/>
              <a:ext cx="7968422" cy="830997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vert="horz" wrap="none" lIns="91440" tIns="45720" rIns="91440" bIns="45720" numCol="1" anchor="ctr" anchorCtr="0" compatLnSpc="1">
              <a:spAutoFit/>
            </a:bodyPr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(1)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甲、乙两图中模拟核聚变的是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________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</a:p>
          </p:txBody>
        </p:sp>
      </p:grp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5106430" y="3549479"/>
            <a:ext cx="370535" cy="34624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乙</a:t>
            </a:r>
            <a:endParaRPr lang="en-US" altLang="zh-CN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/>
          <p:nvPr/>
        </p:nvSpPr>
        <p:spPr>
          <a:xfrm>
            <a:off x="613285" y="21314"/>
            <a:ext cx="2276906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  核能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482096" y="895620"/>
            <a:ext cx="8032688" cy="32547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简要概括两条核裂变的规律：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简要说明核聚变的前景：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__________________________________________________________________________________________________________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037967" y="1566219"/>
            <a:ext cx="3386985" cy="34624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铀核被中子轰击后裂变为两部分</a:t>
            </a:r>
            <a:endParaRPr lang="en-US" altLang="zh-CN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000898" y="2075936"/>
            <a:ext cx="3619020" cy="34624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一个中子轰击铀核后产生更多中子</a:t>
            </a:r>
            <a:endParaRPr lang="en-US" altLang="zh-CN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63378" y="3086100"/>
            <a:ext cx="8491748" cy="34624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氘核在海水中含量丰富，人类可通过控制聚变来利用核能，有望彻底解决能源问题</a:t>
            </a:r>
            <a:endParaRPr lang="en-US" altLang="zh-CN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/>
          <p:nvPr/>
        </p:nvSpPr>
        <p:spPr>
          <a:xfrm>
            <a:off x="613285" y="21314"/>
            <a:ext cx="2276906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  核能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441357" y="786978"/>
            <a:ext cx="8025897" cy="32547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．下列说法中正确的是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．核能和石油一样，属于常规能源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．核电站是利用核裂变释放的核能来发电的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．核电站是利用核聚变释放的核能来发电的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．核电站发电和原子弹爆炸时发生的链式反应，都是不加控制的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836773" y="926757"/>
            <a:ext cx="255119" cy="34624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/>
          <p:nvPr/>
        </p:nvSpPr>
        <p:spPr>
          <a:xfrm>
            <a:off x="613285" y="21314"/>
            <a:ext cx="2276906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  核能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aphicFrame>
        <p:nvGraphicFramePr>
          <p:cNvPr id="25601" name="Object 1"/>
          <p:cNvGraphicFramePr>
            <a:graphicFrameLocks noChangeAspect="1"/>
          </p:cNvGraphicFramePr>
          <p:nvPr/>
        </p:nvGraphicFramePr>
        <p:xfrm>
          <a:off x="573339" y="845697"/>
          <a:ext cx="7924800" cy="3705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文档" r:id="rId4" imgW="10582910" imgH="4954905" progId="Word.Document.12">
                  <p:embed/>
                </p:oleObj>
              </mc:Choice>
              <mc:Fallback>
                <p:oleObj name="文档" r:id="rId4" imgW="10582910" imgH="4954905" progId="Word.Document.12">
                  <p:embed/>
                  <p:pic>
                    <p:nvPicPr>
                      <p:cNvPr id="0" name="图片 1024"/>
                      <p:cNvPicPr>
                        <a:picLocks noChangeAspect="1"/>
                      </p:cNvPicPr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73339" y="845697"/>
                        <a:ext cx="7924800" cy="370522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755159" y="1278924"/>
            <a:ext cx="255119" cy="34624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/>
          <p:nvPr/>
        </p:nvSpPr>
        <p:spPr>
          <a:xfrm>
            <a:off x="612809" y="21314"/>
            <a:ext cx="2276906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  核能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2864" y="711041"/>
            <a:ext cx="3530918" cy="528638"/>
            <a:chOff x="423" y="1415"/>
            <a:chExt cx="7414" cy="1110"/>
          </a:xfrm>
        </p:grpSpPr>
        <p:pic>
          <p:nvPicPr>
            <p:cNvPr id="6" name="图片 5" descr="图标-04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3" y="1415"/>
              <a:ext cx="7414" cy="1110"/>
            </a:xfrm>
            <a:prstGeom prst="rect">
              <a:avLst/>
            </a:prstGeom>
          </p:spPr>
        </p:pic>
        <p:sp>
          <p:nvSpPr>
            <p:cNvPr id="3" name="文本框 2"/>
            <p:cNvSpPr txBox="1"/>
            <p:nvPr/>
          </p:nvSpPr>
          <p:spPr>
            <a:xfrm>
              <a:off x="1176" y="1625"/>
              <a:ext cx="4679" cy="8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l"/>
              <a:r>
                <a:rPr lang="en-US" altLang="zh-CN" sz="21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文新魏" panose="02010800040101010101" charset="-122"/>
                  <a:ea typeface="华文新魏" panose="02010800040101010101" charset="-122"/>
                  <a:sym typeface="+mn-ea"/>
                </a:rPr>
                <a:t>B规律方法综合练</a:t>
              </a:r>
            </a:p>
          </p:txBody>
        </p:sp>
      </p:grp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14350" y="1437830"/>
            <a:ext cx="7973274" cy="32547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．下列关于核能开发的说法中，你认为正确的是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en-US" sz="2300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．停止开发核能，因为开发核能会带来可怕的核泄漏，弊远大于利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．核能是一种稳定、高效、清洁的二次能源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．核电站开发核能是利用可控核裂变过程中释放的核能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．核能开发是绝对安全的，即使有核泄漏也是清洁无污染的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7052619" y="1640360"/>
            <a:ext cx="255119" cy="34624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/>
      <p:bldP spid="7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917</Words>
  <Application>Microsoft Office PowerPoint</Application>
  <PresentationFormat>全屏显示(16:9)</PresentationFormat>
  <Paragraphs>86</Paragraphs>
  <Slides>13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6" baseType="lpstr">
      <vt:lpstr>第一PPT模板网-WWW.1PPT.COM</vt:lpstr>
      <vt:lpstr>1_Office 主题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subject>第一PPT模板网-WWW.1PPT.COM</dc:subject>
  <dc:creator>第一PPT模板网-WWW.1PPT.COM</dc:creator>
  <cp:keywords>第一PPT模板网-WWW.1PPT.COM</cp:keywords>
  <cp:lastModifiedBy>123</cp:lastModifiedBy>
  <cp:revision>45</cp:revision>
  <dcterms:created xsi:type="dcterms:W3CDTF">2018-02-07T04:03:00Z</dcterms:created>
  <dcterms:modified xsi:type="dcterms:W3CDTF">2019-11-30T02:54:43Z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2052-10.1.0.7643</vt:lpwstr>
  </property>
</Properties>
</file>