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0" r:id="rId7"/>
    <p:sldId id="261" r:id="rId8"/>
    <p:sldId id="271" r:id="rId9"/>
    <p:sldId id="279" r:id="rId10"/>
    <p:sldId id="272" r:id="rId11"/>
    <p:sldId id="264" r:id="rId12"/>
    <p:sldId id="262" r:id="rId13"/>
    <p:sldId id="265" r:id="rId14"/>
    <p:sldId id="266" r:id="rId15"/>
    <p:sldId id="269" r:id="rId16"/>
    <p:sldId id="268" r:id="rId17"/>
    <p:sldId id="270" r:id="rId18"/>
    <p:sldId id="259" r:id="rId19"/>
    <p:sldId id="267" r:id="rId20"/>
    <p:sldId id="263" r:id="rId21"/>
    <p:sldId id="273" r:id="rId22"/>
    <p:sldId id="274" r:id="rId23"/>
    <p:sldId id="275" r:id="rId24"/>
    <p:sldId id="276" r:id="rId25"/>
    <p:sldId id="277" r:id="rId26"/>
    <p:sldId id="278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495F"/>
    <a:srgbClr val="F93110"/>
    <a:srgbClr val="373B44"/>
    <a:srgbClr val="282C35"/>
    <a:srgbClr val="D923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09" autoAdjust="0"/>
    <p:restoredTop sz="93812" autoAdjust="0"/>
  </p:normalViewPr>
  <p:slideViewPr>
    <p:cSldViewPr snapToGrid="0">
      <p:cViewPr varScale="1">
        <p:scale>
          <a:sx n="107" d="100"/>
          <a:sy n="107" d="100"/>
        </p:scale>
        <p:origin x="10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22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5" Type="http://schemas.microsoft.com/office/2011/relationships/chartColorStyle" Target="colors3.xml"/><Relationship Id="rId4" Type="http://schemas.microsoft.com/office/2011/relationships/chartStyle" Target="style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alpha val="90000"/>
                </a:schemeClr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8.2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1</c:v>
                </c:pt>
              </c:strCache>
            </c:strRef>
          </c:tx>
          <c:spPr>
            <a:ln w="28575" cap="rnd">
              <a:solidFill>
                <a:srgbClr val="3D495F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3D495F"/>
              </a:solidFill>
              <a:ln w="25400">
                <a:solidFill>
                  <a:srgbClr val="3D495F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Mar</c:v>
                </c:pt>
                <c:pt idx="1">
                  <c:v>April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2</c:v>
                </c:pt>
              </c:strCache>
            </c:strRef>
          </c:tx>
          <c:spPr>
            <a:ln w="28575" cap="rnd">
              <a:solidFill>
                <a:srgbClr val="F931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93110"/>
              </a:solidFill>
              <a:ln w="25400">
                <a:solidFill>
                  <a:srgbClr val="F93110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Mar</c:v>
                </c:pt>
                <c:pt idx="1">
                  <c:v>April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325530224"/>
        <c:axId val="325536208"/>
      </c:lineChart>
      <c:catAx>
        <c:axId val="325530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25536208"/>
        <c:crosses val="autoZero"/>
        <c:auto val="1"/>
        <c:lblAlgn val="ctr"/>
        <c:lblOffset val="100"/>
        <c:noMultiLvlLbl val="0"/>
      </c:catAx>
      <c:valAx>
        <c:axId val="325536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alpha val="70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25530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>
                  <a:alpha val="70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>
              <a:alpha val="70000"/>
            </a:schemeClr>
          </a:solidFill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2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25540560"/>
        <c:axId val="185966512"/>
      </c:barChart>
      <c:catAx>
        <c:axId val="32554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85966512"/>
        <c:crosses val="autoZero"/>
        <c:auto val="1"/>
        <c:lblAlgn val="ctr"/>
        <c:lblOffset val="100"/>
        <c:noMultiLvlLbl val="0"/>
      </c:catAx>
      <c:valAx>
        <c:axId val="185966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32554056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/>
          <c:explosion val="7"/>
          <c:dPt>
            <c:idx val="0"/>
            <c:bubble3D val="0"/>
            <c:spPr>
              <a:solidFill>
                <a:srgbClr val="F93110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373B44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3D495F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0.42</c:v>
                </c:pt>
                <c:pt idx="1">
                  <c:v>0.34</c:v>
                </c:pt>
                <c:pt idx="2">
                  <c:v>0.14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3DE16E-5DCA-439F-8E57-42FA8305F0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48818-0B6B-4958-9618-C356534A67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欢迎关注公众号：小白学个</a:t>
            </a:r>
            <a:r>
              <a:rPr lang="en-US" altLang="zh-CN" dirty="0"/>
              <a:t>P</a:t>
            </a:r>
            <a:r>
              <a:rPr lang="zh-CN" altLang="en-US" dirty="0"/>
              <a:t>，商务合作可联系：</a:t>
            </a:r>
            <a:r>
              <a:rPr lang="en-US" altLang="zh-CN" dirty="0"/>
              <a:t>18672765781 </a:t>
            </a:r>
            <a:r>
              <a:rPr lang="zh-CN" altLang="en-US" dirty="0"/>
              <a:t>同微信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C48818-0B6B-4958-9618-C356534A67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3569D3-DF94-4FC2-B1D1-BF1F106BA8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03DCB5-B452-4A0F-A82F-B7467A424F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hdphoto" Target="../media/image24.wdp"/><Relationship Id="rId7" Type="http://schemas.openxmlformats.org/officeDocument/2006/relationships/image" Target="../media/image23.png"/><Relationship Id="rId6" Type="http://schemas.microsoft.com/office/2007/relationships/hdphoto" Target="../media/image22.wdp"/><Relationship Id="rId5" Type="http://schemas.openxmlformats.org/officeDocument/2006/relationships/image" Target="../media/image21.png"/><Relationship Id="rId4" Type="http://schemas.microsoft.com/office/2007/relationships/hdphoto" Target="../media/image20.wdp"/><Relationship Id="rId3" Type="http://schemas.openxmlformats.org/officeDocument/2006/relationships/image" Target="../media/image19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28.wdp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0" y="3632200"/>
            <a:ext cx="12192000" cy="322580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>
            <a:off x="2590800" y="0"/>
            <a:ext cx="9601200" cy="6858000"/>
          </a:xfrm>
          <a:custGeom>
            <a:avLst/>
            <a:gdLst>
              <a:gd name="connsiteX0" fmla="*/ 2171723 w 10668916"/>
              <a:gd name="connsiteY0" fmla="*/ 0 h 6858000"/>
              <a:gd name="connsiteX1" fmla="*/ 10668916 w 10668916"/>
              <a:gd name="connsiteY1" fmla="*/ 0 h 6858000"/>
              <a:gd name="connsiteX2" fmla="*/ 10668916 w 10668916"/>
              <a:gd name="connsiteY2" fmla="*/ 6858000 h 6858000"/>
              <a:gd name="connsiteX3" fmla="*/ 0 w 106689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8916" h="6858000">
                <a:moveTo>
                  <a:pt x="2171723" y="0"/>
                </a:moveTo>
                <a:lnTo>
                  <a:pt x="10668916" y="0"/>
                </a:lnTo>
                <a:lnTo>
                  <a:pt x="10668916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73B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直角三角形 11"/>
          <p:cNvSpPr/>
          <p:nvPr/>
        </p:nvSpPr>
        <p:spPr>
          <a:xfrm rot="17119759" flipV="1">
            <a:off x="6180958" y="-1034803"/>
            <a:ext cx="12192000" cy="3225800"/>
          </a:xfrm>
          <a:prstGeom prst="rtTriangle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860654" y="1866900"/>
            <a:ext cx="84706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93110"/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简约杂志风高端大气模板</a:t>
            </a:r>
            <a:endParaRPr lang="zh-CN" altLang="en-US" sz="4400" dirty="0">
              <a:solidFill>
                <a:srgbClr val="F93110"/>
              </a:solidFill>
              <a:latin typeface="思源宋体" panose="02020400000000000000" pitchFamily="18" charset="-122"/>
              <a:ea typeface="思源宋体" panose="02020400000000000000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81575" y="5801588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演讲人：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xxx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854701" y="4642684"/>
            <a:ext cx="482600" cy="482598"/>
            <a:chOff x="5872163" y="4583945"/>
            <a:chExt cx="600075" cy="600075"/>
          </a:xfrm>
        </p:grpSpPr>
        <p:cxnSp>
          <p:nvCxnSpPr>
            <p:cNvPr id="15" name="直接连接符 14"/>
            <p:cNvCxnSpPr/>
            <p:nvPr/>
          </p:nvCxnSpPr>
          <p:spPr>
            <a:xfrm rot="2700000">
              <a:off x="5872163" y="4883983"/>
              <a:ext cx="600075" cy="0"/>
            </a:xfrm>
            <a:prstGeom prst="line">
              <a:avLst/>
            </a:prstGeom>
            <a:ln w="25400">
              <a:solidFill>
                <a:srgbClr val="F931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18900000" flipH="1">
              <a:off x="5872163" y="4883983"/>
              <a:ext cx="600075" cy="0"/>
            </a:xfrm>
            <a:prstGeom prst="line">
              <a:avLst/>
            </a:prstGeom>
            <a:ln w="25400">
              <a:solidFill>
                <a:srgbClr val="F931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1" name="直角三角形 440"/>
          <p:cNvSpPr/>
          <p:nvPr/>
        </p:nvSpPr>
        <p:spPr>
          <a:xfrm flipV="1">
            <a:off x="1" y="1"/>
            <a:ext cx="6858000" cy="6858000"/>
          </a:xfrm>
          <a:prstGeom prst="rtTriangle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4" name="组合 333"/>
          <p:cNvGrpSpPr/>
          <p:nvPr/>
        </p:nvGrpSpPr>
        <p:grpSpPr>
          <a:xfrm>
            <a:off x="4735231" y="-642587"/>
            <a:ext cx="10674664" cy="10569522"/>
            <a:chOff x="4351752" y="-1028699"/>
            <a:chExt cx="11521199" cy="11407720"/>
          </a:xfrm>
        </p:grpSpPr>
        <p:grpSp>
          <p:nvGrpSpPr>
            <p:cNvPr id="189" name="组合 188"/>
            <p:cNvGrpSpPr/>
            <p:nvPr/>
          </p:nvGrpSpPr>
          <p:grpSpPr>
            <a:xfrm rot="588604">
              <a:off x="7057736" y="1620546"/>
              <a:ext cx="6109231" cy="6109230"/>
              <a:chOff x="2556939" y="374385"/>
              <a:chExt cx="6109231" cy="6109230"/>
            </a:xfrm>
            <a:scene3d>
              <a:camera prst="orthographicFront">
                <a:rot lat="3309329" lon="19378399" rev="21093667"/>
              </a:camera>
              <a:lightRig rig="threePt" dir="t"/>
            </a:scene3d>
          </p:grpSpPr>
          <p:grpSp>
            <p:nvGrpSpPr>
              <p:cNvPr id="9" name="组合 8"/>
              <p:cNvGrpSpPr/>
              <p:nvPr/>
            </p:nvGrpSpPr>
            <p:grpSpPr>
              <a:xfrm rot="16200000">
                <a:off x="2597363" y="2896529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组合 11"/>
              <p:cNvGrpSpPr/>
              <p:nvPr/>
            </p:nvGrpSpPr>
            <p:grpSpPr>
              <a:xfrm rot="17550000">
                <a:off x="2789350" y="1931346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/>
              <p:nvPr/>
            </p:nvGrpSpPr>
            <p:grpSpPr>
              <a:xfrm rot="18900000">
                <a:off x="3336083" y="1113104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rot="20250000">
                <a:off x="4154325" y="566372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9" name="直接连接符 18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" name="组合 20"/>
              <p:cNvGrpSpPr/>
              <p:nvPr/>
            </p:nvGrpSpPr>
            <p:grpSpPr>
              <a:xfrm>
                <a:off x="5119509" y="374385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4" name="组合 143"/>
              <p:cNvGrpSpPr/>
              <p:nvPr/>
            </p:nvGrpSpPr>
            <p:grpSpPr>
              <a:xfrm rot="1350000">
                <a:off x="6084693" y="566372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45" name="直接连接符 144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7" name="组合 146"/>
              <p:cNvGrpSpPr/>
              <p:nvPr/>
            </p:nvGrpSpPr>
            <p:grpSpPr>
              <a:xfrm rot="2700000">
                <a:off x="6902935" y="1113104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48" name="直接连接符 147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9" name="直接连接符 148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0" name="组合 149"/>
              <p:cNvGrpSpPr/>
              <p:nvPr/>
            </p:nvGrpSpPr>
            <p:grpSpPr>
              <a:xfrm rot="4050000">
                <a:off x="7449668" y="1931347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51" name="直接连接符 150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2" name="直接连接符 151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3" name="组合 152"/>
              <p:cNvGrpSpPr/>
              <p:nvPr/>
            </p:nvGrpSpPr>
            <p:grpSpPr>
              <a:xfrm rot="5400000">
                <a:off x="7641654" y="2896530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54" name="直接连接符 153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接连接符 154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6" name="组合 155"/>
              <p:cNvGrpSpPr/>
              <p:nvPr/>
            </p:nvGrpSpPr>
            <p:grpSpPr>
              <a:xfrm rot="6750000">
                <a:off x="7449668" y="3861713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57" name="直接连接符 156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接连接符 157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9" name="组合 158"/>
              <p:cNvGrpSpPr/>
              <p:nvPr/>
            </p:nvGrpSpPr>
            <p:grpSpPr>
              <a:xfrm rot="8100000">
                <a:off x="6902935" y="4679956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60" name="直接连接符 159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1" name="直接连接符 160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2" name="组合 161"/>
              <p:cNvGrpSpPr/>
              <p:nvPr/>
            </p:nvGrpSpPr>
            <p:grpSpPr>
              <a:xfrm rot="9450000">
                <a:off x="6084693" y="5226688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63" name="直接连接符 162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4" name="直接连接符 163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" name="组合 176"/>
              <p:cNvGrpSpPr/>
              <p:nvPr/>
            </p:nvGrpSpPr>
            <p:grpSpPr>
              <a:xfrm rot="10800000">
                <a:off x="5119509" y="5418675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78" name="直接连接符 177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接连接符 178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0" name="组合 179"/>
              <p:cNvGrpSpPr/>
              <p:nvPr/>
            </p:nvGrpSpPr>
            <p:grpSpPr>
              <a:xfrm rot="12150000">
                <a:off x="4154326" y="5226689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81" name="直接连接符 180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2" name="直接连接符 181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 rot="13500000">
                <a:off x="3336085" y="4679957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84" name="直接连接符 183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5" name="直接连接符 184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6" name="组合 185"/>
              <p:cNvGrpSpPr/>
              <p:nvPr/>
            </p:nvGrpSpPr>
            <p:grpSpPr>
              <a:xfrm rot="14850000">
                <a:off x="2789352" y="3861714"/>
                <a:ext cx="984092" cy="1064940"/>
                <a:chOff x="5359342" y="3156066"/>
                <a:chExt cx="504429" cy="545870"/>
              </a:xfrm>
            </p:grpSpPr>
            <p:cxnSp>
              <p:nvCxnSpPr>
                <p:cNvPr id="187" name="直接连接符 186"/>
                <p:cNvCxnSpPr/>
                <p:nvPr/>
              </p:nvCxnSpPr>
              <p:spPr>
                <a:xfrm flipV="1">
                  <a:off x="5359342" y="3156066"/>
                  <a:ext cx="298508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8" name="直接连接符 187"/>
                <p:cNvCxnSpPr/>
                <p:nvPr/>
              </p:nvCxnSpPr>
              <p:spPr>
                <a:xfrm flipV="1">
                  <a:off x="5359342" y="3701935"/>
                  <a:ext cx="504429" cy="1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86" name="组合 285"/>
            <p:cNvGrpSpPr/>
            <p:nvPr/>
          </p:nvGrpSpPr>
          <p:grpSpPr>
            <a:xfrm rot="588604">
              <a:off x="4351752" y="-1028699"/>
              <a:ext cx="11521199" cy="11407720"/>
              <a:chOff x="769058" y="-1915081"/>
              <a:chExt cx="9221315" cy="9130489"/>
            </a:xfrm>
            <a:scene3d>
              <a:camera prst="orthographicFront">
                <a:rot lat="3312000" lon="19380000" rev="21096000"/>
              </a:camera>
              <a:lightRig rig="threePt" dir="t"/>
            </a:scene3d>
          </p:grpSpPr>
          <p:sp>
            <p:nvSpPr>
              <p:cNvPr id="191" name="椭圆 190"/>
              <p:cNvSpPr/>
              <p:nvPr/>
            </p:nvSpPr>
            <p:spPr>
              <a:xfrm rot="16200000">
                <a:off x="1803898" y="2566343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/>
              <p:cNvSpPr/>
              <p:nvPr/>
            </p:nvSpPr>
            <p:spPr>
              <a:xfrm rot="17139131">
                <a:off x="1933391" y="1624212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/>
              <p:cNvSpPr/>
              <p:nvPr/>
            </p:nvSpPr>
            <p:spPr>
              <a:xfrm rot="18078261">
                <a:off x="2312264" y="751956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/>
              <p:cNvSpPr/>
              <p:nvPr/>
            </p:nvSpPr>
            <p:spPr>
              <a:xfrm rot="19017391">
                <a:off x="2912421" y="14264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椭圆 194"/>
              <p:cNvSpPr/>
              <p:nvPr/>
            </p:nvSpPr>
            <p:spPr>
              <a:xfrm rot="19956522">
                <a:off x="3689350" y="-534151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/>
              <p:cNvSpPr/>
              <p:nvPr/>
            </p:nvSpPr>
            <p:spPr>
              <a:xfrm rot="20895652">
                <a:off x="4585428" y="-852618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/>
              <p:cNvSpPr/>
              <p:nvPr/>
            </p:nvSpPr>
            <p:spPr>
              <a:xfrm rot="234783">
                <a:off x="5534198" y="-917515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/>
              <p:cNvSpPr/>
              <p:nvPr/>
            </p:nvSpPr>
            <p:spPr>
              <a:xfrm rot="1173913">
                <a:off x="6465294" y="-724031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椭圆 198"/>
              <p:cNvSpPr/>
              <p:nvPr/>
            </p:nvSpPr>
            <p:spPr>
              <a:xfrm rot="2113044">
                <a:off x="7309662" y="-286515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 rot="3052174">
                <a:off x="8004677" y="362584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/>
              <p:cNvSpPr/>
              <p:nvPr/>
            </p:nvSpPr>
            <p:spPr>
              <a:xfrm rot="3991304">
                <a:off x="8498796" y="1175125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/>
              <p:cNvSpPr/>
              <p:nvPr/>
            </p:nvSpPr>
            <p:spPr>
              <a:xfrm rot="4930435">
                <a:off x="8755370" y="2090847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椭圆 202"/>
              <p:cNvSpPr/>
              <p:nvPr/>
            </p:nvSpPr>
            <p:spPr>
              <a:xfrm rot="5869565">
                <a:off x="8755370" y="3041836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/>
              <p:cNvSpPr/>
              <p:nvPr/>
            </p:nvSpPr>
            <p:spPr>
              <a:xfrm rot="6808696">
                <a:off x="8498795" y="3957556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 rot="7747826">
                <a:off x="8004677" y="4770098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 rot="8686956">
                <a:off x="7309662" y="5419198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椭圆 206"/>
              <p:cNvSpPr/>
              <p:nvPr/>
            </p:nvSpPr>
            <p:spPr>
              <a:xfrm rot="9626087">
                <a:off x="6465295" y="5856714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/>
              <p:cNvSpPr/>
              <p:nvPr/>
            </p:nvSpPr>
            <p:spPr>
              <a:xfrm rot="10565218">
                <a:off x="5534199" y="6050197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/>
              <p:cNvSpPr/>
              <p:nvPr/>
            </p:nvSpPr>
            <p:spPr>
              <a:xfrm rot="11504348">
                <a:off x="4585428" y="5985300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/>
              <p:cNvSpPr/>
              <p:nvPr/>
            </p:nvSpPr>
            <p:spPr>
              <a:xfrm rot="12443479">
                <a:off x="3689350" y="5666834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1" name="椭圆 210"/>
              <p:cNvSpPr/>
              <p:nvPr/>
            </p:nvSpPr>
            <p:spPr>
              <a:xfrm rot="13382608">
                <a:off x="2912421" y="5118418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/>
              <p:cNvSpPr/>
              <p:nvPr/>
            </p:nvSpPr>
            <p:spPr>
              <a:xfrm rot="14321739">
                <a:off x="2312264" y="4380726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/>
              <p:cNvSpPr/>
              <p:nvPr/>
            </p:nvSpPr>
            <p:spPr>
              <a:xfrm rot="15260869">
                <a:off x="1933391" y="3508470"/>
                <a:ext cx="167640" cy="16764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/>
              <p:cNvSpPr/>
              <p:nvPr/>
            </p:nvSpPr>
            <p:spPr>
              <a:xfrm rot="16200000">
                <a:off x="769058" y="2501203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椭圆 264"/>
              <p:cNvSpPr/>
              <p:nvPr/>
            </p:nvSpPr>
            <p:spPr>
              <a:xfrm rot="17181818">
                <a:off x="949790" y="1244197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椭圆 265"/>
              <p:cNvSpPr/>
              <p:nvPr/>
            </p:nvSpPr>
            <p:spPr>
              <a:xfrm rot="18163636">
                <a:off x="1477337" y="89027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/>
              <p:cNvSpPr/>
              <p:nvPr/>
            </p:nvSpPr>
            <p:spPr>
              <a:xfrm rot="19145454">
                <a:off x="2308967" y="-870723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椭圆 267"/>
              <p:cNvSpPr/>
              <p:nvPr/>
            </p:nvSpPr>
            <p:spPr>
              <a:xfrm rot="20127273">
                <a:off x="3377301" y="-1557301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椭圆 268"/>
              <p:cNvSpPr/>
              <p:nvPr/>
            </p:nvSpPr>
            <p:spPr>
              <a:xfrm rot="21109091">
                <a:off x="4595793" y="-1915081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椭圆 269"/>
              <p:cNvSpPr/>
              <p:nvPr/>
            </p:nvSpPr>
            <p:spPr>
              <a:xfrm rot="490909">
                <a:off x="5865724" y="-1915081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椭圆 270"/>
              <p:cNvSpPr/>
              <p:nvPr/>
            </p:nvSpPr>
            <p:spPr>
              <a:xfrm rot="1472727">
                <a:off x="7084215" y="-1557300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椭圆 271"/>
              <p:cNvSpPr/>
              <p:nvPr/>
            </p:nvSpPr>
            <p:spPr>
              <a:xfrm rot="2454546">
                <a:off x="8152550" y="-870723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椭圆 272"/>
              <p:cNvSpPr/>
              <p:nvPr/>
            </p:nvSpPr>
            <p:spPr>
              <a:xfrm rot="3436364">
                <a:off x="8984178" y="89027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椭圆 273"/>
              <p:cNvSpPr/>
              <p:nvPr/>
            </p:nvSpPr>
            <p:spPr>
              <a:xfrm rot="4418182">
                <a:off x="9511728" y="1244199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椭圆 274"/>
              <p:cNvSpPr/>
              <p:nvPr/>
            </p:nvSpPr>
            <p:spPr>
              <a:xfrm rot="5400000">
                <a:off x="9692457" y="2501204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椭圆 275"/>
              <p:cNvSpPr/>
              <p:nvPr/>
            </p:nvSpPr>
            <p:spPr>
              <a:xfrm rot="6381818">
                <a:off x="9511726" y="3758210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椭圆 276"/>
              <p:cNvSpPr/>
              <p:nvPr/>
            </p:nvSpPr>
            <p:spPr>
              <a:xfrm rot="7363636">
                <a:off x="8984177" y="4913380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椭圆 277"/>
              <p:cNvSpPr/>
              <p:nvPr/>
            </p:nvSpPr>
            <p:spPr>
              <a:xfrm rot="8345455">
                <a:off x="8152549" y="5873131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椭圆 278"/>
              <p:cNvSpPr/>
              <p:nvPr/>
            </p:nvSpPr>
            <p:spPr>
              <a:xfrm rot="9327273">
                <a:off x="7084213" y="6559710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椭圆 279"/>
              <p:cNvSpPr/>
              <p:nvPr/>
            </p:nvSpPr>
            <p:spPr>
              <a:xfrm rot="10309091">
                <a:off x="5865722" y="6917491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椭圆 280"/>
              <p:cNvSpPr/>
              <p:nvPr/>
            </p:nvSpPr>
            <p:spPr>
              <a:xfrm rot="11290909">
                <a:off x="4595792" y="6917492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椭圆 281"/>
              <p:cNvSpPr/>
              <p:nvPr/>
            </p:nvSpPr>
            <p:spPr>
              <a:xfrm rot="12272727">
                <a:off x="3377302" y="6559708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椭圆 282"/>
              <p:cNvSpPr/>
              <p:nvPr/>
            </p:nvSpPr>
            <p:spPr>
              <a:xfrm rot="13254545">
                <a:off x="2308967" y="5873133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椭圆 283"/>
              <p:cNvSpPr/>
              <p:nvPr/>
            </p:nvSpPr>
            <p:spPr>
              <a:xfrm rot="14236363">
                <a:off x="1477340" y="4913382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椭圆 284"/>
              <p:cNvSpPr/>
              <p:nvPr/>
            </p:nvSpPr>
            <p:spPr>
              <a:xfrm rot="15218182">
                <a:off x="949790" y="3758213"/>
                <a:ext cx="297916" cy="2979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31" name="文本框 430"/>
          <p:cNvSpPr txBox="1"/>
          <p:nvPr/>
        </p:nvSpPr>
        <p:spPr>
          <a:xfrm>
            <a:off x="758541" y="2660326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2" name="文本框 431"/>
          <p:cNvSpPr txBox="1"/>
          <p:nvPr/>
        </p:nvSpPr>
        <p:spPr>
          <a:xfrm>
            <a:off x="758541" y="4427814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4" name="矩形 433"/>
          <p:cNvSpPr/>
          <p:nvPr/>
        </p:nvSpPr>
        <p:spPr>
          <a:xfrm>
            <a:off x="0" y="516018"/>
            <a:ext cx="2827338" cy="1314481"/>
          </a:xfrm>
          <a:prstGeom prst="rect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文本框 432"/>
          <p:cNvSpPr txBox="1"/>
          <p:nvPr/>
        </p:nvSpPr>
        <p:spPr>
          <a:xfrm>
            <a:off x="758541" y="1347344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9" name="任意多边形: 形状 438"/>
          <p:cNvSpPr/>
          <p:nvPr/>
        </p:nvSpPr>
        <p:spPr>
          <a:xfrm rot="19352174" flipH="1">
            <a:off x="7960899" y="691240"/>
            <a:ext cx="3259653" cy="6649761"/>
          </a:xfrm>
          <a:custGeom>
            <a:avLst/>
            <a:gdLst>
              <a:gd name="connsiteX0" fmla="*/ 1614985 w 2460493"/>
              <a:gd name="connsiteY0" fmla="*/ 0 h 4807823"/>
              <a:gd name="connsiteX1" fmla="*/ 1234047 w 2460493"/>
              <a:gd name="connsiteY1" fmla="*/ 0 h 4807823"/>
              <a:gd name="connsiteX2" fmla="*/ 1226446 w 2460493"/>
              <a:gd name="connsiteY2" fmla="*/ 0 h 4807823"/>
              <a:gd name="connsiteX3" fmla="*/ 845508 w 2460493"/>
              <a:gd name="connsiteY3" fmla="*/ 0 h 4807823"/>
              <a:gd name="connsiteX4" fmla="*/ 0 w 2460493"/>
              <a:gd name="connsiteY4" fmla="*/ 4807823 h 4807823"/>
              <a:gd name="connsiteX5" fmla="*/ 1226446 w 2460493"/>
              <a:gd name="connsiteY5" fmla="*/ 4807823 h 4807823"/>
              <a:gd name="connsiteX6" fmla="*/ 1234047 w 2460493"/>
              <a:gd name="connsiteY6" fmla="*/ 4807823 h 4807823"/>
              <a:gd name="connsiteX7" fmla="*/ 2460493 w 2460493"/>
              <a:gd name="connsiteY7" fmla="*/ 4807823 h 4807823"/>
              <a:gd name="connsiteX8" fmla="*/ 1614985 w 2460493"/>
              <a:gd name="connsiteY8" fmla="*/ 0 h 4807823"/>
              <a:gd name="connsiteX0-1" fmla="*/ 2886776 w 3732284"/>
              <a:gd name="connsiteY0-2" fmla="*/ 0 h 4807823"/>
              <a:gd name="connsiteX1-3" fmla="*/ 2505838 w 3732284"/>
              <a:gd name="connsiteY1-4" fmla="*/ 0 h 4807823"/>
              <a:gd name="connsiteX2-5" fmla="*/ 2498237 w 3732284"/>
              <a:gd name="connsiteY2-6" fmla="*/ 0 h 4807823"/>
              <a:gd name="connsiteX3-7" fmla="*/ 2117299 w 3732284"/>
              <a:gd name="connsiteY3-8" fmla="*/ 0 h 4807823"/>
              <a:gd name="connsiteX4-9" fmla="*/ -1 w 3732284"/>
              <a:gd name="connsiteY4-10" fmla="*/ 4748391 h 4807823"/>
              <a:gd name="connsiteX5-11" fmla="*/ 2498237 w 3732284"/>
              <a:gd name="connsiteY5-12" fmla="*/ 4807823 h 4807823"/>
              <a:gd name="connsiteX6-13" fmla="*/ 2505838 w 3732284"/>
              <a:gd name="connsiteY6-14" fmla="*/ 4807823 h 4807823"/>
              <a:gd name="connsiteX7-15" fmla="*/ 3732284 w 3732284"/>
              <a:gd name="connsiteY7-16" fmla="*/ 4807823 h 4807823"/>
              <a:gd name="connsiteX8-17" fmla="*/ 2886776 w 3732284"/>
              <a:gd name="connsiteY8-18" fmla="*/ 0 h 4807823"/>
              <a:gd name="connsiteX0-19" fmla="*/ 2886776 w 5019085"/>
              <a:gd name="connsiteY0-20" fmla="*/ 0 h 4807823"/>
              <a:gd name="connsiteX1-21" fmla="*/ 2505838 w 5019085"/>
              <a:gd name="connsiteY1-22" fmla="*/ 0 h 4807823"/>
              <a:gd name="connsiteX2-23" fmla="*/ 2498237 w 5019085"/>
              <a:gd name="connsiteY2-24" fmla="*/ 0 h 4807823"/>
              <a:gd name="connsiteX3-25" fmla="*/ 2117299 w 5019085"/>
              <a:gd name="connsiteY3-26" fmla="*/ 0 h 4807823"/>
              <a:gd name="connsiteX4-27" fmla="*/ -1 w 5019085"/>
              <a:gd name="connsiteY4-28" fmla="*/ 4748391 h 4807823"/>
              <a:gd name="connsiteX5-29" fmla="*/ 2498237 w 5019085"/>
              <a:gd name="connsiteY5-30" fmla="*/ 4807823 h 4807823"/>
              <a:gd name="connsiteX6-31" fmla="*/ 2505838 w 5019085"/>
              <a:gd name="connsiteY6-32" fmla="*/ 4807823 h 4807823"/>
              <a:gd name="connsiteX7-33" fmla="*/ 5019085 w 5019085"/>
              <a:gd name="connsiteY7-34" fmla="*/ 4732428 h 4807823"/>
              <a:gd name="connsiteX8-35" fmla="*/ 2886776 w 5019085"/>
              <a:gd name="connsiteY8-36" fmla="*/ 0 h 4807823"/>
              <a:gd name="connsiteX0-37" fmla="*/ 4060436 w 6192745"/>
              <a:gd name="connsiteY0-38" fmla="*/ 0 h 4807823"/>
              <a:gd name="connsiteX1-39" fmla="*/ 3679498 w 6192745"/>
              <a:gd name="connsiteY1-40" fmla="*/ 0 h 4807823"/>
              <a:gd name="connsiteX2-41" fmla="*/ 3671897 w 6192745"/>
              <a:gd name="connsiteY2-42" fmla="*/ 0 h 4807823"/>
              <a:gd name="connsiteX3-43" fmla="*/ 3290959 w 6192745"/>
              <a:gd name="connsiteY3-44" fmla="*/ 0 h 4807823"/>
              <a:gd name="connsiteX4-45" fmla="*/ 1 w 6192745"/>
              <a:gd name="connsiteY4-46" fmla="*/ 4673309 h 4807823"/>
              <a:gd name="connsiteX5-47" fmla="*/ 3671897 w 6192745"/>
              <a:gd name="connsiteY5-48" fmla="*/ 4807823 h 4807823"/>
              <a:gd name="connsiteX6-49" fmla="*/ 3679498 w 6192745"/>
              <a:gd name="connsiteY6-50" fmla="*/ 4807823 h 4807823"/>
              <a:gd name="connsiteX7-51" fmla="*/ 6192745 w 6192745"/>
              <a:gd name="connsiteY7-52" fmla="*/ 4732428 h 4807823"/>
              <a:gd name="connsiteX8-53" fmla="*/ 4060436 w 6192745"/>
              <a:gd name="connsiteY8-54" fmla="*/ 0 h 4807823"/>
              <a:gd name="connsiteX0-55" fmla="*/ 4060436 w 7138316"/>
              <a:gd name="connsiteY0-56" fmla="*/ 0 h 4807823"/>
              <a:gd name="connsiteX1-57" fmla="*/ 3679498 w 7138316"/>
              <a:gd name="connsiteY1-58" fmla="*/ 0 h 4807823"/>
              <a:gd name="connsiteX2-59" fmla="*/ 3671897 w 7138316"/>
              <a:gd name="connsiteY2-60" fmla="*/ 0 h 4807823"/>
              <a:gd name="connsiteX3-61" fmla="*/ 3290959 w 7138316"/>
              <a:gd name="connsiteY3-62" fmla="*/ 0 h 4807823"/>
              <a:gd name="connsiteX4-63" fmla="*/ 1 w 7138316"/>
              <a:gd name="connsiteY4-64" fmla="*/ 4673309 h 4807823"/>
              <a:gd name="connsiteX5-65" fmla="*/ 3671897 w 7138316"/>
              <a:gd name="connsiteY5-66" fmla="*/ 4807823 h 4807823"/>
              <a:gd name="connsiteX6-67" fmla="*/ 3679498 w 7138316"/>
              <a:gd name="connsiteY6-68" fmla="*/ 4807823 h 4807823"/>
              <a:gd name="connsiteX7-69" fmla="*/ 7138316 w 7138316"/>
              <a:gd name="connsiteY7-70" fmla="*/ 4790320 h 4807823"/>
              <a:gd name="connsiteX8-71" fmla="*/ 4060436 w 7138316"/>
              <a:gd name="connsiteY8-72" fmla="*/ 0 h 4807823"/>
              <a:gd name="connsiteX0-73" fmla="*/ 4060436 w 7138316"/>
              <a:gd name="connsiteY0-74" fmla="*/ 573 h 4808396"/>
              <a:gd name="connsiteX1-75" fmla="*/ 3679498 w 7138316"/>
              <a:gd name="connsiteY1-76" fmla="*/ 573 h 4808396"/>
              <a:gd name="connsiteX2-77" fmla="*/ 3671897 w 7138316"/>
              <a:gd name="connsiteY2-78" fmla="*/ 573 h 4808396"/>
              <a:gd name="connsiteX3-79" fmla="*/ 3457820 w 7138316"/>
              <a:gd name="connsiteY3-80" fmla="*/ 0 h 4808396"/>
              <a:gd name="connsiteX4-81" fmla="*/ 1 w 7138316"/>
              <a:gd name="connsiteY4-82" fmla="*/ 4673882 h 4808396"/>
              <a:gd name="connsiteX5-83" fmla="*/ 3671897 w 7138316"/>
              <a:gd name="connsiteY5-84" fmla="*/ 4808396 h 4808396"/>
              <a:gd name="connsiteX6-85" fmla="*/ 3679498 w 7138316"/>
              <a:gd name="connsiteY6-86" fmla="*/ 4808396 h 4808396"/>
              <a:gd name="connsiteX7-87" fmla="*/ 7138316 w 7138316"/>
              <a:gd name="connsiteY7-88" fmla="*/ 4790893 h 4808396"/>
              <a:gd name="connsiteX8-89" fmla="*/ 4060436 w 7138316"/>
              <a:gd name="connsiteY8-90" fmla="*/ 573 h 4808396"/>
              <a:gd name="connsiteX0-91" fmla="*/ 3833540 w 7138316"/>
              <a:gd name="connsiteY0-92" fmla="*/ 2458 h 4808396"/>
              <a:gd name="connsiteX1-93" fmla="*/ 3679498 w 7138316"/>
              <a:gd name="connsiteY1-94" fmla="*/ 573 h 4808396"/>
              <a:gd name="connsiteX2-95" fmla="*/ 3671897 w 7138316"/>
              <a:gd name="connsiteY2-96" fmla="*/ 573 h 4808396"/>
              <a:gd name="connsiteX3-97" fmla="*/ 3457820 w 7138316"/>
              <a:gd name="connsiteY3-98" fmla="*/ 0 h 4808396"/>
              <a:gd name="connsiteX4-99" fmla="*/ 1 w 7138316"/>
              <a:gd name="connsiteY4-100" fmla="*/ 4673882 h 4808396"/>
              <a:gd name="connsiteX5-101" fmla="*/ 3671897 w 7138316"/>
              <a:gd name="connsiteY5-102" fmla="*/ 4808396 h 4808396"/>
              <a:gd name="connsiteX6-103" fmla="*/ 3679498 w 7138316"/>
              <a:gd name="connsiteY6-104" fmla="*/ 4808396 h 4808396"/>
              <a:gd name="connsiteX7-105" fmla="*/ 7138316 w 7138316"/>
              <a:gd name="connsiteY7-106" fmla="*/ 4790893 h 4808396"/>
              <a:gd name="connsiteX8-107" fmla="*/ 3833540 w 7138316"/>
              <a:gd name="connsiteY8-108" fmla="*/ 2458 h 4808396"/>
              <a:gd name="connsiteX0-109" fmla="*/ 3833540 w 7138316"/>
              <a:gd name="connsiteY0-110" fmla="*/ 10253 h 4816191"/>
              <a:gd name="connsiteX1-111" fmla="*/ 3679498 w 7138316"/>
              <a:gd name="connsiteY1-112" fmla="*/ 8368 h 4816191"/>
              <a:gd name="connsiteX2-113" fmla="*/ 3671897 w 7138316"/>
              <a:gd name="connsiteY2-114" fmla="*/ 8368 h 4816191"/>
              <a:gd name="connsiteX3-115" fmla="*/ 3579956 w 7138316"/>
              <a:gd name="connsiteY3-116" fmla="*/ 0 h 4816191"/>
              <a:gd name="connsiteX4-117" fmla="*/ 1 w 7138316"/>
              <a:gd name="connsiteY4-118" fmla="*/ 4681677 h 4816191"/>
              <a:gd name="connsiteX5-119" fmla="*/ 3671897 w 7138316"/>
              <a:gd name="connsiteY5-120" fmla="*/ 4816191 h 4816191"/>
              <a:gd name="connsiteX6-121" fmla="*/ 3679498 w 7138316"/>
              <a:gd name="connsiteY6-122" fmla="*/ 4816191 h 4816191"/>
              <a:gd name="connsiteX7-123" fmla="*/ 7138316 w 7138316"/>
              <a:gd name="connsiteY7-124" fmla="*/ 4798688 h 4816191"/>
              <a:gd name="connsiteX8-125" fmla="*/ 3833540 w 7138316"/>
              <a:gd name="connsiteY8-126" fmla="*/ 10253 h 4816191"/>
              <a:gd name="connsiteX0-127" fmla="*/ 3732759 w 7138316"/>
              <a:gd name="connsiteY0-128" fmla="*/ 0 h 4826795"/>
              <a:gd name="connsiteX1-129" fmla="*/ 3679498 w 7138316"/>
              <a:gd name="connsiteY1-130" fmla="*/ 18972 h 4826795"/>
              <a:gd name="connsiteX2-131" fmla="*/ 3671897 w 7138316"/>
              <a:gd name="connsiteY2-132" fmla="*/ 18972 h 4826795"/>
              <a:gd name="connsiteX3-133" fmla="*/ 3579956 w 7138316"/>
              <a:gd name="connsiteY3-134" fmla="*/ 10604 h 4826795"/>
              <a:gd name="connsiteX4-135" fmla="*/ 1 w 7138316"/>
              <a:gd name="connsiteY4-136" fmla="*/ 4692281 h 4826795"/>
              <a:gd name="connsiteX5-137" fmla="*/ 3671897 w 7138316"/>
              <a:gd name="connsiteY5-138" fmla="*/ 4826795 h 4826795"/>
              <a:gd name="connsiteX6-139" fmla="*/ 3679498 w 7138316"/>
              <a:gd name="connsiteY6-140" fmla="*/ 4826795 h 4826795"/>
              <a:gd name="connsiteX7-141" fmla="*/ 7138316 w 7138316"/>
              <a:gd name="connsiteY7-142" fmla="*/ 4809292 h 4826795"/>
              <a:gd name="connsiteX8-143" fmla="*/ 3732759 w 7138316"/>
              <a:gd name="connsiteY8-144" fmla="*/ 0 h 4826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7138316" h="4826795">
                <a:moveTo>
                  <a:pt x="3732759" y="0"/>
                </a:moveTo>
                <a:lnTo>
                  <a:pt x="3679498" y="18972"/>
                </a:lnTo>
                <a:lnTo>
                  <a:pt x="3671897" y="18972"/>
                </a:lnTo>
                <a:lnTo>
                  <a:pt x="3579956" y="10604"/>
                </a:lnTo>
                <a:cubicBezTo>
                  <a:pt x="3545770" y="3308662"/>
                  <a:pt x="529487" y="3661173"/>
                  <a:pt x="1" y="4692281"/>
                </a:cubicBezTo>
                <a:lnTo>
                  <a:pt x="3671897" y="4826795"/>
                </a:lnTo>
                <a:lnTo>
                  <a:pt x="3679498" y="4826795"/>
                </a:lnTo>
                <a:lnTo>
                  <a:pt x="7138316" y="4809292"/>
                </a:lnTo>
                <a:cubicBezTo>
                  <a:pt x="6608830" y="3778184"/>
                  <a:pt x="3766945" y="3298058"/>
                  <a:pt x="3732759" y="0"/>
                </a:cubicBezTo>
                <a:close/>
              </a:path>
            </a:pathLst>
          </a:custGeom>
          <a:gradFill>
            <a:gsLst>
              <a:gs pos="100000">
                <a:srgbClr val="F93110">
                  <a:alpha val="0"/>
                </a:srgbClr>
              </a:gs>
              <a:gs pos="0">
                <a:srgbClr val="F93110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椭圆 439"/>
          <p:cNvSpPr/>
          <p:nvPr/>
        </p:nvSpPr>
        <p:spPr>
          <a:xfrm>
            <a:off x="2329074" y="-3101315"/>
            <a:ext cx="15486978" cy="15486978"/>
          </a:xfrm>
          <a:prstGeom prst="ellipse">
            <a:avLst/>
          </a:prstGeom>
          <a:noFill/>
          <a:ln>
            <a:solidFill>
              <a:srgbClr val="F93110"/>
            </a:solidFill>
          </a:ln>
          <a:scene3d>
            <a:camera prst="orthographicFront">
              <a:rot lat="3312000" lon="19380000" rev="21096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 rot="19380000">
            <a:off x="5935488" y="430124"/>
            <a:ext cx="4841269" cy="4110531"/>
            <a:chOff x="-5236242" y="-4377702"/>
            <a:chExt cx="4841269" cy="4110531"/>
          </a:xfrm>
        </p:grpSpPr>
        <p:sp>
          <p:nvSpPr>
            <p:cNvPr id="111" name="任意多边形: 形状 110"/>
            <p:cNvSpPr/>
            <p:nvPr/>
          </p:nvSpPr>
          <p:spPr>
            <a:xfrm>
              <a:off x="-5236242" y="-4377702"/>
              <a:ext cx="4841269" cy="4110531"/>
            </a:xfrm>
            <a:custGeom>
              <a:avLst/>
              <a:gdLst>
                <a:gd name="connsiteX0" fmla="*/ 2420634 w 4841269"/>
                <a:gd name="connsiteY0" fmla="*/ 0 h 4110531"/>
                <a:gd name="connsiteX1" fmla="*/ 4839747 w 4841269"/>
                <a:gd name="connsiteY1" fmla="*/ 4054554 h 4110531"/>
                <a:gd name="connsiteX2" fmla="*/ 4841269 w 4841269"/>
                <a:gd name="connsiteY2" fmla="*/ 4110531 h 4110531"/>
                <a:gd name="connsiteX3" fmla="*/ 0 w 4841269"/>
                <a:gd name="connsiteY3" fmla="*/ 4110531 h 4110531"/>
                <a:gd name="connsiteX4" fmla="*/ 1522 w 4841269"/>
                <a:gd name="connsiteY4" fmla="*/ 4054554 h 4110531"/>
                <a:gd name="connsiteX5" fmla="*/ 2420634 w 4841269"/>
                <a:gd name="connsiteY5" fmla="*/ 0 h 411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41269" h="4110531">
                  <a:moveTo>
                    <a:pt x="2420634" y="0"/>
                  </a:moveTo>
                  <a:cubicBezTo>
                    <a:pt x="3679671" y="0"/>
                    <a:pt x="4715221" y="1777172"/>
                    <a:pt x="4839747" y="4054554"/>
                  </a:cubicBezTo>
                  <a:lnTo>
                    <a:pt x="4841269" y="4110531"/>
                  </a:lnTo>
                  <a:lnTo>
                    <a:pt x="0" y="4110531"/>
                  </a:lnTo>
                  <a:lnTo>
                    <a:pt x="1522" y="4054554"/>
                  </a:lnTo>
                  <a:cubicBezTo>
                    <a:pt x="126047" y="1777172"/>
                    <a:pt x="1161597" y="0"/>
                    <a:pt x="2420634" y="0"/>
                  </a:cubicBezTo>
                  <a:close/>
                </a:path>
              </a:pathLst>
            </a:custGeom>
            <a:gradFill>
              <a:gsLst>
                <a:gs pos="100000">
                  <a:srgbClr val="F93110">
                    <a:alpha val="0"/>
                  </a:srgbClr>
                </a:gs>
                <a:gs pos="0">
                  <a:srgbClr val="F93110">
                    <a:alpha val="1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任意多边形: 形状 109"/>
            <p:cNvSpPr/>
            <p:nvPr/>
          </p:nvSpPr>
          <p:spPr>
            <a:xfrm>
              <a:off x="-4334348" y="-4377702"/>
              <a:ext cx="3037478" cy="4110531"/>
            </a:xfrm>
            <a:custGeom>
              <a:avLst/>
              <a:gdLst>
                <a:gd name="connsiteX0" fmla="*/ 1518739 w 3037478"/>
                <a:gd name="connsiteY0" fmla="*/ 0 h 4110531"/>
                <a:gd name="connsiteX1" fmla="*/ 3036523 w 3037478"/>
                <a:gd name="connsiteY1" fmla="*/ 4054554 h 4110531"/>
                <a:gd name="connsiteX2" fmla="*/ 3037478 w 3037478"/>
                <a:gd name="connsiteY2" fmla="*/ 4110531 h 4110531"/>
                <a:gd name="connsiteX3" fmla="*/ 0 w 3037478"/>
                <a:gd name="connsiteY3" fmla="*/ 4110531 h 4110531"/>
                <a:gd name="connsiteX4" fmla="*/ 955 w 3037478"/>
                <a:gd name="connsiteY4" fmla="*/ 4054554 h 4110531"/>
                <a:gd name="connsiteX5" fmla="*/ 1518739 w 3037478"/>
                <a:gd name="connsiteY5" fmla="*/ 0 h 411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37478" h="4110531">
                  <a:moveTo>
                    <a:pt x="1518739" y="0"/>
                  </a:moveTo>
                  <a:cubicBezTo>
                    <a:pt x="2308676" y="0"/>
                    <a:pt x="2958394" y="1777172"/>
                    <a:pt x="3036523" y="4054554"/>
                  </a:cubicBezTo>
                  <a:lnTo>
                    <a:pt x="3037478" y="4110531"/>
                  </a:lnTo>
                  <a:lnTo>
                    <a:pt x="0" y="4110531"/>
                  </a:lnTo>
                  <a:lnTo>
                    <a:pt x="955" y="4054554"/>
                  </a:lnTo>
                  <a:cubicBezTo>
                    <a:pt x="79084" y="1777172"/>
                    <a:pt x="728803" y="0"/>
                    <a:pt x="1518739" y="0"/>
                  </a:cubicBezTo>
                  <a:close/>
                </a:path>
              </a:pathLst>
            </a:custGeom>
            <a:gradFill>
              <a:gsLst>
                <a:gs pos="100000">
                  <a:srgbClr val="F93110">
                    <a:alpha val="0"/>
                  </a:srgbClr>
                </a:gs>
                <a:gs pos="0">
                  <a:srgbClr val="F93110">
                    <a:alpha val="2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任意多边形: 形状 51"/>
          <p:cNvSpPr/>
          <p:nvPr/>
        </p:nvSpPr>
        <p:spPr>
          <a:xfrm>
            <a:off x="8671112" y="-110788"/>
            <a:ext cx="8587826" cy="6968788"/>
          </a:xfrm>
          <a:custGeom>
            <a:avLst/>
            <a:gdLst>
              <a:gd name="connsiteX0" fmla="*/ 3781819 w 8587826"/>
              <a:gd name="connsiteY0" fmla="*/ 0 h 6968788"/>
              <a:gd name="connsiteX1" fmla="*/ 8587826 w 8587826"/>
              <a:gd name="connsiteY1" fmla="*/ 0 h 6968788"/>
              <a:gd name="connsiteX2" fmla="*/ 4806007 w 8587826"/>
              <a:gd name="connsiteY2" fmla="*/ 6968788 h 6968788"/>
              <a:gd name="connsiteX3" fmla="*/ 0 w 8587826"/>
              <a:gd name="connsiteY3" fmla="*/ 6968788 h 6968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87826" h="6968788">
                <a:moveTo>
                  <a:pt x="3781819" y="0"/>
                </a:moveTo>
                <a:lnTo>
                  <a:pt x="8587826" y="0"/>
                </a:lnTo>
                <a:lnTo>
                  <a:pt x="4806007" y="6968788"/>
                </a:lnTo>
                <a:lnTo>
                  <a:pt x="0" y="6968788"/>
                </a:lnTo>
                <a:close/>
              </a:path>
            </a:pathLst>
          </a:cu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任意多边形: 形状 48"/>
          <p:cNvSpPr/>
          <p:nvPr/>
        </p:nvSpPr>
        <p:spPr>
          <a:xfrm>
            <a:off x="-1855736" y="-110788"/>
            <a:ext cx="8587826" cy="6968788"/>
          </a:xfrm>
          <a:custGeom>
            <a:avLst/>
            <a:gdLst>
              <a:gd name="connsiteX0" fmla="*/ 3781819 w 8587826"/>
              <a:gd name="connsiteY0" fmla="*/ 0 h 6968788"/>
              <a:gd name="connsiteX1" fmla="*/ 8587826 w 8587826"/>
              <a:gd name="connsiteY1" fmla="*/ 0 h 6968788"/>
              <a:gd name="connsiteX2" fmla="*/ 4806007 w 8587826"/>
              <a:gd name="connsiteY2" fmla="*/ 6968788 h 6968788"/>
              <a:gd name="connsiteX3" fmla="*/ 0 w 8587826"/>
              <a:gd name="connsiteY3" fmla="*/ 6968788 h 6968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87826" h="6968788">
                <a:moveTo>
                  <a:pt x="3781819" y="0"/>
                </a:moveTo>
                <a:lnTo>
                  <a:pt x="8587826" y="0"/>
                </a:lnTo>
                <a:lnTo>
                  <a:pt x="4806007" y="6968788"/>
                </a:lnTo>
                <a:lnTo>
                  <a:pt x="0" y="6968788"/>
                </a:lnTo>
                <a:close/>
              </a:path>
            </a:pathLst>
          </a:cu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561843" y="2487151"/>
            <a:ext cx="3435449" cy="3368102"/>
          </a:xfrm>
          <a:custGeom>
            <a:avLst/>
            <a:gdLst>
              <a:gd name="connsiteX0" fmla="*/ 1795744 w 3435449"/>
              <a:gd name="connsiteY0" fmla="*/ 0 h 3368102"/>
              <a:gd name="connsiteX1" fmla="*/ 3435449 w 3435449"/>
              <a:gd name="connsiteY1" fmla="*/ 0 h 3368102"/>
              <a:gd name="connsiteX2" fmla="*/ 1607648 w 3435449"/>
              <a:gd name="connsiteY2" fmla="*/ 3368102 h 3368102"/>
              <a:gd name="connsiteX3" fmla="*/ 0 w 3435449"/>
              <a:gd name="connsiteY3" fmla="*/ 3368102 h 3368102"/>
              <a:gd name="connsiteX4" fmla="*/ 0 w 3435449"/>
              <a:gd name="connsiteY4" fmla="*/ 3309030 h 3368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5449" h="3368102">
                <a:moveTo>
                  <a:pt x="1795744" y="0"/>
                </a:moveTo>
                <a:lnTo>
                  <a:pt x="3435449" y="0"/>
                </a:lnTo>
                <a:lnTo>
                  <a:pt x="1607648" y="3368102"/>
                </a:lnTo>
                <a:lnTo>
                  <a:pt x="0" y="3368102"/>
                </a:lnTo>
                <a:lnTo>
                  <a:pt x="0" y="3309030"/>
                </a:lnTo>
                <a:close/>
              </a:path>
            </a:pathLst>
          </a:cu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8730659" y="1931904"/>
            <a:ext cx="3467507" cy="3368103"/>
          </a:xfrm>
          <a:custGeom>
            <a:avLst/>
            <a:gdLst>
              <a:gd name="connsiteX0" fmla="*/ 1827802 w 3467507"/>
              <a:gd name="connsiteY0" fmla="*/ 0 h 3368103"/>
              <a:gd name="connsiteX1" fmla="*/ 3467507 w 3467507"/>
              <a:gd name="connsiteY1" fmla="*/ 0 h 3368103"/>
              <a:gd name="connsiteX2" fmla="*/ 1639705 w 3467507"/>
              <a:gd name="connsiteY2" fmla="*/ 3368103 h 3368103"/>
              <a:gd name="connsiteX3" fmla="*/ 0 w 3467507"/>
              <a:gd name="connsiteY3" fmla="*/ 3368103 h 3368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507" h="3368103">
                <a:moveTo>
                  <a:pt x="1827802" y="0"/>
                </a:moveTo>
                <a:lnTo>
                  <a:pt x="3467507" y="0"/>
                </a:lnTo>
                <a:lnTo>
                  <a:pt x="1639705" y="3368103"/>
                </a:lnTo>
                <a:lnTo>
                  <a:pt x="0" y="3368103"/>
                </a:lnTo>
                <a:close/>
              </a:path>
            </a:pathLst>
          </a:cu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414213" y="1130300"/>
            <a:ext cx="3467507" cy="3368103"/>
          </a:xfrm>
          <a:custGeom>
            <a:avLst/>
            <a:gdLst>
              <a:gd name="connsiteX0" fmla="*/ 1827802 w 3467507"/>
              <a:gd name="connsiteY0" fmla="*/ 0 h 3368103"/>
              <a:gd name="connsiteX1" fmla="*/ 3467507 w 3467507"/>
              <a:gd name="connsiteY1" fmla="*/ 0 h 3368103"/>
              <a:gd name="connsiteX2" fmla="*/ 1639705 w 3467507"/>
              <a:gd name="connsiteY2" fmla="*/ 3368103 h 3368103"/>
              <a:gd name="connsiteX3" fmla="*/ 0 w 3467507"/>
              <a:gd name="connsiteY3" fmla="*/ 3368103 h 3368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507" h="3368103">
                <a:moveTo>
                  <a:pt x="1827802" y="0"/>
                </a:moveTo>
                <a:lnTo>
                  <a:pt x="3467507" y="0"/>
                </a:lnTo>
                <a:lnTo>
                  <a:pt x="1639705" y="3368103"/>
                </a:lnTo>
                <a:lnTo>
                  <a:pt x="0" y="3368103"/>
                </a:lnTo>
                <a:close/>
              </a:path>
            </a:pathLst>
          </a:custGeom>
        </p:spPr>
      </p:pic>
      <p:sp>
        <p:nvSpPr>
          <p:cNvPr id="24" name="任意多边形: 形状 23"/>
          <p:cNvSpPr/>
          <p:nvPr/>
        </p:nvSpPr>
        <p:spPr>
          <a:xfrm>
            <a:off x="5791710" y="4909926"/>
            <a:ext cx="973122" cy="1272528"/>
          </a:xfrm>
          <a:custGeom>
            <a:avLst/>
            <a:gdLst>
              <a:gd name="connsiteX0" fmla="*/ 690575 w 973122"/>
              <a:gd name="connsiteY0" fmla="*/ 0 h 1272528"/>
              <a:gd name="connsiteX1" fmla="*/ 973122 w 973122"/>
              <a:gd name="connsiteY1" fmla="*/ 0 h 1272528"/>
              <a:gd name="connsiteX2" fmla="*/ 282547 w 973122"/>
              <a:gd name="connsiteY2" fmla="*/ 1272528 h 1272528"/>
              <a:gd name="connsiteX3" fmla="*/ 0 w 973122"/>
              <a:gd name="connsiteY3" fmla="*/ 1272528 h 127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122" h="1272528">
                <a:moveTo>
                  <a:pt x="690575" y="0"/>
                </a:moveTo>
                <a:lnTo>
                  <a:pt x="973122" y="0"/>
                </a:lnTo>
                <a:lnTo>
                  <a:pt x="282547" y="1272528"/>
                </a:lnTo>
                <a:lnTo>
                  <a:pt x="0" y="1272528"/>
                </a:lnTo>
                <a:close/>
              </a:path>
            </a:pathLst>
          </a:cu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/>
          <p:cNvSpPr/>
          <p:nvPr/>
        </p:nvSpPr>
        <p:spPr>
          <a:xfrm>
            <a:off x="11543342" y="2429871"/>
            <a:ext cx="973122" cy="1272528"/>
          </a:xfrm>
          <a:custGeom>
            <a:avLst/>
            <a:gdLst>
              <a:gd name="connsiteX0" fmla="*/ 690575 w 973122"/>
              <a:gd name="connsiteY0" fmla="*/ 0 h 1272528"/>
              <a:gd name="connsiteX1" fmla="*/ 973122 w 973122"/>
              <a:gd name="connsiteY1" fmla="*/ 0 h 1272528"/>
              <a:gd name="connsiteX2" fmla="*/ 282547 w 973122"/>
              <a:gd name="connsiteY2" fmla="*/ 1272528 h 1272528"/>
              <a:gd name="connsiteX3" fmla="*/ 0 w 973122"/>
              <a:gd name="connsiteY3" fmla="*/ 1272528 h 127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122" h="1272528">
                <a:moveTo>
                  <a:pt x="690575" y="0"/>
                </a:moveTo>
                <a:lnTo>
                  <a:pt x="973122" y="0"/>
                </a:lnTo>
                <a:lnTo>
                  <a:pt x="282547" y="1272528"/>
                </a:lnTo>
                <a:lnTo>
                  <a:pt x="0" y="1272528"/>
                </a:lnTo>
                <a:close/>
              </a:path>
            </a:pathLst>
          </a:cu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8181233" y="372045"/>
            <a:ext cx="1207308" cy="2224718"/>
          </a:xfrm>
          <a:prstGeom prst="line">
            <a:avLst/>
          </a:prstGeom>
          <a:ln>
            <a:solidFill>
              <a:srgbClr val="F93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7933330" y="5074951"/>
            <a:ext cx="884623" cy="1630100"/>
          </a:xfrm>
          <a:prstGeom prst="line">
            <a:avLst/>
          </a:prstGeom>
          <a:ln>
            <a:solidFill>
              <a:srgbClr val="F93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10925161" y="4010982"/>
            <a:ext cx="371323" cy="684240"/>
          </a:xfrm>
          <a:prstGeom prst="line">
            <a:avLst/>
          </a:prstGeom>
          <a:ln>
            <a:solidFill>
              <a:srgbClr val="F93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: 形状 34"/>
          <p:cNvSpPr/>
          <p:nvPr/>
        </p:nvSpPr>
        <p:spPr>
          <a:xfrm>
            <a:off x="6575770" y="300736"/>
            <a:ext cx="973122" cy="1272528"/>
          </a:xfrm>
          <a:custGeom>
            <a:avLst/>
            <a:gdLst>
              <a:gd name="connsiteX0" fmla="*/ 690575 w 973122"/>
              <a:gd name="connsiteY0" fmla="*/ 0 h 1272528"/>
              <a:gd name="connsiteX1" fmla="*/ 973122 w 973122"/>
              <a:gd name="connsiteY1" fmla="*/ 0 h 1272528"/>
              <a:gd name="connsiteX2" fmla="*/ 282547 w 973122"/>
              <a:gd name="connsiteY2" fmla="*/ 1272528 h 1272528"/>
              <a:gd name="connsiteX3" fmla="*/ 0 w 973122"/>
              <a:gd name="connsiteY3" fmla="*/ 1272528 h 1272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3122" h="1272528">
                <a:moveTo>
                  <a:pt x="690575" y="0"/>
                </a:moveTo>
                <a:lnTo>
                  <a:pt x="973122" y="0"/>
                </a:lnTo>
                <a:lnTo>
                  <a:pt x="282547" y="1272528"/>
                </a:lnTo>
                <a:lnTo>
                  <a:pt x="0" y="1272528"/>
                </a:lnTo>
                <a:close/>
              </a:path>
            </a:pathLst>
          </a:cu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41974" y="1283852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pPr algn="l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1974" y="2053293"/>
            <a:ext cx="5027941" cy="2122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66992" y="5008543"/>
            <a:ext cx="875562" cy="159282"/>
            <a:chOff x="3916552" y="5008543"/>
            <a:chExt cx="875562" cy="159282"/>
          </a:xfrm>
        </p:grpSpPr>
        <p:sp>
          <p:nvSpPr>
            <p:cNvPr id="38" name="椭圆 37"/>
            <p:cNvSpPr/>
            <p:nvPr/>
          </p:nvSpPr>
          <p:spPr>
            <a:xfrm>
              <a:off x="463283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427469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91655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平行四边形 29"/>
          <p:cNvSpPr/>
          <p:nvPr/>
        </p:nvSpPr>
        <p:spPr>
          <a:xfrm>
            <a:off x="336550" y="0"/>
            <a:ext cx="11518900" cy="6858000"/>
          </a:xfrm>
          <a:prstGeom prst="parallelogram">
            <a:avLst>
              <a:gd name="adj" fmla="val 99722"/>
            </a:avLst>
          </a:pr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303816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3038168"/>
          </a:xfrm>
          <a:prstGeom prst="rect">
            <a:avLst/>
          </a:pr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0401" y="0"/>
            <a:ext cx="4531032" cy="6235700"/>
          </a:xfrm>
          <a:prstGeom prst="rect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91433" y="3632200"/>
            <a:ext cx="6340166" cy="26035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847546" y="4288100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7319" y="845088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pPr algn="l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7320" y="1614529"/>
            <a:ext cx="4057195" cy="295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93309" y="5231331"/>
            <a:ext cx="875562" cy="159282"/>
            <a:chOff x="3916552" y="5008543"/>
            <a:chExt cx="875562" cy="159282"/>
          </a:xfrm>
        </p:grpSpPr>
        <p:sp>
          <p:nvSpPr>
            <p:cNvPr id="25" name="椭圆 24"/>
            <p:cNvSpPr/>
            <p:nvPr/>
          </p:nvSpPr>
          <p:spPr>
            <a:xfrm>
              <a:off x="463283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27469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91655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等腰三角形 28"/>
          <p:cNvSpPr/>
          <p:nvPr/>
        </p:nvSpPr>
        <p:spPr>
          <a:xfrm rot="5400000">
            <a:off x="5057265" y="4861720"/>
            <a:ext cx="404224" cy="144464"/>
          </a:xfrm>
          <a:prstGeom prst="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21"/>
          <p:cNvSpPr/>
          <p:nvPr/>
        </p:nvSpPr>
        <p:spPr>
          <a:xfrm>
            <a:off x="4375018" y="-335083"/>
            <a:ext cx="7504192" cy="6858001"/>
          </a:xfrm>
          <a:custGeom>
            <a:avLst/>
            <a:gdLst>
              <a:gd name="connsiteX0" fmla="*/ 2819735 w 7504192"/>
              <a:gd name="connsiteY0" fmla="*/ 0 h 6858001"/>
              <a:gd name="connsiteX1" fmla="*/ 7504192 w 7504192"/>
              <a:gd name="connsiteY1" fmla="*/ 0 h 6858001"/>
              <a:gd name="connsiteX2" fmla="*/ 7504192 w 7504192"/>
              <a:gd name="connsiteY2" fmla="*/ 6858001 h 6858001"/>
              <a:gd name="connsiteX3" fmla="*/ 0 w 7504192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04192" h="6858001">
                <a:moveTo>
                  <a:pt x="2819735" y="0"/>
                </a:moveTo>
                <a:lnTo>
                  <a:pt x="7504192" y="0"/>
                </a:lnTo>
                <a:lnTo>
                  <a:pt x="7504192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687808" y="0"/>
            <a:ext cx="7504193" cy="6858001"/>
          </a:xfrm>
          <a:custGeom>
            <a:avLst/>
            <a:gdLst>
              <a:gd name="connsiteX0" fmla="*/ 2819735 w 7504193"/>
              <a:gd name="connsiteY0" fmla="*/ 0 h 6858001"/>
              <a:gd name="connsiteX1" fmla="*/ 7504193 w 7504193"/>
              <a:gd name="connsiteY1" fmla="*/ 0 h 6858001"/>
              <a:gd name="connsiteX2" fmla="*/ 7504193 w 7504193"/>
              <a:gd name="connsiteY2" fmla="*/ 6858001 h 6858001"/>
              <a:gd name="connsiteX3" fmla="*/ 0 w 7504193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04193" h="6858001">
                <a:moveTo>
                  <a:pt x="2819735" y="0"/>
                </a:moveTo>
                <a:lnTo>
                  <a:pt x="7504193" y="0"/>
                </a:lnTo>
                <a:lnTo>
                  <a:pt x="7504193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5695950"/>
          </a:xfrm>
          <a:prstGeom prst="rect">
            <a:avLst/>
          </a:prstGeom>
          <a:solidFill>
            <a:srgbClr val="3D495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750" y="5650231"/>
            <a:ext cx="11525250" cy="45719"/>
          </a:xfrm>
          <a:prstGeom prst="rect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60400" y="259259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400" y="1169473"/>
            <a:ext cx="9942784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4305300" algn="l"/>
              </a:tabLst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9525" y="3093918"/>
            <a:ext cx="1356232" cy="369332"/>
          </a:xfrm>
          <a:prstGeom prst="rect">
            <a:avLst/>
          </a:prstGeom>
          <a:solidFill>
            <a:srgbClr val="F9311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9884" y="3594094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07350" y="3093918"/>
            <a:ext cx="1356232" cy="369332"/>
          </a:xfrm>
          <a:prstGeom prst="rect">
            <a:avLst/>
          </a:prstGeom>
          <a:solidFill>
            <a:srgbClr val="F9311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27709" y="3594094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79525" y="6256921"/>
            <a:ext cx="875562" cy="159282"/>
            <a:chOff x="4359378" y="4677051"/>
            <a:chExt cx="875562" cy="159282"/>
          </a:xfrm>
        </p:grpSpPr>
        <p:sp>
          <p:nvSpPr>
            <p:cNvPr id="16" name="椭圆 15"/>
            <p:cNvSpPr/>
            <p:nvPr/>
          </p:nvSpPr>
          <p:spPr>
            <a:xfrm>
              <a:off x="507565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71751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435937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/>
          <p:cNvSpPr/>
          <p:nvPr/>
        </p:nvSpPr>
        <p:spPr>
          <a:xfrm>
            <a:off x="0" y="4286250"/>
            <a:ext cx="12192000" cy="257175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4424516" y="0"/>
            <a:ext cx="7767484" cy="1638454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 flipV="1">
            <a:off x="6461479" y="666750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-1" fmla="*/ 0 w 9843909"/>
              <a:gd name="connsiteY0-2" fmla="*/ 2076450 h 2076450"/>
              <a:gd name="connsiteX1-3" fmla="*/ 0 w 9843909"/>
              <a:gd name="connsiteY1-4" fmla="*/ 0 h 2076450"/>
              <a:gd name="connsiteX2-5" fmla="*/ 970138 w 9843909"/>
              <a:gd name="connsiteY2-6" fmla="*/ 171450 h 2076450"/>
              <a:gd name="connsiteX3-7" fmla="*/ 9843909 w 9843909"/>
              <a:gd name="connsiteY3-8" fmla="*/ 2076450 h 2076450"/>
              <a:gd name="connsiteX4" fmla="*/ 0 w 9843909"/>
              <a:gd name="connsiteY4" fmla="*/ 2076450 h 2076450"/>
              <a:gd name="connsiteX0-9" fmla="*/ 0 w 9843909"/>
              <a:gd name="connsiteY0-10" fmla="*/ 1905000 h 1905000"/>
              <a:gd name="connsiteX1-11" fmla="*/ 970138 w 9843909"/>
              <a:gd name="connsiteY1-12" fmla="*/ 0 h 1905000"/>
              <a:gd name="connsiteX2-13" fmla="*/ 9843909 w 9843909"/>
              <a:gd name="connsiteY2-14" fmla="*/ 1905000 h 1905000"/>
              <a:gd name="connsiteX3-15" fmla="*/ 0 w 9843909"/>
              <a:gd name="connsiteY3-16" fmla="*/ 1905000 h 1905000"/>
              <a:gd name="connsiteX0-17" fmla="*/ 8873771 w 8873771"/>
              <a:gd name="connsiteY0-18" fmla="*/ 1905000 h 1905000"/>
              <a:gd name="connsiteX1-19" fmla="*/ 0 w 8873771"/>
              <a:gd name="connsiteY1-20" fmla="*/ 0 h 1905000"/>
              <a:gd name="connsiteX2-21" fmla="*/ 8873771 w 8873771"/>
              <a:gd name="connsiteY2-22" fmla="*/ 1905000 h 1905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100000">
                  <a:srgbClr val="F93110">
                    <a:alpha val="0"/>
                  </a:srgbClr>
                </a:gs>
                <a:gs pos="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592756" y="1273254"/>
            <a:ext cx="2312494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3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13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任意多边形: 形状 17"/>
          <p:cNvSpPr/>
          <p:nvPr/>
        </p:nvSpPr>
        <p:spPr>
          <a:xfrm flipH="1" flipV="1">
            <a:off x="4424516" y="5105477"/>
            <a:ext cx="7767484" cy="1638454"/>
          </a:xfrm>
          <a:custGeom>
            <a:avLst/>
            <a:gdLst>
              <a:gd name="connsiteX0" fmla="*/ 7767484 w 7767484"/>
              <a:gd name="connsiteY0" fmla="*/ 1638454 h 1638454"/>
              <a:gd name="connsiteX1" fmla="*/ 6452824 w 7767484"/>
              <a:gd name="connsiteY1" fmla="*/ 1638454 h 1638454"/>
              <a:gd name="connsiteX2" fmla="*/ 0 w 7767484"/>
              <a:gd name="connsiteY2" fmla="*/ 277312 h 1638454"/>
              <a:gd name="connsiteX3" fmla="*/ 0 w 7767484"/>
              <a:gd name="connsiteY3" fmla="*/ 0 h 163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7484" h="1638454">
                <a:moveTo>
                  <a:pt x="7767484" y="1638454"/>
                </a:moveTo>
                <a:lnTo>
                  <a:pt x="6452824" y="1638454"/>
                </a:lnTo>
                <a:lnTo>
                  <a:pt x="0" y="2773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直角三角形 5"/>
          <p:cNvSpPr/>
          <p:nvPr/>
        </p:nvSpPr>
        <p:spPr>
          <a:xfrm flipH="1" flipV="1">
            <a:off x="0" y="3667125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-1" fmla="*/ 0 w 9843909"/>
              <a:gd name="connsiteY0-2" fmla="*/ 2076450 h 2076450"/>
              <a:gd name="connsiteX1-3" fmla="*/ 0 w 9843909"/>
              <a:gd name="connsiteY1-4" fmla="*/ 0 h 2076450"/>
              <a:gd name="connsiteX2-5" fmla="*/ 970138 w 9843909"/>
              <a:gd name="connsiteY2-6" fmla="*/ 171450 h 2076450"/>
              <a:gd name="connsiteX3-7" fmla="*/ 9843909 w 9843909"/>
              <a:gd name="connsiteY3-8" fmla="*/ 2076450 h 2076450"/>
              <a:gd name="connsiteX4" fmla="*/ 0 w 9843909"/>
              <a:gd name="connsiteY4" fmla="*/ 2076450 h 2076450"/>
              <a:gd name="connsiteX0-9" fmla="*/ 0 w 9843909"/>
              <a:gd name="connsiteY0-10" fmla="*/ 1905000 h 1905000"/>
              <a:gd name="connsiteX1-11" fmla="*/ 970138 w 9843909"/>
              <a:gd name="connsiteY1-12" fmla="*/ 0 h 1905000"/>
              <a:gd name="connsiteX2-13" fmla="*/ 9843909 w 9843909"/>
              <a:gd name="connsiteY2-14" fmla="*/ 1905000 h 1905000"/>
              <a:gd name="connsiteX3-15" fmla="*/ 0 w 9843909"/>
              <a:gd name="connsiteY3-16" fmla="*/ 1905000 h 1905000"/>
              <a:gd name="connsiteX0-17" fmla="*/ 8873771 w 8873771"/>
              <a:gd name="connsiteY0-18" fmla="*/ 1905000 h 1905000"/>
              <a:gd name="connsiteX1-19" fmla="*/ 0 w 8873771"/>
              <a:gd name="connsiteY1-20" fmla="*/ 0 h 1905000"/>
              <a:gd name="connsiteX2-21" fmla="*/ 8873771 w 8873771"/>
              <a:gd name="connsiteY2-22" fmla="*/ 1905000 h 1905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0">
                  <a:srgbClr val="F93110">
                    <a:alpha val="0"/>
                  </a:srgbClr>
                </a:gs>
                <a:gs pos="10000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21"/>
          <p:cNvSpPr/>
          <p:nvPr/>
        </p:nvSpPr>
        <p:spPr>
          <a:xfrm>
            <a:off x="-2689965" y="-1076305"/>
            <a:ext cx="12192000" cy="2571750"/>
          </a:xfrm>
          <a:custGeom>
            <a:avLst/>
            <a:gdLst>
              <a:gd name="connsiteX0" fmla="*/ 0 w 12192000"/>
              <a:gd name="connsiteY0" fmla="*/ 0 h 2571750"/>
              <a:gd name="connsiteX1" fmla="*/ 12192000 w 12192000"/>
              <a:gd name="connsiteY1" fmla="*/ 2571750 h 2571750"/>
              <a:gd name="connsiteX2" fmla="*/ 10648042 w 12192000"/>
              <a:gd name="connsiteY2" fmla="*/ 2571750 h 2571750"/>
              <a:gd name="connsiteX3" fmla="*/ 0 w 12192000"/>
              <a:gd name="connsiteY3" fmla="*/ 325679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71750">
                <a:moveTo>
                  <a:pt x="0" y="0"/>
                </a:moveTo>
                <a:lnTo>
                  <a:pt x="12192000" y="2571750"/>
                </a:lnTo>
                <a:lnTo>
                  <a:pt x="10648042" y="2571750"/>
                </a:lnTo>
                <a:lnTo>
                  <a:pt x="0" y="325679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738864" y="3557992"/>
            <a:ext cx="67143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4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800" dirty="0"/>
              <a:t>Please write your text here</a:t>
            </a:r>
            <a:endParaRPr lang="zh-CN" altLang="en-US" sz="2800" dirty="0"/>
          </a:p>
        </p:txBody>
      </p:sp>
      <p:sp>
        <p:nvSpPr>
          <p:cNvPr id="24" name="文本框 23"/>
          <p:cNvSpPr txBox="1"/>
          <p:nvPr/>
        </p:nvSpPr>
        <p:spPr>
          <a:xfrm>
            <a:off x="4048030" y="2355019"/>
            <a:ext cx="359608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13800" b="1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</a:rPr>
              <a:t>PART</a:t>
            </a:r>
            <a:r>
              <a:rPr lang="en-US" altLang="zh-CN" sz="4400" dirty="0"/>
              <a:t> THREE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/>
          <p:cNvSpPr/>
          <p:nvPr/>
        </p:nvSpPr>
        <p:spPr>
          <a:xfrm flipV="1">
            <a:off x="0" y="0"/>
            <a:ext cx="12192000" cy="6858000"/>
          </a:xfrm>
          <a:prstGeom prst="rtTriangle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/>
          <p:cNvGraphicFramePr/>
          <p:nvPr/>
        </p:nvGraphicFramePr>
        <p:xfrm>
          <a:off x="5688341" y="2753722"/>
          <a:ext cx="5784850" cy="3856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对话气泡: 矩形 8"/>
          <p:cNvSpPr/>
          <p:nvPr/>
        </p:nvSpPr>
        <p:spPr>
          <a:xfrm>
            <a:off x="10293053" y="2753722"/>
            <a:ext cx="1384409" cy="184370"/>
          </a:xfrm>
          <a:custGeom>
            <a:avLst/>
            <a:gdLst>
              <a:gd name="connsiteX0" fmla="*/ 0 w 1384409"/>
              <a:gd name="connsiteY0" fmla="*/ 0 h 662152"/>
              <a:gd name="connsiteX1" fmla="*/ 230735 w 1384409"/>
              <a:gd name="connsiteY1" fmla="*/ 0 h 662152"/>
              <a:gd name="connsiteX2" fmla="*/ 230735 w 1384409"/>
              <a:gd name="connsiteY2" fmla="*/ 0 h 662152"/>
              <a:gd name="connsiteX3" fmla="*/ 576837 w 1384409"/>
              <a:gd name="connsiteY3" fmla="*/ 0 h 662152"/>
              <a:gd name="connsiteX4" fmla="*/ 1384409 w 1384409"/>
              <a:gd name="connsiteY4" fmla="*/ 0 h 662152"/>
              <a:gd name="connsiteX5" fmla="*/ 1384409 w 1384409"/>
              <a:gd name="connsiteY5" fmla="*/ 386255 h 662152"/>
              <a:gd name="connsiteX6" fmla="*/ 1384409 w 1384409"/>
              <a:gd name="connsiteY6" fmla="*/ 386255 h 662152"/>
              <a:gd name="connsiteX7" fmla="*/ 1384409 w 1384409"/>
              <a:gd name="connsiteY7" fmla="*/ 551793 h 662152"/>
              <a:gd name="connsiteX8" fmla="*/ 1384409 w 1384409"/>
              <a:gd name="connsiteY8" fmla="*/ 662152 h 662152"/>
              <a:gd name="connsiteX9" fmla="*/ 576837 w 1384409"/>
              <a:gd name="connsiteY9" fmla="*/ 662152 h 662152"/>
              <a:gd name="connsiteX10" fmla="*/ 129511 w 1384409"/>
              <a:gd name="connsiteY10" fmla="*/ 846522 h 662152"/>
              <a:gd name="connsiteX11" fmla="*/ 230735 w 1384409"/>
              <a:gd name="connsiteY11" fmla="*/ 662152 h 662152"/>
              <a:gd name="connsiteX12" fmla="*/ 0 w 1384409"/>
              <a:gd name="connsiteY12" fmla="*/ 662152 h 662152"/>
              <a:gd name="connsiteX13" fmla="*/ 0 w 1384409"/>
              <a:gd name="connsiteY13" fmla="*/ 551793 h 662152"/>
              <a:gd name="connsiteX14" fmla="*/ 0 w 1384409"/>
              <a:gd name="connsiteY14" fmla="*/ 386255 h 662152"/>
              <a:gd name="connsiteX15" fmla="*/ 0 w 1384409"/>
              <a:gd name="connsiteY15" fmla="*/ 386255 h 662152"/>
              <a:gd name="connsiteX16" fmla="*/ 0 w 1384409"/>
              <a:gd name="connsiteY16" fmla="*/ 0 h 662152"/>
              <a:gd name="connsiteX0-1" fmla="*/ 1384409 w 1475849"/>
              <a:gd name="connsiteY0-2" fmla="*/ 386255 h 846522"/>
              <a:gd name="connsiteX1-3" fmla="*/ 1384409 w 1475849"/>
              <a:gd name="connsiteY1-4" fmla="*/ 551793 h 846522"/>
              <a:gd name="connsiteX2-5" fmla="*/ 1384409 w 1475849"/>
              <a:gd name="connsiteY2-6" fmla="*/ 662152 h 846522"/>
              <a:gd name="connsiteX3-7" fmla="*/ 576837 w 1475849"/>
              <a:gd name="connsiteY3-8" fmla="*/ 662152 h 846522"/>
              <a:gd name="connsiteX4-9" fmla="*/ 129511 w 1475849"/>
              <a:gd name="connsiteY4-10" fmla="*/ 846522 h 846522"/>
              <a:gd name="connsiteX5-11" fmla="*/ 230735 w 1475849"/>
              <a:gd name="connsiteY5-12" fmla="*/ 662152 h 846522"/>
              <a:gd name="connsiteX6-13" fmla="*/ 0 w 1475849"/>
              <a:gd name="connsiteY6-14" fmla="*/ 662152 h 846522"/>
              <a:gd name="connsiteX7-15" fmla="*/ 0 w 1475849"/>
              <a:gd name="connsiteY7-16" fmla="*/ 551793 h 846522"/>
              <a:gd name="connsiteX8-17" fmla="*/ 0 w 1475849"/>
              <a:gd name="connsiteY8-18" fmla="*/ 386255 h 846522"/>
              <a:gd name="connsiteX9-19" fmla="*/ 0 w 1475849"/>
              <a:gd name="connsiteY9-20" fmla="*/ 386255 h 846522"/>
              <a:gd name="connsiteX10-21" fmla="*/ 0 w 1475849"/>
              <a:gd name="connsiteY10-22" fmla="*/ 0 h 846522"/>
              <a:gd name="connsiteX11-23" fmla="*/ 230735 w 1475849"/>
              <a:gd name="connsiteY11-24" fmla="*/ 0 h 846522"/>
              <a:gd name="connsiteX12-25" fmla="*/ 230735 w 1475849"/>
              <a:gd name="connsiteY12-26" fmla="*/ 0 h 846522"/>
              <a:gd name="connsiteX13-27" fmla="*/ 576837 w 1475849"/>
              <a:gd name="connsiteY13-28" fmla="*/ 0 h 846522"/>
              <a:gd name="connsiteX14-29" fmla="*/ 1384409 w 1475849"/>
              <a:gd name="connsiteY14-30" fmla="*/ 0 h 846522"/>
              <a:gd name="connsiteX15-31" fmla="*/ 1384409 w 1475849"/>
              <a:gd name="connsiteY15-32" fmla="*/ 386255 h 846522"/>
              <a:gd name="connsiteX16-33" fmla="*/ 1475849 w 1475849"/>
              <a:gd name="connsiteY16-34" fmla="*/ 477695 h 846522"/>
              <a:gd name="connsiteX0-35" fmla="*/ 1384409 w 1384409"/>
              <a:gd name="connsiteY0-36" fmla="*/ 386255 h 846522"/>
              <a:gd name="connsiteX1-37" fmla="*/ 1384409 w 1384409"/>
              <a:gd name="connsiteY1-38" fmla="*/ 551793 h 846522"/>
              <a:gd name="connsiteX2-39" fmla="*/ 1384409 w 1384409"/>
              <a:gd name="connsiteY2-40" fmla="*/ 662152 h 846522"/>
              <a:gd name="connsiteX3-41" fmla="*/ 576837 w 1384409"/>
              <a:gd name="connsiteY3-42" fmla="*/ 662152 h 846522"/>
              <a:gd name="connsiteX4-43" fmla="*/ 129511 w 1384409"/>
              <a:gd name="connsiteY4-44" fmla="*/ 846522 h 846522"/>
              <a:gd name="connsiteX5-45" fmla="*/ 230735 w 1384409"/>
              <a:gd name="connsiteY5-46" fmla="*/ 662152 h 846522"/>
              <a:gd name="connsiteX6-47" fmla="*/ 0 w 1384409"/>
              <a:gd name="connsiteY6-48" fmla="*/ 662152 h 846522"/>
              <a:gd name="connsiteX7-49" fmla="*/ 0 w 1384409"/>
              <a:gd name="connsiteY7-50" fmla="*/ 551793 h 846522"/>
              <a:gd name="connsiteX8-51" fmla="*/ 0 w 1384409"/>
              <a:gd name="connsiteY8-52" fmla="*/ 386255 h 846522"/>
              <a:gd name="connsiteX9-53" fmla="*/ 0 w 1384409"/>
              <a:gd name="connsiteY9-54" fmla="*/ 386255 h 846522"/>
              <a:gd name="connsiteX10-55" fmla="*/ 0 w 1384409"/>
              <a:gd name="connsiteY10-56" fmla="*/ 0 h 846522"/>
              <a:gd name="connsiteX11-57" fmla="*/ 230735 w 1384409"/>
              <a:gd name="connsiteY11-58" fmla="*/ 0 h 846522"/>
              <a:gd name="connsiteX12-59" fmla="*/ 230735 w 1384409"/>
              <a:gd name="connsiteY12-60" fmla="*/ 0 h 846522"/>
              <a:gd name="connsiteX13-61" fmla="*/ 576837 w 1384409"/>
              <a:gd name="connsiteY13-62" fmla="*/ 0 h 846522"/>
              <a:gd name="connsiteX14-63" fmla="*/ 1384409 w 1384409"/>
              <a:gd name="connsiteY14-64" fmla="*/ 0 h 846522"/>
              <a:gd name="connsiteX15-65" fmla="*/ 1384409 w 1384409"/>
              <a:gd name="connsiteY15-66" fmla="*/ 386255 h 846522"/>
              <a:gd name="connsiteX0-67" fmla="*/ 1384409 w 1384409"/>
              <a:gd name="connsiteY0-68" fmla="*/ 386255 h 846522"/>
              <a:gd name="connsiteX1-69" fmla="*/ 1384409 w 1384409"/>
              <a:gd name="connsiteY1-70" fmla="*/ 551793 h 846522"/>
              <a:gd name="connsiteX2-71" fmla="*/ 1384409 w 1384409"/>
              <a:gd name="connsiteY2-72" fmla="*/ 662152 h 846522"/>
              <a:gd name="connsiteX3-73" fmla="*/ 576837 w 1384409"/>
              <a:gd name="connsiteY3-74" fmla="*/ 662152 h 846522"/>
              <a:gd name="connsiteX4-75" fmla="*/ 129511 w 1384409"/>
              <a:gd name="connsiteY4-76" fmla="*/ 846522 h 846522"/>
              <a:gd name="connsiteX5-77" fmla="*/ 230735 w 1384409"/>
              <a:gd name="connsiteY5-78" fmla="*/ 662152 h 846522"/>
              <a:gd name="connsiteX6-79" fmla="*/ 0 w 1384409"/>
              <a:gd name="connsiteY6-80" fmla="*/ 662152 h 846522"/>
              <a:gd name="connsiteX7-81" fmla="*/ 0 w 1384409"/>
              <a:gd name="connsiteY7-82" fmla="*/ 551793 h 846522"/>
              <a:gd name="connsiteX8-83" fmla="*/ 0 w 1384409"/>
              <a:gd name="connsiteY8-84" fmla="*/ 386255 h 846522"/>
              <a:gd name="connsiteX9-85" fmla="*/ 0 w 1384409"/>
              <a:gd name="connsiteY9-86" fmla="*/ 386255 h 846522"/>
              <a:gd name="connsiteX10-87" fmla="*/ 0 w 1384409"/>
              <a:gd name="connsiteY10-88" fmla="*/ 0 h 846522"/>
              <a:gd name="connsiteX11-89" fmla="*/ 230735 w 1384409"/>
              <a:gd name="connsiteY11-90" fmla="*/ 0 h 846522"/>
              <a:gd name="connsiteX12-91" fmla="*/ 230735 w 1384409"/>
              <a:gd name="connsiteY12-92" fmla="*/ 0 h 846522"/>
              <a:gd name="connsiteX13-93" fmla="*/ 576837 w 1384409"/>
              <a:gd name="connsiteY13-94" fmla="*/ 0 h 846522"/>
              <a:gd name="connsiteX14-95" fmla="*/ 1384409 w 1384409"/>
              <a:gd name="connsiteY14-96" fmla="*/ 0 h 846522"/>
              <a:gd name="connsiteX0-97" fmla="*/ 1384409 w 1384409"/>
              <a:gd name="connsiteY0-98" fmla="*/ 386255 h 846522"/>
              <a:gd name="connsiteX1-99" fmla="*/ 1384409 w 1384409"/>
              <a:gd name="connsiteY1-100" fmla="*/ 551793 h 846522"/>
              <a:gd name="connsiteX2-101" fmla="*/ 1384409 w 1384409"/>
              <a:gd name="connsiteY2-102" fmla="*/ 662152 h 846522"/>
              <a:gd name="connsiteX3-103" fmla="*/ 576837 w 1384409"/>
              <a:gd name="connsiteY3-104" fmla="*/ 662152 h 846522"/>
              <a:gd name="connsiteX4-105" fmla="*/ 129511 w 1384409"/>
              <a:gd name="connsiteY4-106" fmla="*/ 846522 h 846522"/>
              <a:gd name="connsiteX5-107" fmla="*/ 230735 w 1384409"/>
              <a:gd name="connsiteY5-108" fmla="*/ 662152 h 846522"/>
              <a:gd name="connsiteX6-109" fmla="*/ 0 w 1384409"/>
              <a:gd name="connsiteY6-110" fmla="*/ 662152 h 846522"/>
              <a:gd name="connsiteX7-111" fmla="*/ 0 w 1384409"/>
              <a:gd name="connsiteY7-112" fmla="*/ 551793 h 846522"/>
              <a:gd name="connsiteX8-113" fmla="*/ 0 w 1384409"/>
              <a:gd name="connsiteY8-114" fmla="*/ 386255 h 846522"/>
              <a:gd name="connsiteX9-115" fmla="*/ 0 w 1384409"/>
              <a:gd name="connsiteY9-116" fmla="*/ 386255 h 846522"/>
              <a:gd name="connsiteX10-117" fmla="*/ 0 w 1384409"/>
              <a:gd name="connsiteY10-118" fmla="*/ 0 h 846522"/>
              <a:gd name="connsiteX11-119" fmla="*/ 230735 w 1384409"/>
              <a:gd name="connsiteY11-120" fmla="*/ 0 h 846522"/>
              <a:gd name="connsiteX12-121" fmla="*/ 230735 w 1384409"/>
              <a:gd name="connsiteY12-122" fmla="*/ 0 h 846522"/>
              <a:gd name="connsiteX13-123" fmla="*/ 576837 w 1384409"/>
              <a:gd name="connsiteY13-124" fmla="*/ 0 h 846522"/>
              <a:gd name="connsiteX0-125" fmla="*/ 1384409 w 1384409"/>
              <a:gd name="connsiteY0-126" fmla="*/ 386255 h 846522"/>
              <a:gd name="connsiteX1-127" fmla="*/ 1384409 w 1384409"/>
              <a:gd name="connsiteY1-128" fmla="*/ 551793 h 846522"/>
              <a:gd name="connsiteX2-129" fmla="*/ 1384409 w 1384409"/>
              <a:gd name="connsiteY2-130" fmla="*/ 662152 h 846522"/>
              <a:gd name="connsiteX3-131" fmla="*/ 576837 w 1384409"/>
              <a:gd name="connsiteY3-132" fmla="*/ 662152 h 846522"/>
              <a:gd name="connsiteX4-133" fmla="*/ 129511 w 1384409"/>
              <a:gd name="connsiteY4-134" fmla="*/ 846522 h 846522"/>
              <a:gd name="connsiteX5-135" fmla="*/ 230735 w 1384409"/>
              <a:gd name="connsiteY5-136" fmla="*/ 662152 h 846522"/>
              <a:gd name="connsiteX6-137" fmla="*/ 0 w 1384409"/>
              <a:gd name="connsiteY6-138" fmla="*/ 662152 h 846522"/>
              <a:gd name="connsiteX7-139" fmla="*/ 0 w 1384409"/>
              <a:gd name="connsiteY7-140" fmla="*/ 551793 h 846522"/>
              <a:gd name="connsiteX8-141" fmla="*/ 0 w 1384409"/>
              <a:gd name="connsiteY8-142" fmla="*/ 386255 h 846522"/>
              <a:gd name="connsiteX9-143" fmla="*/ 0 w 1384409"/>
              <a:gd name="connsiteY9-144" fmla="*/ 386255 h 846522"/>
              <a:gd name="connsiteX10-145" fmla="*/ 0 w 1384409"/>
              <a:gd name="connsiteY10-146" fmla="*/ 0 h 846522"/>
              <a:gd name="connsiteX11-147" fmla="*/ 230735 w 1384409"/>
              <a:gd name="connsiteY11-148" fmla="*/ 0 h 846522"/>
              <a:gd name="connsiteX12-149" fmla="*/ 230735 w 1384409"/>
              <a:gd name="connsiteY12-150" fmla="*/ 0 h 846522"/>
              <a:gd name="connsiteX0-151" fmla="*/ 1384409 w 1384409"/>
              <a:gd name="connsiteY0-152" fmla="*/ 386255 h 846522"/>
              <a:gd name="connsiteX1-153" fmla="*/ 1384409 w 1384409"/>
              <a:gd name="connsiteY1-154" fmla="*/ 551793 h 846522"/>
              <a:gd name="connsiteX2-155" fmla="*/ 1384409 w 1384409"/>
              <a:gd name="connsiteY2-156" fmla="*/ 662152 h 846522"/>
              <a:gd name="connsiteX3-157" fmla="*/ 576837 w 1384409"/>
              <a:gd name="connsiteY3-158" fmla="*/ 662152 h 846522"/>
              <a:gd name="connsiteX4-159" fmla="*/ 129511 w 1384409"/>
              <a:gd name="connsiteY4-160" fmla="*/ 846522 h 846522"/>
              <a:gd name="connsiteX5-161" fmla="*/ 230735 w 1384409"/>
              <a:gd name="connsiteY5-162" fmla="*/ 662152 h 846522"/>
              <a:gd name="connsiteX6-163" fmla="*/ 0 w 1384409"/>
              <a:gd name="connsiteY6-164" fmla="*/ 662152 h 846522"/>
              <a:gd name="connsiteX7-165" fmla="*/ 0 w 1384409"/>
              <a:gd name="connsiteY7-166" fmla="*/ 551793 h 846522"/>
              <a:gd name="connsiteX8-167" fmla="*/ 0 w 1384409"/>
              <a:gd name="connsiteY8-168" fmla="*/ 386255 h 846522"/>
              <a:gd name="connsiteX9-169" fmla="*/ 0 w 1384409"/>
              <a:gd name="connsiteY9-170" fmla="*/ 386255 h 846522"/>
              <a:gd name="connsiteX10-171" fmla="*/ 0 w 1384409"/>
              <a:gd name="connsiteY10-172" fmla="*/ 0 h 846522"/>
              <a:gd name="connsiteX11-173" fmla="*/ 230735 w 1384409"/>
              <a:gd name="connsiteY11-174" fmla="*/ 0 h 846522"/>
              <a:gd name="connsiteX0-175" fmla="*/ 1384409 w 1384409"/>
              <a:gd name="connsiteY0-176" fmla="*/ 386255 h 846522"/>
              <a:gd name="connsiteX1-177" fmla="*/ 1384409 w 1384409"/>
              <a:gd name="connsiteY1-178" fmla="*/ 551793 h 846522"/>
              <a:gd name="connsiteX2-179" fmla="*/ 1384409 w 1384409"/>
              <a:gd name="connsiteY2-180" fmla="*/ 662152 h 846522"/>
              <a:gd name="connsiteX3-181" fmla="*/ 576837 w 1384409"/>
              <a:gd name="connsiteY3-182" fmla="*/ 662152 h 846522"/>
              <a:gd name="connsiteX4-183" fmla="*/ 129511 w 1384409"/>
              <a:gd name="connsiteY4-184" fmla="*/ 846522 h 846522"/>
              <a:gd name="connsiteX5-185" fmla="*/ 230735 w 1384409"/>
              <a:gd name="connsiteY5-186" fmla="*/ 662152 h 846522"/>
              <a:gd name="connsiteX6-187" fmla="*/ 0 w 1384409"/>
              <a:gd name="connsiteY6-188" fmla="*/ 662152 h 846522"/>
              <a:gd name="connsiteX7-189" fmla="*/ 0 w 1384409"/>
              <a:gd name="connsiteY7-190" fmla="*/ 551793 h 846522"/>
              <a:gd name="connsiteX8-191" fmla="*/ 0 w 1384409"/>
              <a:gd name="connsiteY8-192" fmla="*/ 386255 h 846522"/>
              <a:gd name="connsiteX9-193" fmla="*/ 0 w 1384409"/>
              <a:gd name="connsiteY9-194" fmla="*/ 386255 h 846522"/>
              <a:gd name="connsiteX10-195" fmla="*/ 230735 w 1384409"/>
              <a:gd name="connsiteY10-196" fmla="*/ 0 h 846522"/>
              <a:gd name="connsiteX0-197" fmla="*/ 1384409 w 1384409"/>
              <a:gd name="connsiteY0-198" fmla="*/ 386255 h 846522"/>
              <a:gd name="connsiteX1-199" fmla="*/ 1384409 w 1384409"/>
              <a:gd name="connsiteY1-200" fmla="*/ 551793 h 846522"/>
              <a:gd name="connsiteX2-201" fmla="*/ 1384409 w 1384409"/>
              <a:gd name="connsiteY2-202" fmla="*/ 662152 h 846522"/>
              <a:gd name="connsiteX3-203" fmla="*/ 576837 w 1384409"/>
              <a:gd name="connsiteY3-204" fmla="*/ 662152 h 846522"/>
              <a:gd name="connsiteX4-205" fmla="*/ 129511 w 1384409"/>
              <a:gd name="connsiteY4-206" fmla="*/ 846522 h 846522"/>
              <a:gd name="connsiteX5-207" fmla="*/ 230735 w 1384409"/>
              <a:gd name="connsiteY5-208" fmla="*/ 662152 h 846522"/>
              <a:gd name="connsiteX6-209" fmla="*/ 0 w 1384409"/>
              <a:gd name="connsiteY6-210" fmla="*/ 662152 h 846522"/>
              <a:gd name="connsiteX7-211" fmla="*/ 0 w 1384409"/>
              <a:gd name="connsiteY7-212" fmla="*/ 551793 h 846522"/>
              <a:gd name="connsiteX8-213" fmla="*/ 0 w 1384409"/>
              <a:gd name="connsiteY8-214" fmla="*/ 386255 h 846522"/>
              <a:gd name="connsiteX9-215" fmla="*/ 230735 w 1384409"/>
              <a:gd name="connsiteY9-216" fmla="*/ 0 h 846522"/>
              <a:gd name="connsiteX0-217" fmla="*/ 1384409 w 1384409"/>
              <a:gd name="connsiteY0-218" fmla="*/ 0 h 460267"/>
              <a:gd name="connsiteX1-219" fmla="*/ 1384409 w 1384409"/>
              <a:gd name="connsiteY1-220" fmla="*/ 165538 h 460267"/>
              <a:gd name="connsiteX2-221" fmla="*/ 1384409 w 1384409"/>
              <a:gd name="connsiteY2-222" fmla="*/ 275897 h 460267"/>
              <a:gd name="connsiteX3-223" fmla="*/ 576837 w 1384409"/>
              <a:gd name="connsiteY3-224" fmla="*/ 275897 h 460267"/>
              <a:gd name="connsiteX4-225" fmla="*/ 129511 w 1384409"/>
              <a:gd name="connsiteY4-226" fmla="*/ 460267 h 460267"/>
              <a:gd name="connsiteX5-227" fmla="*/ 230735 w 1384409"/>
              <a:gd name="connsiteY5-228" fmla="*/ 275897 h 460267"/>
              <a:gd name="connsiteX6-229" fmla="*/ 0 w 1384409"/>
              <a:gd name="connsiteY6-230" fmla="*/ 275897 h 460267"/>
              <a:gd name="connsiteX7-231" fmla="*/ 0 w 1384409"/>
              <a:gd name="connsiteY7-232" fmla="*/ 165538 h 460267"/>
              <a:gd name="connsiteX8-233" fmla="*/ 0 w 1384409"/>
              <a:gd name="connsiteY8-234" fmla="*/ 0 h 460267"/>
              <a:gd name="connsiteX0-235" fmla="*/ 1384409 w 1384409"/>
              <a:gd name="connsiteY0-236" fmla="*/ 0 h 460267"/>
              <a:gd name="connsiteX1-237" fmla="*/ 1384409 w 1384409"/>
              <a:gd name="connsiteY1-238" fmla="*/ 165538 h 460267"/>
              <a:gd name="connsiteX2-239" fmla="*/ 1384409 w 1384409"/>
              <a:gd name="connsiteY2-240" fmla="*/ 275897 h 460267"/>
              <a:gd name="connsiteX3-241" fmla="*/ 576837 w 1384409"/>
              <a:gd name="connsiteY3-242" fmla="*/ 275897 h 460267"/>
              <a:gd name="connsiteX4-243" fmla="*/ 129511 w 1384409"/>
              <a:gd name="connsiteY4-244" fmla="*/ 460267 h 460267"/>
              <a:gd name="connsiteX5-245" fmla="*/ 230735 w 1384409"/>
              <a:gd name="connsiteY5-246" fmla="*/ 275897 h 460267"/>
              <a:gd name="connsiteX6-247" fmla="*/ 0 w 1384409"/>
              <a:gd name="connsiteY6-248" fmla="*/ 275897 h 460267"/>
              <a:gd name="connsiteX7-249" fmla="*/ 0 w 1384409"/>
              <a:gd name="connsiteY7-250" fmla="*/ 165538 h 460267"/>
              <a:gd name="connsiteX0-251" fmla="*/ 1384409 w 1384409"/>
              <a:gd name="connsiteY0-252" fmla="*/ 0 h 294729"/>
              <a:gd name="connsiteX1-253" fmla="*/ 1384409 w 1384409"/>
              <a:gd name="connsiteY1-254" fmla="*/ 110359 h 294729"/>
              <a:gd name="connsiteX2-255" fmla="*/ 576837 w 1384409"/>
              <a:gd name="connsiteY2-256" fmla="*/ 110359 h 294729"/>
              <a:gd name="connsiteX3-257" fmla="*/ 129511 w 1384409"/>
              <a:gd name="connsiteY3-258" fmla="*/ 294729 h 294729"/>
              <a:gd name="connsiteX4-259" fmla="*/ 230735 w 1384409"/>
              <a:gd name="connsiteY4-260" fmla="*/ 110359 h 294729"/>
              <a:gd name="connsiteX5-261" fmla="*/ 0 w 1384409"/>
              <a:gd name="connsiteY5-262" fmla="*/ 110359 h 294729"/>
              <a:gd name="connsiteX6-263" fmla="*/ 0 w 1384409"/>
              <a:gd name="connsiteY6-264" fmla="*/ 0 h 294729"/>
              <a:gd name="connsiteX0-265" fmla="*/ 1384409 w 1384409"/>
              <a:gd name="connsiteY0-266" fmla="*/ 110359 h 294729"/>
              <a:gd name="connsiteX1-267" fmla="*/ 576837 w 1384409"/>
              <a:gd name="connsiteY1-268" fmla="*/ 110359 h 294729"/>
              <a:gd name="connsiteX2-269" fmla="*/ 129511 w 1384409"/>
              <a:gd name="connsiteY2-270" fmla="*/ 294729 h 294729"/>
              <a:gd name="connsiteX3-271" fmla="*/ 230735 w 1384409"/>
              <a:gd name="connsiteY3-272" fmla="*/ 110359 h 294729"/>
              <a:gd name="connsiteX4-273" fmla="*/ 0 w 1384409"/>
              <a:gd name="connsiteY4-274" fmla="*/ 110359 h 294729"/>
              <a:gd name="connsiteX5-275" fmla="*/ 0 w 1384409"/>
              <a:gd name="connsiteY5-276" fmla="*/ 0 h 294729"/>
              <a:gd name="connsiteX0-277" fmla="*/ 1384409 w 1384409"/>
              <a:gd name="connsiteY0-278" fmla="*/ 0 h 184370"/>
              <a:gd name="connsiteX1-279" fmla="*/ 576837 w 1384409"/>
              <a:gd name="connsiteY1-280" fmla="*/ 0 h 184370"/>
              <a:gd name="connsiteX2-281" fmla="*/ 129511 w 1384409"/>
              <a:gd name="connsiteY2-282" fmla="*/ 184370 h 184370"/>
              <a:gd name="connsiteX3-283" fmla="*/ 230735 w 1384409"/>
              <a:gd name="connsiteY3-284" fmla="*/ 0 h 184370"/>
              <a:gd name="connsiteX4-285" fmla="*/ 0 w 1384409"/>
              <a:gd name="connsiteY4-286" fmla="*/ 0 h 1843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84409" h="184370">
                <a:moveTo>
                  <a:pt x="1384409" y="0"/>
                </a:moveTo>
                <a:lnTo>
                  <a:pt x="576837" y="0"/>
                </a:lnTo>
                <a:lnTo>
                  <a:pt x="129511" y="184370"/>
                </a:lnTo>
                <a:lnTo>
                  <a:pt x="230735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rgbClr val="F93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216907" y="1943039"/>
            <a:ext cx="1536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¥</a:t>
            </a:r>
            <a:r>
              <a:rPr lang="en-US" altLang="zh-CN" sz="44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4.8</a:t>
            </a:r>
            <a:endParaRPr lang="en-US" altLang="zh-CN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直角三角形 10"/>
          <p:cNvSpPr/>
          <p:nvPr/>
        </p:nvSpPr>
        <p:spPr>
          <a:xfrm rot="16200000" flipV="1">
            <a:off x="-1730135" y="4435235"/>
            <a:ext cx="4152900" cy="69263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60400" y="259259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0400" y="1169473"/>
            <a:ext cx="7150100" cy="17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4305300" algn="l"/>
              </a:tabLst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0401" y="3766449"/>
            <a:ext cx="5435599" cy="876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93110"/>
              </a:buClr>
              <a:buFont typeface="Wingdings" panose="05000000000000000000" pitchFamily="2" charset="2"/>
              <a:buChar char="l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0401" y="5143671"/>
            <a:ext cx="5435599" cy="876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F93110"/>
              </a:buClr>
              <a:buFont typeface="Wingdings" panose="05000000000000000000" pitchFamily="2" charset="2"/>
              <a:buChar char="l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705100" y="952360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4497" y="1721801"/>
            <a:ext cx="5027941" cy="2122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04476" y="4677051"/>
            <a:ext cx="875562" cy="159282"/>
            <a:chOff x="4359378" y="4677051"/>
            <a:chExt cx="875562" cy="159282"/>
          </a:xfrm>
        </p:grpSpPr>
        <p:sp>
          <p:nvSpPr>
            <p:cNvPr id="7" name="椭圆 6"/>
            <p:cNvSpPr/>
            <p:nvPr/>
          </p:nvSpPr>
          <p:spPr>
            <a:xfrm>
              <a:off x="507565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71751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35937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6096000" y="4533900"/>
            <a:ext cx="6096000" cy="23241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630030" y="569777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30030" y="2783150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30030" y="4996523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直角三角形 22"/>
          <p:cNvSpPr/>
          <p:nvPr/>
        </p:nvSpPr>
        <p:spPr>
          <a:xfrm flipH="1">
            <a:off x="0" y="2722862"/>
            <a:ext cx="12192000" cy="4135138"/>
          </a:xfrm>
          <a:prstGeom prst="rtTriangle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0400" y="259259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0400" y="1169473"/>
            <a:ext cx="9942784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tabLst>
                <a:tab pos="4305300" algn="l"/>
              </a:tabLst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0606" y="2722862"/>
            <a:ext cx="875562" cy="159282"/>
            <a:chOff x="4359378" y="4677051"/>
            <a:chExt cx="875562" cy="159282"/>
          </a:xfrm>
        </p:grpSpPr>
        <p:sp>
          <p:nvSpPr>
            <p:cNvPr id="6" name="椭圆 5"/>
            <p:cNvSpPr/>
            <p:nvPr/>
          </p:nvSpPr>
          <p:spPr>
            <a:xfrm>
              <a:off x="507565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71751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359378" y="467705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79525" y="3773810"/>
            <a:ext cx="1356232" cy="369332"/>
          </a:xfrm>
          <a:prstGeom prst="rect">
            <a:avLst/>
          </a:prstGeom>
          <a:solidFill>
            <a:srgbClr val="F9311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9884" y="4273986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525583" y="3773810"/>
            <a:ext cx="1356232" cy="369332"/>
          </a:xfrm>
          <a:prstGeom prst="rect">
            <a:avLst/>
          </a:prstGeom>
          <a:solidFill>
            <a:srgbClr val="F9311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45942" y="4273986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直角三角形 32"/>
          <p:cNvSpPr/>
          <p:nvPr/>
        </p:nvSpPr>
        <p:spPr>
          <a:xfrm>
            <a:off x="0" y="5565686"/>
            <a:ext cx="10325100" cy="129170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6086883" y="3773810"/>
            <a:ext cx="0" cy="1791876"/>
          </a:xfrm>
          <a:prstGeom prst="line">
            <a:avLst/>
          </a:prstGeom>
          <a:ln>
            <a:solidFill>
              <a:srgbClr val="F93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梯形 25"/>
          <p:cNvSpPr/>
          <p:nvPr/>
        </p:nvSpPr>
        <p:spPr>
          <a:xfrm>
            <a:off x="7091308" y="-331076"/>
            <a:ext cx="6795595" cy="6858000"/>
          </a:xfrm>
          <a:prstGeom prst="trapezoid">
            <a:avLst/>
          </a:pr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梯形 17"/>
          <p:cNvSpPr/>
          <p:nvPr/>
        </p:nvSpPr>
        <p:spPr>
          <a:xfrm>
            <a:off x="7441105" y="0"/>
            <a:ext cx="6795595" cy="6858000"/>
          </a:xfrm>
          <a:prstGeom prst="trapezoid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71358" y="756843"/>
            <a:ext cx="6130792" cy="5344314"/>
            <a:chOff x="-108561" y="1395085"/>
            <a:chExt cx="6130792" cy="5344314"/>
          </a:xfrm>
        </p:grpSpPr>
        <p:sp>
          <p:nvSpPr>
            <p:cNvPr id="33" name="不完整圆 32"/>
            <p:cNvSpPr/>
            <p:nvPr/>
          </p:nvSpPr>
          <p:spPr>
            <a:xfrm>
              <a:off x="381118" y="1395085"/>
              <a:ext cx="5344318" cy="5344314"/>
            </a:xfrm>
            <a:prstGeom prst="pie">
              <a:avLst>
                <a:gd name="adj1" fmla="val 16200935"/>
                <a:gd name="adj2" fmla="val 4688077"/>
              </a:avLst>
            </a:prstGeom>
            <a:solidFill>
              <a:srgbClr val="F9311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aphicFrame>
          <p:nvGraphicFramePr>
            <p:cNvPr id="30" name="图表 29"/>
            <p:cNvGraphicFramePr/>
            <p:nvPr/>
          </p:nvGraphicFramePr>
          <p:xfrm>
            <a:off x="-108561" y="2046905"/>
            <a:ext cx="6130792" cy="40871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sp>
        <p:nvSpPr>
          <p:cNvPr id="31" name="直角三角形 30"/>
          <p:cNvSpPr/>
          <p:nvPr/>
        </p:nvSpPr>
        <p:spPr>
          <a:xfrm flipH="1">
            <a:off x="6236219" y="1104900"/>
            <a:ext cx="139700" cy="139700"/>
          </a:xfrm>
          <a:prstGeom prst="rtTriangle">
            <a:avLst/>
          </a:prstGeom>
          <a:solidFill>
            <a:srgbClr val="D923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>
            <a:off x="3937519" y="1244600"/>
            <a:ext cx="4455886" cy="2035629"/>
          </a:xfrm>
          <a:custGeom>
            <a:avLst/>
            <a:gdLst>
              <a:gd name="connsiteX0" fmla="*/ 0 w 4455886"/>
              <a:gd name="connsiteY0" fmla="*/ 2035629 h 2035629"/>
              <a:gd name="connsiteX1" fmla="*/ 1509032 w 4455886"/>
              <a:gd name="connsiteY1" fmla="*/ 0 h 2035629"/>
              <a:gd name="connsiteX2" fmla="*/ 4455886 w 4455886"/>
              <a:gd name="connsiteY2" fmla="*/ 0 h 2035629"/>
              <a:gd name="connsiteX3" fmla="*/ 2946854 w 4455886"/>
              <a:gd name="connsiteY3" fmla="*/ 2035629 h 2035629"/>
              <a:gd name="connsiteX4" fmla="*/ 0 w 4455886"/>
              <a:gd name="connsiteY4" fmla="*/ 2035629 h 2035629"/>
              <a:gd name="connsiteX0-1" fmla="*/ 2946854 w 4455886"/>
              <a:gd name="connsiteY0-2" fmla="*/ 2035629 h 2127069"/>
              <a:gd name="connsiteX1-3" fmla="*/ 0 w 4455886"/>
              <a:gd name="connsiteY1-4" fmla="*/ 2035629 h 2127069"/>
              <a:gd name="connsiteX2-5" fmla="*/ 1509032 w 4455886"/>
              <a:gd name="connsiteY2-6" fmla="*/ 0 h 2127069"/>
              <a:gd name="connsiteX3-7" fmla="*/ 4455886 w 4455886"/>
              <a:gd name="connsiteY3-8" fmla="*/ 0 h 2127069"/>
              <a:gd name="connsiteX4-9" fmla="*/ 3038294 w 4455886"/>
              <a:gd name="connsiteY4-10" fmla="*/ 2127069 h 2127069"/>
              <a:gd name="connsiteX0-11" fmla="*/ 2946854 w 4455886"/>
              <a:gd name="connsiteY0-12" fmla="*/ 2035629 h 2035629"/>
              <a:gd name="connsiteX1-13" fmla="*/ 0 w 4455886"/>
              <a:gd name="connsiteY1-14" fmla="*/ 2035629 h 2035629"/>
              <a:gd name="connsiteX2-15" fmla="*/ 1509032 w 4455886"/>
              <a:gd name="connsiteY2-16" fmla="*/ 0 h 2035629"/>
              <a:gd name="connsiteX3-17" fmla="*/ 4455886 w 4455886"/>
              <a:gd name="connsiteY3-18" fmla="*/ 0 h 2035629"/>
              <a:gd name="connsiteX0-19" fmla="*/ 0 w 4455886"/>
              <a:gd name="connsiteY0-20" fmla="*/ 2035629 h 2035629"/>
              <a:gd name="connsiteX1-21" fmla="*/ 1509032 w 4455886"/>
              <a:gd name="connsiteY1-22" fmla="*/ 0 h 2035629"/>
              <a:gd name="connsiteX2-23" fmla="*/ 4455886 w 4455886"/>
              <a:gd name="connsiteY2-24" fmla="*/ 0 h 20356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4455886" h="2035629">
                <a:moveTo>
                  <a:pt x="0" y="2035629"/>
                </a:moveTo>
                <a:lnTo>
                  <a:pt x="1509032" y="0"/>
                </a:lnTo>
                <a:lnTo>
                  <a:pt x="4455886" y="0"/>
                </a:lnTo>
              </a:path>
            </a:pathLst>
          </a:custGeom>
          <a:noFill/>
          <a:ln>
            <a:solidFill>
              <a:srgbClr val="F93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6375919" y="1108075"/>
            <a:ext cx="5435600" cy="5026025"/>
            <a:chOff x="660400" y="1108075"/>
            <a:chExt cx="5435600" cy="5026025"/>
          </a:xfrm>
        </p:grpSpPr>
        <p:sp>
          <p:nvSpPr>
            <p:cNvPr id="16" name="矩形 15"/>
            <p:cNvSpPr/>
            <p:nvPr/>
          </p:nvSpPr>
          <p:spPr>
            <a:xfrm>
              <a:off x="660400" y="1108075"/>
              <a:ext cx="5435600" cy="5026025"/>
            </a:xfrm>
            <a:prstGeom prst="rect">
              <a:avLst/>
            </a:prstGeom>
            <a:solidFill>
              <a:srgbClr val="3D495F"/>
            </a:solidFill>
            <a:ln>
              <a:noFill/>
            </a:ln>
            <a:effectLst>
              <a:outerShdw blurRad="101600" sx="101000" sy="101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60400" y="1108075"/>
              <a:ext cx="5435600" cy="79375"/>
            </a:xfrm>
            <a:prstGeom prst="rect">
              <a:avLst/>
            </a:prstGeom>
            <a:solidFill>
              <a:srgbClr val="F93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030966" y="1910876"/>
              <a:ext cx="4694469" cy="3420423"/>
              <a:chOff x="1217600" y="1910876"/>
              <a:chExt cx="4694469" cy="3420423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217600" y="1910876"/>
                <a:ext cx="2827338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4400">
                    <a:solidFill>
                      <a:srgbClr val="F93110"/>
                    </a:solidFill>
                    <a:latin typeface="思源宋体" panose="02020400000000000000" pitchFamily="18" charset="-122"/>
                    <a:ea typeface="微软简" pitchFamily="2" charset="-122"/>
                  </a:defRPr>
                </a:lvl1pPr>
              </a:lstStyle>
              <a:p>
                <a:pPr algn="l"/>
                <a:r>
                  <a:rPr lang="en-US" altLang="zh-CN" dirty="0">
                    <a:solidFill>
                      <a:schemeClr val="bg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Title Here</a:t>
                </a:r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217600" y="2680317"/>
                <a:ext cx="4694469" cy="21226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Lorem ipsum dolor sit amet, consectetuer adipiscing elit. Maecenas porttitor congue massa. Fusce posuere, magna sed pulvinar ultricies, purus lectus malesuada libero, sit amet commodo magna eros quis </a:t>
                </a:r>
                <a:r>
                  <a:rPr lang="en-US" altLang="zh-CN" dirty="0" err="1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urna</a:t>
                </a:r>
                <a:r>
                  <a:rPr lang="en-US" altLang="zh-CN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.</a:t>
                </a:r>
                <a:endPara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1336663" y="5172017"/>
                <a:ext cx="875562" cy="159282"/>
                <a:chOff x="4515281" y="6054193"/>
                <a:chExt cx="875562" cy="159282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5231561" y="6054193"/>
                  <a:ext cx="159282" cy="15928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4873421" y="6054193"/>
                  <a:ext cx="159282" cy="15928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4515281" y="6054193"/>
                  <a:ext cx="159282" cy="15928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9" name="组合 118"/>
          <p:cNvGrpSpPr/>
          <p:nvPr/>
        </p:nvGrpSpPr>
        <p:grpSpPr>
          <a:xfrm rot="21420325">
            <a:off x="651613" y="743236"/>
            <a:ext cx="5355770" cy="5360021"/>
            <a:chOff x="651613" y="743236"/>
            <a:chExt cx="5355770" cy="5360021"/>
          </a:xfrm>
        </p:grpSpPr>
        <p:cxnSp>
          <p:nvCxnSpPr>
            <p:cNvPr id="80" name="直接连接符 79"/>
            <p:cNvCxnSpPr/>
            <p:nvPr/>
          </p:nvCxnSpPr>
          <p:spPr>
            <a:xfrm rot="-5400000" flipV="1">
              <a:off x="711342" y="3363518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-4846154" flipV="1">
              <a:off x="745301" y="2942854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-4292308" flipV="1">
              <a:off x="846300" y="2533085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-3738462" flipV="1">
              <a:off x="1011723" y="2144824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-3184615" flipV="1">
              <a:off x="1237284" y="1788126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-2630769" flipV="1">
              <a:off x="1517144" y="1472230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-2076923" flipV="1">
              <a:off x="1844052" y="1205318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-1523077" flipV="1">
              <a:off x="2209543" y="994302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-969231" flipV="1">
              <a:off x="2604150" y="844647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-415385" flipV="1">
              <a:off x="3017654" y="760230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138462" flipV="1">
              <a:off x="3439344" y="743236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rot="692308" flipV="1">
              <a:off x="3858299" y="794107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1246154" flipV="1">
              <a:off x="4263669" y="911523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1800000" flipV="1">
              <a:off x="4644954" y="1092446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2353846" flipV="1">
              <a:off x="4992280" y="1332187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3461538" flipV="1">
              <a:off x="5550184" y="1961930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4015385" flipV="1">
              <a:off x="5746312" y="2335621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4569231" flipV="1">
              <a:off x="5879956" y="2735935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5123077" flipV="1">
              <a:off x="5947655" y="3152502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rot="5676923" flipV="1">
              <a:off x="5947655" y="3574534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rot="6230769" flipV="1">
              <a:off x="5879956" y="3991101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rot="6784615" flipV="1">
              <a:off x="5746312" y="4391415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7338462" flipV="1">
              <a:off x="5550184" y="4765106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rot="7892308" flipV="1">
              <a:off x="5296651" y="5102496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rot="8446154" flipV="1">
              <a:off x="4992280" y="5394849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rot="9000000" flipV="1">
              <a:off x="4644954" y="5634590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rot="9553846" flipV="1">
              <a:off x="4263669" y="5815512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rot="10107692" flipV="1">
              <a:off x="3858299" y="5932929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rot="10661538" flipV="1">
              <a:off x="3439344" y="5983800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rot="11215385" flipV="1">
              <a:off x="3017654" y="5966806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rot="11769230" flipV="1">
              <a:off x="2604150" y="5882389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rot="12323077" flipV="1">
              <a:off x="2209543" y="5732734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rot="12876923" flipV="1">
              <a:off x="1844052" y="5521718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rot="13430770" flipV="1">
              <a:off x="1517144" y="5254805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rot="13984615" flipV="1">
              <a:off x="1237284" y="4938909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rot="14538462" flipV="1">
              <a:off x="1011723" y="4582212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rot="15092308" flipV="1">
              <a:off x="846300" y="4193951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rot="15646154" flipV="1">
              <a:off x="745301" y="3784182"/>
              <a:ext cx="0" cy="11945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/>
          <p:cNvSpPr/>
          <p:nvPr/>
        </p:nvSpPr>
        <p:spPr>
          <a:xfrm>
            <a:off x="0" y="4286250"/>
            <a:ext cx="12192000" cy="257175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4424516" y="0"/>
            <a:ext cx="7767484" cy="1638454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 flipV="1">
            <a:off x="6461479" y="666750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-1" fmla="*/ 0 w 9843909"/>
              <a:gd name="connsiteY0-2" fmla="*/ 2076450 h 2076450"/>
              <a:gd name="connsiteX1-3" fmla="*/ 0 w 9843909"/>
              <a:gd name="connsiteY1-4" fmla="*/ 0 h 2076450"/>
              <a:gd name="connsiteX2-5" fmla="*/ 970138 w 9843909"/>
              <a:gd name="connsiteY2-6" fmla="*/ 171450 h 2076450"/>
              <a:gd name="connsiteX3-7" fmla="*/ 9843909 w 9843909"/>
              <a:gd name="connsiteY3-8" fmla="*/ 2076450 h 2076450"/>
              <a:gd name="connsiteX4" fmla="*/ 0 w 9843909"/>
              <a:gd name="connsiteY4" fmla="*/ 2076450 h 2076450"/>
              <a:gd name="connsiteX0-9" fmla="*/ 0 w 9843909"/>
              <a:gd name="connsiteY0-10" fmla="*/ 1905000 h 1905000"/>
              <a:gd name="connsiteX1-11" fmla="*/ 970138 w 9843909"/>
              <a:gd name="connsiteY1-12" fmla="*/ 0 h 1905000"/>
              <a:gd name="connsiteX2-13" fmla="*/ 9843909 w 9843909"/>
              <a:gd name="connsiteY2-14" fmla="*/ 1905000 h 1905000"/>
              <a:gd name="connsiteX3-15" fmla="*/ 0 w 9843909"/>
              <a:gd name="connsiteY3-16" fmla="*/ 1905000 h 1905000"/>
              <a:gd name="connsiteX0-17" fmla="*/ 8873771 w 8873771"/>
              <a:gd name="connsiteY0-18" fmla="*/ 1905000 h 1905000"/>
              <a:gd name="connsiteX1-19" fmla="*/ 0 w 8873771"/>
              <a:gd name="connsiteY1-20" fmla="*/ 0 h 1905000"/>
              <a:gd name="connsiteX2-21" fmla="*/ 8873771 w 8873771"/>
              <a:gd name="connsiteY2-22" fmla="*/ 1905000 h 1905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100000">
                  <a:srgbClr val="F93110">
                    <a:alpha val="0"/>
                  </a:srgbClr>
                </a:gs>
                <a:gs pos="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592756" y="1273254"/>
            <a:ext cx="2312494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3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13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任意多边形: 形状 17"/>
          <p:cNvSpPr/>
          <p:nvPr/>
        </p:nvSpPr>
        <p:spPr>
          <a:xfrm flipH="1" flipV="1">
            <a:off x="4424516" y="5105477"/>
            <a:ext cx="7767484" cy="1638454"/>
          </a:xfrm>
          <a:custGeom>
            <a:avLst/>
            <a:gdLst>
              <a:gd name="connsiteX0" fmla="*/ 7767484 w 7767484"/>
              <a:gd name="connsiteY0" fmla="*/ 1638454 h 1638454"/>
              <a:gd name="connsiteX1" fmla="*/ 6452824 w 7767484"/>
              <a:gd name="connsiteY1" fmla="*/ 1638454 h 1638454"/>
              <a:gd name="connsiteX2" fmla="*/ 0 w 7767484"/>
              <a:gd name="connsiteY2" fmla="*/ 277312 h 1638454"/>
              <a:gd name="connsiteX3" fmla="*/ 0 w 7767484"/>
              <a:gd name="connsiteY3" fmla="*/ 0 h 163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7484" h="1638454">
                <a:moveTo>
                  <a:pt x="7767484" y="1638454"/>
                </a:moveTo>
                <a:lnTo>
                  <a:pt x="6452824" y="1638454"/>
                </a:lnTo>
                <a:lnTo>
                  <a:pt x="0" y="2773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直角三角形 5"/>
          <p:cNvSpPr/>
          <p:nvPr/>
        </p:nvSpPr>
        <p:spPr>
          <a:xfrm flipH="1" flipV="1">
            <a:off x="0" y="3667125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-1" fmla="*/ 0 w 9843909"/>
              <a:gd name="connsiteY0-2" fmla="*/ 2076450 h 2076450"/>
              <a:gd name="connsiteX1-3" fmla="*/ 0 w 9843909"/>
              <a:gd name="connsiteY1-4" fmla="*/ 0 h 2076450"/>
              <a:gd name="connsiteX2-5" fmla="*/ 970138 w 9843909"/>
              <a:gd name="connsiteY2-6" fmla="*/ 171450 h 2076450"/>
              <a:gd name="connsiteX3-7" fmla="*/ 9843909 w 9843909"/>
              <a:gd name="connsiteY3-8" fmla="*/ 2076450 h 2076450"/>
              <a:gd name="connsiteX4" fmla="*/ 0 w 9843909"/>
              <a:gd name="connsiteY4" fmla="*/ 2076450 h 2076450"/>
              <a:gd name="connsiteX0-9" fmla="*/ 0 w 9843909"/>
              <a:gd name="connsiteY0-10" fmla="*/ 1905000 h 1905000"/>
              <a:gd name="connsiteX1-11" fmla="*/ 970138 w 9843909"/>
              <a:gd name="connsiteY1-12" fmla="*/ 0 h 1905000"/>
              <a:gd name="connsiteX2-13" fmla="*/ 9843909 w 9843909"/>
              <a:gd name="connsiteY2-14" fmla="*/ 1905000 h 1905000"/>
              <a:gd name="connsiteX3-15" fmla="*/ 0 w 9843909"/>
              <a:gd name="connsiteY3-16" fmla="*/ 1905000 h 1905000"/>
              <a:gd name="connsiteX0-17" fmla="*/ 8873771 w 8873771"/>
              <a:gd name="connsiteY0-18" fmla="*/ 1905000 h 1905000"/>
              <a:gd name="connsiteX1-19" fmla="*/ 0 w 8873771"/>
              <a:gd name="connsiteY1-20" fmla="*/ 0 h 1905000"/>
              <a:gd name="connsiteX2-21" fmla="*/ 8873771 w 8873771"/>
              <a:gd name="connsiteY2-22" fmla="*/ 1905000 h 1905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0">
                  <a:srgbClr val="F93110">
                    <a:alpha val="0"/>
                  </a:srgbClr>
                </a:gs>
                <a:gs pos="10000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21"/>
          <p:cNvSpPr/>
          <p:nvPr/>
        </p:nvSpPr>
        <p:spPr>
          <a:xfrm>
            <a:off x="-2689965" y="-1076305"/>
            <a:ext cx="12192000" cy="2571750"/>
          </a:xfrm>
          <a:custGeom>
            <a:avLst/>
            <a:gdLst>
              <a:gd name="connsiteX0" fmla="*/ 0 w 12192000"/>
              <a:gd name="connsiteY0" fmla="*/ 0 h 2571750"/>
              <a:gd name="connsiteX1" fmla="*/ 12192000 w 12192000"/>
              <a:gd name="connsiteY1" fmla="*/ 2571750 h 2571750"/>
              <a:gd name="connsiteX2" fmla="*/ 10648042 w 12192000"/>
              <a:gd name="connsiteY2" fmla="*/ 2571750 h 2571750"/>
              <a:gd name="connsiteX3" fmla="*/ 0 w 12192000"/>
              <a:gd name="connsiteY3" fmla="*/ 325679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71750">
                <a:moveTo>
                  <a:pt x="0" y="0"/>
                </a:moveTo>
                <a:lnTo>
                  <a:pt x="12192000" y="2571750"/>
                </a:lnTo>
                <a:lnTo>
                  <a:pt x="10648042" y="2571750"/>
                </a:lnTo>
                <a:lnTo>
                  <a:pt x="0" y="325679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738864" y="3557992"/>
            <a:ext cx="67143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4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800" dirty="0"/>
              <a:t>Please write your text here</a:t>
            </a:r>
            <a:endParaRPr lang="zh-CN" altLang="en-US" sz="2800" dirty="0"/>
          </a:p>
        </p:txBody>
      </p:sp>
      <p:sp>
        <p:nvSpPr>
          <p:cNvPr id="24" name="文本框 23"/>
          <p:cNvSpPr txBox="1"/>
          <p:nvPr/>
        </p:nvSpPr>
        <p:spPr>
          <a:xfrm>
            <a:off x="4048030" y="2355019"/>
            <a:ext cx="3596084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13800" b="1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</a:rPr>
              <a:t>PART</a:t>
            </a:r>
            <a:r>
              <a:rPr lang="en-US" altLang="zh-CN" sz="4400" dirty="0"/>
              <a:t> FOUR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直角三角形 40"/>
          <p:cNvSpPr/>
          <p:nvPr/>
        </p:nvSpPr>
        <p:spPr>
          <a:xfrm rot="16200000" flipH="1" flipV="1">
            <a:off x="-1769423" y="1769420"/>
            <a:ext cx="6129642" cy="2590802"/>
          </a:xfrm>
          <a:custGeom>
            <a:avLst/>
            <a:gdLst>
              <a:gd name="connsiteX0" fmla="*/ 0 w 4416949"/>
              <a:gd name="connsiteY0" fmla="*/ 1866902 h 1866902"/>
              <a:gd name="connsiteX1" fmla="*/ 0 w 4416949"/>
              <a:gd name="connsiteY1" fmla="*/ 0 h 1866902"/>
              <a:gd name="connsiteX2" fmla="*/ 4416949 w 4416949"/>
              <a:gd name="connsiteY2" fmla="*/ 1866902 h 1866902"/>
              <a:gd name="connsiteX3" fmla="*/ 0 w 4416949"/>
              <a:gd name="connsiteY3" fmla="*/ 1866902 h 1866902"/>
              <a:gd name="connsiteX0-1" fmla="*/ 9050076 w 13467025"/>
              <a:gd name="connsiteY0-2" fmla="*/ 5582977 h 5582977"/>
              <a:gd name="connsiteX1-3" fmla="*/ 0 w 13467025"/>
              <a:gd name="connsiteY1-4" fmla="*/ 0 h 5582977"/>
              <a:gd name="connsiteX2-5" fmla="*/ 9050076 w 13467025"/>
              <a:gd name="connsiteY2-6" fmla="*/ 3716075 h 5582977"/>
              <a:gd name="connsiteX3-7" fmla="*/ 13467025 w 13467025"/>
              <a:gd name="connsiteY3-8" fmla="*/ 5582977 h 5582977"/>
              <a:gd name="connsiteX4" fmla="*/ 9050076 w 13467025"/>
              <a:gd name="connsiteY4" fmla="*/ 5582977 h 5582977"/>
              <a:gd name="connsiteX0-9" fmla="*/ 0 w 4416949"/>
              <a:gd name="connsiteY0-10" fmla="*/ 1866902 h 1866902"/>
              <a:gd name="connsiteX1-11" fmla="*/ 0 w 4416949"/>
              <a:gd name="connsiteY1-12" fmla="*/ 0 h 1866902"/>
              <a:gd name="connsiteX2-13" fmla="*/ 4416949 w 4416949"/>
              <a:gd name="connsiteY2-14" fmla="*/ 1866902 h 1866902"/>
              <a:gd name="connsiteX3-15" fmla="*/ 0 w 4416949"/>
              <a:gd name="connsiteY3-16" fmla="*/ 1866902 h 1866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416949" h="1866902">
                <a:moveTo>
                  <a:pt x="0" y="1866902"/>
                </a:moveTo>
                <a:lnTo>
                  <a:pt x="0" y="0"/>
                </a:lnTo>
                <a:lnTo>
                  <a:pt x="4416949" y="1866902"/>
                </a:lnTo>
                <a:lnTo>
                  <a:pt x="0" y="1866902"/>
                </a:lnTo>
                <a:close/>
              </a:path>
            </a:pathLst>
          </a:custGeom>
          <a:gradFill>
            <a:gsLst>
              <a:gs pos="0">
                <a:srgbClr val="F93110"/>
              </a:gs>
              <a:gs pos="100000">
                <a:srgbClr val="3D495F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rot="16200000">
            <a:off x="-1754288" y="-7088288"/>
            <a:ext cx="19605826" cy="8286750"/>
          </a:xfrm>
          <a:custGeom>
            <a:avLst/>
            <a:gdLst>
              <a:gd name="connsiteX0" fmla="*/ 0 w 19605826"/>
              <a:gd name="connsiteY0" fmla="*/ 8286750 h 8286750"/>
              <a:gd name="connsiteX1" fmla="*/ 0 w 19605826"/>
              <a:gd name="connsiteY1" fmla="*/ 0 h 8286750"/>
              <a:gd name="connsiteX2" fmla="*/ 19605826 w 19605826"/>
              <a:gd name="connsiteY2" fmla="*/ 8286750 h 8286750"/>
              <a:gd name="connsiteX3" fmla="*/ 0 w 19605826"/>
              <a:gd name="connsiteY3" fmla="*/ 8286750 h 8286750"/>
              <a:gd name="connsiteX0-1" fmla="*/ 0 w 19605826"/>
              <a:gd name="connsiteY0-2" fmla="*/ 8286750 h 8286750"/>
              <a:gd name="connsiteX1-3" fmla="*/ 1754288 w 19605826"/>
              <a:gd name="connsiteY1-4" fmla="*/ 7088288 h 8286750"/>
              <a:gd name="connsiteX2-5" fmla="*/ 0 w 19605826"/>
              <a:gd name="connsiteY2-6" fmla="*/ 0 h 8286750"/>
              <a:gd name="connsiteX3-7" fmla="*/ 19605826 w 19605826"/>
              <a:gd name="connsiteY3-8" fmla="*/ 8286750 h 8286750"/>
              <a:gd name="connsiteX4" fmla="*/ 0 w 19605826"/>
              <a:gd name="connsiteY4" fmla="*/ 8286750 h 8286750"/>
              <a:gd name="connsiteX0-9" fmla="*/ 0 w 19605826"/>
              <a:gd name="connsiteY0-10" fmla="*/ 8286750 h 8286750"/>
              <a:gd name="connsiteX1-11" fmla="*/ 0 w 19605826"/>
              <a:gd name="connsiteY1-12" fmla="*/ 0 h 8286750"/>
              <a:gd name="connsiteX2-13" fmla="*/ 19605826 w 19605826"/>
              <a:gd name="connsiteY2-14" fmla="*/ 8286750 h 8286750"/>
              <a:gd name="connsiteX3-15" fmla="*/ 0 w 19605826"/>
              <a:gd name="connsiteY3-16" fmla="*/ 8286750 h 8286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9605826" h="8286750">
                <a:moveTo>
                  <a:pt x="0" y="8286750"/>
                </a:moveTo>
                <a:lnTo>
                  <a:pt x="0" y="0"/>
                </a:lnTo>
                <a:lnTo>
                  <a:pt x="19605826" y="8286750"/>
                </a:lnTo>
                <a:lnTo>
                  <a:pt x="0" y="8286750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40"/>
          <p:cNvSpPr/>
          <p:nvPr/>
        </p:nvSpPr>
        <p:spPr>
          <a:xfrm rot="16200000">
            <a:off x="3647890" y="-1686110"/>
            <a:ext cx="12011391" cy="5076828"/>
          </a:xfrm>
          <a:custGeom>
            <a:avLst/>
            <a:gdLst>
              <a:gd name="connsiteX0" fmla="*/ 0 w 4416949"/>
              <a:gd name="connsiteY0" fmla="*/ 1866902 h 1866902"/>
              <a:gd name="connsiteX1" fmla="*/ 0 w 4416949"/>
              <a:gd name="connsiteY1" fmla="*/ 0 h 1866902"/>
              <a:gd name="connsiteX2" fmla="*/ 4416949 w 4416949"/>
              <a:gd name="connsiteY2" fmla="*/ 1866902 h 1866902"/>
              <a:gd name="connsiteX3" fmla="*/ 0 w 4416949"/>
              <a:gd name="connsiteY3" fmla="*/ 1866902 h 1866902"/>
              <a:gd name="connsiteX0-1" fmla="*/ 9050076 w 13467025"/>
              <a:gd name="connsiteY0-2" fmla="*/ 5582977 h 5582977"/>
              <a:gd name="connsiteX1-3" fmla="*/ 0 w 13467025"/>
              <a:gd name="connsiteY1-4" fmla="*/ 0 h 5582977"/>
              <a:gd name="connsiteX2-5" fmla="*/ 9050076 w 13467025"/>
              <a:gd name="connsiteY2-6" fmla="*/ 3716075 h 5582977"/>
              <a:gd name="connsiteX3-7" fmla="*/ 13467025 w 13467025"/>
              <a:gd name="connsiteY3-8" fmla="*/ 5582977 h 5582977"/>
              <a:gd name="connsiteX4" fmla="*/ 9050076 w 13467025"/>
              <a:gd name="connsiteY4" fmla="*/ 5582977 h 5582977"/>
              <a:gd name="connsiteX0-9" fmla="*/ 0 w 4416949"/>
              <a:gd name="connsiteY0-10" fmla="*/ 1866902 h 1866902"/>
              <a:gd name="connsiteX1-11" fmla="*/ 0 w 4416949"/>
              <a:gd name="connsiteY1-12" fmla="*/ 0 h 1866902"/>
              <a:gd name="connsiteX2-13" fmla="*/ 4416949 w 4416949"/>
              <a:gd name="connsiteY2-14" fmla="*/ 1866902 h 1866902"/>
              <a:gd name="connsiteX3-15" fmla="*/ 0 w 4416949"/>
              <a:gd name="connsiteY3-16" fmla="*/ 1866902 h 1866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416949" h="1866902">
                <a:moveTo>
                  <a:pt x="0" y="1866902"/>
                </a:moveTo>
                <a:lnTo>
                  <a:pt x="0" y="0"/>
                </a:lnTo>
                <a:lnTo>
                  <a:pt x="4416949" y="1866902"/>
                </a:lnTo>
                <a:lnTo>
                  <a:pt x="0" y="1866902"/>
                </a:lnTo>
                <a:close/>
              </a:path>
            </a:pathLst>
          </a:custGeom>
          <a:gradFill>
            <a:gsLst>
              <a:gs pos="0">
                <a:srgbClr val="F93110">
                  <a:alpha val="40000"/>
                </a:srgbClr>
              </a:gs>
              <a:gs pos="100000">
                <a:srgbClr val="3D495F">
                  <a:alpha val="9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直角三角形 40"/>
          <p:cNvSpPr/>
          <p:nvPr/>
        </p:nvSpPr>
        <p:spPr>
          <a:xfrm rot="16200000">
            <a:off x="9050077" y="3716075"/>
            <a:ext cx="4416949" cy="1866902"/>
          </a:xfrm>
          <a:custGeom>
            <a:avLst/>
            <a:gdLst>
              <a:gd name="connsiteX0" fmla="*/ 0 w 4416949"/>
              <a:gd name="connsiteY0" fmla="*/ 1866902 h 1866902"/>
              <a:gd name="connsiteX1" fmla="*/ 0 w 4416949"/>
              <a:gd name="connsiteY1" fmla="*/ 0 h 1866902"/>
              <a:gd name="connsiteX2" fmla="*/ 4416949 w 4416949"/>
              <a:gd name="connsiteY2" fmla="*/ 1866902 h 1866902"/>
              <a:gd name="connsiteX3" fmla="*/ 0 w 4416949"/>
              <a:gd name="connsiteY3" fmla="*/ 1866902 h 1866902"/>
              <a:gd name="connsiteX0-1" fmla="*/ 9050076 w 13467025"/>
              <a:gd name="connsiteY0-2" fmla="*/ 5582977 h 5582977"/>
              <a:gd name="connsiteX1-3" fmla="*/ 0 w 13467025"/>
              <a:gd name="connsiteY1-4" fmla="*/ 0 h 5582977"/>
              <a:gd name="connsiteX2-5" fmla="*/ 9050076 w 13467025"/>
              <a:gd name="connsiteY2-6" fmla="*/ 3716075 h 5582977"/>
              <a:gd name="connsiteX3-7" fmla="*/ 13467025 w 13467025"/>
              <a:gd name="connsiteY3-8" fmla="*/ 5582977 h 5582977"/>
              <a:gd name="connsiteX4" fmla="*/ 9050076 w 13467025"/>
              <a:gd name="connsiteY4" fmla="*/ 5582977 h 5582977"/>
              <a:gd name="connsiteX0-9" fmla="*/ 0 w 4416949"/>
              <a:gd name="connsiteY0-10" fmla="*/ 1866902 h 1866902"/>
              <a:gd name="connsiteX1-11" fmla="*/ 0 w 4416949"/>
              <a:gd name="connsiteY1-12" fmla="*/ 0 h 1866902"/>
              <a:gd name="connsiteX2-13" fmla="*/ 4416949 w 4416949"/>
              <a:gd name="connsiteY2-14" fmla="*/ 1866902 h 1866902"/>
              <a:gd name="connsiteX3-15" fmla="*/ 0 w 4416949"/>
              <a:gd name="connsiteY3-16" fmla="*/ 1866902 h 1866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416949" h="1866902">
                <a:moveTo>
                  <a:pt x="0" y="1866902"/>
                </a:moveTo>
                <a:lnTo>
                  <a:pt x="0" y="0"/>
                </a:lnTo>
                <a:lnTo>
                  <a:pt x="4416949" y="1866902"/>
                </a:lnTo>
                <a:lnTo>
                  <a:pt x="0" y="1866902"/>
                </a:lnTo>
                <a:close/>
              </a:path>
            </a:pathLst>
          </a:custGeom>
          <a:gradFill>
            <a:gsLst>
              <a:gs pos="0">
                <a:srgbClr val="F93110">
                  <a:alpha val="60000"/>
                </a:srgbClr>
              </a:gs>
              <a:gs pos="100000">
                <a:srgbClr val="3D495F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1239838" y="1130300"/>
            <a:ext cx="1511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目</a:t>
            </a:r>
            <a:r>
              <a:rPr lang="zh-CN" altLang="en-US" dirty="0"/>
              <a:t>录</a:t>
            </a:r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>
            <a:off x="1239838" y="2004183"/>
            <a:ext cx="2816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</a:t>
            </a: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ONTENT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239838" y="3111500"/>
            <a:ext cx="204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000" dirty="0"/>
              <a:t>1.Title here</a:t>
            </a:r>
            <a:endParaRPr lang="zh-CN" altLang="en-US" sz="2000" dirty="0"/>
          </a:p>
        </p:txBody>
      </p:sp>
      <p:sp>
        <p:nvSpPr>
          <p:cNvPr id="56" name="文本框 55"/>
          <p:cNvSpPr txBox="1"/>
          <p:nvPr/>
        </p:nvSpPr>
        <p:spPr>
          <a:xfrm>
            <a:off x="6387643" y="3111500"/>
            <a:ext cx="204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000" dirty="0"/>
              <a:t>2.Title here</a:t>
            </a:r>
            <a:endParaRPr lang="zh-CN" altLang="en-US" sz="2000" dirty="0"/>
          </a:p>
        </p:txBody>
      </p:sp>
      <p:sp>
        <p:nvSpPr>
          <p:cNvPr id="57" name="文本框 56"/>
          <p:cNvSpPr txBox="1"/>
          <p:nvPr/>
        </p:nvSpPr>
        <p:spPr>
          <a:xfrm>
            <a:off x="1239838" y="4584640"/>
            <a:ext cx="204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000" dirty="0"/>
              <a:t>3.Title here</a:t>
            </a:r>
            <a:endParaRPr lang="zh-CN" altLang="en-US" sz="2000" dirty="0"/>
          </a:p>
        </p:txBody>
      </p:sp>
      <p:sp>
        <p:nvSpPr>
          <p:cNvPr id="58" name="文本框 57"/>
          <p:cNvSpPr txBox="1"/>
          <p:nvPr/>
        </p:nvSpPr>
        <p:spPr>
          <a:xfrm>
            <a:off x="6387643" y="4584640"/>
            <a:ext cx="2044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000" dirty="0"/>
              <a:t>4.Title here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任意多边形: 形状 26"/>
          <p:cNvSpPr/>
          <p:nvPr/>
        </p:nvSpPr>
        <p:spPr>
          <a:xfrm flipH="1">
            <a:off x="10108027" y="0"/>
            <a:ext cx="7258050" cy="6858000"/>
          </a:xfrm>
          <a:custGeom>
            <a:avLst/>
            <a:gdLst>
              <a:gd name="connsiteX0" fmla="*/ 0 w 7258050"/>
              <a:gd name="connsiteY0" fmla="*/ 0 h 6858000"/>
              <a:gd name="connsiteX1" fmla="*/ 4743427 w 7258050"/>
              <a:gd name="connsiteY1" fmla="*/ 0 h 6858000"/>
              <a:gd name="connsiteX2" fmla="*/ 7258050 w 7258050"/>
              <a:gd name="connsiteY2" fmla="*/ 6858000 h 6858000"/>
              <a:gd name="connsiteX3" fmla="*/ 0 w 72580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8050" h="6858000">
                <a:moveTo>
                  <a:pt x="0" y="0"/>
                </a:moveTo>
                <a:lnTo>
                  <a:pt x="4743427" y="0"/>
                </a:lnTo>
                <a:lnTo>
                  <a:pt x="7258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/>
        </p:nvSpPr>
        <p:spPr>
          <a:xfrm flipV="1">
            <a:off x="0" y="0"/>
            <a:ext cx="7258050" cy="6858000"/>
          </a:xfrm>
          <a:custGeom>
            <a:avLst/>
            <a:gdLst>
              <a:gd name="connsiteX0" fmla="*/ 0 w 7258050"/>
              <a:gd name="connsiteY0" fmla="*/ 0 h 6858000"/>
              <a:gd name="connsiteX1" fmla="*/ 4743427 w 7258050"/>
              <a:gd name="connsiteY1" fmla="*/ 0 h 6858000"/>
              <a:gd name="connsiteX2" fmla="*/ 7258050 w 7258050"/>
              <a:gd name="connsiteY2" fmla="*/ 6858000 h 6858000"/>
              <a:gd name="connsiteX3" fmla="*/ 0 w 72580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58050" h="6858000">
                <a:moveTo>
                  <a:pt x="0" y="0"/>
                </a:moveTo>
                <a:lnTo>
                  <a:pt x="4743427" y="0"/>
                </a:lnTo>
                <a:lnTo>
                  <a:pt x="725805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/>
          <p:cNvSpPr/>
          <p:nvPr/>
        </p:nvSpPr>
        <p:spPr>
          <a:xfrm>
            <a:off x="-2934921" y="2495550"/>
            <a:ext cx="18934207" cy="4362450"/>
          </a:xfrm>
          <a:custGeom>
            <a:avLst/>
            <a:gdLst>
              <a:gd name="connsiteX0" fmla="*/ 9467104 w 18934207"/>
              <a:gd name="connsiteY0" fmla="*/ 0 h 4362450"/>
              <a:gd name="connsiteX1" fmla="*/ 18934207 w 18934207"/>
              <a:gd name="connsiteY1" fmla="*/ 4362450 h 4362450"/>
              <a:gd name="connsiteX2" fmla="*/ 0 w 18934207"/>
              <a:gd name="connsiteY2" fmla="*/ 4362450 h 436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934207" h="4362450">
                <a:moveTo>
                  <a:pt x="9467104" y="0"/>
                </a:moveTo>
                <a:lnTo>
                  <a:pt x="18934207" y="4362450"/>
                </a:lnTo>
                <a:lnTo>
                  <a:pt x="0" y="4362450"/>
                </a:lnTo>
                <a:close/>
              </a:path>
            </a:pathLst>
          </a:cu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60400" y="825500"/>
            <a:ext cx="10858500" cy="52070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415143" y="825500"/>
            <a:ext cx="9361715" cy="5207000"/>
            <a:chOff x="2057400" y="825500"/>
            <a:chExt cx="9361715" cy="5207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2057400" y="825500"/>
              <a:ext cx="0" cy="520700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3929743" y="825500"/>
              <a:ext cx="0" cy="520700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5802086" y="825500"/>
              <a:ext cx="0" cy="520700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674429" y="825500"/>
              <a:ext cx="0" cy="520700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546772" y="825500"/>
              <a:ext cx="0" cy="520700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1419115" y="825500"/>
              <a:ext cx="0" cy="5207000"/>
            </a:xfrm>
            <a:prstGeom prst="line">
              <a:avLst/>
            </a:prstGeom>
            <a:ln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 flipV="1">
            <a:off x="6096000" y="825500"/>
            <a:ext cx="5435600" cy="5207000"/>
          </a:xfrm>
          <a:prstGeom prst="rect">
            <a:avLst/>
          </a:prstGeom>
          <a:gradFill>
            <a:gsLst>
              <a:gs pos="73000">
                <a:srgbClr val="F93110">
                  <a:alpha val="0"/>
                </a:srgbClr>
              </a:gs>
              <a:gs pos="0">
                <a:srgbClr val="F93110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V="1">
            <a:off x="660400" y="825500"/>
            <a:ext cx="5435600" cy="5207000"/>
          </a:xfrm>
          <a:prstGeom prst="rect">
            <a:avLst/>
          </a:prstGeom>
          <a:solidFill>
            <a:srgbClr val="3D495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84892" y="1390461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84892" y="2383179"/>
            <a:ext cx="4574929" cy="2122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47579" y="4507700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596743" y="4496307"/>
            <a:ext cx="0" cy="13144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1187365" y="4918626"/>
            <a:ext cx="875562" cy="159282"/>
            <a:chOff x="1094907" y="5231331"/>
            <a:chExt cx="875562" cy="159282"/>
          </a:xfrm>
        </p:grpSpPr>
        <p:sp>
          <p:nvSpPr>
            <p:cNvPr id="23" name="椭圆 22"/>
            <p:cNvSpPr/>
            <p:nvPr/>
          </p:nvSpPr>
          <p:spPr>
            <a:xfrm>
              <a:off x="1811187" y="523133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453047" y="523133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094907" y="5231331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菱形 71"/>
          <p:cNvSpPr/>
          <p:nvPr/>
        </p:nvSpPr>
        <p:spPr>
          <a:xfrm flipH="1">
            <a:off x="7295015" y="-4022073"/>
            <a:ext cx="9165712" cy="9165712"/>
          </a:xfrm>
          <a:prstGeom prst="diamond">
            <a:avLst/>
          </a:prstGeom>
          <a:noFill/>
          <a:ln>
            <a:gradFill>
              <a:gsLst>
                <a:gs pos="0">
                  <a:srgbClr val="F93110"/>
                </a:gs>
                <a:gs pos="100000">
                  <a:srgbClr val="F93110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菱形 47"/>
          <p:cNvSpPr/>
          <p:nvPr/>
        </p:nvSpPr>
        <p:spPr>
          <a:xfrm flipH="1">
            <a:off x="-6724753" y="-5869858"/>
            <a:ext cx="12682692" cy="12682692"/>
          </a:xfrm>
          <a:prstGeom prst="diamond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3905250" y="0"/>
            <a:ext cx="3467100" cy="1733550"/>
          </a:xfrm>
          <a:custGeom>
            <a:avLst/>
            <a:gdLst>
              <a:gd name="connsiteX0" fmla="*/ 0 w 3467100"/>
              <a:gd name="connsiteY0" fmla="*/ 0 h 1733550"/>
              <a:gd name="connsiteX1" fmla="*/ 3467100 w 3467100"/>
              <a:gd name="connsiteY1" fmla="*/ 0 h 1733550"/>
              <a:gd name="connsiteX2" fmla="*/ 1733550 w 3467100"/>
              <a:gd name="connsiteY2" fmla="*/ 1733550 h 1733550"/>
              <a:gd name="connsiteX3" fmla="*/ 0 w 3467100"/>
              <a:gd name="connsiteY3" fmla="*/ 0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00" h="1733550">
                <a:moveTo>
                  <a:pt x="0" y="0"/>
                </a:moveTo>
                <a:lnTo>
                  <a:pt x="3467100" y="0"/>
                </a:lnTo>
                <a:lnTo>
                  <a:pt x="1733550" y="173355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1765300" y="76200"/>
            <a:ext cx="3505200" cy="3505200"/>
          </a:xfrm>
          <a:custGeom>
            <a:avLst/>
            <a:gdLst>
              <a:gd name="connsiteX0" fmla="*/ 1752600 w 3505200"/>
              <a:gd name="connsiteY0" fmla="*/ 0 h 3505200"/>
              <a:gd name="connsiteX1" fmla="*/ 3505200 w 3505200"/>
              <a:gd name="connsiteY1" fmla="*/ 1752600 h 3505200"/>
              <a:gd name="connsiteX2" fmla="*/ 1752600 w 3505200"/>
              <a:gd name="connsiteY2" fmla="*/ 3505200 h 3505200"/>
              <a:gd name="connsiteX3" fmla="*/ 0 w 3505200"/>
              <a:gd name="connsiteY3" fmla="*/ 1752600 h 3505200"/>
              <a:gd name="connsiteX4" fmla="*/ 1752600 w 3505200"/>
              <a:gd name="connsiteY4" fmla="*/ 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200" h="3505200">
                <a:moveTo>
                  <a:pt x="1752600" y="0"/>
                </a:moveTo>
                <a:lnTo>
                  <a:pt x="3505200" y="1752600"/>
                </a:lnTo>
                <a:lnTo>
                  <a:pt x="1752600" y="3505200"/>
                </a:lnTo>
                <a:lnTo>
                  <a:pt x="0" y="1752600"/>
                </a:lnTo>
                <a:lnTo>
                  <a:pt x="1752600" y="0"/>
                </a:lnTo>
                <a:close/>
              </a:path>
            </a:pathLst>
          </a:cu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002367" y="118533"/>
            <a:ext cx="3505200" cy="3505200"/>
          </a:xfrm>
          <a:custGeom>
            <a:avLst/>
            <a:gdLst>
              <a:gd name="connsiteX0" fmla="*/ 1752600 w 3505200"/>
              <a:gd name="connsiteY0" fmla="*/ 0 h 3505200"/>
              <a:gd name="connsiteX1" fmla="*/ 3505200 w 3505200"/>
              <a:gd name="connsiteY1" fmla="*/ 1752600 h 3505200"/>
              <a:gd name="connsiteX2" fmla="*/ 1752600 w 3505200"/>
              <a:gd name="connsiteY2" fmla="*/ 3505200 h 3505200"/>
              <a:gd name="connsiteX3" fmla="*/ 0 w 3505200"/>
              <a:gd name="connsiteY3" fmla="*/ 1752600 h 3505200"/>
              <a:gd name="connsiteX4" fmla="*/ 1752600 w 3505200"/>
              <a:gd name="connsiteY4" fmla="*/ 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200" h="3505200">
                <a:moveTo>
                  <a:pt x="1752600" y="0"/>
                </a:moveTo>
                <a:lnTo>
                  <a:pt x="3505200" y="1752600"/>
                </a:lnTo>
                <a:lnTo>
                  <a:pt x="1752600" y="3505200"/>
                </a:lnTo>
                <a:lnTo>
                  <a:pt x="0" y="1752600"/>
                </a:lnTo>
                <a:lnTo>
                  <a:pt x="1752600" y="0"/>
                </a:lnTo>
                <a:close/>
              </a:path>
            </a:pathLst>
          </a:cu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18533" y="2008717"/>
            <a:ext cx="3505200" cy="3505200"/>
          </a:xfrm>
          <a:custGeom>
            <a:avLst/>
            <a:gdLst>
              <a:gd name="connsiteX0" fmla="*/ 1752600 w 3505200"/>
              <a:gd name="connsiteY0" fmla="*/ 0 h 3505200"/>
              <a:gd name="connsiteX1" fmla="*/ 3505200 w 3505200"/>
              <a:gd name="connsiteY1" fmla="*/ 1752600 h 3505200"/>
              <a:gd name="connsiteX2" fmla="*/ 1752600 w 3505200"/>
              <a:gd name="connsiteY2" fmla="*/ 3505200 h 3505200"/>
              <a:gd name="connsiteX3" fmla="*/ 0 w 3505200"/>
              <a:gd name="connsiteY3" fmla="*/ 1752600 h 3505200"/>
              <a:gd name="connsiteX4" fmla="*/ 1752600 w 3505200"/>
              <a:gd name="connsiteY4" fmla="*/ 0 h 350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05200" h="3505200">
                <a:moveTo>
                  <a:pt x="1752600" y="0"/>
                </a:moveTo>
                <a:lnTo>
                  <a:pt x="3505200" y="1752600"/>
                </a:lnTo>
                <a:lnTo>
                  <a:pt x="1752600" y="3505200"/>
                </a:lnTo>
                <a:lnTo>
                  <a:pt x="0" y="1752600"/>
                </a:lnTo>
                <a:lnTo>
                  <a:pt x="1752600" y="0"/>
                </a:lnTo>
                <a:close/>
              </a:path>
            </a:pathLst>
          </a:custGeom>
        </p:spPr>
      </p:pic>
      <p:sp>
        <p:nvSpPr>
          <p:cNvPr id="22" name="菱形 21"/>
          <p:cNvSpPr/>
          <p:nvPr/>
        </p:nvSpPr>
        <p:spPr>
          <a:xfrm flipH="1">
            <a:off x="-1765300" y="3898900"/>
            <a:ext cx="3505200" cy="3505200"/>
          </a:xfrm>
          <a:prstGeom prst="diamond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/>
          <p:cNvSpPr/>
          <p:nvPr/>
        </p:nvSpPr>
        <p:spPr>
          <a:xfrm flipH="1">
            <a:off x="139700" y="-1771650"/>
            <a:ext cx="3505200" cy="3505200"/>
          </a:xfrm>
          <a:prstGeom prst="diamond">
            <a:avLst/>
          </a:prstGeom>
          <a:noFill/>
          <a:ln>
            <a:solidFill>
              <a:srgbClr val="F93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菱形 46"/>
          <p:cNvSpPr/>
          <p:nvPr/>
        </p:nvSpPr>
        <p:spPr>
          <a:xfrm>
            <a:off x="-998486" y="866775"/>
            <a:ext cx="15928873" cy="7964437"/>
          </a:xfrm>
          <a:custGeom>
            <a:avLst/>
            <a:gdLst>
              <a:gd name="connsiteX0" fmla="*/ 0 w 15928873"/>
              <a:gd name="connsiteY0" fmla="*/ 7964437 h 15928873"/>
              <a:gd name="connsiteX1" fmla="*/ 7964437 w 15928873"/>
              <a:gd name="connsiteY1" fmla="*/ 0 h 15928873"/>
              <a:gd name="connsiteX2" fmla="*/ 15928873 w 15928873"/>
              <a:gd name="connsiteY2" fmla="*/ 7964437 h 15928873"/>
              <a:gd name="connsiteX3" fmla="*/ 7964437 w 15928873"/>
              <a:gd name="connsiteY3" fmla="*/ 15928873 h 15928873"/>
              <a:gd name="connsiteX4" fmla="*/ 0 w 15928873"/>
              <a:gd name="connsiteY4" fmla="*/ 7964437 h 15928873"/>
              <a:gd name="connsiteX0-1" fmla="*/ 7964437 w 15928873"/>
              <a:gd name="connsiteY0-2" fmla="*/ 15928873 h 16020313"/>
              <a:gd name="connsiteX1-3" fmla="*/ 0 w 15928873"/>
              <a:gd name="connsiteY1-4" fmla="*/ 7964437 h 16020313"/>
              <a:gd name="connsiteX2-5" fmla="*/ 7964437 w 15928873"/>
              <a:gd name="connsiteY2-6" fmla="*/ 0 h 16020313"/>
              <a:gd name="connsiteX3-7" fmla="*/ 15928873 w 15928873"/>
              <a:gd name="connsiteY3-8" fmla="*/ 7964437 h 16020313"/>
              <a:gd name="connsiteX4-9" fmla="*/ 8055877 w 15928873"/>
              <a:gd name="connsiteY4-10" fmla="*/ 16020313 h 16020313"/>
              <a:gd name="connsiteX0-11" fmla="*/ 7964437 w 15928873"/>
              <a:gd name="connsiteY0-12" fmla="*/ 15928873 h 15928873"/>
              <a:gd name="connsiteX1-13" fmla="*/ 0 w 15928873"/>
              <a:gd name="connsiteY1-14" fmla="*/ 7964437 h 15928873"/>
              <a:gd name="connsiteX2-15" fmla="*/ 7964437 w 15928873"/>
              <a:gd name="connsiteY2-16" fmla="*/ 0 h 15928873"/>
              <a:gd name="connsiteX3-17" fmla="*/ 15928873 w 15928873"/>
              <a:gd name="connsiteY3-18" fmla="*/ 7964437 h 15928873"/>
              <a:gd name="connsiteX0-19" fmla="*/ 0 w 15928873"/>
              <a:gd name="connsiteY0-20" fmla="*/ 7964437 h 7964437"/>
              <a:gd name="connsiteX1-21" fmla="*/ 7964437 w 15928873"/>
              <a:gd name="connsiteY1-22" fmla="*/ 0 h 7964437"/>
              <a:gd name="connsiteX2-23" fmla="*/ 15928873 w 15928873"/>
              <a:gd name="connsiteY2-24" fmla="*/ 7964437 h 796443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5928873" h="7964437">
                <a:moveTo>
                  <a:pt x="0" y="7964437"/>
                </a:moveTo>
                <a:lnTo>
                  <a:pt x="7964437" y="0"/>
                </a:lnTo>
                <a:lnTo>
                  <a:pt x="15928873" y="7964437"/>
                </a:lnTo>
              </a:path>
            </a:pathLst>
          </a:custGeom>
          <a:noFill/>
          <a:ln>
            <a:gradFill>
              <a:gsLst>
                <a:gs pos="0">
                  <a:srgbClr val="F93110"/>
                </a:gs>
                <a:gs pos="100000">
                  <a:srgbClr val="F93110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4993871" y="5170849"/>
            <a:ext cx="1183209" cy="979594"/>
            <a:chOff x="4993871" y="5170849"/>
            <a:chExt cx="1183209" cy="979594"/>
          </a:xfrm>
        </p:grpSpPr>
        <p:sp>
          <p:nvSpPr>
            <p:cNvPr id="60" name="文本框 59"/>
            <p:cNvSpPr txBox="1"/>
            <p:nvPr/>
          </p:nvSpPr>
          <p:spPr>
            <a:xfrm>
              <a:off x="4993871" y="5170849"/>
              <a:ext cx="1066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9311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2145</a:t>
              </a:r>
              <a:endParaRPr lang="zh-CN" altLang="en-US" sz="2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4993871" y="5689739"/>
              <a:ext cx="1183209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120301" y="5170849"/>
            <a:ext cx="1183209" cy="979594"/>
            <a:chOff x="6562059" y="5170849"/>
            <a:chExt cx="1183209" cy="979594"/>
          </a:xfrm>
        </p:grpSpPr>
        <p:sp>
          <p:nvSpPr>
            <p:cNvPr id="61" name="文本框 60"/>
            <p:cNvSpPr txBox="1"/>
            <p:nvPr/>
          </p:nvSpPr>
          <p:spPr>
            <a:xfrm>
              <a:off x="6562059" y="5170849"/>
              <a:ext cx="1066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9311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3148</a:t>
              </a:r>
              <a:endParaRPr lang="zh-CN" altLang="en-US" sz="2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562059" y="5689739"/>
              <a:ext cx="1183209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246731" y="5170849"/>
            <a:ext cx="1183209" cy="979594"/>
            <a:chOff x="9246731" y="5170849"/>
            <a:chExt cx="1183209" cy="979594"/>
          </a:xfrm>
        </p:grpSpPr>
        <p:sp>
          <p:nvSpPr>
            <p:cNvPr id="62" name="文本框 61"/>
            <p:cNvSpPr txBox="1"/>
            <p:nvPr/>
          </p:nvSpPr>
          <p:spPr>
            <a:xfrm>
              <a:off x="9246731" y="5170849"/>
              <a:ext cx="1066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9311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5411</a:t>
              </a:r>
              <a:endParaRPr lang="zh-CN" altLang="en-US" sz="2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9246731" y="5689739"/>
              <a:ext cx="1183209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66" name="直接连接符 65"/>
          <p:cNvCxnSpPr/>
          <p:nvPr/>
        </p:nvCxnSpPr>
        <p:spPr>
          <a:xfrm flipH="1">
            <a:off x="5068103" y="5087527"/>
            <a:ext cx="6450797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4985402" y="2296358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985402" y="3163133"/>
            <a:ext cx="6698804" cy="17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直角三角形 23"/>
          <p:cNvSpPr/>
          <p:nvPr/>
        </p:nvSpPr>
        <p:spPr>
          <a:xfrm flipH="1" flipV="1">
            <a:off x="0" y="0"/>
            <a:ext cx="12192000" cy="6858000"/>
          </a:xfrm>
          <a:prstGeom prst="rtTriangle">
            <a:avLst/>
          </a:prstGeom>
          <a:solidFill>
            <a:srgbClr val="373B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梯形 2"/>
          <p:cNvSpPr/>
          <p:nvPr/>
        </p:nvSpPr>
        <p:spPr>
          <a:xfrm flipV="1">
            <a:off x="-4533900" y="2286000"/>
            <a:ext cx="10706100" cy="4572000"/>
          </a:xfrm>
          <a:prstGeom prst="trapezoid">
            <a:avLst>
              <a:gd name="adj" fmla="val 64355"/>
            </a:avLst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60400" y="1715234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400" y="2552798"/>
            <a:ext cx="4851400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7628972" y="1"/>
            <a:ext cx="4563028" cy="6858001"/>
          </a:xfrm>
          <a:custGeom>
            <a:avLst/>
            <a:gdLst>
              <a:gd name="connsiteX0" fmla="*/ 4413465 w 4563028"/>
              <a:gd name="connsiteY0" fmla="*/ 0 h 6858001"/>
              <a:gd name="connsiteX1" fmla="*/ 4563028 w 4563028"/>
              <a:gd name="connsiteY1" fmla="*/ 0 h 6858001"/>
              <a:gd name="connsiteX2" fmla="*/ 4563028 w 4563028"/>
              <a:gd name="connsiteY2" fmla="*/ 6858001 h 6858001"/>
              <a:gd name="connsiteX3" fmla="*/ 0 w 4563028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3028" h="6858001">
                <a:moveTo>
                  <a:pt x="4413465" y="0"/>
                </a:moveTo>
                <a:lnTo>
                  <a:pt x="4563028" y="0"/>
                </a:lnTo>
                <a:lnTo>
                  <a:pt x="4563028" y="6858001"/>
                </a:lnTo>
                <a:lnTo>
                  <a:pt x="0" y="6858001"/>
                </a:lnTo>
                <a:close/>
              </a:path>
            </a:pathLst>
          </a:cu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11461" r="10293"/>
          <a:stretch>
            <a:fillRect/>
          </a:stretch>
        </p:blipFill>
        <p:spPr>
          <a:xfrm>
            <a:off x="3585297" y="0"/>
            <a:ext cx="8049249" cy="6858000"/>
          </a:xfrm>
          <a:custGeom>
            <a:avLst/>
            <a:gdLst>
              <a:gd name="connsiteX0" fmla="*/ 4413465 w 8049249"/>
              <a:gd name="connsiteY0" fmla="*/ 0 h 6858000"/>
              <a:gd name="connsiteX1" fmla="*/ 8049249 w 8049249"/>
              <a:gd name="connsiteY1" fmla="*/ 0 h 6858000"/>
              <a:gd name="connsiteX2" fmla="*/ 3635784 w 8049249"/>
              <a:gd name="connsiteY2" fmla="*/ 6858000 h 6858000"/>
              <a:gd name="connsiteX3" fmla="*/ 0 w 804924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49249" h="6858000">
                <a:moveTo>
                  <a:pt x="4413465" y="0"/>
                </a:moveTo>
                <a:lnTo>
                  <a:pt x="8049249" y="0"/>
                </a:lnTo>
                <a:lnTo>
                  <a:pt x="363578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2" name="文本框 21"/>
          <p:cNvSpPr txBox="1"/>
          <p:nvPr/>
        </p:nvSpPr>
        <p:spPr>
          <a:xfrm>
            <a:off x="660400" y="4111296"/>
            <a:ext cx="3664857" cy="17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274367" y="5242601"/>
            <a:ext cx="1459369" cy="979594"/>
            <a:chOff x="9246730" y="5170849"/>
            <a:chExt cx="1459369" cy="979594"/>
          </a:xfrm>
        </p:grpSpPr>
        <p:sp>
          <p:nvSpPr>
            <p:cNvPr id="27" name="文本框 26"/>
            <p:cNvSpPr txBox="1"/>
            <p:nvPr/>
          </p:nvSpPr>
          <p:spPr>
            <a:xfrm>
              <a:off x="9246730" y="5170849"/>
              <a:ext cx="145936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rgbClr val="F9311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5411</a:t>
              </a:r>
              <a:endParaRPr lang="zh-CN" altLang="en-US" sz="44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9246731" y="5689739"/>
              <a:ext cx="1183209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976415" y="5242601"/>
            <a:ext cx="1459369" cy="979594"/>
            <a:chOff x="9246730" y="5170849"/>
            <a:chExt cx="1459369" cy="979594"/>
          </a:xfrm>
        </p:grpSpPr>
        <p:sp>
          <p:nvSpPr>
            <p:cNvPr id="30" name="文本框 29"/>
            <p:cNvSpPr txBox="1"/>
            <p:nvPr/>
          </p:nvSpPr>
          <p:spPr>
            <a:xfrm>
              <a:off x="9246730" y="5170849"/>
              <a:ext cx="145936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rgbClr val="F9311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3148</a:t>
              </a:r>
              <a:endParaRPr lang="zh-CN" altLang="en-US" sz="44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246731" y="5689739"/>
              <a:ext cx="1183209" cy="4607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9976415" y="4661367"/>
            <a:ext cx="1459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927751" y="3429000"/>
            <a:ext cx="4264249" cy="34290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264250" y="0"/>
            <a:ext cx="3663501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1974" y="854154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pPr algn="l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1975" y="2111343"/>
            <a:ext cx="3434725" cy="33691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47487" y="5844565"/>
            <a:ext cx="875562" cy="159282"/>
            <a:chOff x="3916552" y="5008543"/>
            <a:chExt cx="875562" cy="159282"/>
          </a:xfrm>
        </p:grpSpPr>
        <p:sp>
          <p:nvSpPr>
            <p:cNvPr id="9" name="椭圆 8"/>
            <p:cNvSpPr/>
            <p:nvPr/>
          </p:nvSpPr>
          <p:spPr>
            <a:xfrm>
              <a:off x="463283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27469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916552" y="5008543"/>
              <a:ext cx="159282" cy="1592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69013" y="610813"/>
            <a:ext cx="2941006" cy="2207375"/>
            <a:chOff x="8609020" y="1028371"/>
            <a:chExt cx="2941006" cy="2207375"/>
          </a:xfrm>
        </p:grpSpPr>
        <p:sp>
          <p:nvSpPr>
            <p:cNvPr id="13" name="文本框 12"/>
            <p:cNvSpPr txBox="1"/>
            <p:nvPr/>
          </p:nvSpPr>
          <p:spPr>
            <a:xfrm>
              <a:off x="8688660" y="1028371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609020" y="1528547"/>
              <a:ext cx="2941006" cy="1707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</a:t>
              </a:r>
              <a:endPara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69013" y="4039813"/>
            <a:ext cx="2941006" cy="2207375"/>
            <a:chOff x="8609020" y="3622255"/>
            <a:chExt cx="2941006" cy="2207375"/>
          </a:xfrm>
        </p:grpSpPr>
        <p:sp>
          <p:nvSpPr>
            <p:cNvPr id="15" name="文本框 14"/>
            <p:cNvSpPr txBox="1"/>
            <p:nvPr/>
          </p:nvSpPr>
          <p:spPr>
            <a:xfrm>
              <a:off x="8688660" y="3622255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609020" y="4122431"/>
              <a:ext cx="2941006" cy="1707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</a:t>
              </a:r>
              <a:endPara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264250" y="0"/>
            <a:ext cx="45719" cy="6858000"/>
          </a:xfrm>
          <a:prstGeom prst="rect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0" y="3632200"/>
            <a:ext cx="12192000" cy="322580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 flipH="1">
            <a:off x="0" y="0"/>
            <a:ext cx="9601200" cy="6858000"/>
          </a:xfrm>
          <a:custGeom>
            <a:avLst/>
            <a:gdLst>
              <a:gd name="connsiteX0" fmla="*/ 2171723 w 10668916"/>
              <a:gd name="connsiteY0" fmla="*/ 0 h 6858000"/>
              <a:gd name="connsiteX1" fmla="*/ 10668916 w 10668916"/>
              <a:gd name="connsiteY1" fmla="*/ 0 h 6858000"/>
              <a:gd name="connsiteX2" fmla="*/ 10668916 w 10668916"/>
              <a:gd name="connsiteY2" fmla="*/ 6858000 h 6858000"/>
              <a:gd name="connsiteX3" fmla="*/ 0 w 1066891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8916" h="6858000">
                <a:moveTo>
                  <a:pt x="2171723" y="0"/>
                </a:moveTo>
                <a:lnTo>
                  <a:pt x="10668916" y="0"/>
                </a:lnTo>
                <a:lnTo>
                  <a:pt x="10668916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373B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rot="4480241" flipH="1" flipV="1">
            <a:off x="-6180958" y="-1034803"/>
            <a:ext cx="12192000" cy="3225800"/>
          </a:xfrm>
          <a:prstGeom prst="rtTriangle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543550" y="1498257"/>
            <a:ext cx="1104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rPr>
              <a:t>谢</a:t>
            </a:r>
            <a:endParaRPr lang="zh-CN" altLang="en-US" sz="4400" dirty="0">
              <a:solidFill>
                <a:srgbClr val="F93110"/>
              </a:solidFill>
              <a:latin typeface="思源宋体" panose="02020400000000000000" pitchFamily="18" charset="-122"/>
              <a:ea typeface="微软简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381625" y="1168602"/>
            <a:ext cx="1428750" cy="1428750"/>
          </a:xfrm>
          <a:prstGeom prst="ellipse">
            <a:avLst/>
          </a:prstGeom>
          <a:noFill/>
          <a:ln>
            <a:solidFill>
              <a:srgbClr val="F93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81625" y="2431707"/>
            <a:ext cx="1428750" cy="1428750"/>
          </a:xfrm>
          <a:prstGeom prst="ellipse">
            <a:avLst/>
          </a:pr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543550" y="2761362"/>
            <a:ext cx="1104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思源宋体" panose="02020400000000000000" pitchFamily="18" charset="-122"/>
                <a:ea typeface="微软简" pitchFamily="2" charset="-122"/>
              </a:rPr>
              <a:t>谢</a:t>
            </a:r>
            <a:endParaRPr lang="zh-CN" altLang="en-US" sz="4400" dirty="0">
              <a:solidFill>
                <a:schemeClr val="bg1"/>
              </a:solidFill>
              <a:latin typeface="思源宋体" panose="02020400000000000000" pitchFamily="18" charset="-122"/>
              <a:ea typeface="微软简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62200" y="5060950"/>
            <a:ext cx="7467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solidFill>
                  <a:schemeClr val="bg1">
                    <a:alpha val="2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sz="4400" dirty="0">
              <a:solidFill>
                <a:schemeClr val="bg1">
                  <a:alpha val="2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/>
          <p:cNvSpPr/>
          <p:nvPr/>
        </p:nvSpPr>
        <p:spPr>
          <a:xfrm>
            <a:off x="0" y="4286250"/>
            <a:ext cx="12192000" cy="257175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4424516" y="0"/>
            <a:ext cx="7767484" cy="1638454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 flipV="1">
            <a:off x="6461479" y="666750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-1" fmla="*/ 0 w 9843909"/>
              <a:gd name="connsiteY0-2" fmla="*/ 2076450 h 2076450"/>
              <a:gd name="connsiteX1-3" fmla="*/ 0 w 9843909"/>
              <a:gd name="connsiteY1-4" fmla="*/ 0 h 2076450"/>
              <a:gd name="connsiteX2-5" fmla="*/ 970138 w 9843909"/>
              <a:gd name="connsiteY2-6" fmla="*/ 171450 h 2076450"/>
              <a:gd name="connsiteX3-7" fmla="*/ 9843909 w 9843909"/>
              <a:gd name="connsiteY3-8" fmla="*/ 2076450 h 2076450"/>
              <a:gd name="connsiteX4" fmla="*/ 0 w 9843909"/>
              <a:gd name="connsiteY4" fmla="*/ 2076450 h 2076450"/>
              <a:gd name="connsiteX0-9" fmla="*/ 0 w 9843909"/>
              <a:gd name="connsiteY0-10" fmla="*/ 1905000 h 1905000"/>
              <a:gd name="connsiteX1-11" fmla="*/ 970138 w 9843909"/>
              <a:gd name="connsiteY1-12" fmla="*/ 0 h 1905000"/>
              <a:gd name="connsiteX2-13" fmla="*/ 9843909 w 9843909"/>
              <a:gd name="connsiteY2-14" fmla="*/ 1905000 h 1905000"/>
              <a:gd name="connsiteX3-15" fmla="*/ 0 w 9843909"/>
              <a:gd name="connsiteY3-16" fmla="*/ 1905000 h 1905000"/>
              <a:gd name="connsiteX0-17" fmla="*/ 8873771 w 8873771"/>
              <a:gd name="connsiteY0-18" fmla="*/ 1905000 h 1905000"/>
              <a:gd name="connsiteX1-19" fmla="*/ 0 w 8873771"/>
              <a:gd name="connsiteY1-20" fmla="*/ 0 h 1905000"/>
              <a:gd name="connsiteX2-21" fmla="*/ 8873771 w 8873771"/>
              <a:gd name="connsiteY2-22" fmla="*/ 1905000 h 1905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100000">
                  <a:srgbClr val="F93110">
                    <a:alpha val="0"/>
                  </a:srgbClr>
                </a:gs>
                <a:gs pos="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738805" y="1273254"/>
            <a:ext cx="2020395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3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13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任意多边形: 形状 17"/>
          <p:cNvSpPr/>
          <p:nvPr/>
        </p:nvSpPr>
        <p:spPr>
          <a:xfrm flipH="1" flipV="1">
            <a:off x="4424516" y="5105477"/>
            <a:ext cx="7767484" cy="1638454"/>
          </a:xfrm>
          <a:custGeom>
            <a:avLst/>
            <a:gdLst>
              <a:gd name="connsiteX0" fmla="*/ 7767484 w 7767484"/>
              <a:gd name="connsiteY0" fmla="*/ 1638454 h 1638454"/>
              <a:gd name="connsiteX1" fmla="*/ 6452824 w 7767484"/>
              <a:gd name="connsiteY1" fmla="*/ 1638454 h 1638454"/>
              <a:gd name="connsiteX2" fmla="*/ 0 w 7767484"/>
              <a:gd name="connsiteY2" fmla="*/ 277312 h 1638454"/>
              <a:gd name="connsiteX3" fmla="*/ 0 w 7767484"/>
              <a:gd name="connsiteY3" fmla="*/ 0 h 163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7484" h="1638454">
                <a:moveTo>
                  <a:pt x="7767484" y="1638454"/>
                </a:moveTo>
                <a:lnTo>
                  <a:pt x="6452824" y="1638454"/>
                </a:lnTo>
                <a:lnTo>
                  <a:pt x="0" y="2773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直角三角形 5"/>
          <p:cNvSpPr/>
          <p:nvPr/>
        </p:nvSpPr>
        <p:spPr>
          <a:xfrm flipH="1" flipV="1">
            <a:off x="0" y="3667125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-1" fmla="*/ 0 w 9843909"/>
              <a:gd name="connsiteY0-2" fmla="*/ 2076450 h 2076450"/>
              <a:gd name="connsiteX1-3" fmla="*/ 0 w 9843909"/>
              <a:gd name="connsiteY1-4" fmla="*/ 0 h 2076450"/>
              <a:gd name="connsiteX2-5" fmla="*/ 970138 w 9843909"/>
              <a:gd name="connsiteY2-6" fmla="*/ 171450 h 2076450"/>
              <a:gd name="connsiteX3-7" fmla="*/ 9843909 w 9843909"/>
              <a:gd name="connsiteY3-8" fmla="*/ 2076450 h 2076450"/>
              <a:gd name="connsiteX4" fmla="*/ 0 w 9843909"/>
              <a:gd name="connsiteY4" fmla="*/ 2076450 h 2076450"/>
              <a:gd name="connsiteX0-9" fmla="*/ 0 w 9843909"/>
              <a:gd name="connsiteY0-10" fmla="*/ 1905000 h 1905000"/>
              <a:gd name="connsiteX1-11" fmla="*/ 970138 w 9843909"/>
              <a:gd name="connsiteY1-12" fmla="*/ 0 h 1905000"/>
              <a:gd name="connsiteX2-13" fmla="*/ 9843909 w 9843909"/>
              <a:gd name="connsiteY2-14" fmla="*/ 1905000 h 1905000"/>
              <a:gd name="connsiteX3-15" fmla="*/ 0 w 9843909"/>
              <a:gd name="connsiteY3-16" fmla="*/ 1905000 h 1905000"/>
              <a:gd name="connsiteX0-17" fmla="*/ 8873771 w 8873771"/>
              <a:gd name="connsiteY0-18" fmla="*/ 1905000 h 1905000"/>
              <a:gd name="connsiteX1-19" fmla="*/ 0 w 8873771"/>
              <a:gd name="connsiteY1-20" fmla="*/ 0 h 1905000"/>
              <a:gd name="connsiteX2-21" fmla="*/ 8873771 w 8873771"/>
              <a:gd name="connsiteY2-22" fmla="*/ 1905000 h 1905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0">
                  <a:srgbClr val="F93110">
                    <a:alpha val="0"/>
                  </a:srgbClr>
                </a:gs>
                <a:gs pos="10000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21"/>
          <p:cNvSpPr/>
          <p:nvPr/>
        </p:nvSpPr>
        <p:spPr>
          <a:xfrm>
            <a:off x="-2689965" y="-1076305"/>
            <a:ext cx="12192000" cy="2571750"/>
          </a:xfrm>
          <a:custGeom>
            <a:avLst/>
            <a:gdLst>
              <a:gd name="connsiteX0" fmla="*/ 0 w 12192000"/>
              <a:gd name="connsiteY0" fmla="*/ 0 h 2571750"/>
              <a:gd name="connsiteX1" fmla="*/ 12192000 w 12192000"/>
              <a:gd name="connsiteY1" fmla="*/ 2571750 h 2571750"/>
              <a:gd name="connsiteX2" fmla="*/ 10648042 w 12192000"/>
              <a:gd name="connsiteY2" fmla="*/ 2571750 h 2571750"/>
              <a:gd name="connsiteX3" fmla="*/ 0 w 12192000"/>
              <a:gd name="connsiteY3" fmla="*/ 325679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71750">
                <a:moveTo>
                  <a:pt x="0" y="0"/>
                </a:moveTo>
                <a:lnTo>
                  <a:pt x="12192000" y="2571750"/>
                </a:lnTo>
                <a:lnTo>
                  <a:pt x="10648042" y="2571750"/>
                </a:lnTo>
                <a:lnTo>
                  <a:pt x="0" y="325679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738864" y="3557992"/>
            <a:ext cx="67143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4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800" dirty="0"/>
              <a:t>Please write your text here</a:t>
            </a:r>
            <a:endParaRPr lang="zh-CN" altLang="en-US" sz="2800" dirty="0"/>
          </a:p>
        </p:txBody>
      </p:sp>
      <p:sp>
        <p:nvSpPr>
          <p:cNvPr id="24" name="文本框 23"/>
          <p:cNvSpPr txBox="1"/>
          <p:nvPr/>
        </p:nvSpPr>
        <p:spPr>
          <a:xfrm>
            <a:off x="4048030" y="2355019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13800" b="1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</a:rPr>
              <a:t>PART</a:t>
            </a:r>
            <a:r>
              <a:rPr lang="en-US" altLang="zh-CN" sz="4400" dirty="0"/>
              <a:t> ONE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任意多边形: 形状 17"/>
          <p:cNvSpPr/>
          <p:nvPr/>
        </p:nvSpPr>
        <p:spPr>
          <a:xfrm>
            <a:off x="-628650" y="-293688"/>
            <a:ext cx="13601700" cy="3771386"/>
          </a:xfrm>
          <a:custGeom>
            <a:avLst/>
            <a:gdLst>
              <a:gd name="connsiteX0" fmla="*/ 0 w 13601700"/>
              <a:gd name="connsiteY0" fmla="*/ 3638550 h 3695700"/>
              <a:gd name="connsiteX1" fmla="*/ 3448050 w 13601700"/>
              <a:gd name="connsiteY1" fmla="*/ 3028950 h 3695700"/>
              <a:gd name="connsiteX2" fmla="*/ 5543550 w 13601700"/>
              <a:gd name="connsiteY2" fmla="*/ 3524250 h 3695700"/>
              <a:gd name="connsiteX3" fmla="*/ 8515350 w 13601700"/>
              <a:gd name="connsiteY3" fmla="*/ 2952750 h 3695700"/>
              <a:gd name="connsiteX4" fmla="*/ 9791700 w 13601700"/>
              <a:gd name="connsiteY4" fmla="*/ 3695700 h 3695700"/>
              <a:gd name="connsiteX5" fmla="*/ 12630150 w 13601700"/>
              <a:gd name="connsiteY5" fmla="*/ 3257550 h 3695700"/>
              <a:gd name="connsiteX6" fmla="*/ 13601700 w 13601700"/>
              <a:gd name="connsiteY6" fmla="*/ 3486150 h 3695700"/>
              <a:gd name="connsiteX7" fmla="*/ 13601700 w 13601700"/>
              <a:gd name="connsiteY7" fmla="*/ 0 h 3695700"/>
              <a:gd name="connsiteX8" fmla="*/ 628650 w 13601700"/>
              <a:gd name="connsiteY8" fmla="*/ 0 h 3695700"/>
              <a:gd name="connsiteX9" fmla="*/ 0 w 13601700"/>
              <a:gd name="connsiteY9" fmla="*/ 3638550 h 3695700"/>
              <a:gd name="connsiteX0-1" fmla="*/ 0 w 13601700"/>
              <a:gd name="connsiteY0-2" fmla="*/ 3638550 h 3771386"/>
              <a:gd name="connsiteX1-3" fmla="*/ 3448050 w 13601700"/>
              <a:gd name="connsiteY1-4" fmla="*/ 3028950 h 3771386"/>
              <a:gd name="connsiteX2-5" fmla="*/ 5543550 w 13601700"/>
              <a:gd name="connsiteY2-6" fmla="*/ 3524250 h 3771386"/>
              <a:gd name="connsiteX3-7" fmla="*/ 8515350 w 13601700"/>
              <a:gd name="connsiteY3-8" fmla="*/ 2952750 h 3771386"/>
              <a:gd name="connsiteX4-9" fmla="*/ 9791700 w 13601700"/>
              <a:gd name="connsiteY4-10" fmla="*/ 3695700 h 3771386"/>
              <a:gd name="connsiteX5-11" fmla="*/ 12630150 w 13601700"/>
              <a:gd name="connsiteY5-12" fmla="*/ 3257550 h 3771386"/>
              <a:gd name="connsiteX6-13" fmla="*/ 13601700 w 13601700"/>
              <a:gd name="connsiteY6-14" fmla="*/ 3486150 h 3771386"/>
              <a:gd name="connsiteX7-15" fmla="*/ 13601700 w 13601700"/>
              <a:gd name="connsiteY7-16" fmla="*/ 0 h 3771386"/>
              <a:gd name="connsiteX8-17" fmla="*/ 628650 w 13601700"/>
              <a:gd name="connsiteY8-18" fmla="*/ 0 h 3771386"/>
              <a:gd name="connsiteX9-19" fmla="*/ 0 w 13601700"/>
              <a:gd name="connsiteY9-20" fmla="*/ 3638550 h 3771386"/>
              <a:gd name="connsiteX0-21" fmla="*/ 0 w 13601700"/>
              <a:gd name="connsiteY0-22" fmla="*/ 3638550 h 3771386"/>
              <a:gd name="connsiteX1-23" fmla="*/ 3448050 w 13601700"/>
              <a:gd name="connsiteY1-24" fmla="*/ 3028950 h 3771386"/>
              <a:gd name="connsiteX2-25" fmla="*/ 5543550 w 13601700"/>
              <a:gd name="connsiteY2-26" fmla="*/ 3524250 h 3771386"/>
              <a:gd name="connsiteX3-27" fmla="*/ 8515350 w 13601700"/>
              <a:gd name="connsiteY3-28" fmla="*/ 2952750 h 3771386"/>
              <a:gd name="connsiteX4-29" fmla="*/ 9791700 w 13601700"/>
              <a:gd name="connsiteY4-30" fmla="*/ 3695700 h 3771386"/>
              <a:gd name="connsiteX5-31" fmla="*/ 12630150 w 13601700"/>
              <a:gd name="connsiteY5-32" fmla="*/ 3257550 h 3771386"/>
              <a:gd name="connsiteX6-33" fmla="*/ 13601700 w 13601700"/>
              <a:gd name="connsiteY6-34" fmla="*/ 3486150 h 3771386"/>
              <a:gd name="connsiteX7-35" fmla="*/ 13601700 w 13601700"/>
              <a:gd name="connsiteY7-36" fmla="*/ 0 h 3771386"/>
              <a:gd name="connsiteX8-37" fmla="*/ 628650 w 13601700"/>
              <a:gd name="connsiteY8-38" fmla="*/ 0 h 3771386"/>
              <a:gd name="connsiteX9-39" fmla="*/ 0 w 13601700"/>
              <a:gd name="connsiteY9-40" fmla="*/ 3638550 h 3771386"/>
              <a:gd name="connsiteX0-41" fmla="*/ 0 w 13601700"/>
              <a:gd name="connsiteY0-42" fmla="*/ 3638550 h 3771386"/>
              <a:gd name="connsiteX1-43" fmla="*/ 3448050 w 13601700"/>
              <a:gd name="connsiteY1-44" fmla="*/ 3028950 h 3771386"/>
              <a:gd name="connsiteX2-45" fmla="*/ 5543550 w 13601700"/>
              <a:gd name="connsiteY2-46" fmla="*/ 3524250 h 3771386"/>
              <a:gd name="connsiteX3-47" fmla="*/ 8515350 w 13601700"/>
              <a:gd name="connsiteY3-48" fmla="*/ 2952750 h 3771386"/>
              <a:gd name="connsiteX4-49" fmla="*/ 9791700 w 13601700"/>
              <a:gd name="connsiteY4-50" fmla="*/ 3695700 h 3771386"/>
              <a:gd name="connsiteX5-51" fmla="*/ 12630150 w 13601700"/>
              <a:gd name="connsiteY5-52" fmla="*/ 3257550 h 3771386"/>
              <a:gd name="connsiteX6-53" fmla="*/ 13601700 w 13601700"/>
              <a:gd name="connsiteY6-54" fmla="*/ 3486150 h 3771386"/>
              <a:gd name="connsiteX7-55" fmla="*/ 13601700 w 13601700"/>
              <a:gd name="connsiteY7-56" fmla="*/ 0 h 3771386"/>
              <a:gd name="connsiteX8-57" fmla="*/ 628650 w 13601700"/>
              <a:gd name="connsiteY8-58" fmla="*/ 0 h 3771386"/>
              <a:gd name="connsiteX9-59" fmla="*/ 0 w 13601700"/>
              <a:gd name="connsiteY9-60" fmla="*/ 3638550 h 3771386"/>
              <a:gd name="connsiteX0-61" fmla="*/ 0 w 13601700"/>
              <a:gd name="connsiteY0-62" fmla="*/ 3638550 h 3771386"/>
              <a:gd name="connsiteX1-63" fmla="*/ 3448050 w 13601700"/>
              <a:gd name="connsiteY1-64" fmla="*/ 3028950 h 3771386"/>
              <a:gd name="connsiteX2-65" fmla="*/ 5543550 w 13601700"/>
              <a:gd name="connsiteY2-66" fmla="*/ 3524250 h 3771386"/>
              <a:gd name="connsiteX3-67" fmla="*/ 8515350 w 13601700"/>
              <a:gd name="connsiteY3-68" fmla="*/ 2952750 h 3771386"/>
              <a:gd name="connsiteX4-69" fmla="*/ 9791700 w 13601700"/>
              <a:gd name="connsiteY4-70" fmla="*/ 3695700 h 3771386"/>
              <a:gd name="connsiteX5-71" fmla="*/ 12630150 w 13601700"/>
              <a:gd name="connsiteY5-72" fmla="*/ 3257550 h 3771386"/>
              <a:gd name="connsiteX6-73" fmla="*/ 13601700 w 13601700"/>
              <a:gd name="connsiteY6-74" fmla="*/ 3486150 h 3771386"/>
              <a:gd name="connsiteX7-75" fmla="*/ 13601700 w 13601700"/>
              <a:gd name="connsiteY7-76" fmla="*/ 0 h 3771386"/>
              <a:gd name="connsiteX8-77" fmla="*/ 628650 w 13601700"/>
              <a:gd name="connsiteY8-78" fmla="*/ 0 h 3771386"/>
              <a:gd name="connsiteX9-79" fmla="*/ 0 w 13601700"/>
              <a:gd name="connsiteY9-80" fmla="*/ 3638550 h 3771386"/>
              <a:gd name="connsiteX0-81" fmla="*/ 0 w 13601700"/>
              <a:gd name="connsiteY0-82" fmla="*/ 3638550 h 3771386"/>
              <a:gd name="connsiteX1-83" fmla="*/ 3448050 w 13601700"/>
              <a:gd name="connsiteY1-84" fmla="*/ 3028950 h 3771386"/>
              <a:gd name="connsiteX2-85" fmla="*/ 5543550 w 13601700"/>
              <a:gd name="connsiteY2-86" fmla="*/ 3524250 h 3771386"/>
              <a:gd name="connsiteX3-87" fmla="*/ 8515350 w 13601700"/>
              <a:gd name="connsiteY3-88" fmla="*/ 2952750 h 3771386"/>
              <a:gd name="connsiteX4-89" fmla="*/ 9791700 w 13601700"/>
              <a:gd name="connsiteY4-90" fmla="*/ 3695700 h 3771386"/>
              <a:gd name="connsiteX5-91" fmla="*/ 12630150 w 13601700"/>
              <a:gd name="connsiteY5-92" fmla="*/ 3257550 h 3771386"/>
              <a:gd name="connsiteX6-93" fmla="*/ 13601700 w 13601700"/>
              <a:gd name="connsiteY6-94" fmla="*/ 3486150 h 3771386"/>
              <a:gd name="connsiteX7-95" fmla="*/ 13601700 w 13601700"/>
              <a:gd name="connsiteY7-96" fmla="*/ 0 h 3771386"/>
              <a:gd name="connsiteX8-97" fmla="*/ 628650 w 13601700"/>
              <a:gd name="connsiteY8-98" fmla="*/ 0 h 3771386"/>
              <a:gd name="connsiteX9-99" fmla="*/ 0 w 13601700"/>
              <a:gd name="connsiteY9-100" fmla="*/ 3638550 h 3771386"/>
              <a:gd name="connsiteX0-101" fmla="*/ 0 w 13601700"/>
              <a:gd name="connsiteY0-102" fmla="*/ 3638550 h 3771386"/>
              <a:gd name="connsiteX1-103" fmla="*/ 3448050 w 13601700"/>
              <a:gd name="connsiteY1-104" fmla="*/ 3028950 h 3771386"/>
              <a:gd name="connsiteX2-105" fmla="*/ 5543550 w 13601700"/>
              <a:gd name="connsiteY2-106" fmla="*/ 3524250 h 3771386"/>
              <a:gd name="connsiteX3-107" fmla="*/ 8515350 w 13601700"/>
              <a:gd name="connsiteY3-108" fmla="*/ 2952750 h 3771386"/>
              <a:gd name="connsiteX4-109" fmla="*/ 9791700 w 13601700"/>
              <a:gd name="connsiteY4-110" fmla="*/ 3695700 h 3771386"/>
              <a:gd name="connsiteX5-111" fmla="*/ 12630150 w 13601700"/>
              <a:gd name="connsiteY5-112" fmla="*/ 3257550 h 3771386"/>
              <a:gd name="connsiteX6-113" fmla="*/ 13601700 w 13601700"/>
              <a:gd name="connsiteY6-114" fmla="*/ 3486150 h 3771386"/>
              <a:gd name="connsiteX7-115" fmla="*/ 13601700 w 13601700"/>
              <a:gd name="connsiteY7-116" fmla="*/ 0 h 3771386"/>
              <a:gd name="connsiteX8-117" fmla="*/ 628650 w 13601700"/>
              <a:gd name="connsiteY8-118" fmla="*/ 0 h 3771386"/>
              <a:gd name="connsiteX9-119" fmla="*/ 0 w 13601700"/>
              <a:gd name="connsiteY9-120" fmla="*/ 3638550 h 3771386"/>
              <a:gd name="connsiteX0-121" fmla="*/ 0 w 13601700"/>
              <a:gd name="connsiteY0-122" fmla="*/ 3638550 h 3771386"/>
              <a:gd name="connsiteX1-123" fmla="*/ 3448050 w 13601700"/>
              <a:gd name="connsiteY1-124" fmla="*/ 3028950 h 3771386"/>
              <a:gd name="connsiteX2-125" fmla="*/ 5543550 w 13601700"/>
              <a:gd name="connsiteY2-126" fmla="*/ 3524250 h 3771386"/>
              <a:gd name="connsiteX3-127" fmla="*/ 8515350 w 13601700"/>
              <a:gd name="connsiteY3-128" fmla="*/ 2952750 h 3771386"/>
              <a:gd name="connsiteX4-129" fmla="*/ 9791700 w 13601700"/>
              <a:gd name="connsiteY4-130" fmla="*/ 3695700 h 3771386"/>
              <a:gd name="connsiteX5-131" fmla="*/ 12630150 w 13601700"/>
              <a:gd name="connsiteY5-132" fmla="*/ 3257550 h 3771386"/>
              <a:gd name="connsiteX6-133" fmla="*/ 13601700 w 13601700"/>
              <a:gd name="connsiteY6-134" fmla="*/ 3486150 h 3771386"/>
              <a:gd name="connsiteX7-135" fmla="*/ 13601700 w 13601700"/>
              <a:gd name="connsiteY7-136" fmla="*/ 0 h 3771386"/>
              <a:gd name="connsiteX8-137" fmla="*/ 628650 w 13601700"/>
              <a:gd name="connsiteY8-138" fmla="*/ 0 h 3771386"/>
              <a:gd name="connsiteX9-139" fmla="*/ 0 w 13601700"/>
              <a:gd name="connsiteY9-140" fmla="*/ 3638550 h 3771386"/>
              <a:gd name="connsiteX0-141" fmla="*/ 0 w 13601700"/>
              <a:gd name="connsiteY0-142" fmla="*/ 3638550 h 3771386"/>
              <a:gd name="connsiteX1-143" fmla="*/ 3448050 w 13601700"/>
              <a:gd name="connsiteY1-144" fmla="*/ 3028950 h 3771386"/>
              <a:gd name="connsiteX2-145" fmla="*/ 5543550 w 13601700"/>
              <a:gd name="connsiteY2-146" fmla="*/ 3524250 h 3771386"/>
              <a:gd name="connsiteX3-147" fmla="*/ 8515350 w 13601700"/>
              <a:gd name="connsiteY3-148" fmla="*/ 2952750 h 3771386"/>
              <a:gd name="connsiteX4-149" fmla="*/ 9791700 w 13601700"/>
              <a:gd name="connsiteY4-150" fmla="*/ 3695700 h 3771386"/>
              <a:gd name="connsiteX5-151" fmla="*/ 12630150 w 13601700"/>
              <a:gd name="connsiteY5-152" fmla="*/ 3257550 h 3771386"/>
              <a:gd name="connsiteX6-153" fmla="*/ 13601700 w 13601700"/>
              <a:gd name="connsiteY6-154" fmla="*/ 3486150 h 3771386"/>
              <a:gd name="connsiteX7-155" fmla="*/ 13601700 w 13601700"/>
              <a:gd name="connsiteY7-156" fmla="*/ 0 h 3771386"/>
              <a:gd name="connsiteX8-157" fmla="*/ 628650 w 13601700"/>
              <a:gd name="connsiteY8-158" fmla="*/ 0 h 3771386"/>
              <a:gd name="connsiteX9-159" fmla="*/ 0 w 13601700"/>
              <a:gd name="connsiteY9-160" fmla="*/ 3638550 h 3771386"/>
              <a:gd name="connsiteX0-161" fmla="*/ 0 w 13601700"/>
              <a:gd name="connsiteY0-162" fmla="*/ 3638550 h 3771386"/>
              <a:gd name="connsiteX1-163" fmla="*/ 3448050 w 13601700"/>
              <a:gd name="connsiteY1-164" fmla="*/ 3028950 h 3771386"/>
              <a:gd name="connsiteX2-165" fmla="*/ 5543550 w 13601700"/>
              <a:gd name="connsiteY2-166" fmla="*/ 3524250 h 3771386"/>
              <a:gd name="connsiteX3-167" fmla="*/ 8515350 w 13601700"/>
              <a:gd name="connsiteY3-168" fmla="*/ 2952750 h 3771386"/>
              <a:gd name="connsiteX4-169" fmla="*/ 9791700 w 13601700"/>
              <a:gd name="connsiteY4-170" fmla="*/ 3695700 h 3771386"/>
              <a:gd name="connsiteX5-171" fmla="*/ 12630150 w 13601700"/>
              <a:gd name="connsiteY5-172" fmla="*/ 3257550 h 3771386"/>
              <a:gd name="connsiteX6-173" fmla="*/ 13601700 w 13601700"/>
              <a:gd name="connsiteY6-174" fmla="*/ 3486150 h 3771386"/>
              <a:gd name="connsiteX7-175" fmla="*/ 13601700 w 13601700"/>
              <a:gd name="connsiteY7-176" fmla="*/ 0 h 3771386"/>
              <a:gd name="connsiteX8-177" fmla="*/ 628650 w 13601700"/>
              <a:gd name="connsiteY8-178" fmla="*/ 0 h 3771386"/>
              <a:gd name="connsiteX9-179" fmla="*/ 0 w 13601700"/>
              <a:gd name="connsiteY9-180" fmla="*/ 3638550 h 3771386"/>
              <a:gd name="connsiteX0-181" fmla="*/ 0 w 13601700"/>
              <a:gd name="connsiteY0-182" fmla="*/ 3638550 h 3771386"/>
              <a:gd name="connsiteX1-183" fmla="*/ 3448050 w 13601700"/>
              <a:gd name="connsiteY1-184" fmla="*/ 3028950 h 3771386"/>
              <a:gd name="connsiteX2-185" fmla="*/ 5543550 w 13601700"/>
              <a:gd name="connsiteY2-186" fmla="*/ 3524250 h 3771386"/>
              <a:gd name="connsiteX3-187" fmla="*/ 8515350 w 13601700"/>
              <a:gd name="connsiteY3-188" fmla="*/ 2952750 h 3771386"/>
              <a:gd name="connsiteX4-189" fmla="*/ 9791700 w 13601700"/>
              <a:gd name="connsiteY4-190" fmla="*/ 3695700 h 3771386"/>
              <a:gd name="connsiteX5-191" fmla="*/ 12630150 w 13601700"/>
              <a:gd name="connsiteY5-192" fmla="*/ 3257550 h 3771386"/>
              <a:gd name="connsiteX6-193" fmla="*/ 13601700 w 13601700"/>
              <a:gd name="connsiteY6-194" fmla="*/ 3486150 h 3771386"/>
              <a:gd name="connsiteX7-195" fmla="*/ 13601700 w 13601700"/>
              <a:gd name="connsiteY7-196" fmla="*/ 0 h 3771386"/>
              <a:gd name="connsiteX8-197" fmla="*/ 628650 w 13601700"/>
              <a:gd name="connsiteY8-198" fmla="*/ 0 h 3771386"/>
              <a:gd name="connsiteX9-199" fmla="*/ 0 w 13601700"/>
              <a:gd name="connsiteY9-200" fmla="*/ 3638550 h 3771386"/>
              <a:gd name="connsiteX0-201" fmla="*/ 0 w 13601700"/>
              <a:gd name="connsiteY0-202" fmla="*/ 3638550 h 3771386"/>
              <a:gd name="connsiteX1-203" fmla="*/ 3448050 w 13601700"/>
              <a:gd name="connsiteY1-204" fmla="*/ 3028950 h 3771386"/>
              <a:gd name="connsiteX2-205" fmla="*/ 5543550 w 13601700"/>
              <a:gd name="connsiteY2-206" fmla="*/ 3524250 h 3771386"/>
              <a:gd name="connsiteX3-207" fmla="*/ 7639050 w 13601700"/>
              <a:gd name="connsiteY3-208" fmla="*/ 2819400 h 3771386"/>
              <a:gd name="connsiteX4-209" fmla="*/ 9791700 w 13601700"/>
              <a:gd name="connsiteY4-210" fmla="*/ 3695700 h 3771386"/>
              <a:gd name="connsiteX5-211" fmla="*/ 12630150 w 13601700"/>
              <a:gd name="connsiteY5-212" fmla="*/ 3257550 h 3771386"/>
              <a:gd name="connsiteX6-213" fmla="*/ 13601700 w 13601700"/>
              <a:gd name="connsiteY6-214" fmla="*/ 3486150 h 3771386"/>
              <a:gd name="connsiteX7-215" fmla="*/ 13601700 w 13601700"/>
              <a:gd name="connsiteY7-216" fmla="*/ 0 h 3771386"/>
              <a:gd name="connsiteX8-217" fmla="*/ 628650 w 13601700"/>
              <a:gd name="connsiteY8-218" fmla="*/ 0 h 3771386"/>
              <a:gd name="connsiteX9-219" fmla="*/ 0 w 13601700"/>
              <a:gd name="connsiteY9-220" fmla="*/ 3638550 h 3771386"/>
              <a:gd name="connsiteX0-221" fmla="*/ 0 w 13601700"/>
              <a:gd name="connsiteY0-222" fmla="*/ 3638550 h 3771386"/>
              <a:gd name="connsiteX1-223" fmla="*/ 3448050 w 13601700"/>
              <a:gd name="connsiteY1-224" fmla="*/ 3028950 h 3771386"/>
              <a:gd name="connsiteX2-225" fmla="*/ 5543550 w 13601700"/>
              <a:gd name="connsiteY2-226" fmla="*/ 3524250 h 3771386"/>
              <a:gd name="connsiteX3-227" fmla="*/ 7639050 w 13601700"/>
              <a:gd name="connsiteY3-228" fmla="*/ 2819400 h 3771386"/>
              <a:gd name="connsiteX4-229" fmla="*/ 9791700 w 13601700"/>
              <a:gd name="connsiteY4-230" fmla="*/ 3695700 h 3771386"/>
              <a:gd name="connsiteX5-231" fmla="*/ 12630150 w 13601700"/>
              <a:gd name="connsiteY5-232" fmla="*/ 3257550 h 3771386"/>
              <a:gd name="connsiteX6-233" fmla="*/ 13601700 w 13601700"/>
              <a:gd name="connsiteY6-234" fmla="*/ 3486150 h 3771386"/>
              <a:gd name="connsiteX7-235" fmla="*/ 13601700 w 13601700"/>
              <a:gd name="connsiteY7-236" fmla="*/ 0 h 3771386"/>
              <a:gd name="connsiteX8-237" fmla="*/ 628650 w 13601700"/>
              <a:gd name="connsiteY8-238" fmla="*/ 0 h 3771386"/>
              <a:gd name="connsiteX9-239" fmla="*/ 0 w 13601700"/>
              <a:gd name="connsiteY9-240" fmla="*/ 3638550 h 37713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601700" h="3771386">
                <a:moveTo>
                  <a:pt x="0" y="3638550"/>
                </a:moveTo>
                <a:cubicBezTo>
                  <a:pt x="469900" y="4143375"/>
                  <a:pt x="2524125" y="3048000"/>
                  <a:pt x="3448050" y="3028950"/>
                </a:cubicBezTo>
                <a:cubicBezTo>
                  <a:pt x="4371975" y="3009900"/>
                  <a:pt x="4845050" y="3559175"/>
                  <a:pt x="5543550" y="3524250"/>
                </a:cubicBezTo>
                <a:cubicBezTo>
                  <a:pt x="6242050" y="3489325"/>
                  <a:pt x="6819900" y="2743200"/>
                  <a:pt x="7639050" y="2819400"/>
                </a:cubicBezTo>
                <a:cubicBezTo>
                  <a:pt x="8458200" y="2895600"/>
                  <a:pt x="8959850" y="3622675"/>
                  <a:pt x="9791700" y="3695700"/>
                </a:cubicBezTo>
                <a:cubicBezTo>
                  <a:pt x="10623550" y="3768725"/>
                  <a:pt x="12172950" y="3276600"/>
                  <a:pt x="12630150" y="3257550"/>
                </a:cubicBezTo>
                <a:cubicBezTo>
                  <a:pt x="13087350" y="3238500"/>
                  <a:pt x="13277850" y="3409950"/>
                  <a:pt x="13601700" y="3486150"/>
                </a:cubicBezTo>
                <a:lnTo>
                  <a:pt x="13601700" y="0"/>
                </a:lnTo>
                <a:lnTo>
                  <a:pt x="628650" y="0"/>
                </a:lnTo>
                <a:lnTo>
                  <a:pt x="0" y="3638550"/>
                </a:lnTo>
                <a:close/>
              </a:path>
            </a:pathLst>
          </a:cu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0" y="0"/>
            <a:ext cx="12192000" cy="3184010"/>
          </a:xfrm>
          <a:custGeom>
            <a:avLst/>
            <a:gdLst>
              <a:gd name="connsiteX0" fmla="*/ 0 w 12192000"/>
              <a:gd name="connsiteY0" fmla="*/ 0 h 3184010"/>
              <a:gd name="connsiteX1" fmla="*/ 12192000 w 12192000"/>
              <a:gd name="connsiteY1" fmla="*/ 0 h 3184010"/>
              <a:gd name="connsiteX2" fmla="*/ 12192000 w 12192000"/>
              <a:gd name="connsiteY2" fmla="*/ 2690752 h 3184010"/>
              <a:gd name="connsiteX3" fmla="*/ 12161230 w 12192000"/>
              <a:gd name="connsiteY3" fmla="*/ 2687278 h 3184010"/>
              <a:gd name="connsiteX4" fmla="*/ 12001500 w 12192000"/>
              <a:gd name="connsiteY4" fmla="*/ 2686050 h 3184010"/>
              <a:gd name="connsiteX5" fmla="*/ 9163050 w 12192000"/>
              <a:gd name="connsiteY5" fmla="*/ 3124200 h 3184010"/>
              <a:gd name="connsiteX6" fmla="*/ 7010400 w 12192000"/>
              <a:gd name="connsiteY6" fmla="*/ 2247900 h 3184010"/>
              <a:gd name="connsiteX7" fmla="*/ 4914900 w 12192000"/>
              <a:gd name="connsiteY7" fmla="*/ 2952750 h 3184010"/>
              <a:gd name="connsiteX8" fmla="*/ 2819400 w 12192000"/>
              <a:gd name="connsiteY8" fmla="*/ 2457450 h 3184010"/>
              <a:gd name="connsiteX9" fmla="*/ 193195 w 12192000"/>
              <a:gd name="connsiteY9" fmla="*/ 3153196 h 3184010"/>
              <a:gd name="connsiteX10" fmla="*/ 0 w 12192000"/>
              <a:gd name="connsiteY10" fmla="*/ 3184010 h 3184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184010">
                <a:moveTo>
                  <a:pt x="0" y="0"/>
                </a:moveTo>
                <a:lnTo>
                  <a:pt x="12192000" y="0"/>
                </a:lnTo>
                <a:lnTo>
                  <a:pt x="12192000" y="2690752"/>
                </a:lnTo>
                <a:lnTo>
                  <a:pt x="12161230" y="2687278"/>
                </a:lnTo>
                <a:cubicBezTo>
                  <a:pt x="12111633" y="2684264"/>
                  <a:pt x="12058650" y="2683669"/>
                  <a:pt x="12001500" y="2686050"/>
                </a:cubicBezTo>
                <a:cubicBezTo>
                  <a:pt x="11544300" y="2705100"/>
                  <a:pt x="9994900" y="3197225"/>
                  <a:pt x="9163050" y="3124200"/>
                </a:cubicBezTo>
                <a:cubicBezTo>
                  <a:pt x="8331200" y="3051175"/>
                  <a:pt x="7829550" y="2324100"/>
                  <a:pt x="7010400" y="2247900"/>
                </a:cubicBezTo>
                <a:cubicBezTo>
                  <a:pt x="6191250" y="2171700"/>
                  <a:pt x="5613401" y="2917825"/>
                  <a:pt x="4914900" y="2952750"/>
                </a:cubicBezTo>
                <a:cubicBezTo>
                  <a:pt x="4216400" y="2987675"/>
                  <a:pt x="3743325" y="2438400"/>
                  <a:pt x="2819400" y="2457450"/>
                </a:cubicBezTo>
                <a:cubicBezTo>
                  <a:pt x="2184202" y="2470547"/>
                  <a:pt x="1014760" y="2992376"/>
                  <a:pt x="193195" y="3153196"/>
                </a:cubicBezTo>
                <a:lnTo>
                  <a:pt x="0" y="3184010"/>
                </a:lnTo>
                <a:close/>
              </a:path>
            </a:pathLst>
          </a:custGeom>
        </p:spPr>
      </p:pic>
      <p:sp>
        <p:nvSpPr>
          <p:cNvPr id="6" name="矩形 5"/>
          <p:cNvSpPr/>
          <p:nvPr/>
        </p:nvSpPr>
        <p:spPr>
          <a:xfrm>
            <a:off x="0" y="6598740"/>
            <a:ext cx="12192000" cy="259259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803590" y="4034637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0469" y="4034637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任意多边形: 形状 14"/>
          <p:cNvSpPr/>
          <p:nvPr/>
        </p:nvSpPr>
        <p:spPr>
          <a:xfrm>
            <a:off x="-628650" y="-552450"/>
            <a:ext cx="13601700" cy="3771386"/>
          </a:xfrm>
          <a:custGeom>
            <a:avLst/>
            <a:gdLst>
              <a:gd name="connsiteX0" fmla="*/ 0 w 13601700"/>
              <a:gd name="connsiteY0" fmla="*/ 3638550 h 3695700"/>
              <a:gd name="connsiteX1" fmla="*/ 3448050 w 13601700"/>
              <a:gd name="connsiteY1" fmla="*/ 3028950 h 3695700"/>
              <a:gd name="connsiteX2" fmla="*/ 5543550 w 13601700"/>
              <a:gd name="connsiteY2" fmla="*/ 3524250 h 3695700"/>
              <a:gd name="connsiteX3" fmla="*/ 8515350 w 13601700"/>
              <a:gd name="connsiteY3" fmla="*/ 2952750 h 3695700"/>
              <a:gd name="connsiteX4" fmla="*/ 9791700 w 13601700"/>
              <a:gd name="connsiteY4" fmla="*/ 3695700 h 3695700"/>
              <a:gd name="connsiteX5" fmla="*/ 12630150 w 13601700"/>
              <a:gd name="connsiteY5" fmla="*/ 3257550 h 3695700"/>
              <a:gd name="connsiteX6" fmla="*/ 13601700 w 13601700"/>
              <a:gd name="connsiteY6" fmla="*/ 3486150 h 3695700"/>
              <a:gd name="connsiteX7" fmla="*/ 13601700 w 13601700"/>
              <a:gd name="connsiteY7" fmla="*/ 0 h 3695700"/>
              <a:gd name="connsiteX8" fmla="*/ 628650 w 13601700"/>
              <a:gd name="connsiteY8" fmla="*/ 0 h 3695700"/>
              <a:gd name="connsiteX9" fmla="*/ 0 w 13601700"/>
              <a:gd name="connsiteY9" fmla="*/ 3638550 h 3695700"/>
              <a:gd name="connsiteX0-1" fmla="*/ 0 w 13601700"/>
              <a:gd name="connsiteY0-2" fmla="*/ 3638550 h 3771386"/>
              <a:gd name="connsiteX1-3" fmla="*/ 3448050 w 13601700"/>
              <a:gd name="connsiteY1-4" fmla="*/ 3028950 h 3771386"/>
              <a:gd name="connsiteX2-5" fmla="*/ 5543550 w 13601700"/>
              <a:gd name="connsiteY2-6" fmla="*/ 3524250 h 3771386"/>
              <a:gd name="connsiteX3-7" fmla="*/ 8515350 w 13601700"/>
              <a:gd name="connsiteY3-8" fmla="*/ 2952750 h 3771386"/>
              <a:gd name="connsiteX4-9" fmla="*/ 9791700 w 13601700"/>
              <a:gd name="connsiteY4-10" fmla="*/ 3695700 h 3771386"/>
              <a:gd name="connsiteX5-11" fmla="*/ 12630150 w 13601700"/>
              <a:gd name="connsiteY5-12" fmla="*/ 3257550 h 3771386"/>
              <a:gd name="connsiteX6-13" fmla="*/ 13601700 w 13601700"/>
              <a:gd name="connsiteY6-14" fmla="*/ 3486150 h 3771386"/>
              <a:gd name="connsiteX7-15" fmla="*/ 13601700 w 13601700"/>
              <a:gd name="connsiteY7-16" fmla="*/ 0 h 3771386"/>
              <a:gd name="connsiteX8-17" fmla="*/ 628650 w 13601700"/>
              <a:gd name="connsiteY8-18" fmla="*/ 0 h 3771386"/>
              <a:gd name="connsiteX9-19" fmla="*/ 0 w 13601700"/>
              <a:gd name="connsiteY9-20" fmla="*/ 3638550 h 3771386"/>
              <a:gd name="connsiteX0-21" fmla="*/ 0 w 13601700"/>
              <a:gd name="connsiteY0-22" fmla="*/ 3638550 h 3771386"/>
              <a:gd name="connsiteX1-23" fmla="*/ 3448050 w 13601700"/>
              <a:gd name="connsiteY1-24" fmla="*/ 3028950 h 3771386"/>
              <a:gd name="connsiteX2-25" fmla="*/ 5543550 w 13601700"/>
              <a:gd name="connsiteY2-26" fmla="*/ 3524250 h 3771386"/>
              <a:gd name="connsiteX3-27" fmla="*/ 8515350 w 13601700"/>
              <a:gd name="connsiteY3-28" fmla="*/ 2952750 h 3771386"/>
              <a:gd name="connsiteX4-29" fmla="*/ 9791700 w 13601700"/>
              <a:gd name="connsiteY4-30" fmla="*/ 3695700 h 3771386"/>
              <a:gd name="connsiteX5-31" fmla="*/ 12630150 w 13601700"/>
              <a:gd name="connsiteY5-32" fmla="*/ 3257550 h 3771386"/>
              <a:gd name="connsiteX6-33" fmla="*/ 13601700 w 13601700"/>
              <a:gd name="connsiteY6-34" fmla="*/ 3486150 h 3771386"/>
              <a:gd name="connsiteX7-35" fmla="*/ 13601700 w 13601700"/>
              <a:gd name="connsiteY7-36" fmla="*/ 0 h 3771386"/>
              <a:gd name="connsiteX8-37" fmla="*/ 628650 w 13601700"/>
              <a:gd name="connsiteY8-38" fmla="*/ 0 h 3771386"/>
              <a:gd name="connsiteX9-39" fmla="*/ 0 w 13601700"/>
              <a:gd name="connsiteY9-40" fmla="*/ 3638550 h 3771386"/>
              <a:gd name="connsiteX0-41" fmla="*/ 0 w 13601700"/>
              <a:gd name="connsiteY0-42" fmla="*/ 3638550 h 3771386"/>
              <a:gd name="connsiteX1-43" fmla="*/ 3448050 w 13601700"/>
              <a:gd name="connsiteY1-44" fmla="*/ 3028950 h 3771386"/>
              <a:gd name="connsiteX2-45" fmla="*/ 5543550 w 13601700"/>
              <a:gd name="connsiteY2-46" fmla="*/ 3524250 h 3771386"/>
              <a:gd name="connsiteX3-47" fmla="*/ 8515350 w 13601700"/>
              <a:gd name="connsiteY3-48" fmla="*/ 2952750 h 3771386"/>
              <a:gd name="connsiteX4-49" fmla="*/ 9791700 w 13601700"/>
              <a:gd name="connsiteY4-50" fmla="*/ 3695700 h 3771386"/>
              <a:gd name="connsiteX5-51" fmla="*/ 12630150 w 13601700"/>
              <a:gd name="connsiteY5-52" fmla="*/ 3257550 h 3771386"/>
              <a:gd name="connsiteX6-53" fmla="*/ 13601700 w 13601700"/>
              <a:gd name="connsiteY6-54" fmla="*/ 3486150 h 3771386"/>
              <a:gd name="connsiteX7-55" fmla="*/ 13601700 w 13601700"/>
              <a:gd name="connsiteY7-56" fmla="*/ 0 h 3771386"/>
              <a:gd name="connsiteX8-57" fmla="*/ 628650 w 13601700"/>
              <a:gd name="connsiteY8-58" fmla="*/ 0 h 3771386"/>
              <a:gd name="connsiteX9-59" fmla="*/ 0 w 13601700"/>
              <a:gd name="connsiteY9-60" fmla="*/ 3638550 h 3771386"/>
              <a:gd name="connsiteX0-61" fmla="*/ 0 w 13601700"/>
              <a:gd name="connsiteY0-62" fmla="*/ 3638550 h 3771386"/>
              <a:gd name="connsiteX1-63" fmla="*/ 3448050 w 13601700"/>
              <a:gd name="connsiteY1-64" fmla="*/ 3028950 h 3771386"/>
              <a:gd name="connsiteX2-65" fmla="*/ 5543550 w 13601700"/>
              <a:gd name="connsiteY2-66" fmla="*/ 3524250 h 3771386"/>
              <a:gd name="connsiteX3-67" fmla="*/ 8515350 w 13601700"/>
              <a:gd name="connsiteY3-68" fmla="*/ 2952750 h 3771386"/>
              <a:gd name="connsiteX4-69" fmla="*/ 9791700 w 13601700"/>
              <a:gd name="connsiteY4-70" fmla="*/ 3695700 h 3771386"/>
              <a:gd name="connsiteX5-71" fmla="*/ 12630150 w 13601700"/>
              <a:gd name="connsiteY5-72" fmla="*/ 3257550 h 3771386"/>
              <a:gd name="connsiteX6-73" fmla="*/ 13601700 w 13601700"/>
              <a:gd name="connsiteY6-74" fmla="*/ 3486150 h 3771386"/>
              <a:gd name="connsiteX7-75" fmla="*/ 13601700 w 13601700"/>
              <a:gd name="connsiteY7-76" fmla="*/ 0 h 3771386"/>
              <a:gd name="connsiteX8-77" fmla="*/ 628650 w 13601700"/>
              <a:gd name="connsiteY8-78" fmla="*/ 0 h 3771386"/>
              <a:gd name="connsiteX9-79" fmla="*/ 0 w 13601700"/>
              <a:gd name="connsiteY9-80" fmla="*/ 3638550 h 3771386"/>
              <a:gd name="connsiteX0-81" fmla="*/ 0 w 13601700"/>
              <a:gd name="connsiteY0-82" fmla="*/ 3638550 h 3771386"/>
              <a:gd name="connsiteX1-83" fmla="*/ 3448050 w 13601700"/>
              <a:gd name="connsiteY1-84" fmla="*/ 3028950 h 3771386"/>
              <a:gd name="connsiteX2-85" fmla="*/ 5543550 w 13601700"/>
              <a:gd name="connsiteY2-86" fmla="*/ 3524250 h 3771386"/>
              <a:gd name="connsiteX3-87" fmla="*/ 8515350 w 13601700"/>
              <a:gd name="connsiteY3-88" fmla="*/ 2952750 h 3771386"/>
              <a:gd name="connsiteX4-89" fmla="*/ 9791700 w 13601700"/>
              <a:gd name="connsiteY4-90" fmla="*/ 3695700 h 3771386"/>
              <a:gd name="connsiteX5-91" fmla="*/ 12630150 w 13601700"/>
              <a:gd name="connsiteY5-92" fmla="*/ 3257550 h 3771386"/>
              <a:gd name="connsiteX6-93" fmla="*/ 13601700 w 13601700"/>
              <a:gd name="connsiteY6-94" fmla="*/ 3486150 h 3771386"/>
              <a:gd name="connsiteX7-95" fmla="*/ 13601700 w 13601700"/>
              <a:gd name="connsiteY7-96" fmla="*/ 0 h 3771386"/>
              <a:gd name="connsiteX8-97" fmla="*/ 628650 w 13601700"/>
              <a:gd name="connsiteY8-98" fmla="*/ 0 h 3771386"/>
              <a:gd name="connsiteX9-99" fmla="*/ 0 w 13601700"/>
              <a:gd name="connsiteY9-100" fmla="*/ 3638550 h 3771386"/>
              <a:gd name="connsiteX0-101" fmla="*/ 0 w 13601700"/>
              <a:gd name="connsiteY0-102" fmla="*/ 3638550 h 3771386"/>
              <a:gd name="connsiteX1-103" fmla="*/ 3448050 w 13601700"/>
              <a:gd name="connsiteY1-104" fmla="*/ 3028950 h 3771386"/>
              <a:gd name="connsiteX2-105" fmla="*/ 5543550 w 13601700"/>
              <a:gd name="connsiteY2-106" fmla="*/ 3524250 h 3771386"/>
              <a:gd name="connsiteX3-107" fmla="*/ 8515350 w 13601700"/>
              <a:gd name="connsiteY3-108" fmla="*/ 2952750 h 3771386"/>
              <a:gd name="connsiteX4-109" fmla="*/ 9791700 w 13601700"/>
              <a:gd name="connsiteY4-110" fmla="*/ 3695700 h 3771386"/>
              <a:gd name="connsiteX5-111" fmla="*/ 12630150 w 13601700"/>
              <a:gd name="connsiteY5-112" fmla="*/ 3257550 h 3771386"/>
              <a:gd name="connsiteX6-113" fmla="*/ 13601700 w 13601700"/>
              <a:gd name="connsiteY6-114" fmla="*/ 3486150 h 3771386"/>
              <a:gd name="connsiteX7-115" fmla="*/ 13601700 w 13601700"/>
              <a:gd name="connsiteY7-116" fmla="*/ 0 h 3771386"/>
              <a:gd name="connsiteX8-117" fmla="*/ 628650 w 13601700"/>
              <a:gd name="connsiteY8-118" fmla="*/ 0 h 3771386"/>
              <a:gd name="connsiteX9-119" fmla="*/ 0 w 13601700"/>
              <a:gd name="connsiteY9-120" fmla="*/ 3638550 h 3771386"/>
              <a:gd name="connsiteX0-121" fmla="*/ 0 w 13601700"/>
              <a:gd name="connsiteY0-122" fmla="*/ 3638550 h 3771386"/>
              <a:gd name="connsiteX1-123" fmla="*/ 3448050 w 13601700"/>
              <a:gd name="connsiteY1-124" fmla="*/ 3028950 h 3771386"/>
              <a:gd name="connsiteX2-125" fmla="*/ 5543550 w 13601700"/>
              <a:gd name="connsiteY2-126" fmla="*/ 3524250 h 3771386"/>
              <a:gd name="connsiteX3-127" fmla="*/ 8515350 w 13601700"/>
              <a:gd name="connsiteY3-128" fmla="*/ 2952750 h 3771386"/>
              <a:gd name="connsiteX4-129" fmla="*/ 9791700 w 13601700"/>
              <a:gd name="connsiteY4-130" fmla="*/ 3695700 h 3771386"/>
              <a:gd name="connsiteX5-131" fmla="*/ 12630150 w 13601700"/>
              <a:gd name="connsiteY5-132" fmla="*/ 3257550 h 3771386"/>
              <a:gd name="connsiteX6-133" fmla="*/ 13601700 w 13601700"/>
              <a:gd name="connsiteY6-134" fmla="*/ 3486150 h 3771386"/>
              <a:gd name="connsiteX7-135" fmla="*/ 13601700 w 13601700"/>
              <a:gd name="connsiteY7-136" fmla="*/ 0 h 3771386"/>
              <a:gd name="connsiteX8-137" fmla="*/ 628650 w 13601700"/>
              <a:gd name="connsiteY8-138" fmla="*/ 0 h 3771386"/>
              <a:gd name="connsiteX9-139" fmla="*/ 0 w 13601700"/>
              <a:gd name="connsiteY9-140" fmla="*/ 3638550 h 3771386"/>
              <a:gd name="connsiteX0-141" fmla="*/ 0 w 13601700"/>
              <a:gd name="connsiteY0-142" fmla="*/ 3638550 h 3771386"/>
              <a:gd name="connsiteX1-143" fmla="*/ 3448050 w 13601700"/>
              <a:gd name="connsiteY1-144" fmla="*/ 3028950 h 3771386"/>
              <a:gd name="connsiteX2-145" fmla="*/ 5543550 w 13601700"/>
              <a:gd name="connsiteY2-146" fmla="*/ 3524250 h 3771386"/>
              <a:gd name="connsiteX3-147" fmla="*/ 8515350 w 13601700"/>
              <a:gd name="connsiteY3-148" fmla="*/ 2952750 h 3771386"/>
              <a:gd name="connsiteX4-149" fmla="*/ 9791700 w 13601700"/>
              <a:gd name="connsiteY4-150" fmla="*/ 3695700 h 3771386"/>
              <a:gd name="connsiteX5-151" fmla="*/ 12630150 w 13601700"/>
              <a:gd name="connsiteY5-152" fmla="*/ 3257550 h 3771386"/>
              <a:gd name="connsiteX6-153" fmla="*/ 13601700 w 13601700"/>
              <a:gd name="connsiteY6-154" fmla="*/ 3486150 h 3771386"/>
              <a:gd name="connsiteX7-155" fmla="*/ 13601700 w 13601700"/>
              <a:gd name="connsiteY7-156" fmla="*/ 0 h 3771386"/>
              <a:gd name="connsiteX8-157" fmla="*/ 628650 w 13601700"/>
              <a:gd name="connsiteY8-158" fmla="*/ 0 h 3771386"/>
              <a:gd name="connsiteX9-159" fmla="*/ 0 w 13601700"/>
              <a:gd name="connsiteY9-160" fmla="*/ 3638550 h 3771386"/>
              <a:gd name="connsiteX0-161" fmla="*/ 0 w 13601700"/>
              <a:gd name="connsiteY0-162" fmla="*/ 3638550 h 3771386"/>
              <a:gd name="connsiteX1-163" fmla="*/ 3448050 w 13601700"/>
              <a:gd name="connsiteY1-164" fmla="*/ 3028950 h 3771386"/>
              <a:gd name="connsiteX2-165" fmla="*/ 5543550 w 13601700"/>
              <a:gd name="connsiteY2-166" fmla="*/ 3524250 h 3771386"/>
              <a:gd name="connsiteX3-167" fmla="*/ 8515350 w 13601700"/>
              <a:gd name="connsiteY3-168" fmla="*/ 2952750 h 3771386"/>
              <a:gd name="connsiteX4-169" fmla="*/ 9791700 w 13601700"/>
              <a:gd name="connsiteY4-170" fmla="*/ 3695700 h 3771386"/>
              <a:gd name="connsiteX5-171" fmla="*/ 12630150 w 13601700"/>
              <a:gd name="connsiteY5-172" fmla="*/ 3257550 h 3771386"/>
              <a:gd name="connsiteX6-173" fmla="*/ 13601700 w 13601700"/>
              <a:gd name="connsiteY6-174" fmla="*/ 3486150 h 3771386"/>
              <a:gd name="connsiteX7-175" fmla="*/ 13601700 w 13601700"/>
              <a:gd name="connsiteY7-176" fmla="*/ 0 h 3771386"/>
              <a:gd name="connsiteX8-177" fmla="*/ 628650 w 13601700"/>
              <a:gd name="connsiteY8-178" fmla="*/ 0 h 3771386"/>
              <a:gd name="connsiteX9-179" fmla="*/ 0 w 13601700"/>
              <a:gd name="connsiteY9-180" fmla="*/ 3638550 h 3771386"/>
              <a:gd name="connsiteX0-181" fmla="*/ 0 w 13601700"/>
              <a:gd name="connsiteY0-182" fmla="*/ 3638550 h 3771386"/>
              <a:gd name="connsiteX1-183" fmla="*/ 3448050 w 13601700"/>
              <a:gd name="connsiteY1-184" fmla="*/ 3028950 h 3771386"/>
              <a:gd name="connsiteX2-185" fmla="*/ 5543550 w 13601700"/>
              <a:gd name="connsiteY2-186" fmla="*/ 3524250 h 3771386"/>
              <a:gd name="connsiteX3-187" fmla="*/ 8515350 w 13601700"/>
              <a:gd name="connsiteY3-188" fmla="*/ 2952750 h 3771386"/>
              <a:gd name="connsiteX4-189" fmla="*/ 9791700 w 13601700"/>
              <a:gd name="connsiteY4-190" fmla="*/ 3695700 h 3771386"/>
              <a:gd name="connsiteX5-191" fmla="*/ 12630150 w 13601700"/>
              <a:gd name="connsiteY5-192" fmla="*/ 3257550 h 3771386"/>
              <a:gd name="connsiteX6-193" fmla="*/ 13601700 w 13601700"/>
              <a:gd name="connsiteY6-194" fmla="*/ 3486150 h 3771386"/>
              <a:gd name="connsiteX7-195" fmla="*/ 13601700 w 13601700"/>
              <a:gd name="connsiteY7-196" fmla="*/ 0 h 3771386"/>
              <a:gd name="connsiteX8-197" fmla="*/ 628650 w 13601700"/>
              <a:gd name="connsiteY8-198" fmla="*/ 0 h 3771386"/>
              <a:gd name="connsiteX9-199" fmla="*/ 0 w 13601700"/>
              <a:gd name="connsiteY9-200" fmla="*/ 3638550 h 3771386"/>
              <a:gd name="connsiteX0-201" fmla="*/ 0 w 13601700"/>
              <a:gd name="connsiteY0-202" fmla="*/ 3638550 h 3771386"/>
              <a:gd name="connsiteX1-203" fmla="*/ 3448050 w 13601700"/>
              <a:gd name="connsiteY1-204" fmla="*/ 3028950 h 3771386"/>
              <a:gd name="connsiteX2-205" fmla="*/ 5543550 w 13601700"/>
              <a:gd name="connsiteY2-206" fmla="*/ 3524250 h 3771386"/>
              <a:gd name="connsiteX3-207" fmla="*/ 7639050 w 13601700"/>
              <a:gd name="connsiteY3-208" fmla="*/ 2819400 h 3771386"/>
              <a:gd name="connsiteX4-209" fmla="*/ 9791700 w 13601700"/>
              <a:gd name="connsiteY4-210" fmla="*/ 3695700 h 3771386"/>
              <a:gd name="connsiteX5-211" fmla="*/ 12630150 w 13601700"/>
              <a:gd name="connsiteY5-212" fmla="*/ 3257550 h 3771386"/>
              <a:gd name="connsiteX6-213" fmla="*/ 13601700 w 13601700"/>
              <a:gd name="connsiteY6-214" fmla="*/ 3486150 h 3771386"/>
              <a:gd name="connsiteX7-215" fmla="*/ 13601700 w 13601700"/>
              <a:gd name="connsiteY7-216" fmla="*/ 0 h 3771386"/>
              <a:gd name="connsiteX8-217" fmla="*/ 628650 w 13601700"/>
              <a:gd name="connsiteY8-218" fmla="*/ 0 h 3771386"/>
              <a:gd name="connsiteX9-219" fmla="*/ 0 w 13601700"/>
              <a:gd name="connsiteY9-220" fmla="*/ 3638550 h 3771386"/>
              <a:gd name="connsiteX0-221" fmla="*/ 0 w 13601700"/>
              <a:gd name="connsiteY0-222" fmla="*/ 3638550 h 3771386"/>
              <a:gd name="connsiteX1-223" fmla="*/ 3448050 w 13601700"/>
              <a:gd name="connsiteY1-224" fmla="*/ 3028950 h 3771386"/>
              <a:gd name="connsiteX2-225" fmla="*/ 5543550 w 13601700"/>
              <a:gd name="connsiteY2-226" fmla="*/ 3524250 h 3771386"/>
              <a:gd name="connsiteX3-227" fmla="*/ 7639050 w 13601700"/>
              <a:gd name="connsiteY3-228" fmla="*/ 2819400 h 3771386"/>
              <a:gd name="connsiteX4-229" fmla="*/ 9791700 w 13601700"/>
              <a:gd name="connsiteY4-230" fmla="*/ 3695700 h 3771386"/>
              <a:gd name="connsiteX5-231" fmla="*/ 12630150 w 13601700"/>
              <a:gd name="connsiteY5-232" fmla="*/ 3257550 h 3771386"/>
              <a:gd name="connsiteX6-233" fmla="*/ 13601700 w 13601700"/>
              <a:gd name="connsiteY6-234" fmla="*/ 3486150 h 3771386"/>
              <a:gd name="connsiteX7-235" fmla="*/ 13601700 w 13601700"/>
              <a:gd name="connsiteY7-236" fmla="*/ 0 h 3771386"/>
              <a:gd name="connsiteX8-237" fmla="*/ 628650 w 13601700"/>
              <a:gd name="connsiteY8-238" fmla="*/ 0 h 3771386"/>
              <a:gd name="connsiteX9-239" fmla="*/ 0 w 13601700"/>
              <a:gd name="connsiteY9-240" fmla="*/ 3638550 h 37713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3601700" h="3771386">
                <a:moveTo>
                  <a:pt x="0" y="3638550"/>
                </a:moveTo>
                <a:cubicBezTo>
                  <a:pt x="469900" y="4143375"/>
                  <a:pt x="2524125" y="3048000"/>
                  <a:pt x="3448050" y="3028950"/>
                </a:cubicBezTo>
                <a:cubicBezTo>
                  <a:pt x="4371975" y="3009900"/>
                  <a:pt x="4845050" y="3559175"/>
                  <a:pt x="5543550" y="3524250"/>
                </a:cubicBezTo>
                <a:cubicBezTo>
                  <a:pt x="6242050" y="3489325"/>
                  <a:pt x="6819900" y="2743200"/>
                  <a:pt x="7639050" y="2819400"/>
                </a:cubicBezTo>
                <a:cubicBezTo>
                  <a:pt x="8458200" y="2895600"/>
                  <a:pt x="8959850" y="3622675"/>
                  <a:pt x="9791700" y="3695700"/>
                </a:cubicBezTo>
                <a:cubicBezTo>
                  <a:pt x="10623550" y="3768725"/>
                  <a:pt x="12172950" y="3276600"/>
                  <a:pt x="12630150" y="3257550"/>
                </a:cubicBezTo>
                <a:cubicBezTo>
                  <a:pt x="13087350" y="3238500"/>
                  <a:pt x="13277850" y="3409950"/>
                  <a:pt x="13601700" y="3486150"/>
                </a:cubicBezTo>
                <a:lnTo>
                  <a:pt x="13601700" y="0"/>
                </a:lnTo>
                <a:lnTo>
                  <a:pt x="628650" y="0"/>
                </a:lnTo>
                <a:lnTo>
                  <a:pt x="0" y="3638550"/>
                </a:lnTo>
                <a:close/>
              </a:path>
            </a:pathLst>
          </a:custGeom>
          <a:solidFill>
            <a:srgbClr val="F9311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682331" y="259259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0926" y="1169473"/>
            <a:ext cx="11330150" cy="876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096000" y="3846693"/>
            <a:ext cx="0" cy="1667588"/>
          </a:xfrm>
          <a:prstGeom prst="line">
            <a:avLst/>
          </a:prstGeom>
          <a:ln>
            <a:solidFill>
              <a:srgbClr val="F93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直角三角形 40"/>
          <p:cNvSpPr/>
          <p:nvPr/>
        </p:nvSpPr>
        <p:spPr>
          <a:xfrm rot="16200000">
            <a:off x="4877190" y="-456811"/>
            <a:ext cx="9333830" cy="5295790"/>
          </a:xfrm>
          <a:custGeom>
            <a:avLst/>
            <a:gdLst>
              <a:gd name="connsiteX0" fmla="*/ 0 w 4416949"/>
              <a:gd name="connsiteY0" fmla="*/ 1866902 h 1866902"/>
              <a:gd name="connsiteX1" fmla="*/ 0 w 4416949"/>
              <a:gd name="connsiteY1" fmla="*/ 0 h 1866902"/>
              <a:gd name="connsiteX2" fmla="*/ 4416949 w 4416949"/>
              <a:gd name="connsiteY2" fmla="*/ 1866902 h 1866902"/>
              <a:gd name="connsiteX3" fmla="*/ 0 w 4416949"/>
              <a:gd name="connsiteY3" fmla="*/ 1866902 h 1866902"/>
              <a:gd name="connsiteX0-1" fmla="*/ 9050076 w 13467025"/>
              <a:gd name="connsiteY0-2" fmla="*/ 5582977 h 5582977"/>
              <a:gd name="connsiteX1-3" fmla="*/ 0 w 13467025"/>
              <a:gd name="connsiteY1-4" fmla="*/ 0 h 5582977"/>
              <a:gd name="connsiteX2-5" fmla="*/ 9050076 w 13467025"/>
              <a:gd name="connsiteY2-6" fmla="*/ 3716075 h 5582977"/>
              <a:gd name="connsiteX3-7" fmla="*/ 13467025 w 13467025"/>
              <a:gd name="connsiteY3-8" fmla="*/ 5582977 h 5582977"/>
              <a:gd name="connsiteX4" fmla="*/ 9050076 w 13467025"/>
              <a:gd name="connsiteY4" fmla="*/ 5582977 h 5582977"/>
              <a:gd name="connsiteX0-9" fmla="*/ 0 w 4416949"/>
              <a:gd name="connsiteY0-10" fmla="*/ 1866902 h 1866902"/>
              <a:gd name="connsiteX1-11" fmla="*/ 0 w 4416949"/>
              <a:gd name="connsiteY1-12" fmla="*/ 0 h 1866902"/>
              <a:gd name="connsiteX2-13" fmla="*/ 4416949 w 4416949"/>
              <a:gd name="connsiteY2-14" fmla="*/ 1866902 h 1866902"/>
              <a:gd name="connsiteX3-15" fmla="*/ 0 w 4416949"/>
              <a:gd name="connsiteY3-16" fmla="*/ 1866902 h 186690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4416949" h="1866902">
                <a:moveTo>
                  <a:pt x="0" y="1866902"/>
                </a:moveTo>
                <a:lnTo>
                  <a:pt x="0" y="0"/>
                </a:lnTo>
                <a:lnTo>
                  <a:pt x="4416949" y="1866902"/>
                </a:lnTo>
                <a:lnTo>
                  <a:pt x="0" y="1866902"/>
                </a:lnTo>
                <a:close/>
              </a:path>
            </a:pathLst>
          </a:cu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直角三角形 15"/>
          <p:cNvSpPr/>
          <p:nvPr/>
        </p:nvSpPr>
        <p:spPr>
          <a:xfrm>
            <a:off x="-785382" y="-786990"/>
            <a:ext cx="12192000" cy="6858000"/>
          </a:xfrm>
          <a:prstGeom prst="rtTriangle">
            <a:avLst/>
          </a:prstGeom>
          <a:solidFill>
            <a:srgbClr val="F9311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>
            <a:off x="0" y="0"/>
            <a:ext cx="12192000" cy="685800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810583" y="1130300"/>
            <a:ext cx="4100051" cy="6725265"/>
          </a:xfrm>
          <a:prstGeom prst="roundRect">
            <a:avLst>
              <a:gd name="adj" fmla="val 4362"/>
            </a:avLst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339" y="1588898"/>
            <a:ext cx="3594538" cy="5808068"/>
          </a:xfrm>
          <a:prstGeom prst="rect">
            <a:avLst/>
          </a:prstGeom>
          <a:noFill/>
          <a:ln w="19050"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550068" y="1323831"/>
            <a:ext cx="71125" cy="71125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760134" y="1258920"/>
            <a:ext cx="200948" cy="200948"/>
          </a:xfrm>
          <a:prstGeom prst="ellipse">
            <a:avLst/>
          </a:pr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梯形 11"/>
          <p:cNvSpPr/>
          <p:nvPr/>
        </p:nvSpPr>
        <p:spPr>
          <a:xfrm rot="5400000" flipV="1">
            <a:off x="77982" y="3215197"/>
            <a:ext cx="1440000" cy="25200"/>
          </a:xfrm>
          <a:custGeom>
            <a:avLst/>
            <a:gdLst>
              <a:gd name="connsiteX0" fmla="*/ 0 w 1440000"/>
              <a:gd name="connsiteY0" fmla="*/ 36000 h 36000"/>
              <a:gd name="connsiteX1" fmla="*/ 9000 w 1440000"/>
              <a:gd name="connsiteY1" fmla="*/ 0 h 36000"/>
              <a:gd name="connsiteX2" fmla="*/ 1431000 w 1440000"/>
              <a:gd name="connsiteY2" fmla="*/ 0 h 36000"/>
              <a:gd name="connsiteX3" fmla="*/ 1440000 w 1440000"/>
              <a:gd name="connsiteY3" fmla="*/ 36000 h 36000"/>
              <a:gd name="connsiteX4" fmla="*/ 0 w 1440000"/>
              <a:gd name="connsiteY4" fmla="*/ 36000 h 36000"/>
              <a:gd name="connsiteX0-1" fmla="*/ 0 w 1440000"/>
              <a:gd name="connsiteY0-2" fmla="*/ 36000 h 127440"/>
              <a:gd name="connsiteX1-3" fmla="*/ 9000 w 1440000"/>
              <a:gd name="connsiteY1-4" fmla="*/ 0 h 127440"/>
              <a:gd name="connsiteX2-5" fmla="*/ 1431000 w 1440000"/>
              <a:gd name="connsiteY2-6" fmla="*/ 0 h 127440"/>
              <a:gd name="connsiteX3-7" fmla="*/ 1440000 w 1440000"/>
              <a:gd name="connsiteY3-8" fmla="*/ 36000 h 127440"/>
              <a:gd name="connsiteX4-9" fmla="*/ 91440 w 1440000"/>
              <a:gd name="connsiteY4-10" fmla="*/ 127440 h 127440"/>
              <a:gd name="connsiteX0-11" fmla="*/ 0 w 1440000"/>
              <a:gd name="connsiteY0-12" fmla="*/ 36000 h 36000"/>
              <a:gd name="connsiteX1-13" fmla="*/ 9000 w 1440000"/>
              <a:gd name="connsiteY1-14" fmla="*/ 0 h 36000"/>
              <a:gd name="connsiteX2-15" fmla="*/ 1431000 w 1440000"/>
              <a:gd name="connsiteY2-16" fmla="*/ 0 h 36000"/>
              <a:gd name="connsiteX3-17" fmla="*/ 1440000 w 1440000"/>
              <a:gd name="connsiteY3-18" fmla="*/ 36000 h 36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440000" h="36000">
                <a:moveTo>
                  <a:pt x="0" y="36000"/>
                </a:moveTo>
                <a:lnTo>
                  <a:pt x="9000" y="0"/>
                </a:lnTo>
                <a:lnTo>
                  <a:pt x="1431000" y="0"/>
                </a:lnTo>
                <a:lnTo>
                  <a:pt x="1440000" y="36000"/>
                </a:ln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梯形 11"/>
          <p:cNvSpPr/>
          <p:nvPr/>
        </p:nvSpPr>
        <p:spPr>
          <a:xfrm rot="16200000" flipH="1" flipV="1">
            <a:off x="4559633" y="2273010"/>
            <a:ext cx="720000" cy="18000"/>
          </a:xfrm>
          <a:custGeom>
            <a:avLst/>
            <a:gdLst>
              <a:gd name="connsiteX0" fmla="*/ 0 w 1440000"/>
              <a:gd name="connsiteY0" fmla="*/ 36000 h 36000"/>
              <a:gd name="connsiteX1" fmla="*/ 9000 w 1440000"/>
              <a:gd name="connsiteY1" fmla="*/ 0 h 36000"/>
              <a:gd name="connsiteX2" fmla="*/ 1431000 w 1440000"/>
              <a:gd name="connsiteY2" fmla="*/ 0 h 36000"/>
              <a:gd name="connsiteX3" fmla="*/ 1440000 w 1440000"/>
              <a:gd name="connsiteY3" fmla="*/ 36000 h 36000"/>
              <a:gd name="connsiteX4" fmla="*/ 0 w 1440000"/>
              <a:gd name="connsiteY4" fmla="*/ 36000 h 36000"/>
              <a:gd name="connsiteX0-1" fmla="*/ 0 w 1440000"/>
              <a:gd name="connsiteY0-2" fmla="*/ 36000 h 127440"/>
              <a:gd name="connsiteX1-3" fmla="*/ 9000 w 1440000"/>
              <a:gd name="connsiteY1-4" fmla="*/ 0 h 127440"/>
              <a:gd name="connsiteX2-5" fmla="*/ 1431000 w 1440000"/>
              <a:gd name="connsiteY2-6" fmla="*/ 0 h 127440"/>
              <a:gd name="connsiteX3-7" fmla="*/ 1440000 w 1440000"/>
              <a:gd name="connsiteY3-8" fmla="*/ 36000 h 127440"/>
              <a:gd name="connsiteX4-9" fmla="*/ 91440 w 1440000"/>
              <a:gd name="connsiteY4-10" fmla="*/ 127440 h 127440"/>
              <a:gd name="connsiteX0-11" fmla="*/ 0 w 1440000"/>
              <a:gd name="connsiteY0-12" fmla="*/ 36000 h 36000"/>
              <a:gd name="connsiteX1-13" fmla="*/ 9000 w 1440000"/>
              <a:gd name="connsiteY1-14" fmla="*/ 0 h 36000"/>
              <a:gd name="connsiteX2-15" fmla="*/ 1431000 w 1440000"/>
              <a:gd name="connsiteY2-16" fmla="*/ 0 h 36000"/>
              <a:gd name="connsiteX3-17" fmla="*/ 1440000 w 1440000"/>
              <a:gd name="connsiteY3-18" fmla="*/ 36000 h 36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440000" h="36000">
                <a:moveTo>
                  <a:pt x="0" y="36000"/>
                </a:moveTo>
                <a:lnTo>
                  <a:pt x="9000" y="0"/>
                </a:lnTo>
                <a:lnTo>
                  <a:pt x="1431000" y="0"/>
                </a:lnTo>
                <a:lnTo>
                  <a:pt x="1440000" y="36000"/>
                </a:lnTo>
              </a:path>
            </a:pathLst>
          </a:custGeom>
          <a:noFill/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" name="图表 9"/>
          <p:cNvGraphicFramePr/>
          <p:nvPr/>
        </p:nvGraphicFramePr>
        <p:xfrm>
          <a:off x="1154741" y="2642010"/>
          <a:ext cx="3411734" cy="3164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032919" y="3901184"/>
            <a:ext cx="1655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en-US" altLang="zh-CN" sz="2400" dirty="0">
                <a:solidFill>
                  <a:schemeClr val="bg1">
                    <a:alpha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72700" y="2050803"/>
            <a:ext cx="2575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alpha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1600" dirty="0">
              <a:solidFill>
                <a:schemeClr val="bg1">
                  <a:alpha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40961" y="2214441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40961" y="4427814"/>
            <a:ext cx="5027941" cy="12917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</a:t>
            </a:r>
            <a:endParaRPr lang="en-US" altLang="zh-CN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40961" y="1256988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直角三角形 40"/>
          <p:cNvSpPr/>
          <p:nvPr/>
        </p:nvSpPr>
        <p:spPr>
          <a:xfrm flipV="1">
            <a:off x="0" y="0"/>
            <a:ext cx="12192000" cy="2140555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6092132" y="1695450"/>
            <a:ext cx="0" cy="516255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5996882" y="1504950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996882" y="2434590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682331" y="360859"/>
            <a:ext cx="28273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09881" y="1590675"/>
            <a:ext cx="919480" cy="12192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707671" y="1736725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JUNE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707671" y="2060575"/>
            <a:ext cx="7239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4748946" y="2079625"/>
            <a:ext cx="64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28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363053" y="1590675"/>
            <a:ext cx="3251974" cy="203200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1288821" y="3977640"/>
            <a:ext cx="4486376" cy="1675875"/>
            <a:chOff x="1159442" y="3977640"/>
            <a:chExt cx="4486376" cy="1675875"/>
          </a:xfrm>
        </p:grpSpPr>
        <p:sp>
          <p:nvSpPr>
            <p:cNvPr id="22" name="文本框 21"/>
            <p:cNvSpPr txBox="1"/>
            <p:nvPr/>
          </p:nvSpPr>
          <p:spPr>
            <a:xfrm>
              <a:off x="1239082" y="3977640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59442" y="4361815"/>
              <a:ext cx="4486376" cy="1291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</a:t>
              </a:r>
              <a:endPara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514165" y="2468892"/>
            <a:ext cx="919480" cy="12192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611955" y="2614942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JUNE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611955" y="2938792"/>
            <a:ext cx="7239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653230" y="2957842"/>
            <a:ext cx="64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30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428499" y="2482489"/>
            <a:ext cx="3249328" cy="2032000"/>
          </a:xfrm>
          <a:custGeom>
            <a:avLst/>
            <a:gdLst>
              <a:gd name="connsiteX0" fmla="*/ 0 w 3249328"/>
              <a:gd name="connsiteY0" fmla="*/ 0 h 2032000"/>
              <a:gd name="connsiteX1" fmla="*/ 3249328 w 3249328"/>
              <a:gd name="connsiteY1" fmla="*/ 0 h 2032000"/>
              <a:gd name="connsiteX2" fmla="*/ 3249328 w 3249328"/>
              <a:gd name="connsiteY2" fmla="*/ 2032000 h 2032000"/>
              <a:gd name="connsiteX3" fmla="*/ 0 w 3249328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9328" h="2032000">
                <a:moveTo>
                  <a:pt x="0" y="0"/>
                </a:moveTo>
                <a:lnTo>
                  <a:pt x="3249328" y="0"/>
                </a:lnTo>
                <a:lnTo>
                  <a:pt x="3249328" y="2032000"/>
                </a:lnTo>
                <a:lnTo>
                  <a:pt x="0" y="2032000"/>
                </a:lnTo>
                <a:close/>
              </a:path>
            </a:pathLst>
          </a:custGeom>
        </p:spPr>
      </p:pic>
      <p:grpSp>
        <p:nvGrpSpPr>
          <p:cNvPr id="36" name="组合 35"/>
          <p:cNvGrpSpPr/>
          <p:nvPr/>
        </p:nvGrpSpPr>
        <p:grpSpPr>
          <a:xfrm>
            <a:off x="7351621" y="4869454"/>
            <a:ext cx="4486376" cy="1675875"/>
            <a:chOff x="1159442" y="3977640"/>
            <a:chExt cx="4486376" cy="1675875"/>
          </a:xfrm>
        </p:grpSpPr>
        <p:sp>
          <p:nvSpPr>
            <p:cNvPr id="37" name="文本框 36"/>
            <p:cNvSpPr txBox="1"/>
            <p:nvPr/>
          </p:nvSpPr>
          <p:spPr>
            <a:xfrm>
              <a:off x="1239082" y="3977640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159442" y="4361815"/>
              <a:ext cx="4486376" cy="1291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</a:t>
              </a:r>
              <a:endPara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5" name="直接连接符 24"/>
          <p:cNvCxnSpPr/>
          <p:nvPr/>
        </p:nvCxnSpPr>
        <p:spPr>
          <a:xfrm>
            <a:off x="6092132" y="0"/>
            <a:ext cx="0" cy="685800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5996882" y="797028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996882" y="1726668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7" name="图表 46"/>
          <p:cNvGraphicFramePr/>
          <p:nvPr/>
        </p:nvGraphicFramePr>
        <p:xfrm>
          <a:off x="7428499" y="3902235"/>
          <a:ext cx="4488769" cy="2112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3" name="矩形 72"/>
          <p:cNvSpPr/>
          <p:nvPr/>
        </p:nvSpPr>
        <p:spPr>
          <a:xfrm>
            <a:off x="4609881" y="1800006"/>
            <a:ext cx="919480" cy="12192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文本框 73"/>
          <p:cNvSpPr txBox="1"/>
          <p:nvPr/>
        </p:nvSpPr>
        <p:spPr>
          <a:xfrm>
            <a:off x="4707671" y="1946056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JULY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4707671" y="2269906"/>
            <a:ext cx="7239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/>
          <p:cNvSpPr txBox="1"/>
          <p:nvPr/>
        </p:nvSpPr>
        <p:spPr>
          <a:xfrm>
            <a:off x="4748946" y="2288956"/>
            <a:ext cx="64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26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363053" y="1800006"/>
            <a:ext cx="3251974" cy="2032000"/>
          </a:xfrm>
          <a:prstGeom prst="rect">
            <a:avLst/>
          </a:prstGeom>
        </p:spPr>
      </p:pic>
      <p:grpSp>
        <p:nvGrpSpPr>
          <p:cNvPr id="78" name="组合 77"/>
          <p:cNvGrpSpPr/>
          <p:nvPr/>
        </p:nvGrpSpPr>
        <p:grpSpPr>
          <a:xfrm>
            <a:off x="1288821" y="4186971"/>
            <a:ext cx="4486376" cy="1675875"/>
            <a:chOff x="1159442" y="3977640"/>
            <a:chExt cx="4486376" cy="1675875"/>
          </a:xfrm>
        </p:grpSpPr>
        <p:sp>
          <p:nvSpPr>
            <p:cNvPr id="79" name="文本框 78"/>
            <p:cNvSpPr txBox="1"/>
            <p:nvPr/>
          </p:nvSpPr>
          <p:spPr>
            <a:xfrm>
              <a:off x="1239082" y="3977640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159442" y="4361815"/>
              <a:ext cx="4486376" cy="1291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</a:t>
              </a:r>
              <a:endPara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81" name="矩形 80"/>
          <p:cNvSpPr/>
          <p:nvPr/>
        </p:nvSpPr>
        <p:spPr>
          <a:xfrm>
            <a:off x="6514165" y="783431"/>
            <a:ext cx="919480" cy="12192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6611955" y="929481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JULY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6611955" y="1253331"/>
            <a:ext cx="7239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/>
          <p:cNvSpPr txBox="1"/>
          <p:nvPr/>
        </p:nvSpPr>
        <p:spPr>
          <a:xfrm>
            <a:off x="6653230" y="1272381"/>
            <a:ext cx="64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14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7428499" y="797028"/>
            <a:ext cx="3249328" cy="2032000"/>
          </a:xfrm>
          <a:custGeom>
            <a:avLst/>
            <a:gdLst>
              <a:gd name="connsiteX0" fmla="*/ 0 w 3249328"/>
              <a:gd name="connsiteY0" fmla="*/ 0 h 2032000"/>
              <a:gd name="connsiteX1" fmla="*/ 3249328 w 3249328"/>
              <a:gd name="connsiteY1" fmla="*/ 0 h 2032000"/>
              <a:gd name="connsiteX2" fmla="*/ 3249328 w 3249328"/>
              <a:gd name="connsiteY2" fmla="*/ 2032000 h 2032000"/>
              <a:gd name="connsiteX3" fmla="*/ 0 w 3249328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9328" h="2032000">
                <a:moveTo>
                  <a:pt x="0" y="0"/>
                </a:moveTo>
                <a:lnTo>
                  <a:pt x="3249328" y="0"/>
                </a:lnTo>
                <a:lnTo>
                  <a:pt x="3249328" y="2032000"/>
                </a:lnTo>
                <a:lnTo>
                  <a:pt x="0" y="2032000"/>
                </a:lnTo>
                <a:close/>
              </a:path>
            </a:pathLst>
          </a:custGeom>
        </p:spPr>
      </p:pic>
      <p:sp>
        <p:nvSpPr>
          <p:cNvPr id="87" name="文本框 86"/>
          <p:cNvSpPr txBox="1"/>
          <p:nvPr/>
        </p:nvSpPr>
        <p:spPr>
          <a:xfrm>
            <a:off x="7431261" y="3183993"/>
            <a:ext cx="1356232" cy="369332"/>
          </a:xfrm>
          <a:prstGeom prst="rect">
            <a:avLst/>
          </a:prstGeom>
          <a:solidFill>
            <a:srgbClr val="F9311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solidFill>
                  <a:srgbClr val="F93110"/>
                </a:solidFill>
                <a:latin typeface="思源宋体" panose="02020400000000000000" pitchFamily="18" charset="-122"/>
                <a:ea typeface="微软简" pitchFamily="2" charset="-122"/>
              </a:defRPr>
            </a:lvl1pPr>
          </a:lstStyle>
          <a:p>
            <a:r>
              <a:rPr lang="en-US" altLang="zh-CN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sz="1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直角三角形 63"/>
          <p:cNvSpPr/>
          <p:nvPr/>
        </p:nvSpPr>
        <p:spPr>
          <a:xfrm flipH="1">
            <a:off x="0" y="4717444"/>
            <a:ext cx="12192000" cy="2140555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>
            <a:stCxn id="2" idx="0"/>
            <a:endCxn id="6" idx="4"/>
          </p:cNvCxnSpPr>
          <p:nvPr/>
        </p:nvCxnSpPr>
        <p:spPr>
          <a:xfrm flipH="1">
            <a:off x="6092132" y="0"/>
            <a:ext cx="3868" cy="217540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996882" y="1055260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996882" y="1984900"/>
            <a:ext cx="190500" cy="19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288821" y="4869247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2145</a:t>
            </a:r>
            <a:endParaRPr lang="zh-CN" altLang="en-US" sz="2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57009" y="4869247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3148</a:t>
            </a:r>
            <a:endParaRPr lang="zh-CN" altLang="en-US" sz="2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25196" y="4869247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5411</a:t>
            </a:r>
            <a:endParaRPr lang="zh-CN" altLang="en-US" sz="2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09881" y="1055260"/>
            <a:ext cx="919480" cy="12192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4707671" y="1201310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JULY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707671" y="1525160"/>
            <a:ext cx="7239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4748946" y="1544210"/>
            <a:ext cx="64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28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363053" y="1055260"/>
            <a:ext cx="3251974" cy="2032000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1288821" y="3442225"/>
            <a:ext cx="4486376" cy="1260377"/>
            <a:chOff x="1159442" y="3977640"/>
            <a:chExt cx="4486376" cy="1260377"/>
          </a:xfrm>
        </p:grpSpPr>
        <p:sp>
          <p:nvSpPr>
            <p:cNvPr id="42" name="文本框 41"/>
            <p:cNvSpPr txBox="1"/>
            <p:nvPr/>
          </p:nvSpPr>
          <p:spPr>
            <a:xfrm>
              <a:off x="1239082" y="3977640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59442" y="4361815"/>
              <a:ext cx="4486376" cy="876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</a:t>
              </a:r>
              <a:endPara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6514165" y="2071259"/>
            <a:ext cx="919480" cy="1219200"/>
          </a:xfrm>
          <a:prstGeom prst="rect">
            <a:avLst/>
          </a:prstGeom>
          <a:solidFill>
            <a:srgbClr val="3D4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6611955" y="2203713"/>
            <a:ext cx="72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JULY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611955" y="2527563"/>
            <a:ext cx="723900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6653230" y="2546613"/>
            <a:ext cx="641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</a:rPr>
              <a:t>31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7428499" y="2071260"/>
            <a:ext cx="3249328" cy="2032000"/>
          </a:xfrm>
          <a:custGeom>
            <a:avLst/>
            <a:gdLst>
              <a:gd name="connsiteX0" fmla="*/ 0 w 3249328"/>
              <a:gd name="connsiteY0" fmla="*/ 0 h 2032000"/>
              <a:gd name="connsiteX1" fmla="*/ 3249328 w 3249328"/>
              <a:gd name="connsiteY1" fmla="*/ 0 h 2032000"/>
              <a:gd name="connsiteX2" fmla="*/ 3249328 w 3249328"/>
              <a:gd name="connsiteY2" fmla="*/ 2032000 h 2032000"/>
              <a:gd name="connsiteX3" fmla="*/ 0 w 3249328"/>
              <a:gd name="connsiteY3" fmla="*/ 2032000 h 20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9328" h="2032000">
                <a:moveTo>
                  <a:pt x="0" y="0"/>
                </a:moveTo>
                <a:lnTo>
                  <a:pt x="3249328" y="0"/>
                </a:lnTo>
                <a:lnTo>
                  <a:pt x="3249328" y="2032000"/>
                </a:lnTo>
                <a:lnTo>
                  <a:pt x="0" y="2032000"/>
                </a:lnTo>
                <a:close/>
              </a:path>
            </a:pathLst>
          </a:custGeom>
        </p:spPr>
      </p:pic>
      <p:grpSp>
        <p:nvGrpSpPr>
          <p:cNvPr id="49" name="组合 48"/>
          <p:cNvGrpSpPr/>
          <p:nvPr/>
        </p:nvGrpSpPr>
        <p:grpSpPr>
          <a:xfrm>
            <a:off x="7351621" y="4458225"/>
            <a:ext cx="4486376" cy="1675875"/>
            <a:chOff x="1159442" y="3977640"/>
            <a:chExt cx="4486376" cy="1675875"/>
          </a:xfrm>
        </p:grpSpPr>
        <p:sp>
          <p:nvSpPr>
            <p:cNvPr id="50" name="文本框 49"/>
            <p:cNvSpPr txBox="1"/>
            <p:nvPr/>
          </p:nvSpPr>
          <p:spPr>
            <a:xfrm>
              <a:off x="1239082" y="3977640"/>
              <a:ext cx="1356232" cy="369332"/>
            </a:xfrm>
            <a:prstGeom prst="rect">
              <a:avLst/>
            </a:prstGeom>
            <a:solidFill>
              <a:srgbClr val="F9311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4400">
                  <a:solidFill>
                    <a:srgbClr val="F93110"/>
                  </a:solidFill>
                  <a:latin typeface="思源宋体" panose="02020400000000000000" pitchFamily="18" charset="-122"/>
                  <a:ea typeface="微软简" pitchFamily="2" charset="-122"/>
                </a:defRPr>
              </a:lvl1pPr>
            </a:lstStyle>
            <a:p>
              <a:r>
                <a:rPr lang="en-US" altLang="zh-CN" sz="18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Title Here</a:t>
              </a:r>
              <a:endParaRPr lang="zh-CN" altLang="en-US" sz="1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159442" y="4361815"/>
              <a:ext cx="4486376" cy="1291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</a:t>
              </a:r>
              <a:endPara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288821" y="5388137"/>
            <a:ext cx="1183209" cy="46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857009" y="5388137"/>
            <a:ext cx="1183209" cy="46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425196" y="5388137"/>
            <a:ext cx="1183209" cy="460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 Here</a:t>
            </a:r>
            <a:endParaRPr lang="zh-CN" altLang="en-US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1363053" y="4785925"/>
            <a:ext cx="4166308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82C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/>
          <p:cNvSpPr/>
          <p:nvPr/>
        </p:nvSpPr>
        <p:spPr>
          <a:xfrm>
            <a:off x="0" y="4286250"/>
            <a:ext cx="12192000" cy="2571750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4424516" y="0"/>
            <a:ext cx="7767484" cy="1638454"/>
          </a:xfrm>
          <a:prstGeom prst="rtTriangle">
            <a:avLst/>
          </a:prstGeom>
          <a:solidFill>
            <a:srgbClr val="F93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 flipV="1">
            <a:off x="6461479" y="666750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-1" fmla="*/ 0 w 9843909"/>
              <a:gd name="connsiteY0-2" fmla="*/ 2076450 h 2076450"/>
              <a:gd name="connsiteX1-3" fmla="*/ 0 w 9843909"/>
              <a:gd name="connsiteY1-4" fmla="*/ 0 h 2076450"/>
              <a:gd name="connsiteX2-5" fmla="*/ 970138 w 9843909"/>
              <a:gd name="connsiteY2-6" fmla="*/ 171450 h 2076450"/>
              <a:gd name="connsiteX3-7" fmla="*/ 9843909 w 9843909"/>
              <a:gd name="connsiteY3-8" fmla="*/ 2076450 h 2076450"/>
              <a:gd name="connsiteX4" fmla="*/ 0 w 9843909"/>
              <a:gd name="connsiteY4" fmla="*/ 2076450 h 2076450"/>
              <a:gd name="connsiteX0-9" fmla="*/ 0 w 9843909"/>
              <a:gd name="connsiteY0-10" fmla="*/ 1905000 h 1905000"/>
              <a:gd name="connsiteX1-11" fmla="*/ 970138 w 9843909"/>
              <a:gd name="connsiteY1-12" fmla="*/ 0 h 1905000"/>
              <a:gd name="connsiteX2-13" fmla="*/ 9843909 w 9843909"/>
              <a:gd name="connsiteY2-14" fmla="*/ 1905000 h 1905000"/>
              <a:gd name="connsiteX3-15" fmla="*/ 0 w 9843909"/>
              <a:gd name="connsiteY3-16" fmla="*/ 1905000 h 1905000"/>
              <a:gd name="connsiteX0-17" fmla="*/ 8873771 w 8873771"/>
              <a:gd name="connsiteY0-18" fmla="*/ 1905000 h 1905000"/>
              <a:gd name="connsiteX1-19" fmla="*/ 0 w 8873771"/>
              <a:gd name="connsiteY1-20" fmla="*/ 0 h 1905000"/>
              <a:gd name="connsiteX2-21" fmla="*/ 8873771 w 8873771"/>
              <a:gd name="connsiteY2-22" fmla="*/ 1905000 h 1905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100000">
                  <a:srgbClr val="F93110">
                    <a:alpha val="0"/>
                  </a:srgbClr>
                </a:gs>
                <a:gs pos="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592756" y="1273254"/>
            <a:ext cx="2312494" cy="221599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/>
          <a:p>
            <a:pPr algn="dist"/>
            <a:r>
              <a:rPr lang="en-US" altLang="zh-CN" sz="13800" b="1" dirty="0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13800" b="1" dirty="0">
              <a:solidFill>
                <a:srgbClr val="F9311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任意多边形: 形状 17"/>
          <p:cNvSpPr/>
          <p:nvPr/>
        </p:nvSpPr>
        <p:spPr>
          <a:xfrm flipH="1" flipV="1">
            <a:off x="4424516" y="5105477"/>
            <a:ext cx="7767484" cy="1638454"/>
          </a:xfrm>
          <a:custGeom>
            <a:avLst/>
            <a:gdLst>
              <a:gd name="connsiteX0" fmla="*/ 7767484 w 7767484"/>
              <a:gd name="connsiteY0" fmla="*/ 1638454 h 1638454"/>
              <a:gd name="connsiteX1" fmla="*/ 6452824 w 7767484"/>
              <a:gd name="connsiteY1" fmla="*/ 1638454 h 1638454"/>
              <a:gd name="connsiteX2" fmla="*/ 0 w 7767484"/>
              <a:gd name="connsiteY2" fmla="*/ 277312 h 1638454"/>
              <a:gd name="connsiteX3" fmla="*/ 0 w 7767484"/>
              <a:gd name="connsiteY3" fmla="*/ 0 h 163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7484" h="1638454">
                <a:moveTo>
                  <a:pt x="7767484" y="1638454"/>
                </a:moveTo>
                <a:lnTo>
                  <a:pt x="6452824" y="1638454"/>
                </a:lnTo>
                <a:lnTo>
                  <a:pt x="0" y="27731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直角三角形 5"/>
          <p:cNvSpPr/>
          <p:nvPr/>
        </p:nvSpPr>
        <p:spPr>
          <a:xfrm flipH="1" flipV="1">
            <a:off x="0" y="3667125"/>
            <a:ext cx="8873771" cy="1905000"/>
          </a:xfrm>
          <a:custGeom>
            <a:avLst/>
            <a:gdLst>
              <a:gd name="connsiteX0" fmla="*/ 0 w 9843909"/>
              <a:gd name="connsiteY0" fmla="*/ 2076450 h 2076450"/>
              <a:gd name="connsiteX1" fmla="*/ 0 w 9843909"/>
              <a:gd name="connsiteY1" fmla="*/ 0 h 2076450"/>
              <a:gd name="connsiteX2" fmla="*/ 9843909 w 9843909"/>
              <a:gd name="connsiteY2" fmla="*/ 2076450 h 2076450"/>
              <a:gd name="connsiteX3" fmla="*/ 0 w 9843909"/>
              <a:gd name="connsiteY3" fmla="*/ 2076450 h 2076450"/>
              <a:gd name="connsiteX0-1" fmla="*/ 0 w 9843909"/>
              <a:gd name="connsiteY0-2" fmla="*/ 2076450 h 2076450"/>
              <a:gd name="connsiteX1-3" fmla="*/ 0 w 9843909"/>
              <a:gd name="connsiteY1-4" fmla="*/ 0 h 2076450"/>
              <a:gd name="connsiteX2-5" fmla="*/ 970138 w 9843909"/>
              <a:gd name="connsiteY2-6" fmla="*/ 171450 h 2076450"/>
              <a:gd name="connsiteX3-7" fmla="*/ 9843909 w 9843909"/>
              <a:gd name="connsiteY3-8" fmla="*/ 2076450 h 2076450"/>
              <a:gd name="connsiteX4" fmla="*/ 0 w 9843909"/>
              <a:gd name="connsiteY4" fmla="*/ 2076450 h 2076450"/>
              <a:gd name="connsiteX0-9" fmla="*/ 0 w 9843909"/>
              <a:gd name="connsiteY0-10" fmla="*/ 1905000 h 1905000"/>
              <a:gd name="connsiteX1-11" fmla="*/ 970138 w 9843909"/>
              <a:gd name="connsiteY1-12" fmla="*/ 0 h 1905000"/>
              <a:gd name="connsiteX2-13" fmla="*/ 9843909 w 9843909"/>
              <a:gd name="connsiteY2-14" fmla="*/ 1905000 h 1905000"/>
              <a:gd name="connsiteX3-15" fmla="*/ 0 w 9843909"/>
              <a:gd name="connsiteY3-16" fmla="*/ 1905000 h 1905000"/>
              <a:gd name="connsiteX0-17" fmla="*/ 8873771 w 8873771"/>
              <a:gd name="connsiteY0-18" fmla="*/ 1905000 h 1905000"/>
              <a:gd name="connsiteX1-19" fmla="*/ 0 w 8873771"/>
              <a:gd name="connsiteY1-20" fmla="*/ 0 h 1905000"/>
              <a:gd name="connsiteX2-21" fmla="*/ 8873771 w 8873771"/>
              <a:gd name="connsiteY2-22" fmla="*/ 1905000 h 1905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8873771" h="1905000">
                <a:moveTo>
                  <a:pt x="8873771" y="1905000"/>
                </a:moveTo>
                <a:lnTo>
                  <a:pt x="0" y="0"/>
                </a:lnTo>
                <a:lnTo>
                  <a:pt x="8873771" y="1905000"/>
                </a:lnTo>
                <a:close/>
              </a:path>
            </a:pathLst>
          </a:custGeom>
          <a:noFill/>
          <a:ln>
            <a:gradFill>
              <a:gsLst>
                <a:gs pos="0">
                  <a:srgbClr val="F93110">
                    <a:alpha val="0"/>
                  </a:srgbClr>
                </a:gs>
                <a:gs pos="100000">
                  <a:srgbClr val="F9311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21"/>
          <p:cNvSpPr/>
          <p:nvPr/>
        </p:nvSpPr>
        <p:spPr>
          <a:xfrm>
            <a:off x="-2689965" y="-1076305"/>
            <a:ext cx="12192000" cy="2571750"/>
          </a:xfrm>
          <a:custGeom>
            <a:avLst/>
            <a:gdLst>
              <a:gd name="connsiteX0" fmla="*/ 0 w 12192000"/>
              <a:gd name="connsiteY0" fmla="*/ 0 h 2571750"/>
              <a:gd name="connsiteX1" fmla="*/ 12192000 w 12192000"/>
              <a:gd name="connsiteY1" fmla="*/ 2571750 h 2571750"/>
              <a:gd name="connsiteX2" fmla="*/ 10648042 w 12192000"/>
              <a:gd name="connsiteY2" fmla="*/ 2571750 h 2571750"/>
              <a:gd name="connsiteX3" fmla="*/ 0 w 12192000"/>
              <a:gd name="connsiteY3" fmla="*/ 325679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71750">
                <a:moveTo>
                  <a:pt x="0" y="0"/>
                </a:moveTo>
                <a:lnTo>
                  <a:pt x="12192000" y="2571750"/>
                </a:lnTo>
                <a:lnTo>
                  <a:pt x="10648042" y="2571750"/>
                </a:lnTo>
                <a:lnTo>
                  <a:pt x="0" y="325679"/>
                </a:lnTo>
                <a:close/>
              </a:path>
            </a:pathLst>
          </a:custGeom>
          <a:gradFill>
            <a:gsLst>
              <a:gs pos="0">
                <a:srgbClr val="F93110">
                  <a:alpha val="20000"/>
                </a:srgbClr>
              </a:gs>
              <a:gs pos="100000">
                <a:srgbClr val="3D495F">
                  <a:alpha val="80000"/>
                </a:srgbClr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738864" y="3557992"/>
            <a:ext cx="671433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44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2800" dirty="0"/>
              <a:t>Please write your text here</a:t>
            </a:r>
            <a:endParaRPr lang="zh-CN" altLang="en-US" sz="2800" dirty="0"/>
          </a:p>
        </p:txBody>
      </p:sp>
      <p:sp>
        <p:nvSpPr>
          <p:cNvPr id="24" name="文本框 23"/>
          <p:cNvSpPr txBox="1"/>
          <p:nvPr/>
        </p:nvSpPr>
        <p:spPr>
          <a:xfrm>
            <a:off x="4048030" y="2355019"/>
            <a:ext cx="30480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20099993" lon="19799989" rev="0"/>
              </a:camera>
              <a:lightRig rig="threePt" dir="t"/>
            </a:scene3d>
          </a:bodyPr>
          <a:lstStyle>
            <a:defPPr>
              <a:defRPr lang="zh-CN"/>
            </a:defPPr>
            <a:lvl1pPr algn="dist">
              <a:defRPr sz="13800" b="1">
                <a:solidFill>
                  <a:srgbClr val="F9311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en-US" altLang="zh-CN" sz="4400" dirty="0">
                <a:solidFill>
                  <a:schemeClr val="bg1"/>
                </a:solidFill>
              </a:rPr>
              <a:t>PART</a:t>
            </a:r>
            <a:r>
              <a:rPr lang="en-US" altLang="zh-CN" sz="4400" dirty="0"/>
              <a:t> TWO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5201</Words>
  <Application>WPS 演示</Application>
  <PresentationFormat>宽屏</PresentationFormat>
  <Paragraphs>238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思源宋体</vt:lpstr>
      <vt:lpstr>微软雅黑 Light</vt:lpstr>
      <vt:lpstr>微软简</vt:lpstr>
      <vt:lpstr>微软雅黑</vt:lpstr>
      <vt:lpstr>等线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小白学个P</dc:creator>
  <cp:keywords>51PPT模板网</cp:keywords>
  <cp:lastModifiedBy>Administrator</cp:lastModifiedBy>
  <cp:revision>78</cp:revision>
  <dcterms:created xsi:type="dcterms:W3CDTF">2018-07-22T08:48:00Z</dcterms:created>
  <dcterms:modified xsi:type="dcterms:W3CDTF">2019-12-11T02:39:23Z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