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75" r:id="rId3"/>
    <p:sldId id="278" r:id="rId4"/>
    <p:sldId id="289" r:id="rId5"/>
    <p:sldId id="279" r:id="rId6"/>
    <p:sldId id="290" r:id="rId7"/>
    <p:sldId id="292" r:id="rId8"/>
    <p:sldId id="281" r:id="rId9"/>
    <p:sldId id="293" r:id="rId10"/>
    <p:sldId id="282" r:id="rId11"/>
    <p:sldId id="294" r:id="rId12"/>
    <p:sldId id="283" r:id="rId13"/>
    <p:sldId id="295" r:id="rId14"/>
    <p:sldId id="285" r:id="rId15"/>
    <p:sldId id="296" r:id="rId16"/>
    <p:sldId id="287" r:id="rId17"/>
    <p:sldId id="297" r:id="rId18"/>
    <p:sldId id="298" r:id="rId19"/>
  </p:sldIdLst>
  <p:sldSz cx="12192000" cy="6858000"/>
  <p:notesSz cx="6858000" cy="9144000"/>
  <p:embeddedFontLst>
    <p:embeddedFont>
      <p:font typeface="方正粗宋简体" panose="03000509000000000000" pitchFamily="65" charset="-122"/>
      <p:regular r:id="rId23"/>
    </p:embeddedFont>
    <p:embeddedFont>
      <p:font typeface="方正大黑简体" panose="03000509000000000000" pitchFamily="2" charset="-122"/>
      <p:regular r:id="rId24"/>
    </p:embeddedFont>
    <p:embeddedFont>
      <p:font typeface="方正大黑简体" panose="03000509000000000000"/>
      <p:regular r:id="rId25"/>
    </p:embeddedFont>
    <p:embeddedFont>
      <p:font typeface="Calibri" panose="020F0502020204030204"/>
      <p:regular r:id="rId26"/>
      <p:bold r:id="rId27"/>
      <p:italic r:id="rId28"/>
      <p:boldItalic r:id="rId2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D0CA"/>
    <a:srgbClr val="67E4E0"/>
    <a:srgbClr val="3C5867"/>
    <a:srgbClr val="107FC6"/>
    <a:srgbClr val="016AAC"/>
    <a:srgbClr val="95E81E"/>
    <a:srgbClr val="4AD53E"/>
    <a:srgbClr val="C00A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91" autoAdjust="0"/>
    <p:restoredTop sz="94151" autoAdjust="0"/>
  </p:normalViewPr>
  <p:slideViewPr>
    <p:cSldViewPr>
      <p:cViewPr varScale="1">
        <p:scale>
          <a:sx n="74" d="100"/>
          <a:sy n="74" d="100"/>
        </p:scale>
        <p:origin x="612" y="342"/>
      </p:cViewPr>
      <p:guideLst>
        <p:guide orient="horz" pos="2160"/>
        <p:guide pos="3840"/>
        <p:guide orient="horz" pos="17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font" Target="fonts/font7.fntdata"/><Relationship Id="rId28" Type="http://schemas.openxmlformats.org/officeDocument/2006/relationships/font" Target="fonts/font6.fntdata"/><Relationship Id="rId27" Type="http://schemas.openxmlformats.org/officeDocument/2006/relationships/font" Target="fonts/font5.fntdata"/><Relationship Id="rId26" Type="http://schemas.openxmlformats.org/officeDocument/2006/relationships/font" Target="fonts/font4.fntdata"/><Relationship Id="rId25" Type="http://schemas.openxmlformats.org/officeDocument/2006/relationships/font" Target="fonts/font3.fntdata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D0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 rot="12487718">
            <a:off x="1853134" y="1484012"/>
            <a:ext cx="3889978" cy="3889978"/>
            <a:chOff x="3854702" y="2094933"/>
            <a:chExt cx="1454325" cy="1454325"/>
          </a:xfrm>
        </p:grpSpPr>
        <p:sp>
          <p:nvSpPr>
            <p:cNvPr id="15" name="椭圆 14"/>
            <p:cNvSpPr/>
            <p:nvPr/>
          </p:nvSpPr>
          <p:spPr>
            <a:xfrm flipH="1">
              <a:off x="3912289" y="2150446"/>
              <a:ext cx="1334387" cy="1334387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空心弧 15"/>
            <p:cNvSpPr/>
            <p:nvPr/>
          </p:nvSpPr>
          <p:spPr>
            <a:xfrm rot="5400000" flipH="1">
              <a:off x="3854702" y="2094933"/>
              <a:ext cx="1454325" cy="1454325"/>
            </a:xfrm>
            <a:prstGeom prst="blockArc">
              <a:avLst>
                <a:gd name="adj1" fmla="val 12124051"/>
                <a:gd name="adj2" fmla="val 337532"/>
                <a:gd name="adj3" fmla="val 599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528641" y="2276872"/>
            <a:ext cx="6237605" cy="1862048"/>
          </a:xfrm>
          <a:prstGeom prst="rect">
            <a:avLst/>
          </a:prstGeom>
          <a:solidFill>
            <a:srgbClr val="01D0CA"/>
          </a:solidFill>
        </p:spPr>
        <p:txBody>
          <a:bodyPr wrap="none" rtlCol="0">
            <a:spAutoFit/>
          </a:bodyPr>
          <a:lstStyle/>
          <a:p>
            <a:r>
              <a:rPr lang="zh-CN" altLang="en-US" sz="11500" spc="300" dirty="0" smtClean="0">
                <a:solidFill>
                  <a:schemeClr val="bg1"/>
                </a:solidFill>
                <a:effectLst>
                  <a:outerShdw blurRad="38100" dist="2540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关键对话</a:t>
            </a:r>
            <a:endParaRPr lang="zh-CN" altLang="en-US" sz="11500" spc="300" dirty="0">
              <a:solidFill>
                <a:schemeClr val="bg1"/>
              </a:solidFill>
              <a:effectLst>
                <a:outerShdw blurRad="38100" dist="2540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28641" y="3966678"/>
            <a:ext cx="6340197" cy="553998"/>
          </a:xfrm>
          <a:prstGeom prst="rect">
            <a:avLst/>
          </a:prstGeom>
          <a:solidFill>
            <a:srgbClr val="01D0CA"/>
          </a:solidFill>
        </p:spPr>
        <p:txBody>
          <a:bodyPr wrap="none" rtlCol="0">
            <a:spAutoFit/>
          </a:bodyPr>
          <a:lstStyle/>
          <a:p>
            <a:r>
              <a:rPr lang="zh-CN" altLang="en-US" sz="3000" dirty="0" smtClean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如何高效能沟通营造无往不利的事业</a:t>
            </a:r>
            <a:endParaRPr lang="zh-CN" altLang="en-US" sz="3000" dirty="0">
              <a:solidFill>
                <a:schemeClr val="bg1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37512" y="6092859"/>
            <a:ext cx="2767965" cy="491490"/>
          </a:xfrm>
          <a:prstGeom prst="rect">
            <a:avLst/>
          </a:prstGeom>
          <a:solidFill>
            <a:srgbClr val="01D0CA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00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defRPr>
            </a:lvl1pPr>
          </a:lstStyle>
          <a:p>
            <a:r>
              <a:rPr lang="en-US" altLang="zh-CN" sz="2600" dirty="0"/>
              <a:t>PPT</a:t>
            </a:r>
            <a:r>
              <a:rPr lang="zh-CN" altLang="en-US" sz="2600" dirty="0"/>
              <a:t>：</a:t>
            </a:r>
            <a:r>
              <a:rPr lang="zh-CN" sz="2600" dirty="0"/>
              <a:t>精品下载网</a:t>
            </a:r>
            <a:endParaRPr lang="zh-CN" sz="2600" dirty="0"/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10560496" y="3094804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9943008" y="4489474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867974" y="-603448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250486" y="791222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0" y="-22725"/>
            <a:ext cx="12192000" cy="1726186"/>
            <a:chOff x="0" y="-22725"/>
            <a:chExt cx="12192000" cy="1726186"/>
          </a:xfrm>
        </p:grpSpPr>
        <p:sp>
          <p:nvSpPr>
            <p:cNvPr id="37" name="矩形 36"/>
            <p:cNvSpPr/>
            <p:nvPr/>
          </p:nvSpPr>
          <p:spPr>
            <a:xfrm>
              <a:off x="0" y="-22725"/>
              <a:ext cx="12192000" cy="1137948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等腰三角形 38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127448" y="135562"/>
            <a:ext cx="99309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如何在愤怒、恐惧或受伤的情况下展开对话</a:t>
            </a:r>
            <a:endParaRPr lang="zh-CN" altLang="en-US" sz="4000" dirty="0">
              <a:solidFill>
                <a:prstClr val="white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863081" y="1946962"/>
            <a:ext cx="2174626" cy="1618226"/>
            <a:chOff x="9506857" y="1735588"/>
            <a:chExt cx="2458678" cy="18296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6" name="右箭头 25"/>
            <p:cNvSpPr/>
            <p:nvPr/>
          </p:nvSpPr>
          <p:spPr>
            <a:xfrm>
              <a:off x="9506857" y="1735588"/>
              <a:ext cx="2458678" cy="1829600"/>
            </a:xfrm>
            <a:prstGeom prst="rightArrow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9561885" y="2353824"/>
              <a:ext cx="2064674" cy="6611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正常过程</a:t>
              </a:r>
              <a:endParaRPr lang="en-US" altLang="zh-CN" sz="3200" dirty="0" smtClean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 flipH="1">
            <a:off x="9799712" y="3818028"/>
            <a:ext cx="2261950" cy="1683207"/>
            <a:chOff x="9002298" y="4361862"/>
            <a:chExt cx="2458678" cy="18296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5" name="右箭头 54"/>
            <p:cNvSpPr/>
            <p:nvPr/>
          </p:nvSpPr>
          <p:spPr>
            <a:xfrm flipV="1">
              <a:off x="9002298" y="4361862"/>
              <a:ext cx="2458678" cy="1829600"/>
            </a:xfrm>
            <a:prstGeom prst="rightArrow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文本框 55"/>
            <p:cNvSpPr txBox="1"/>
            <p:nvPr/>
          </p:nvSpPr>
          <p:spPr>
            <a:xfrm flipH="1">
              <a:off x="9025411" y="4994030"/>
              <a:ext cx="1984965" cy="63563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反向推演</a:t>
              </a:r>
              <a:endParaRPr lang="en-US" altLang="zh-CN" sz="3200" dirty="0" smtClean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05238" y="2388778"/>
            <a:ext cx="2052777" cy="3063635"/>
            <a:chOff x="144016" y="2388778"/>
            <a:chExt cx="2052777" cy="3063635"/>
          </a:xfrm>
        </p:grpSpPr>
        <p:sp>
          <p:nvSpPr>
            <p:cNvPr id="19" name="文本框 18"/>
            <p:cNvSpPr txBox="1"/>
            <p:nvPr/>
          </p:nvSpPr>
          <p:spPr>
            <a:xfrm>
              <a:off x="144016" y="2388778"/>
              <a:ext cx="2052777" cy="461665"/>
            </a:xfrm>
            <a:prstGeom prst="rect">
              <a:avLst/>
            </a:prstGeom>
            <a:solidFill>
              <a:srgbClr val="01D0CA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发生了的事实</a:t>
              </a:r>
              <a:endParaRPr lang="zh-CN" altLang="en-US" sz="2400" dirty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308630" y="4328516"/>
              <a:ext cx="1723549" cy="1123897"/>
              <a:chOff x="329228" y="3900168"/>
              <a:chExt cx="1723549" cy="1123897"/>
            </a:xfrm>
            <a:solidFill>
              <a:srgbClr val="01D0CA"/>
            </a:solidFill>
          </p:grpSpPr>
          <p:sp>
            <p:nvSpPr>
              <p:cNvPr id="32" name="文本框 31"/>
              <p:cNvSpPr txBox="1"/>
              <p:nvPr/>
            </p:nvSpPr>
            <p:spPr>
              <a:xfrm>
                <a:off x="329228" y="3900168"/>
                <a:ext cx="1723549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方正大黑简体" panose="03000509000000000000" pitchFamily="2" charset="-122"/>
                    <a:ea typeface="方正大黑简体" panose="03000509000000000000" pitchFamily="2" charset="-122"/>
                  </a:rPr>
                  <a:t>是事实吗？</a:t>
                </a:r>
                <a:endParaRPr lang="en-US" altLang="zh-CN" sz="24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329228" y="4562400"/>
                <a:ext cx="1723549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方正大黑简体" panose="03000509000000000000" pitchFamily="2" charset="-122"/>
                    <a:ea typeface="方正大黑简体" panose="03000509000000000000" pitchFamily="2" charset="-122"/>
                  </a:rPr>
                  <a:t>是判断吗？</a:t>
                </a:r>
                <a:endParaRPr lang="en-US" altLang="zh-CN" sz="24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endParaRPr>
              </a:p>
            </p:txBody>
          </p:sp>
        </p:grpSp>
        <p:cxnSp>
          <p:nvCxnSpPr>
            <p:cNvPr id="11" name="直接箭头连接符 10"/>
            <p:cNvCxnSpPr/>
            <p:nvPr/>
          </p:nvCxnSpPr>
          <p:spPr>
            <a:xfrm flipV="1">
              <a:off x="1170404" y="3010989"/>
              <a:ext cx="0" cy="1053502"/>
            </a:xfrm>
            <a:prstGeom prst="straightConnector1">
              <a:avLst/>
            </a:prstGeom>
            <a:ln>
              <a:solidFill>
                <a:srgbClr val="01D0C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5135386" y="2388778"/>
            <a:ext cx="2339102" cy="3481036"/>
            <a:chOff x="5007244" y="2388778"/>
            <a:chExt cx="2339102" cy="3481036"/>
          </a:xfrm>
        </p:grpSpPr>
        <p:sp>
          <p:nvSpPr>
            <p:cNvPr id="21" name="文本框 20"/>
            <p:cNvSpPr txBox="1"/>
            <p:nvPr/>
          </p:nvSpPr>
          <p:spPr>
            <a:xfrm>
              <a:off x="5103416" y="2388778"/>
              <a:ext cx="2146759" cy="461665"/>
            </a:xfrm>
            <a:prstGeom prst="rect">
              <a:avLst/>
            </a:prstGeom>
            <a:solidFill>
              <a:srgbClr val="01D0CA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我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自己的感受</a:t>
              </a:r>
              <a:endParaRPr lang="en-US" altLang="zh-CN" sz="2400" dirty="0" smtClean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5007244" y="4328516"/>
              <a:ext cx="2339102" cy="1541298"/>
              <a:chOff x="4977600" y="4022583"/>
              <a:chExt cx="2339102" cy="1541298"/>
            </a:xfrm>
            <a:solidFill>
              <a:srgbClr val="01D0CA"/>
            </a:solidFill>
          </p:grpSpPr>
          <p:sp>
            <p:nvSpPr>
              <p:cNvPr id="38" name="文本框 37"/>
              <p:cNvSpPr txBox="1"/>
              <p:nvPr/>
            </p:nvSpPr>
            <p:spPr>
              <a:xfrm>
                <a:off x="4977600" y="4022583"/>
                <a:ext cx="2339102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方正大黑简体" panose="03000509000000000000" pitchFamily="2" charset="-122"/>
                    <a:ea typeface="方正大黑简体" panose="03000509000000000000" pitchFamily="2" charset="-122"/>
                  </a:rPr>
                  <a:t>这可不是我的错</a:t>
                </a:r>
                <a:endParaRPr lang="en-US" altLang="zh-CN" sz="24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4977600" y="4562400"/>
                <a:ext cx="2339102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方正大黑简体" panose="03000509000000000000" pitchFamily="2" charset="-122"/>
                    <a:ea typeface="方正大黑简体" panose="03000509000000000000" pitchFamily="2" charset="-122"/>
                  </a:rPr>
                  <a:t>这都是你造成的</a:t>
                </a:r>
                <a:endParaRPr lang="en-US" altLang="zh-CN" sz="24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4977600" y="5102216"/>
                <a:ext cx="2339102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方正大黑简体" panose="03000509000000000000" pitchFamily="2" charset="-122"/>
                    <a:ea typeface="方正大黑简体" panose="03000509000000000000" pitchFamily="2" charset="-122"/>
                  </a:rPr>
                  <a:t>这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方正大黑简体" panose="03000509000000000000" pitchFamily="2" charset="-122"/>
                    <a:ea typeface="方正大黑简体" panose="03000509000000000000" pitchFamily="2" charset="-122"/>
                  </a:rPr>
                  <a:t>事我也没办法</a:t>
                </a:r>
                <a:endParaRPr lang="en-US" altLang="zh-CN" sz="24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endParaRPr>
              </a:p>
            </p:txBody>
          </p:sp>
        </p:grpSp>
        <p:cxnSp>
          <p:nvCxnSpPr>
            <p:cNvPr id="64" name="直接箭头连接符 63"/>
            <p:cNvCxnSpPr/>
            <p:nvPr/>
          </p:nvCxnSpPr>
          <p:spPr>
            <a:xfrm flipV="1">
              <a:off x="6176795" y="3010989"/>
              <a:ext cx="0" cy="1053502"/>
            </a:xfrm>
            <a:prstGeom prst="straightConnector1">
              <a:avLst/>
            </a:prstGeom>
            <a:ln>
              <a:solidFill>
                <a:srgbClr val="01D0C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7583645" y="2388778"/>
            <a:ext cx="2048687" cy="2986222"/>
            <a:chOff x="7503697" y="2388778"/>
            <a:chExt cx="2048687" cy="2986222"/>
          </a:xfrm>
        </p:grpSpPr>
        <p:sp>
          <p:nvSpPr>
            <p:cNvPr id="22" name="文本框 21"/>
            <p:cNvSpPr txBox="1"/>
            <p:nvPr/>
          </p:nvSpPr>
          <p:spPr>
            <a:xfrm>
              <a:off x="7503697" y="2388778"/>
              <a:ext cx="2048687" cy="461665"/>
            </a:xfrm>
            <a:prstGeom prst="rect">
              <a:avLst/>
            </a:prstGeom>
            <a:solidFill>
              <a:srgbClr val="01D0CA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我采取的行为</a:t>
              </a:r>
              <a:endParaRPr lang="en-US" altLang="zh-CN" sz="2400" dirty="0" smtClean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7820154" y="4328516"/>
              <a:ext cx="1415772" cy="1046484"/>
              <a:chOff x="7850321" y="4184309"/>
              <a:chExt cx="1415772" cy="1046484"/>
            </a:xfrm>
            <a:solidFill>
              <a:srgbClr val="01D0CA"/>
            </a:solidFill>
          </p:grpSpPr>
          <p:sp>
            <p:nvSpPr>
              <p:cNvPr id="45" name="文本框 44"/>
              <p:cNvSpPr txBox="1"/>
              <p:nvPr/>
            </p:nvSpPr>
            <p:spPr>
              <a:xfrm>
                <a:off x="8158098" y="4184309"/>
                <a:ext cx="800219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方正大黑简体" panose="03000509000000000000" pitchFamily="2" charset="-122"/>
                    <a:ea typeface="方正大黑简体" panose="03000509000000000000" pitchFamily="2" charset="-122"/>
                  </a:rPr>
                  <a:t>沉默</a:t>
                </a:r>
                <a:endParaRPr lang="en-US" altLang="zh-CN" sz="24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7850321" y="4769128"/>
                <a:ext cx="1415772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方正大黑简体" panose="03000509000000000000" pitchFamily="2" charset="-122"/>
                    <a:ea typeface="方正大黑简体" panose="03000509000000000000" pitchFamily="2" charset="-122"/>
                  </a:rPr>
                  <a:t>语言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方正大黑简体" panose="03000509000000000000" pitchFamily="2" charset="-122"/>
                    <a:ea typeface="方正大黑简体" panose="03000509000000000000" pitchFamily="2" charset="-122"/>
                  </a:rPr>
                  <a:t>暴力</a:t>
                </a:r>
                <a:endParaRPr lang="en-US" altLang="zh-CN" sz="24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endParaRPr>
              </a:p>
            </p:txBody>
          </p:sp>
        </p:grpSp>
        <p:cxnSp>
          <p:nvCxnSpPr>
            <p:cNvPr id="65" name="直接箭头连接符 64"/>
            <p:cNvCxnSpPr/>
            <p:nvPr/>
          </p:nvCxnSpPr>
          <p:spPr>
            <a:xfrm flipV="1">
              <a:off x="8528040" y="3010989"/>
              <a:ext cx="0" cy="1053502"/>
            </a:xfrm>
            <a:prstGeom prst="straightConnector1">
              <a:avLst/>
            </a:prstGeom>
            <a:ln>
              <a:solidFill>
                <a:srgbClr val="01D0C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2367171" y="2388778"/>
            <a:ext cx="2659059" cy="3687833"/>
            <a:chOff x="2196793" y="2388778"/>
            <a:chExt cx="2659059" cy="3687833"/>
          </a:xfrm>
        </p:grpSpPr>
        <p:sp>
          <p:nvSpPr>
            <p:cNvPr id="20" name="文本框 19"/>
            <p:cNvSpPr txBox="1"/>
            <p:nvPr/>
          </p:nvSpPr>
          <p:spPr>
            <a:xfrm>
              <a:off x="2502250" y="2388778"/>
              <a:ext cx="2048144" cy="461665"/>
            </a:xfrm>
            <a:prstGeom prst="rect">
              <a:avLst/>
            </a:prstGeom>
            <a:solidFill>
              <a:srgbClr val="01D0CA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我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自己的想法</a:t>
              </a:r>
              <a:endParaRPr lang="en-US" altLang="zh-CN" sz="2400" dirty="0" smtClean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endParaRPr>
            </a:p>
          </p:txBody>
        </p:sp>
        <p:cxnSp>
          <p:nvCxnSpPr>
            <p:cNvPr id="63" name="直接箭头连接符 62"/>
            <p:cNvCxnSpPr/>
            <p:nvPr/>
          </p:nvCxnSpPr>
          <p:spPr>
            <a:xfrm flipV="1">
              <a:off x="3526322" y="3010989"/>
              <a:ext cx="0" cy="1053502"/>
            </a:xfrm>
            <a:prstGeom prst="straightConnector1">
              <a:avLst/>
            </a:prstGeom>
            <a:ln>
              <a:solidFill>
                <a:srgbClr val="01D0C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组合 11"/>
            <p:cNvGrpSpPr/>
            <p:nvPr/>
          </p:nvGrpSpPr>
          <p:grpSpPr>
            <a:xfrm>
              <a:off x="2196793" y="4328516"/>
              <a:ext cx="2659059" cy="1748095"/>
              <a:chOff x="2196793" y="4328516"/>
              <a:chExt cx="2659059" cy="1748095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2208974" y="4328516"/>
                <a:ext cx="2646878" cy="830997"/>
              </a:xfrm>
              <a:prstGeom prst="rect">
                <a:avLst/>
              </a:prstGeom>
              <a:solidFill>
                <a:srgbClr val="01D0CA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方正大黑简体" panose="03000509000000000000" pitchFamily="2" charset="-122"/>
                    <a:ea typeface="方正大黑简体" panose="03000509000000000000" pitchFamily="2" charset="-122"/>
                  </a:rPr>
                  <a:t>我忽略了自己的责</a:t>
                </a:r>
                <a:endParaRPr lang="en-US" altLang="zh-CN" sz="24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endParaRPr>
              </a:p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方正大黑简体" panose="03000509000000000000" pitchFamily="2" charset="-122"/>
                    <a:ea typeface="方正大黑简体" panose="03000509000000000000" pitchFamily="2" charset="-122"/>
                  </a:rPr>
                  <a:t>任？</a:t>
                </a:r>
                <a:endParaRPr lang="en-US" altLang="zh-CN" sz="24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endParaRPr>
              </a:p>
            </p:txBody>
          </p:sp>
          <p:sp>
            <p:nvSpPr>
              <p:cNvPr id="68" name="文本框 67"/>
              <p:cNvSpPr txBox="1"/>
              <p:nvPr/>
            </p:nvSpPr>
            <p:spPr>
              <a:xfrm>
                <a:off x="2196793" y="5245614"/>
                <a:ext cx="2646878" cy="830997"/>
              </a:xfrm>
              <a:prstGeom prst="rect">
                <a:avLst/>
              </a:prstGeom>
              <a:solidFill>
                <a:srgbClr val="01D0CA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方正大黑简体" panose="03000509000000000000" pitchFamily="2" charset="-122"/>
                    <a:ea typeface="方正大黑简体" panose="03000509000000000000" pitchFamily="2" charset="-122"/>
                  </a:rPr>
                  <a:t>如果对方是理智行</a:t>
                </a:r>
                <a:endParaRPr lang="en-US" altLang="zh-CN" sz="24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endParaRPr>
              </a:p>
              <a:p>
                <a:r>
                  <a:rPr lang="zh-CN" altLang="en-US" sz="2400" dirty="0" smtClean="0">
                    <a:solidFill>
                      <a:schemeClr val="bg1"/>
                    </a:solidFill>
                    <a:latin typeface="方正大黑简体" panose="03000509000000000000" pitchFamily="2" charset="-122"/>
                    <a:ea typeface="方正大黑简体" panose="03000509000000000000" pitchFamily="2" charset="-122"/>
                  </a:rPr>
                  <a:t>为，原因是什么？</a:t>
                </a:r>
                <a:endParaRPr lang="en-US" altLang="zh-CN" sz="24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57007" y="3651498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rgbClr val="01D0C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陈述观点</a:t>
            </a:r>
            <a:endParaRPr lang="zh-CN" altLang="en-US" sz="7200" dirty="0">
              <a:solidFill>
                <a:srgbClr val="01D0C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24155" y="4858301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如何循循善诱而非独断专行</a:t>
            </a:r>
            <a:endParaRPr lang="zh-CN" altLang="en-US" sz="4000" dirty="0">
              <a:solidFill>
                <a:srgbClr val="01D0CA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0"/>
            <a:ext cx="12192000" cy="3388659"/>
            <a:chOff x="0" y="-1685198"/>
            <a:chExt cx="12192000" cy="3388659"/>
          </a:xfrm>
        </p:grpSpPr>
        <p:sp>
          <p:nvSpPr>
            <p:cNvPr id="6" name="矩形 5"/>
            <p:cNvSpPr/>
            <p:nvPr/>
          </p:nvSpPr>
          <p:spPr>
            <a:xfrm>
              <a:off x="0" y="-1685198"/>
              <a:ext cx="12192000" cy="2800421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/>
        </p:nvCxnSpPr>
        <p:spPr>
          <a:xfrm flipH="1">
            <a:off x="10560496" y="309480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9943008" y="448947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867974" y="-603448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250486" y="791222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0" y="-22725"/>
            <a:ext cx="12192000" cy="1726186"/>
            <a:chOff x="0" y="-22725"/>
            <a:chExt cx="12192000" cy="1726186"/>
          </a:xfrm>
        </p:grpSpPr>
        <p:sp>
          <p:nvSpPr>
            <p:cNvPr id="21" name="矩形 20"/>
            <p:cNvSpPr/>
            <p:nvPr/>
          </p:nvSpPr>
          <p:spPr>
            <a:xfrm>
              <a:off x="0" y="-22725"/>
              <a:ext cx="12192000" cy="1137948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2797584" y="135562"/>
            <a:ext cx="66030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如何循循善诱而非</a:t>
            </a:r>
            <a:r>
              <a:rPr lang="zh-CN" altLang="en-US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独断专行</a:t>
            </a:r>
            <a:r>
              <a:rPr lang="en-US" altLang="zh-CN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?</a:t>
            </a:r>
            <a:endParaRPr lang="zh-CN" altLang="en-US" sz="4000" dirty="0">
              <a:solidFill>
                <a:prstClr val="white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58" name="直接连接符 57"/>
          <p:cNvCxnSpPr/>
          <p:nvPr/>
        </p:nvCxnSpPr>
        <p:spPr>
          <a:xfrm rot="5400000">
            <a:off x="6158531" y="-1787890"/>
            <a:ext cx="0" cy="8676000"/>
          </a:xfrm>
          <a:prstGeom prst="line">
            <a:avLst/>
          </a:prstGeom>
          <a:ln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椭圆 62"/>
          <p:cNvSpPr/>
          <p:nvPr/>
        </p:nvSpPr>
        <p:spPr>
          <a:xfrm>
            <a:off x="1487488" y="2247284"/>
            <a:ext cx="605652" cy="60565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1672498" y="2432296"/>
            <a:ext cx="235627" cy="235627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50800" dist="25400" dir="189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5781689" y="2247284"/>
            <a:ext cx="605652" cy="60565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5966699" y="2432296"/>
            <a:ext cx="235627" cy="235627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50800" dist="25400" dir="189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10378715" y="2145911"/>
            <a:ext cx="605652" cy="60565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10563732" y="2330926"/>
            <a:ext cx="235627" cy="235627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50800" dist="25400" dir="189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48364" y="3144488"/>
            <a:ext cx="3736613" cy="2729720"/>
            <a:chOff x="241009" y="3247743"/>
            <a:chExt cx="3736613" cy="2729720"/>
          </a:xfrm>
        </p:grpSpPr>
        <p:sp>
          <p:nvSpPr>
            <p:cNvPr id="28" name="矩形标注 50"/>
            <p:cNvSpPr/>
            <p:nvPr/>
          </p:nvSpPr>
          <p:spPr>
            <a:xfrm>
              <a:off x="241009" y="3247743"/>
              <a:ext cx="3736613" cy="2677738"/>
            </a:xfrm>
            <a:custGeom>
              <a:avLst/>
              <a:gdLst>
                <a:gd name="connsiteX0" fmla="*/ 0 w 2747986"/>
                <a:gd name="connsiteY0" fmla="*/ 0 h 1609120"/>
                <a:gd name="connsiteX1" fmla="*/ 457998 w 2747986"/>
                <a:gd name="connsiteY1" fmla="*/ 0 h 1609120"/>
                <a:gd name="connsiteX2" fmla="*/ 1058909 w 2747986"/>
                <a:gd name="connsiteY2" fmla="*/ -216877 h 1609120"/>
                <a:gd name="connsiteX3" fmla="*/ 1144994 w 2747986"/>
                <a:gd name="connsiteY3" fmla="*/ 0 h 1609120"/>
                <a:gd name="connsiteX4" fmla="*/ 2747986 w 2747986"/>
                <a:gd name="connsiteY4" fmla="*/ 0 h 1609120"/>
                <a:gd name="connsiteX5" fmla="*/ 2747986 w 2747986"/>
                <a:gd name="connsiteY5" fmla="*/ 268187 h 1609120"/>
                <a:gd name="connsiteX6" fmla="*/ 2747986 w 2747986"/>
                <a:gd name="connsiteY6" fmla="*/ 268187 h 1609120"/>
                <a:gd name="connsiteX7" fmla="*/ 2747986 w 2747986"/>
                <a:gd name="connsiteY7" fmla="*/ 670467 h 1609120"/>
                <a:gd name="connsiteX8" fmla="*/ 2747986 w 2747986"/>
                <a:gd name="connsiteY8" fmla="*/ 1609120 h 1609120"/>
                <a:gd name="connsiteX9" fmla="*/ 1144994 w 2747986"/>
                <a:gd name="connsiteY9" fmla="*/ 1609120 h 1609120"/>
                <a:gd name="connsiteX10" fmla="*/ 457998 w 2747986"/>
                <a:gd name="connsiteY10" fmla="*/ 1609120 h 1609120"/>
                <a:gd name="connsiteX11" fmla="*/ 457998 w 2747986"/>
                <a:gd name="connsiteY11" fmla="*/ 1609120 h 1609120"/>
                <a:gd name="connsiteX12" fmla="*/ 0 w 2747986"/>
                <a:gd name="connsiteY12" fmla="*/ 1609120 h 1609120"/>
                <a:gd name="connsiteX13" fmla="*/ 0 w 2747986"/>
                <a:gd name="connsiteY13" fmla="*/ 670467 h 1609120"/>
                <a:gd name="connsiteX14" fmla="*/ 0 w 2747986"/>
                <a:gd name="connsiteY14" fmla="*/ 268187 h 1609120"/>
                <a:gd name="connsiteX15" fmla="*/ 0 w 2747986"/>
                <a:gd name="connsiteY15" fmla="*/ 268187 h 1609120"/>
                <a:gd name="connsiteX16" fmla="*/ 0 w 2747986"/>
                <a:gd name="connsiteY16" fmla="*/ 0 h 1609120"/>
                <a:gd name="connsiteX0-1" fmla="*/ 0 w 2747986"/>
                <a:gd name="connsiteY0-2" fmla="*/ 216877 h 1825997"/>
                <a:gd name="connsiteX1-3" fmla="*/ 905673 w 2747986"/>
                <a:gd name="connsiteY1-4" fmla="*/ 207352 h 1825997"/>
                <a:gd name="connsiteX2-5" fmla="*/ 1058909 w 2747986"/>
                <a:gd name="connsiteY2-6" fmla="*/ 0 h 1825997"/>
                <a:gd name="connsiteX3-7" fmla="*/ 1144994 w 2747986"/>
                <a:gd name="connsiteY3-8" fmla="*/ 216877 h 1825997"/>
                <a:gd name="connsiteX4-9" fmla="*/ 2747986 w 2747986"/>
                <a:gd name="connsiteY4-10" fmla="*/ 216877 h 1825997"/>
                <a:gd name="connsiteX5-11" fmla="*/ 2747986 w 2747986"/>
                <a:gd name="connsiteY5-12" fmla="*/ 485064 h 1825997"/>
                <a:gd name="connsiteX6-13" fmla="*/ 2747986 w 2747986"/>
                <a:gd name="connsiteY6-14" fmla="*/ 485064 h 1825997"/>
                <a:gd name="connsiteX7-15" fmla="*/ 2747986 w 2747986"/>
                <a:gd name="connsiteY7-16" fmla="*/ 887344 h 1825997"/>
                <a:gd name="connsiteX8-17" fmla="*/ 2747986 w 2747986"/>
                <a:gd name="connsiteY8-18" fmla="*/ 1825997 h 1825997"/>
                <a:gd name="connsiteX9-19" fmla="*/ 1144994 w 2747986"/>
                <a:gd name="connsiteY9-20" fmla="*/ 1825997 h 1825997"/>
                <a:gd name="connsiteX10-21" fmla="*/ 457998 w 2747986"/>
                <a:gd name="connsiteY10-22" fmla="*/ 1825997 h 1825997"/>
                <a:gd name="connsiteX11-23" fmla="*/ 457998 w 2747986"/>
                <a:gd name="connsiteY11-24" fmla="*/ 1825997 h 1825997"/>
                <a:gd name="connsiteX12-25" fmla="*/ 0 w 2747986"/>
                <a:gd name="connsiteY12-26" fmla="*/ 1825997 h 1825997"/>
                <a:gd name="connsiteX13-27" fmla="*/ 0 w 2747986"/>
                <a:gd name="connsiteY13-28" fmla="*/ 887344 h 1825997"/>
                <a:gd name="connsiteX14-29" fmla="*/ 0 w 2747986"/>
                <a:gd name="connsiteY14-30" fmla="*/ 485064 h 1825997"/>
                <a:gd name="connsiteX15-31" fmla="*/ 0 w 2747986"/>
                <a:gd name="connsiteY15-32" fmla="*/ 485064 h 1825997"/>
                <a:gd name="connsiteX16-33" fmla="*/ 0 w 2747986"/>
                <a:gd name="connsiteY16-34" fmla="*/ 216877 h 1825997"/>
                <a:gd name="connsiteX0-35" fmla="*/ 0 w 2747986"/>
                <a:gd name="connsiteY0-36" fmla="*/ 135914 h 1745034"/>
                <a:gd name="connsiteX1-37" fmla="*/ 905673 w 2747986"/>
                <a:gd name="connsiteY1-38" fmla="*/ 126389 h 1745034"/>
                <a:gd name="connsiteX2-39" fmla="*/ 1039859 w 2747986"/>
                <a:gd name="connsiteY2-40" fmla="*/ 0 h 1745034"/>
                <a:gd name="connsiteX3-41" fmla="*/ 1144994 w 2747986"/>
                <a:gd name="connsiteY3-42" fmla="*/ 135914 h 1745034"/>
                <a:gd name="connsiteX4-43" fmla="*/ 2747986 w 2747986"/>
                <a:gd name="connsiteY4-44" fmla="*/ 135914 h 1745034"/>
                <a:gd name="connsiteX5-45" fmla="*/ 2747986 w 2747986"/>
                <a:gd name="connsiteY5-46" fmla="*/ 404101 h 1745034"/>
                <a:gd name="connsiteX6-47" fmla="*/ 2747986 w 2747986"/>
                <a:gd name="connsiteY6-48" fmla="*/ 404101 h 1745034"/>
                <a:gd name="connsiteX7-49" fmla="*/ 2747986 w 2747986"/>
                <a:gd name="connsiteY7-50" fmla="*/ 806381 h 1745034"/>
                <a:gd name="connsiteX8-51" fmla="*/ 2747986 w 2747986"/>
                <a:gd name="connsiteY8-52" fmla="*/ 1745034 h 1745034"/>
                <a:gd name="connsiteX9-53" fmla="*/ 1144994 w 2747986"/>
                <a:gd name="connsiteY9-54" fmla="*/ 1745034 h 1745034"/>
                <a:gd name="connsiteX10-55" fmla="*/ 457998 w 2747986"/>
                <a:gd name="connsiteY10-56" fmla="*/ 1745034 h 1745034"/>
                <a:gd name="connsiteX11-57" fmla="*/ 457998 w 2747986"/>
                <a:gd name="connsiteY11-58" fmla="*/ 1745034 h 1745034"/>
                <a:gd name="connsiteX12-59" fmla="*/ 0 w 2747986"/>
                <a:gd name="connsiteY12-60" fmla="*/ 1745034 h 1745034"/>
                <a:gd name="connsiteX13-61" fmla="*/ 0 w 2747986"/>
                <a:gd name="connsiteY13-62" fmla="*/ 806381 h 1745034"/>
                <a:gd name="connsiteX14-63" fmla="*/ 0 w 2747986"/>
                <a:gd name="connsiteY14-64" fmla="*/ 404101 h 1745034"/>
                <a:gd name="connsiteX15-65" fmla="*/ 0 w 2747986"/>
                <a:gd name="connsiteY15-66" fmla="*/ 404101 h 1745034"/>
                <a:gd name="connsiteX16-67" fmla="*/ 0 w 2747986"/>
                <a:gd name="connsiteY16-68" fmla="*/ 135914 h 1745034"/>
                <a:gd name="connsiteX0-69" fmla="*/ 0 w 2747986"/>
                <a:gd name="connsiteY0-70" fmla="*/ 135914 h 1745034"/>
                <a:gd name="connsiteX1-71" fmla="*/ 924723 w 2747986"/>
                <a:gd name="connsiteY1-72" fmla="*/ 135914 h 1745034"/>
                <a:gd name="connsiteX2-73" fmla="*/ 1039859 w 2747986"/>
                <a:gd name="connsiteY2-74" fmla="*/ 0 h 1745034"/>
                <a:gd name="connsiteX3-75" fmla="*/ 1144994 w 2747986"/>
                <a:gd name="connsiteY3-76" fmla="*/ 135914 h 1745034"/>
                <a:gd name="connsiteX4-77" fmla="*/ 2747986 w 2747986"/>
                <a:gd name="connsiteY4-78" fmla="*/ 135914 h 1745034"/>
                <a:gd name="connsiteX5-79" fmla="*/ 2747986 w 2747986"/>
                <a:gd name="connsiteY5-80" fmla="*/ 404101 h 1745034"/>
                <a:gd name="connsiteX6-81" fmla="*/ 2747986 w 2747986"/>
                <a:gd name="connsiteY6-82" fmla="*/ 404101 h 1745034"/>
                <a:gd name="connsiteX7-83" fmla="*/ 2747986 w 2747986"/>
                <a:gd name="connsiteY7-84" fmla="*/ 806381 h 1745034"/>
                <a:gd name="connsiteX8-85" fmla="*/ 2747986 w 2747986"/>
                <a:gd name="connsiteY8-86" fmla="*/ 1745034 h 1745034"/>
                <a:gd name="connsiteX9-87" fmla="*/ 1144994 w 2747986"/>
                <a:gd name="connsiteY9-88" fmla="*/ 1745034 h 1745034"/>
                <a:gd name="connsiteX10-89" fmla="*/ 457998 w 2747986"/>
                <a:gd name="connsiteY10-90" fmla="*/ 1745034 h 1745034"/>
                <a:gd name="connsiteX11-91" fmla="*/ 457998 w 2747986"/>
                <a:gd name="connsiteY11-92" fmla="*/ 1745034 h 1745034"/>
                <a:gd name="connsiteX12-93" fmla="*/ 0 w 2747986"/>
                <a:gd name="connsiteY12-94" fmla="*/ 1745034 h 1745034"/>
                <a:gd name="connsiteX13-95" fmla="*/ 0 w 2747986"/>
                <a:gd name="connsiteY13-96" fmla="*/ 806381 h 1745034"/>
                <a:gd name="connsiteX14-97" fmla="*/ 0 w 2747986"/>
                <a:gd name="connsiteY14-98" fmla="*/ 404101 h 1745034"/>
                <a:gd name="connsiteX15-99" fmla="*/ 0 w 2747986"/>
                <a:gd name="connsiteY15-100" fmla="*/ 404101 h 1745034"/>
                <a:gd name="connsiteX16-101" fmla="*/ 0 w 2747986"/>
                <a:gd name="connsiteY16-102" fmla="*/ 135914 h 1745034"/>
                <a:gd name="connsiteX0-103" fmla="*/ 0 w 2747986"/>
                <a:gd name="connsiteY0-104" fmla="*/ 135914 h 1745034"/>
                <a:gd name="connsiteX1-105" fmla="*/ 924723 w 2747986"/>
                <a:gd name="connsiteY1-106" fmla="*/ 135914 h 1745034"/>
                <a:gd name="connsiteX2-107" fmla="*/ 1039859 w 2747986"/>
                <a:gd name="connsiteY2-108" fmla="*/ 0 h 1745034"/>
                <a:gd name="connsiteX3-109" fmla="*/ 1144994 w 2747986"/>
                <a:gd name="connsiteY3-110" fmla="*/ 135914 h 1745034"/>
                <a:gd name="connsiteX4-111" fmla="*/ 2747986 w 2747986"/>
                <a:gd name="connsiteY4-112" fmla="*/ 135914 h 1745034"/>
                <a:gd name="connsiteX5-113" fmla="*/ 2747986 w 2747986"/>
                <a:gd name="connsiteY5-114" fmla="*/ 404101 h 1745034"/>
                <a:gd name="connsiteX6-115" fmla="*/ 2747986 w 2747986"/>
                <a:gd name="connsiteY6-116" fmla="*/ 404101 h 1745034"/>
                <a:gd name="connsiteX7-117" fmla="*/ 2747986 w 2747986"/>
                <a:gd name="connsiteY7-118" fmla="*/ 806381 h 1745034"/>
                <a:gd name="connsiteX8-119" fmla="*/ 2747986 w 2747986"/>
                <a:gd name="connsiteY8-120" fmla="*/ 1745034 h 1745034"/>
                <a:gd name="connsiteX9-121" fmla="*/ 1144994 w 2747986"/>
                <a:gd name="connsiteY9-122" fmla="*/ 1745034 h 1745034"/>
                <a:gd name="connsiteX10-123" fmla="*/ 457998 w 2747986"/>
                <a:gd name="connsiteY10-124" fmla="*/ 1745034 h 1745034"/>
                <a:gd name="connsiteX11-125" fmla="*/ 457998 w 2747986"/>
                <a:gd name="connsiteY11-126" fmla="*/ 1745034 h 1745034"/>
                <a:gd name="connsiteX12-127" fmla="*/ 0 w 2747986"/>
                <a:gd name="connsiteY12-128" fmla="*/ 1745034 h 1745034"/>
                <a:gd name="connsiteX13-129" fmla="*/ 0 w 2747986"/>
                <a:gd name="connsiteY13-130" fmla="*/ 806381 h 1745034"/>
                <a:gd name="connsiteX14-131" fmla="*/ 0 w 2747986"/>
                <a:gd name="connsiteY14-132" fmla="*/ 404101 h 1745034"/>
                <a:gd name="connsiteX15-133" fmla="*/ 0 w 2747986"/>
                <a:gd name="connsiteY15-134" fmla="*/ 404101 h 1745034"/>
                <a:gd name="connsiteX16-135" fmla="*/ 0 w 2747986"/>
                <a:gd name="connsiteY16-136" fmla="*/ 135914 h 1745034"/>
                <a:gd name="connsiteX0-137" fmla="*/ 0 w 2747986"/>
                <a:gd name="connsiteY0-138" fmla="*/ 135914 h 1745034"/>
                <a:gd name="connsiteX1-139" fmla="*/ 924723 w 2747986"/>
                <a:gd name="connsiteY1-140" fmla="*/ 135914 h 1745034"/>
                <a:gd name="connsiteX2-141" fmla="*/ 1039859 w 2747986"/>
                <a:gd name="connsiteY2-142" fmla="*/ 0 h 1745034"/>
                <a:gd name="connsiteX3-143" fmla="*/ 1144994 w 2747986"/>
                <a:gd name="connsiteY3-144" fmla="*/ 135914 h 1745034"/>
                <a:gd name="connsiteX4-145" fmla="*/ 2747986 w 2747986"/>
                <a:gd name="connsiteY4-146" fmla="*/ 135914 h 1745034"/>
                <a:gd name="connsiteX5-147" fmla="*/ 2747986 w 2747986"/>
                <a:gd name="connsiteY5-148" fmla="*/ 404101 h 1745034"/>
                <a:gd name="connsiteX6-149" fmla="*/ 2747986 w 2747986"/>
                <a:gd name="connsiteY6-150" fmla="*/ 404101 h 1745034"/>
                <a:gd name="connsiteX7-151" fmla="*/ 2747986 w 2747986"/>
                <a:gd name="connsiteY7-152" fmla="*/ 806381 h 1745034"/>
                <a:gd name="connsiteX8-153" fmla="*/ 2747986 w 2747986"/>
                <a:gd name="connsiteY8-154" fmla="*/ 1745034 h 1745034"/>
                <a:gd name="connsiteX9-155" fmla="*/ 1144994 w 2747986"/>
                <a:gd name="connsiteY9-156" fmla="*/ 1745034 h 1745034"/>
                <a:gd name="connsiteX10-157" fmla="*/ 457998 w 2747986"/>
                <a:gd name="connsiteY10-158" fmla="*/ 1745034 h 1745034"/>
                <a:gd name="connsiteX11-159" fmla="*/ 457998 w 2747986"/>
                <a:gd name="connsiteY11-160" fmla="*/ 1745034 h 1745034"/>
                <a:gd name="connsiteX12-161" fmla="*/ 0 w 2747986"/>
                <a:gd name="connsiteY12-162" fmla="*/ 1745034 h 1745034"/>
                <a:gd name="connsiteX13-163" fmla="*/ 0 w 2747986"/>
                <a:gd name="connsiteY13-164" fmla="*/ 806381 h 1745034"/>
                <a:gd name="connsiteX14-165" fmla="*/ 0 w 2747986"/>
                <a:gd name="connsiteY14-166" fmla="*/ 404101 h 1745034"/>
                <a:gd name="connsiteX15-167" fmla="*/ 0 w 2747986"/>
                <a:gd name="connsiteY15-168" fmla="*/ 404101 h 1745034"/>
                <a:gd name="connsiteX16-169" fmla="*/ 0 w 2747986"/>
                <a:gd name="connsiteY16-170" fmla="*/ 135914 h 174503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</a:cxnLst>
              <a:rect l="l" t="t" r="r" b="b"/>
              <a:pathLst>
                <a:path w="2747986" h="1745034">
                  <a:moveTo>
                    <a:pt x="0" y="135914"/>
                  </a:moveTo>
                  <a:lnTo>
                    <a:pt x="924723" y="135914"/>
                  </a:lnTo>
                  <a:lnTo>
                    <a:pt x="1039859" y="0"/>
                  </a:lnTo>
                  <a:lnTo>
                    <a:pt x="1144994" y="135914"/>
                  </a:lnTo>
                  <a:lnTo>
                    <a:pt x="2747986" y="135914"/>
                  </a:lnTo>
                  <a:lnTo>
                    <a:pt x="2747986" y="404101"/>
                  </a:lnTo>
                  <a:lnTo>
                    <a:pt x="2747986" y="404101"/>
                  </a:lnTo>
                  <a:lnTo>
                    <a:pt x="2747986" y="806381"/>
                  </a:lnTo>
                  <a:lnTo>
                    <a:pt x="2747986" y="1745034"/>
                  </a:lnTo>
                  <a:lnTo>
                    <a:pt x="1144994" y="1745034"/>
                  </a:lnTo>
                  <a:lnTo>
                    <a:pt x="457998" y="1745034"/>
                  </a:lnTo>
                  <a:lnTo>
                    <a:pt x="457998" y="1745034"/>
                  </a:lnTo>
                  <a:lnTo>
                    <a:pt x="0" y="1745034"/>
                  </a:lnTo>
                  <a:lnTo>
                    <a:pt x="0" y="806381"/>
                  </a:lnTo>
                  <a:lnTo>
                    <a:pt x="0" y="404101"/>
                  </a:lnTo>
                  <a:lnTo>
                    <a:pt x="0" y="404101"/>
                  </a:lnTo>
                  <a:lnTo>
                    <a:pt x="0" y="135914"/>
                  </a:lnTo>
                  <a:close/>
                </a:path>
              </a:pathLst>
            </a:cu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441649" y="3521406"/>
              <a:ext cx="3303761" cy="2456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分享事情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经过</a:t>
              </a:r>
              <a:endParaRPr lang="en-US" altLang="zh-CN" sz="2800" b="1" dirty="0" smtClean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自从</a:t>
              </a:r>
              <a:r>
                <a:rPr lang="zh-CN" altLang="en-US" sz="2000" dirty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我来到这儿以后，你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每天都</a:t>
              </a:r>
              <a:r>
                <a:rPr lang="zh-CN" altLang="en-US" sz="2000" dirty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要见我两次，对别的同事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就没有这样</a:t>
              </a:r>
              <a:r>
                <a:rPr lang="zh-CN" altLang="en-US" sz="2000" dirty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的要求。而且，你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还让</a:t>
              </a:r>
              <a:r>
                <a:rPr lang="zh-CN" altLang="en-US" sz="2000" dirty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我必须先通报思路，然后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再开展工作</a:t>
              </a:r>
              <a:r>
                <a:rPr lang="zh-CN" altLang="en-US" sz="2000" dirty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。</a:t>
              </a:r>
              <a:endParaRPr lang="en-US" altLang="zh-CN" sz="2000" dirty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208308" y="3170479"/>
            <a:ext cx="3782331" cy="2677738"/>
            <a:chOff x="4187011" y="3170479"/>
            <a:chExt cx="3782331" cy="2677738"/>
          </a:xfrm>
        </p:grpSpPr>
        <p:sp>
          <p:nvSpPr>
            <p:cNvPr id="30" name="矩形标注 50"/>
            <p:cNvSpPr/>
            <p:nvPr/>
          </p:nvSpPr>
          <p:spPr>
            <a:xfrm>
              <a:off x="4187011" y="3170479"/>
              <a:ext cx="3782331" cy="2677738"/>
            </a:xfrm>
            <a:custGeom>
              <a:avLst/>
              <a:gdLst>
                <a:gd name="connsiteX0" fmla="*/ 0 w 2747986"/>
                <a:gd name="connsiteY0" fmla="*/ 0 h 1609120"/>
                <a:gd name="connsiteX1" fmla="*/ 457998 w 2747986"/>
                <a:gd name="connsiteY1" fmla="*/ 0 h 1609120"/>
                <a:gd name="connsiteX2" fmla="*/ 1058909 w 2747986"/>
                <a:gd name="connsiteY2" fmla="*/ -216877 h 1609120"/>
                <a:gd name="connsiteX3" fmla="*/ 1144994 w 2747986"/>
                <a:gd name="connsiteY3" fmla="*/ 0 h 1609120"/>
                <a:gd name="connsiteX4" fmla="*/ 2747986 w 2747986"/>
                <a:gd name="connsiteY4" fmla="*/ 0 h 1609120"/>
                <a:gd name="connsiteX5" fmla="*/ 2747986 w 2747986"/>
                <a:gd name="connsiteY5" fmla="*/ 268187 h 1609120"/>
                <a:gd name="connsiteX6" fmla="*/ 2747986 w 2747986"/>
                <a:gd name="connsiteY6" fmla="*/ 268187 h 1609120"/>
                <a:gd name="connsiteX7" fmla="*/ 2747986 w 2747986"/>
                <a:gd name="connsiteY7" fmla="*/ 670467 h 1609120"/>
                <a:gd name="connsiteX8" fmla="*/ 2747986 w 2747986"/>
                <a:gd name="connsiteY8" fmla="*/ 1609120 h 1609120"/>
                <a:gd name="connsiteX9" fmla="*/ 1144994 w 2747986"/>
                <a:gd name="connsiteY9" fmla="*/ 1609120 h 1609120"/>
                <a:gd name="connsiteX10" fmla="*/ 457998 w 2747986"/>
                <a:gd name="connsiteY10" fmla="*/ 1609120 h 1609120"/>
                <a:gd name="connsiteX11" fmla="*/ 457998 w 2747986"/>
                <a:gd name="connsiteY11" fmla="*/ 1609120 h 1609120"/>
                <a:gd name="connsiteX12" fmla="*/ 0 w 2747986"/>
                <a:gd name="connsiteY12" fmla="*/ 1609120 h 1609120"/>
                <a:gd name="connsiteX13" fmla="*/ 0 w 2747986"/>
                <a:gd name="connsiteY13" fmla="*/ 670467 h 1609120"/>
                <a:gd name="connsiteX14" fmla="*/ 0 w 2747986"/>
                <a:gd name="connsiteY14" fmla="*/ 268187 h 1609120"/>
                <a:gd name="connsiteX15" fmla="*/ 0 w 2747986"/>
                <a:gd name="connsiteY15" fmla="*/ 268187 h 1609120"/>
                <a:gd name="connsiteX16" fmla="*/ 0 w 2747986"/>
                <a:gd name="connsiteY16" fmla="*/ 0 h 1609120"/>
                <a:gd name="connsiteX0-1" fmla="*/ 0 w 2747986"/>
                <a:gd name="connsiteY0-2" fmla="*/ 216877 h 1825997"/>
                <a:gd name="connsiteX1-3" fmla="*/ 905673 w 2747986"/>
                <a:gd name="connsiteY1-4" fmla="*/ 207352 h 1825997"/>
                <a:gd name="connsiteX2-5" fmla="*/ 1058909 w 2747986"/>
                <a:gd name="connsiteY2-6" fmla="*/ 0 h 1825997"/>
                <a:gd name="connsiteX3-7" fmla="*/ 1144994 w 2747986"/>
                <a:gd name="connsiteY3-8" fmla="*/ 216877 h 1825997"/>
                <a:gd name="connsiteX4-9" fmla="*/ 2747986 w 2747986"/>
                <a:gd name="connsiteY4-10" fmla="*/ 216877 h 1825997"/>
                <a:gd name="connsiteX5-11" fmla="*/ 2747986 w 2747986"/>
                <a:gd name="connsiteY5-12" fmla="*/ 485064 h 1825997"/>
                <a:gd name="connsiteX6-13" fmla="*/ 2747986 w 2747986"/>
                <a:gd name="connsiteY6-14" fmla="*/ 485064 h 1825997"/>
                <a:gd name="connsiteX7-15" fmla="*/ 2747986 w 2747986"/>
                <a:gd name="connsiteY7-16" fmla="*/ 887344 h 1825997"/>
                <a:gd name="connsiteX8-17" fmla="*/ 2747986 w 2747986"/>
                <a:gd name="connsiteY8-18" fmla="*/ 1825997 h 1825997"/>
                <a:gd name="connsiteX9-19" fmla="*/ 1144994 w 2747986"/>
                <a:gd name="connsiteY9-20" fmla="*/ 1825997 h 1825997"/>
                <a:gd name="connsiteX10-21" fmla="*/ 457998 w 2747986"/>
                <a:gd name="connsiteY10-22" fmla="*/ 1825997 h 1825997"/>
                <a:gd name="connsiteX11-23" fmla="*/ 457998 w 2747986"/>
                <a:gd name="connsiteY11-24" fmla="*/ 1825997 h 1825997"/>
                <a:gd name="connsiteX12-25" fmla="*/ 0 w 2747986"/>
                <a:gd name="connsiteY12-26" fmla="*/ 1825997 h 1825997"/>
                <a:gd name="connsiteX13-27" fmla="*/ 0 w 2747986"/>
                <a:gd name="connsiteY13-28" fmla="*/ 887344 h 1825997"/>
                <a:gd name="connsiteX14-29" fmla="*/ 0 w 2747986"/>
                <a:gd name="connsiteY14-30" fmla="*/ 485064 h 1825997"/>
                <a:gd name="connsiteX15-31" fmla="*/ 0 w 2747986"/>
                <a:gd name="connsiteY15-32" fmla="*/ 485064 h 1825997"/>
                <a:gd name="connsiteX16-33" fmla="*/ 0 w 2747986"/>
                <a:gd name="connsiteY16-34" fmla="*/ 216877 h 1825997"/>
                <a:gd name="connsiteX0-35" fmla="*/ 0 w 2747986"/>
                <a:gd name="connsiteY0-36" fmla="*/ 135914 h 1745034"/>
                <a:gd name="connsiteX1-37" fmla="*/ 905673 w 2747986"/>
                <a:gd name="connsiteY1-38" fmla="*/ 126389 h 1745034"/>
                <a:gd name="connsiteX2-39" fmla="*/ 1039859 w 2747986"/>
                <a:gd name="connsiteY2-40" fmla="*/ 0 h 1745034"/>
                <a:gd name="connsiteX3-41" fmla="*/ 1144994 w 2747986"/>
                <a:gd name="connsiteY3-42" fmla="*/ 135914 h 1745034"/>
                <a:gd name="connsiteX4-43" fmla="*/ 2747986 w 2747986"/>
                <a:gd name="connsiteY4-44" fmla="*/ 135914 h 1745034"/>
                <a:gd name="connsiteX5-45" fmla="*/ 2747986 w 2747986"/>
                <a:gd name="connsiteY5-46" fmla="*/ 404101 h 1745034"/>
                <a:gd name="connsiteX6-47" fmla="*/ 2747986 w 2747986"/>
                <a:gd name="connsiteY6-48" fmla="*/ 404101 h 1745034"/>
                <a:gd name="connsiteX7-49" fmla="*/ 2747986 w 2747986"/>
                <a:gd name="connsiteY7-50" fmla="*/ 806381 h 1745034"/>
                <a:gd name="connsiteX8-51" fmla="*/ 2747986 w 2747986"/>
                <a:gd name="connsiteY8-52" fmla="*/ 1745034 h 1745034"/>
                <a:gd name="connsiteX9-53" fmla="*/ 1144994 w 2747986"/>
                <a:gd name="connsiteY9-54" fmla="*/ 1745034 h 1745034"/>
                <a:gd name="connsiteX10-55" fmla="*/ 457998 w 2747986"/>
                <a:gd name="connsiteY10-56" fmla="*/ 1745034 h 1745034"/>
                <a:gd name="connsiteX11-57" fmla="*/ 457998 w 2747986"/>
                <a:gd name="connsiteY11-58" fmla="*/ 1745034 h 1745034"/>
                <a:gd name="connsiteX12-59" fmla="*/ 0 w 2747986"/>
                <a:gd name="connsiteY12-60" fmla="*/ 1745034 h 1745034"/>
                <a:gd name="connsiteX13-61" fmla="*/ 0 w 2747986"/>
                <a:gd name="connsiteY13-62" fmla="*/ 806381 h 1745034"/>
                <a:gd name="connsiteX14-63" fmla="*/ 0 w 2747986"/>
                <a:gd name="connsiteY14-64" fmla="*/ 404101 h 1745034"/>
                <a:gd name="connsiteX15-65" fmla="*/ 0 w 2747986"/>
                <a:gd name="connsiteY15-66" fmla="*/ 404101 h 1745034"/>
                <a:gd name="connsiteX16-67" fmla="*/ 0 w 2747986"/>
                <a:gd name="connsiteY16-68" fmla="*/ 135914 h 1745034"/>
                <a:gd name="connsiteX0-69" fmla="*/ 0 w 2747986"/>
                <a:gd name="connsiteY0-70" fmla="*/ 135914 h 1745034"/>
                <a:gd name="connsiteX1-71" fmla="*/ 924723 w 2747986"/>
                <a:gd name="connsiteY1-72" fmla="*/ 135914 h 1745034"/>
                <a:gd name="connsiteX2-73" fmla="*/ 1039859 w 2747986"/>
                <a:gd name="connsiteY2-74" fmla="*/ 0 h 1745034"/>
                <a:gd name="connsiteX3-75" fmla="*/ 1144994 w 2747986"/>
                <a:gd name="connsiteY3-76" fmla="*/ 135914 h 1745034"/>
                <a:gd name="connsiteX4-77" fmla="*/ 2747986 w 2747986"/>
                <a:gd name="connsiteY4-78" fmla="*/ 135914 h 1745034"/>
                <a:gd name="connsiteX5-79" fmla="*/ 2747986 w 2747986"/>
                <a:gd name="connsiteY5-80" fmla="*/ 404101 h 1745034"/>
                <a:gd name="connsiteX6-81" fmla="*/ 2747986 w 2747986"/>
                <a:gd name="connsiteY6-82" fmla="*/ 404101 h 1745034"/>
                <a:gd name="connsiteX7-83" fmla="*/ 2747986 w 2747986"/>
                <a:gd name="connsiteY7-84" fmla="*/ 806381 h 1745034"/>
                <a:gd name="connsiteX8-85" fmla="*/ 2747986 w 2747986"/>
                <a:gd name="connsiteY8-86" fmla="*/ 1745034 h 1745034"/>
                <a:gd name="connsiteX9-87" fmla="*/ 1144994 w 2747986"/>
                <a:gd name="connsiteY9-88" fmla="*/ 1745034 h 1745034"/>
                <a:gd name="connsiteX10-89" fmla="*/ 457998 w 2747986"/>
                <a:gd name="connsiteY10-90" fmla="*/ 1745034 h 1745034"/>
                <a:gd name="connsiteX11-91" fmla="*/ 457998 w 2747986"/>
                <a:gd name="connsiteY11-92" fmla="*/ 1745034 h 1745034"/>
                <a:gd name="connsiteX12-93" fmla="*/ 0 w 2747986"/>
                <a:gd name="connsiteY12-94" fmla="*/ 1745034 h 1745034"/>
                <a:gd name="connsiteX13-95" fmla="*/ 0 w 2747986"/>
                <a:gd name="connsiteY13-96" fmla="*/ 806381 h 1745034"/>
                <a:gd name="connsiteX14-97" fmla="*/ 0 w 2747986"/>
                <a:gd name="connsiteY14-98" fmla="*/ 404101 h 1745034"/>
                <a:gd name="connsiteX15-99" fmla="*/ 0 w 2747986"/>
                <a:gd name="connsiteY15-100" fmla="*/ 404101 h 1745034"/>
                <a:gd name="connsiteX16-101" fmla="*/ 0 w 2747986"/>
                <a:gd name="connsiteY16-102" fmla="*/ 135914 h 1745034"/>
                <a:gd name="connsiteX0-103" fmla="*/ 0 w 2747986"/>
                <a:gd name="connsiteY0-104" fmla="*/ 135914 h 1745034"/>
                <a:gd name="connsiteX1-105" fmla="*/ 924723 w 2747986"/>
                <a:gd name="connsiteY1-106" fmla="*/ 135914 h 1745034"/>
                <a:gd name="connsiteX2-107" fmla="*/ 1039859 w 2747986"/>
                <a:gd name="connsiteY2-108" fmla="*/ 0 h 1745034"/>
                <a:gd name="connsiteX3-109" fmla="*/ 1144994 w 2747986"/>
                <a:gd name="connsiteY3-110" fmla="*/ 135914 h 1745034"/>
                <a:gd name="connsiteX4-111" fmla="*/ 2747986 w 2747986"/>
                <a:gd name="connsiteY4-112" fmla="*/ 135914 h 1745034"/>
                <a:gd name="connsiteX5-113" fmla="*/ 2747986 w 2747986"/>
                <a:gd name="connsiteY5-114" fmla="*/ 404101 h 1745034"/>
                <a:gd name="connsiteX6-115" fmla="*/ 2747986 w 2747986"/>
                <a:gd name="connsiteY6-116" fmla="*/ 404101 h 1745034"/>
                <a:gd name="connsiteX7-117" fmla="*/ 2747986 w 2747986"/>
                <a:gd name="connsiteY7-118" fmla="*/ 806381 h 1745034"/>
                <a:gd name="connsiteX8-119" fmla="*/ 2747986 w 2747986"/>
                <a:gd name="connsiteY8-120" fmla="*/ 1745034 h 1745034"/>
                <a:gd name="connsiteX9-121" fmla="*/ 1144994 w 2747986"/>
                <a:gd name="connsiteY9-122" fmla="*/ 1745034 h 1745034"/>
                <a:gd name="connsiteX10-123" fmla="*/ 457998 w 2747986"/>
                <a:gd name="connsiteY10-124" fmla="*/ 1745034 h 1745034"/>
                <a:gd name="connsiteX11-125" fmla="*/ 457998 w 2747986"/>
                <a:gd name="connsiteY11-126" fmla="*/ 1745034 h 1745034"/>
                <a:gd name="connsiteX12-127" fmla="*/ 0 w 2747986"/>
                <a:gd name="connsiteY12-128" fmla="*/ 1745034 h 1745034"/>
                <a:gd name="connsiteX13-129" fmla="*/ 0 w 2747986"/>
                <a:gd name="connsiteY13-130" fmla="*/ 806381 h 1745034"/>
                <a:gd name="connsiteX14-131" fmla="*/ 0 w 2747986"/>
                <a:gd name="connsiteY14-132" fmla="*/ 404101 h 1745034"/>
                <a:gd name="connsiteX15-133" fmla="*/ 0 w 2747986"/>
                <a:gd name="connsiteY15-134" fmla="*/ 404101 h 1745034"/>
                <a:gd name="connsiteX16-135" fmla="*/ 0 w 2747986"/>
                <a:gd name="connsiteY16-136" fmla="*/ 135914 h 1745034"/>
                <a:gd name="connsiteX0-137" fmla="*/ 0 w 2747986"/>
                <a:gd name="connsiteY0-138" fmla="*/ 135914 h 1745034"/>
                <a:gd name="connsiteX1-139" fmla="*/ 924723 w 2747986"/>
                <a:gd name="connsiteY1-140" fmla="*/ 135914 h 1745034"/>
                <a:gd name="connsiteX2-141" fmla="*/ 1039859 w 2747986"/>
                <a:gd name="connsiteY2-142" fmla="*/ 0 h 1745034"/>
                <a:gd name="connsiteX3-143" fmla="*/ 1144994 w 2747986"/>
                <a:gd name="connsiteY3-144" fmla="*/ 135914 h 1745034"/>
                <a:gd name="connsiteX4-145" fmla="*/ 2747986 w 2747986"/>
                <a:gd name="connsiteY4-146" fmla="*/ 135914 h 1745034"/>
                <a:gd name="connsiteX5-147" fmla="*/ 2747986 w 2747986"/>
                <a:gd name="connsiteY5-148" fmla="*/ 404101 h 1745034"/>
                <a:gd name="connsiteX6-149" fmla="*/ 2747986 w 2747986"/>
                <a:gd name="connsiteY6-150" fmla="*/ 404101 h 1745034"/>
                <a:gd name="connsiteX7-151" fmla="*/ 2747986 w 2747986"/>
                <a:gd name="connsiteY7-152" fmla="*/ 806381 h 1745034"/>
                <a:gd name="connsiteX8-153" fmla="*/ 2747986 w 2747986"/>
                <a:gd name="connsiteY8-154" fmla="*/ 1745034 h 1745034"/>
                <a:gd name="connsiteX9-155" fmla="*/ 1144994 w 2747986"/>
                <a:gd name="connsiteY9-156" fmla="*/ 1745034 h 1745034"/>
                <a:gd name="connsiteX10-157" fmla="*/ 457998 w 2747986"/>
                <a:gd name="connsiteY10-158" fmla="*/ 1745034 h 1745034"/>
                <a:gd name="connsiteX11-159" fmla="*/ 457998 w 2747986"/>
                <a:gd name="connsiteY11-160" fmla="*/ 1745034 h 1745034"/>
                <a:gd name="connsiteX12-161" fmla="*/ 0 w 2747986"/>
                <a:gd name="connsiteY12-162" fmla="*/ 1745034 h 1745034"/>
                <a:gd name="connsiteX13-163" fmla="*/ 0 w 2747986"/>
                <a:gd name="connsiteY13-164" fmla="*/ 806381 h 1745034"/>
                <a:gd name="connsiteX14-165" fmla="*/ 0 w 2747986"/>
                <a:gd name="connsiteY14-166" fmla="*/ 404101 h 1745034"/>
                <a:gd name="connsiteX15-167" fmla="*/ 0 w 2747986"/>
                <a:gd name="connsiteY15-168" fmla="*/ 404101 h 1745034"/>
                <a:gd name="connsiteX16-169" fmla="*/ 0 w 2747986"/>
                <a:gd name="connsiteY16-170" fmla="*/ 135914 h 1745034"/>
                <a:gd name="connsiteX0-171" fmla="*/ 0 w 2747986"/>
                <a:gd name="connsiteY0-172" fmla="*/ 135914 h 1745034"/>
                <a:gd name="connsiteX1-173" fmla="*/ 924723 w 2747986"/>
                <a:gd name="connsiteY1-174" fmla="*/ 135914 h 1745034"/>
                <a:gd name="connsiteX2-175" fmla="*/ 1039859 w 2747986"/>
                <a:gd name="connsiteY2-176" fmla="*/ 0 h 1745034"/>
                <a:gd name="connsiteX3-177" fmla="*/ 1144994 w 2747986"/>
                <a:gd name="connsiteY3-178" fmla="*/ 135914 h 1745034"/>
                <a:gd name="connsiteX4-179" fmla="*/ 2338900 w 2747986"/>
                <a:gd name="connsiteY4-180" fmla="*/ 135914 h 1745034"/>
                <a:gd name="connsiteX5-181" fmla="*/ 2747986 w 2747986"/>
                <a:gd name="connsiteY5-182" fmla="*/ 404101 h 1745034"/>
                <a:gd name="connsiteX6-183" fmla="*/ 2747986 w 2747986"/>
                <a:gd name="connsiteY6-184" fmla="*/ 404101 h 1745034"/>
                <a:gd name="connsiteX7-185" fmla="*/ 2747986 w 2747986"/>
                <a:gd name="connsiteY7-186" fmla="*/ 806381 h 1745034"/>
                <a:gd name="connsiteX8-187" fmla="*/ 2747986 w 2747986"/>
                <a:gd name="connsiteY8-188" fmla="*/ 1745034 h 1745034"/>
                <a:gd name="connsiteX9-189" fmla="*/ 1144994 w 2747986"/>
                <a:gd name="connsiteY9-190" fmla="*/ 1745034 h 1745034"/>
                <a:gd name="connsiteX10-191" fmla="*/ 457998 w 2747986"/>
                <a:gd name="connsiteY10-192" fmla="*/ 1745034 h 1745034"/>
                <a:gd name="connsiteX11-193" fmla="*/ 457998 w 2747986"/>
                <a:gd name="connsiteY11-194" fmla="*/ 1745034 h 1745034"/>
                <a:gd name="connsiteX12-195" fmla="*/ 0 w 2747986"/>
                <a:gd name="connsiteY12-196" fmla="*/ 1745034 h 1745034"/>
                <a:gd name="connsiteX13-197" fmla="*/ 0 w 2747986"/>
                <a:gd name="connsiteY13-198" fmla="*/ 806381 h 1745034"/>
                <a:gd name="connsiteX14-199" fmla="*/ 0 w 2747986"/>
                <a:gd name="connsiteY14-200" fmla="*/ 404101 h 1745034"/>
                <a:gd name="connsiteX15-201" fmla="*/ 0 w 2747986"/>
                <a:gd name="connsiteY15-202" fmla="*/ 404101 h 1745034"/>
                <a:gd name="connsiteX16-203" fmla="*/ 0 w 2747986"/>
                <a:gd name="connsiteY16-204" fmla="*/ 135914 h 1745034"/>
                <a:gd name="connsiteX0-205" fmla="*/ 0 w 2747986"/>
                <a:gd name="connsiteY0-206" fmla="*/ 135914 h 1745034"/>
                <a:gd name="connsiteX1-207" fmla="*/ 924723 w 2747986"/>
                <a:gd name="connsiteY1-208" fmla="*/ 135914 h 1745034"/>
                <a:gd name="connsiteX2-209" fmla="*/ 1039859 w 2747986"/>
                <a:gd name="connsiteY2-210" fmla="*/ 0 h 1745034"/>
                <a:gd name="connsiteX3-211" fmla="*/ 1144994 w 2747986"/>
                <a:gd name="connsiteY3-212" fmla="*/ 135914 h 1745034"/>
                <a:gd name="connsiteX4-213" fmla="*/ 2338900 w 2747986"/>
                <a:gd name="connsiteY4-214" fmla="*/ 135914 h 1745034"/>
                <a:gd name="connsiteX5-215" fmla="*/ 2747986 w 2747986"/>
                <a:gd name="connsiteY5-216" fmla="*/ 404101 h 1745034"/>
                <a:gd name="connsiteX6-217" fmla="*/ 2747986 w 2747986"/>
                <a:gd name="connsiteY6-218" fmla="*/ 806381 h 1745034"/>
                <a:gd name="connsiteX7-219" fmla="*/ 2747986 w 2747986"/>
                <a:gd name="connsiteY7-220" fmla="*/ 1745034 h 1745034"/>
                <a:gd name="connsiteX8-221" fmla="*/ 1144994 w 2747986"/>
                <a:gd name="connsiteY8-222" fmla="*/ 1745034 h 1745034"/>
                <a:gd name="connsiteX9-223" fmla="*/ 457998 w 2747986"/>
                <a:gd name="connsiteY9-224" fmla="*/ 1745034 h 1745034"/>
                <a:gd name="connsiteX10-225" fmla="*/ 457998 w 2747986"/>
                <a:gd name="connsiteY10-226" fmla="*/ 1745034 h 1745034"/>
                <a:gd name="connsiteX11-227" fmla="*/ 0 w 2747986"/>
                <a:gd name="connsiteY11-228" fmla="*/ 1745034 h 1745034"/>
                <a:gd name="connsiteX12-229" fmla="*/ 0 w 2747986"/>
                <a:gd name="connsiteY12-230" fmla="*/ 806381 h 1745034"/>
                <a:gd name="connsiteX13-231" fmla="*/ 0 w 2747986"/>
                <a:gd name="connsiteY13-232" fmla="*/ 404101 h 1745034"/>
                <a:gd name="connsiteX14-233" fmla="*/ 0 w 2747986"/>
                <a:gd name="connsiteY14-234" fmla="*/ 404101 h 1745034"/>
                <a:gd name="connsiteX15-235" fmla="*/ 0 w 2747986"/>
                <a:gd name="connsiteY15-236" fmla="*/ 135914 h 1745034"/>
                <a:gd name="connsiteX0-237" fmla="*/ 0 w 2747986"/>
                <a:gd name="connsiteY0-238" fmla="*/ 135914 h 1745034"/>
                <a:gd name="connsiteX1-239" fmla="*/ 924723 w 2747986"/>
                <a:gd name="connsiteY1-240" fmla="*/ 135914 h 1745034"/>
                <a:gd name="connsiteX2-241" fmla="*/ 1039859 w 2747986"/>
                <a:gd name="connsiteY2-242" fmla="*/ 0 h 1745034"/>
                <a:gd name="connsiteX3-243" fmla="*/ 1144994 w 2747986"/>
                <a:gd name="connsiteY3-244" fmla="*/ 135914 h 1745034"/>
                <a:gd name="connsiteX4-245" fmla="*/ 2338900 w 2747986"/>
                <a:gd name="connsiteY4-246" fmla="*/ 135914 h 1745034"/>
                <a:gd name="connsiteX5-247" fmla="*/ 2747986 w 2747986"/>
                <a:gd name="connsiteY5-248" fmla="*/ 404101 h 1745034"/>
                <a:gd name="connsiteX6-249" fmla="*/ 2747986 w 2747986"/>
                <a:gd name="connsiteY6-250" fmla="*/ 1745034 h 1745034"/>
                <a:gd name="connsiteX7-251" fmla="*/ 1144994 w 2747986"/>
                <a:gd name="connsiteY7-252" fmla="*/ 1745034 h 1745034"/>
                <a:gd name="connsiteX8-253" fmla="*/ 457998 w 2747986"/>
                <a:gd name="connsiteY8-254" fmla="*/ 1745034 h 1745034"/>
                <a:gd name="connsiteX9-255" fmla="*/ 457998 w 2747986"/>
                <a:gd name="connsiteY9-256" fmla="*/ 1745034 h 1745034"/>
                <a:gd name="connsiteX10-257" fmla="*/ 0 w 2747986"/>
                <a:gd name="connsiteY10-258" fmla="*/ 1745034 h 1745034"/>
                <a:gd name="connsiteX11-259" fmla="*/ 0 w 2747986"/>
                <a:gd name="connsiteY11-260" fmla="*/ 806381 h 1745034"/>
                <a:gd name="connsiteX12-261" fmla="*/ 0 w 2747986"/>
                <a:gd name="connsiteY12-262" fmla="*/ 404101 h 1745034"/>
                <a:gd name="connsiteX13-263" fmla="*/ 0 w 2747986"/>
                <a:gd name="connsiteY13-264" fmla="*/ 404101 h 1745034"/>
                <a:gd name="connsiteX14-265" fmla="*/ 0 w 2747986"/>
                <a:gd name="connsiteY14-266" fmla="*/ 135914 h 1745034"/>
                <a:gd name="connsiteX0-267" fmla="*/ 0 w 2747986"/>
                <a:gd name="connsiteY0-268" fmla="*/ 135914 h 1745034"/>
                <a:gd name="connsiteX1-269" fmla="*/ 924723 w 2747986"/>
                <a:gd name="connsiteY1-270" fmla="*/ 135914 h 1745034"/>
                <a:gd name="connsiteX2-271" fmla="*/ 1039859 w 2747986"/>
                <a:gd name="connsiteY2-272" fmla="*/ 0 h 1745034"/>
                <a:gd name="connsiteX3-273" fmla="*/ 1144994 w 2747986"/>
                <a:gd name="connsiteY3-274" fmla="*/ 135914 h 1745034"/>
                <a:gd name="connsiteX4-275" fmla="*/ 2338900 w 2747986"/>
                <a:gd name="connsiteY4-276" fmla="*/ 135914 h 1745034"/>
                <a:gd name="connsiteX5-277" fmla="*/ 2747986 w 2747986"/>
                <a:gd name="connsiteY5-278" fmla="*/ 1745034 h 1745034"/>
                <a:gd name="connsiteX6-279" fmla="*/ 1144994 w 2747986"/>
                <a:gd name="connsiteY6-280" fmla="*/ 1745034 h 1745034"/>
                <a:gd name="connsiteX7-281" fmla="*/ 457998 w 2747986"/>
                <a:gd name="connsiteY7-282" fmla="*/ 1745034 h 1745034"/>
                <a:gd name="connsiteX8-283" fmla="*/ 457998 w 2747986"/>
                <a:gd name="connsiteY8-284" fmla="*/ 1745034 h 1745034"/>
                <a:gd name="connsiteX9-285" fmla="*/ 0 w 2747986"/>
                <a:gd name="connsiteY9-286" fmla="*/ 1745034 h 1745034"/>
                <a:gd name="connsiteX10-287" fmla="*/ 0 w 2747986"/>
                <a:gd name="connsiteY10-288" fmla="*/ 806381 h 1745034"/>
                <a:gd name="connsiteX11-289" fmla="*/ 0 w 2747986"/>
                <a:gd name="connsiteY11-290" fmla="*/ 404101 h 1745034"/>
                <a:gd name="connsiteX12-291" fmla="*/ 0 w 2747986"/>
                <a:gd name="connsiteY12-292" fmla="*/ 404101 h 1745034"/>
                <a:gd name="connsiteX13-293" fmla="*/ 0 w 2747986"/>
                <a:gd name="connsiteY13-294" fmla="*/ 135914 h 1745034"/>
                <a:gd name="connsiteX0-295" fmla="*/ 0 w 2372524"/>
                <a:gd name="connsiteY0-296" fmla="*/ 135914 h 1745034"/>
                <a:gd name="connsiteX1-297" fmla="*/ 924723 w 2372524"/>
                <a:gd name="connsiteY1-298" fmla="*/ 135914 h 1745034"/>
                <a:gd name="connsiteX2-299" fmla="*/ 1039859 w 2372524"/>
                <a:gd name="connsiteY2-300" fmla="*/ 0 h 1745034"/>
                <a:gd name="connsiteX3-301" fmla="*/ 1144994 w 2372524"/>
                <a:gd name="connsiteY3-302" fmla="*/ 135914 h 1745034"/>
                <a:gd name="connsiteX4-303" fmla="*/ 2338900 w 2372524"/>
                <a:gd name="connsiteY4-304" fmla="*/ 135914 h 1745034"/>
                <a:gd name="connsiteX5-305" fmla="*/ 2372524 w 2372524"/>
                <a:gd name="connsiteY5-306" fmla="*/ 1745034 h 1745034"/>
                <a:gd name="connsiteX6-307" fmla="*/ 1144994 w 2372524"/>
                <a:gd name="connsiteY6-308" fmla="*/ 1745034 h 1745034"/>
                <a:gd name="connsiteX7-309" fmla="*/ 457998 w 2372524"/>
                <a:gd name="connsiteY7-310" fmla="*/ 1745034 h 1745034"/>
                <a:gd name="connsiteX8-311" fmla="*/ 457998 w 2372524"/>
                <a:gd name="connsiteY8-312" fmla="*/ 1745034 h 1745034"/>
                <a:gd name="connsiteX9-313" fmla="*/ 0 w 2372524"/>
                <a:gd name="connsiteY9-314" fmla="*/ 1745034 h 1745034"/>
                <a:gd name="connsiteX10-315" fmla="*/ 0 w 2372524"/>
                <a:gd name="connsiteY10-316" fmla="*/ 806381 h 1745034"/>
                <a:gd name="connsiteX11-317" fmla="*/ 0 w 2372524"/>
                <a:gd name="connsiteY11-318" fmla="*/ 404101 h 1745034"/>
                <a:gd name="connsiteX12-319" fmla="*/ 0 w 2372524"/>
                <a:gd name="connsiteY12-320" fmla="*/ 404101 h 1745034"/>
                <a:gd name="connsiteX13-321" fmla="*/ 0 w 2372524"/>
                <a:gd name="connsiteY13-322" fmla="*/ 135914 h 1745034"/>
                <a:gd name="connsiteX0-323" fmla="*/ 0 w 2372524"/>
                <a:gd name="connsiteY0-324" fmla="*/ 135914 h 1745034"/>
                <a:gd name="connsiteX1-325" fmla="*/ 924723 w 2372524"/>
                <a:gd name="connsiteY1-326" fmla="*/ 135914 h 1745034"/>
                <a:gd name="connsiteX2-327" fmla="*/ 1039859 w 2372524"/>
                <a:gd name="connsiteY2-328" fmla="*/ 0 h 1745034"/>
                <a:gd name="connsiteX3-329" fmla="*/ 1144994 w 2372524"/>
                <a:gd name="connsiteY3-330" fmla="*/ 135914 h 1745034"/>
                <a:gd name="connsiteX4-331" fmla="*/ 2338900 w 2372524"/>
                <a:gd name="connsiteY4-332" fmla="*/ 135914 h 1745034"/>
                <a:gd name="connsiteX5-333" fmla="*/ 2372524 w 2372524"/>
                <a:gd name="connsiteY5-334" fmla="*/ 1745034 h 1745034"/>
                <a:gd name="connsiteX6-335" fmla="*/ 1144994 w 2372524"/>
                <a:gd name="connsiteY6-336" fmla="*/ 1745034 h 1745034"/>
                <a:gd name="connsiteX7-337" fmla="*/ 457998 w 2372524"/>
                <a:gd name="connsiteY7-338" fmla="*/ 1745034 h 1745034"/>
                <a:gd name="connsiteX8-339" fmla="*/ 457998 w 2372524"/>
                <a:gd name="connsiteY8-340" fmla="*/ 1745034 h 1745034"/>
                <a:gd name="connsiteX9-341" fmla="*/ 0 w 2372524"/>
                <a:gd name="connsiteY9-342" fmla="*/ 1745034 h 1745034"/>
                <a:gd name="connsiteX10-343" fmla="*/ 0 w 2372524"/>
                <a:gd name="connsiteY10-344" fmla="*/ 806381 h 1745034"/>
                <a:gd name="connsiteX11-345" fmla="*/ 0 w 2372524"/>
                <a:gd name="connsiteY11-346" fmla="*/ 404101 h 1745034"/>
                <a:gd name="connsiteX12-347" fmla="*/ 0 w 2372524"/>
                <a:gd name="connsiteY12-348" fmla="*/ 404101 h 1745034"/>
                <a:gd name="connsiteX13-349" fmla="*/ 0 w 2372524"/>
                <a:gd name="connsiteY13-350" fmla="*/ 135914 h 1745034"/>
                <a:gd name="connsiteX0-351" fmla="*/ 0 w 2406147"/>
                <a:gd name="connsiteY0-352" fmla="*/ 135914 h 1745034"/>
                <a:gd name="connsiteX1-353" fmla="*/ 924723 w 2406147"/>
                <a:gd name="connsiteY1-354" fmla="*/ 135914 h 1745034"/>
                <a:gd name="connsiteX2-355" fmla="*/ 1039859 w 2406147"/>
                <a:gd name="connsiteY2-356" fmla="*/ 0 h 1745034"/>
                <a:gd name="connsiteX3-357" fmla="*/ 1144994 w 2406147"/>
                <a:gd name="connsiteY3-358" fmla="*/ 135914 h 1745034"/>
                <a:gd name="connsiteX4-359" fmla="*/ 2406147 w 2406147"/>
                <a:gd name="connsiteY4-360" fmla="*/ 135914 h 1745034"/>
                <a:gd name="connsiteX5-361" fmla="*/ 2372524 w 2406147"/>
                <a:gd name="connsiteY5-362" fmla="*/ 1745034 h 1745034"/>
                <a:gd name="connsiteX6-363" fmla="*/ 1144994 w 2406147"/>
                <a:gd name="connsiteY6-364" fmla="*/ 1745034 h 1745034"/>
                <a:gd name="connsiteX7-365" fmla="*/ 457998 w 2406147"/>
                <a:gd name="connsiteY7-366" fmla="*/ 1745034 h 1745034"/>
                <a:gd name="connsiteX8-367" fmla="*/ 457998 w 2406147"/>
                <a:gd name="connsiteY8-368" fmla="*/ 1745034 h 1745034"/>
                <a:gd name="connsiteX9-369" fmla="*/ 0 w 2406147"/>
                <a:gd name="connsiteY9-370" fmla="*/ 1745034 h 1745034"/>
                <a:gd name="connsiteX10-371" fmla="*/ 0 w 2406147"/>
                <a:gd name="connsiteY10-372" fmla="*/ 806381 h 1745034"/>
                <a:gd name="connsiteX11-373" fmla="*/ 0 w 2406147"/>
                <a:gd name="connsiteY11-374" fmla="*/ 404101 h 1745034"/>
                <a:gd name="connsiteX12-375" fmla="*/ 0 w 2406147"/>
                <a:gd name="connsiteY12-376" fmla="*/ 404101 h 1745034"/>
                <a:gd name="connsiteX13-377" fmla="*/ 0 w 2406147"/>
                <a:gd name="connsiteY13-378" fmla="*/ 135914 h 1745034"/>
                <a:gd name="connsiteX0-379" fmla="*/ 0 w 2406147"/>
                <a:gd name="connsiteY0-380" fmla="*/ 135914 h 1745034"/>
                <a:gd name="connsiteX1-381" fmla="*/ 924723 w 2406147"/>
                <a:gd name="connsiteY1-382" fmla="*/ 135914 h 1745034"/>
                <a:gd name="connsiteX2-383" fmla="*/ 1039859 w 2406147"/>
                <a:gd name="connsiteY2-384" fmla="*/ 0 h 1745034"/>
                <a:gd name="connsiteX3-385" fmla="*/ 1144994 w 2406147"/>
                <a:gd name="connsiteY3-386" fmla="*/ 135914 h 1745034"/>
                <a:gd name="connsiteX4-387" fmla="*/ 2406147 w 2406147"/>
                <a:gd name="connsiteY4-388" fmla="*/ 135914 h 1745034"/>
                <a:gd name="connsiteX5-389" fmla="*/ 2372524 w 2406147"/>
                <a:gd name="connsiteY5-390" fmla="*/ 1745034 h 1745034"/>
                <a:gd name="connsiteX6-391" fmla="*/ 1144994 w 2406147"/>
                <a:gd name="connsiteY6-392" fmla="*/ 1745034 h 1745034"/>
                <a:gd name="connsiteX7-393" fmla="*/ 457998 w 2406147"/>
                <a:gd name="connsiteY7-394" fmla="*/ 1745034 h 1745034"/>
                <a:gd name="connsiteX8-395" fmla="*/ 457998 w 2406147"/>
                <a:gd name="connsiteY8-396" fmla="*/ 1745034 h 1745034"/>
                <a:gd name="connsiteX9-397" fmla="*/ 0 w 2406147"/>
                <a:gd name="connsiteY9-398" fmla="*/ 1745034 h 1745034"/>
                <a:gd name="connsiteX10-399" fmla="*/ 0 w 2406147"/>
                <a:gd name="connsiteY10-400" fmla="*/ 806381 h 1745034"/>
                <a:gd name="connsiteX11-401" fmla="*/ 0 w 2406147"/>
                <a:gd name="connsiteY11-402" fmla="*/ 404101 h 1745034"/>
                <a:gd name="connsiteX12-403" fmla="*/ 0 w 2406147"/>
                <a:gd name="connsiteY12-404" fmla="*/ 404101 h 1745034"/>
                <a:gd name="connsiteX13-405" fmla="*/ 0 w 2406147"/>
                <a:gd name="connsiteY13-406" fmla="*/ 135914 h 1745034"/>
                <a:gd name="connsiteX0-407" fmla="*/ 0 w 2378127"/>
                <a:gd name="connsiteY0-408" fmla="*/ 135914 h 1745034"/>
                <a:gd name="connsiteX1-409" fmla="*/ 924723 w 2378127"/>
                <a:gd name="connsiteY1-410" fmla="*/ 135914 h 1745034"/>
                <a:gd name="connsiteX2-411" fmla="*/ 1039859 w 2378127"/>
                <a:gd name="connsiteY2-412" fmla="*/ 0 h 1745034"/>
                <a:gd name="connsiteX3-413" fmla="*/ 1144994 w 2378127"/>
                <a:gd name="connsiteY3-414" fmla="*/ 135914 h 1745034"/>
                <a:gd name="connsiteX4-415" fmla="*/ 2378127 w 2378127"/>
                <a:gd name="connsiteY4-416" fmla="*/ 135914 h 1745034"/>
                <a:gd name="connsiteX5-417" fmla="*/ 2372524 w 2378127"/>
                <a:gd name="connsiteY5-418" fmla="*/ 1745034 h 1745034"/>
                <a:gd name="connsiteX6-419" fmla="*/ 1144994 w 2378127"/>
                <a:gd name="connsiteY6-420" fmla="*/ 1745034 h 1745034"/>
                <a:gd name="connsiteX7-421" fmla="*/ 457998 w 2378127"/>
                <a:gd name="connsiteY7-422" fmla="*/ 1745034 h 1745034"/>
                <a:gd name="connsiteX8-423" fmla="*/ 457998 w 2378127"/>
                <a:gd name="connsiteY8-424" fmla="*/ 1745034 h 1745034"/>
                <a:gd name="connsiteX9-425" fmla="*/ 0 w 2378127"/>
                <a:gd name="connsiteY9-426" fmla="*/ 1745034 h 1745034"/>
                <a:gd name="connsiteX10-427" fmla="*/ 0 w 2378127"/>
                <a:gd name="connsiteY10-428" fmla="*/ 806381 h 1745034"/>
                <a:gd name="connsiteX11-429" fmla="*/ 0 w 2378127"/>
                <a:gd name="connsiteY11-430" fmla="*/ 404101 h 1745034"/>
                <a:gd name="connsiteX12-431" fmla="*/ 0 w 2378127"/>
                <a:gd name="connsiteY12-432" fmla="*/ 404101 h 1745034"/>
                <a:gd name="connsiteX13-433" fmla="*/ 0 w 2378127"/>
                <a:gd name="connsiteY13-434" fmla="*/ 135914 h 1745034"/>
                <a:gd name="connsiteX0-435" fmla="*/ 0 w 2378127"/>
                <a:gd name="connsiteY0-436" fmla="*/ 135914 h 1745034"/>
                <a:gd name="connsiteX1-437" fmla="*/ 924723 w 2378127"/>
                <a:gd name="connsiteY1-438" fmla="*/ 135914 h 1745034"/>
                <a:gd name="connsiteX2-439" fmla="*/ 1039859 w 2378127"/>
                <a:gd name="connsiteY2-440" fmla="*/ 0 h 1745034"/>
                <a:gd name="connsiteX3-441" fmla="*/ 1144994 w 2378127"/>
                <a:gd name="connsiteY3-442" fmla="*/ 135914 h 1745034"/>
                <a:gd name="connsiteX4-443" fmla="*/ 2378127 w 2378127"/>
                <a:gd name="connsiteY4-444" fmla="*/ 135914 h 1745034"/>
                <a:gd name="connsiteX5-445" fmla="*/ 2372524 w 2378127"/>
                <a:gd name="connsiteY5-446" fmla="*/ 1745034 h 1745034"/>
                <a:gd name="connsiteX6-447" fmla="*/ 1144994 w 2378127"/>
                <a:gd name="connsiteY6-448" fmla="*/ 1745034 h 1745034"/>
                <a:gd name="connsiteX7-449" fmla="*/ 457998 w 2378127"/>
                <a:gd name="connsiteY7-450" fmla="*/ 1745034 h 1745034"/>
                <a:gd name="connsiteX8-451" fmla="*/ 457998 w 2378127"/>
                <a:gd name="connsiteY8-452" fmla="*/ 1745034 h 1745034"/>
                <a:gd name="connsiteX9-453" fmla="*/ 0 w 2378127"/>
                <a:gd name="connsiteY9-454" fmla="*/ 1745034 h 1745034"/>
                <a:gd name="connsiteX10-455" fmla="*/ 0 w 2378127"/>
                <a:gd name="connsiteY10-456" fmla="*/ 806381 h 1745034"/>
                <a:gd name="connsiteX11-457" fmla="*/ 0 w 2378127"/>
                <a:gd name="connsiteY11-458" fmla="*/ 404101 h 1745034"/>
                <a:gd name="connsiteX12-459" fmla="*/ 0 w 2378127"/>
                <a:gd name="connsiteY12-460" fmla="*/ 135914 h 1745034"/>
                <a:gd name="connsiteX0-461" fmla="*/ 0 w 2378127"/>
                <a:gd name="connsiteY0-462" fmla="*/ 135914 h 1745034"/>
                <a:gd name="connsiteX1-463" fmla="*/ 924723 w 2378127"/>
                <a:gd name="connsiteY1-464" fmla="*/ 135914 h 1745034"/>
                <a:gd name="connsiteX2-465" fmla="*/ 1039859 w 2378127"/>
                <a:gd name="connsiteY2-466" fmla="*/ 0 h 1745034"/>
                <a:gd name="connsiteX3-467" fmla="*/ 1144994 w 2378127"/>
                <a:gd name="connsiteY3-468" fmla="*/ 135914 h 1745034"/>
                <a:gd name="connsiteX4-469" fmla="*/ 2378127 w 2378127"/>
                <a:gd name="connsiteY4-470" fmla="*/ 135914 h 1745034"/>
                <a:gd name="connsiteX5-471" fmla="*/ 2372524 w 2378127"/>
                <a:gd name="connsiteY5-472" fmla="*/ 1745034 h 1745034"/>
                <a:gd name="connsiteX6-473" fmla="*/ 1144994 w 2378127"/>
                <a:gd name="connsiteY6-474" fmla="*/ 1745034 h 1745034"/>
                <a:gd name="connsiteX7-475" fmla="*/ 457998 w 2378127"/>
                <a:gd name="connsiteY7-476" fmla="*/ 1745034 h 1745034"/>
                <a:gd name="connsiteX8-477" fmla="*/ 457998 w 2378127"/>
                <a:gd name="connsiteY8-478" fmla="*/ 1745034 h 1745034"/>
                <a:gd name="connsiteX9-479" fmla="*/ 0 w 2378127"/>
                <a:gd name="connsiteY9-480" fmla="*/ 1745034 h 1745034"/>
                <a:gd name="connsiteX10-481" fmla="*/ 0 w 2378127"/>
                <a:gd name="connsiteY10-482" fmla="*/ 806381 h 1745034"/>
                <a:gd name="connsiteX11-483" fmla="*/ 0 w 2378127"/>
                <a:gd name="connsiteY11-484" fmla="*/ 135914 h 1745034"/>
                <a:gd name="connsiteX0-485" fmla="*/ 0 w 2378127"/>
                <a:gd name="connsiteY0-486" fmla="*/ 135914 h 1745034"/>
                <a:gd name="connsiteX1-487" fmla="*/ 924723 w 2378127"/>
                <a:gd name="connsiteY1-488" fmla="*/ 135914 h 1745034"/>
                <a:gd name="connsiteX2-489" fmla="*/ 1039859 w 2378127"/>
                <a:gd name="connsiteY2-490" fmla="*/ 0 h 1745034"/>
                <a:gd name="connsiteX3-491" fmla="*/ 1144994 w 2378127"/>
                <a:gd name="connsiteY3-492" fmla="*/ 135914 h 1745034"/>
                <a:gd name="connsiteX4-493" fmla="*/ 2378127 w 2378127"/>
                <a:gd name="connsiteY4-494" fmla="*/ 135914 h 1745034"/>
                <a:gd name="connsiteX5-495" fmla="*/ 2372524 w 2378127"/>
                <a:gd name="connsiteY5-496" fmla="*/ 1745034 h 1745034"/>
                <a:gd name="connsiteX6-497" fmla="*/ 1144994 w 2378127"/>
                <a:gd name="connsiteY6-498" fmla="*/ 1745034 h 1745034"/>
                <a:gd name="connsiteX7-499" fmla="*/ 457998 w 2378127"/>
                <a:gd name="connsiteY7-500" fmla="*/ 1745034 h 1745034"/>
                <a:gd name="connsiteX8-501" fmla="*/ 457998 w 2378127"/>
                <a:gd name="connsiteY8-502" fmla="*/ 1745034 h 1745034"/>
                <a:gd name="connsiteX9-503" fmla="*/ 0 w 2378127"/>
                <a:gd name="connsiteY9-504" fmla="*/ 1745034 h 1745034"/>
                <a:gd name="connsiteX10-505" fmla="*/ 0 w 2378127"/>
                <a:gd name="connsiteY10-506" fmla="*/ 135914 h 1745034"/>
                <a:gd name="connsiteX0-507" fmla="*/ 0 w 2781609"/>
                <a:gd name="connsiteY0-508" fmla="*/ 125983 h 1745034"/>
                <a:gd name="connsiteX1-509" fmla="*/ 1328205 w 2781609"/>
                <a:gd name="connsiteY1-510" fmla="*/ 135914 h 1745034"/>
                <a:gd name="connsiteX2-511" fmla="*/ 1443341 w 2781609"/>
                <a:gd name="connsiteY2-512" fmla="*/ 0 h 1745034"/>
                <a:gd name="connsiteX3-513" fmla="*/ 1548476 w 2781609"/>
                <a:gd name="connsiteY3-514" fmla="*/ 135914 h 1745034"/>
                <a:gd name="connsiteX4-515" fmla="*/ 2781609 w 2781609"/>
                <a:gd name="connsiteY4-516" fmla="*/ 135914 h 1745034"/>
                <a:gd name="connsiteX5-517" fmla="*/ 2776006 w 2781609"/>
                <a:gd name="connsiteY5-518" fmla="*/ 1745034 h 1745034"/>
                <a:gd name="connsiteX6-519" fmla="*/ 1548476 w 2781609"/>
                <a:gd name="connsiteY6-520" fmla="*/ 1745034 h 1745034"/>
                <a:gd name="connsiteX7-521" fmla="*/ 861480 w 2781609"/>
                <a:gd name="connsiteY7-522" fmla="*/ 1745034 h 1745034"/>
                <a:gd name="connsiteX8-523" fmla="*/ 861480 w 2781609"/>
                <a:gd name="connsiteY8-524" fmla="*/ 1745034 h 1745034"/>
                <a:gd name="connsiteX9-525" fmla="*/ 403482 w 2781609"/>
                <a:gd name="connsiteY9-526" fmla="*/ 1745034 h 1745034"/>
                <a:gd name="connsiteX10-527" fmla="*/ 0 w 2781609"/>
                <a:gd name="connsiteY10-528" fmla="*/ 125983 h 1745034"/>
                <a:gd name="connsiteX0-529" fmla="*/ 11208 w 2792817"/>
                <a:gd name="connsiteY0-530" fmla="*/ 125983 h 1745034"/>
                <a:gd name="connsiteX1-531" fmla="*/ 1339413 w 2792817"/>
                <a:gd name="connsiteY1-532" fmla="*/ 135914 h 1745034"/>
                <a:gd name="connsiteX2-533" fmla="*/ 1454549 w 2792817"/>
                <a:gd name="connsiteY2-534" fmla="*/ 0 h 1745034"/>
                <a:gd name="connsiteX3-535" fmla="*/ 1559684 w 2792817"/>
                <a:gd name="connsiteY3-536" fmla="*/ 135914 h 1745034"/>
                <a:gd name="connsiteX4-537" fmla="*/ 2792817 w 2792817"/>
                <a:gd name="connsiteY4-538" fmla="*/ 135914 h 1745034"/>
                <a:gd name="connsiteX5-539" fmla="*/ 2787214 w 2792817"/>
                <a:gd name="connsiteY5-540" fmla="*/ 1745034 h 1745034"/>
                <a:gd name="connsiteX6-541" fmla="*/ 1559684 w 2792817"/>
                <a:gd name="connsiteY6-542" fmla="*/ 1745034 h 1745034"/>
                <a:gd name="connsiteX7-543" fmla="*/ 872688 w 2792817"/>
                <a:gd name="connsiteY7-544" fmla="*/ 1745034 h 1745034"/>
                <a:gd name="connsiteX8-545" fmla="*/ 872688 w 2792817"/>
                <a:gd name="connsiteY8-546" fmla="*/ 1745034 h 1745034"/>
                <a:gd name="connsiteX9-547" fmla="*/ 0 w 2792817"/>
                <a:gd name="connsiteY9-548" fmla="*/ 1745034 h 1745034"/>
                <a:gd name="connsiteX10-549" fmla="*/ 11208 w 2792817"/>
                <a:gd name="connsiteY10-550" fmla="*/ 125983 h 1745034"/>
                <a:gd name="connsiteX0-551" fmla="*/ 0 w 2781609"/>
                <a:gd name="connsiteY0-552" fmla="*/ 125983 h 1745034"/>
                <a:gd name="connsiteX1-553" fmla="*/ 1328205 w 2781609"/>
                <a:gd name="connsiteY1-554" fmla="*/ 135914 h 1745034"/>
                <a:gd name="connsiteX2-555" fmla="*/ 1443341 w 2781609"/>
                <a:gd name="connsiteY2-556" fmla="*/ 0 h 1745034"/>
                <a:gd name="connsiteX3-557" fmla="*/ 1548476 w 2781609"/>
                <a:gd name="connsiteY3-558" fmla="*/ 135914 h 1745034"/>
                <a:gd name="connsiteX4-559" fmla="*/ 2781609 w 2781609"/>
                <a:gd name="connsiteY4-560" fmla="*/ 135914 h 1745034"/>
                <a:gd name="connsiteX5-561" fmla="*/ 2776006 w 2781609"/>
                <a:gd name="connsiteY5-562" fmla="*/ 1745034 h 1745034"/>
                <a:gd name="connsiteX6-563" fmla="*/ 1548476 w 2781609"/>
                <a:gd name="connsiteY6-564" fmla="*/ 1745034 h 1745034"/>
                <a:gd name="connsiteX7-565" fmla="*/ 861480 w 2781609"/>
                <a:gd name="connsiteY7-566" fmla="*/ 1745034 h 1745034"/>
                <a:gd name="connsiteX8-567" fmla="*/ 861480 w 2781609"/>
                <a:gd name="connsiteY8-568" fmla="*/ 1745034 h 1745034"/>
                <a:gd name="connsiteX9-569" fmla="*/ 0 w 2781609"/>
                <a:gd name="connsiteY9-570" fmla="*/ 1745034 h 1745034"/>
                <a:gd name="connsiteX10-571" fmla="*/ 0 w 2781609"/>
                <a:gd name="connsiteY10-572" fmla="*/ 125983 h 1745034"/>
                <a:gd name="connsiteX0-573" fmla="*/ 0 w 2781609"/>
                <a:gd name="connsiteY0-574" fmla="*/ 125983 h 1745034"/>
                <a:gd name="connsiteX1-575" fmla="*/ 1244146 w 2781609"/>
                <a:gd name="connsiteY1-576" fmla="*/ 135914 h 1745034"/>
                <a:gd name="connsiteX2-577" fmla="*/ 1443341 w 2781609"/>
                <a:gd name="connsiteY2-578" fmla="*/ 0 h 1745034"/>
                <a:gd name="connsiteX3-579" fmla="*/ 1548476 w 2781609"/>
                <a:gd name="connsiteY3-580" fmla="*/ 135914 h 1745034"/>
                <a:gd name="connsiteX4-581" fmla="*/ 2781609 w 2781609"/>
                <a:gd name="connsiteY4-582" fmla="*/ 135914 h 1745034"/>
                <a:gd name="connsiteX5-583" fmla="*/ 2776006 w 2781609"/>
                <a:gd name="connsiteY5-584" fmla="*/ 1745034 h 1745034"/>
                <a:gd name="connsiteX6-585" fmla="*/ 1548476 w 2781609"/>
                <a:gd name="connsiteY6-586" fmla="*/ 1745034 h 1745034"/>
                <a:gd name="connsiteX7-587" fmla="*/ 861480 w 2781609"/>
                <a:gd name="connsiteY7-588" fmla="*/ 1745034 h 1745034"/>
                <a:gd name="connsiteX8-589" fmla="*/ 861480 w 2781609"/>
                <a:gd name="connsiteY8-590" fmla="*/ 1745034 h 1745034"/>
                <a:gd name="connsiteX9-591" fmla="*/ 0 w 2781609"/>
                <a:gd name="connsiteY9-592" fmla="*/ 1745034 h 1745034"/>
                <a:gd name="connsiteX10-593" fmla="*/ 0 w 2781609"/>
                <a:gd name="connsiteY10-594" fmla="*/ 125983 h 1745034"/>
                <a:gd name="connsiteX0-595" fmla="*/ 0 w 2781609"/>
                <a:gd name="connsiteY0-596" fmla="*/ 125983 h 1745034"/>
                <a:gd name="connsiteX1-597" fmla="*/ 1244146 w 2781609"/>
                <a:gd name="connsiteY1-598" fmla="*/ 135914 h 1745034"/>
                <a:gd name="connsiteX2-599" fmla="*/ 1401312 w 2781609"/>
                <a:gd name="connsiteY2-600" fmla="*/ 0 h 1745034"/>
                <a:gd name="connsiteX3-601" fmla="*/ 1548476 w 2781609"/>
                <a:gd name="connsiteY3-602" fmla="*/ 135914 h 1745034"/>
                <a:gd name="connsiteX4-603" fmla="*/ 2781609 w 2781609"/>
                <a:gd name="connsiteY4-604" fmla="*/ 135914 h 1745034"/>
                <a:gd name="connsiteX5-605" fmla="*/ 2776006 w 2781609"/>
                <a:gd name="connsiteY5-606" fmla="*/ 1745034 h 1745034"/>
                <a:gd name="connsiteX6-607" fmla="*/ 1548476 w 2781609"/>
                <a:gd name="connsiteY6-608" fmla="*/ 1745034 h 1745034"/>
                <a:gd name="connsiteX7-609" fmla="*/ 861480 w 2781609"/>
                <a:gd name="connsiteY7-610" fmla="*/ 1745034 h 1745034"/>
                <a:gd name="connsiteX8-611" fmla="*/ 861480 w 2781609"/>
                <a:gd name="connsiteY8-612" fmla="*/ 1745034 h 1745034"/>
                <a:gd name="connsiteX9-613" fmla="*/ 0 w 2781609"/>
                <a:gd name="connsiteY9-614" fmla="*/ 1745034 h 1745034"/>
                <a:gd name="connsiteX10-615" fmla="*/ 0 w 2781609"/>
                <a:gd name="connsiteY10-616" fmla="*/ 125983 h 1745034"/>
                <a:gd name="connsiteX0-617" fmla="*/ 0 w 2781609"/>
                <a:gd name="connsiteY0-618" fmla="*/ 125983 h 1745034"/>
                <a:gd name="connsiteX1-619" fmla="*/ 1244146 w 2781609"/>
                <a:gd name="connsiteY1-620" fmla="*/ 135914 h 1745034"/>
                <a:gd name="connsiteX2-621" fmla="*/ 1401312 w 2781609"/>
                <a:gd name="connsiteY2-622" fmla="*/ 0 h 1745034"/>
                <a:gd name="connsiteX3-623" fmla="*/ 1499442 w 2781609"/>
                <a:gd name="connsiteY3-624" fmla="*/ 139017 h 1745034"/>
                <a:gd name="connsiteX4-625" fmla="*/ 2781609 w 2781609"/>
                <a:gd name="connsiteY4-626" fmla="*/ 135914 h 1745034"/>
                <a:gd name="connsiteX5-627" fmla="*/ 2776006 w 2781609"/>
                <a:gd name="connsiteY5-628" fmla="*/ 1745034 h 1745034"/>
                <a:gd name="connsiteX6-629" fmla="*/ 1548476 w 2781609"/>
                <a:gd name="connsiteY6-630" fmla="*/ 1745034 h 1745034"/>
                <a:gd name="connsiteX7-631" fmla="*/ 861480 w 2781609"/>
                <a:gd name="connsiteY7-632" fmla="*/ 1745034 h 1745034"/>
                <a:gd name="connsiteX8-633" fmla="*/ 861480 w 2781609"/>
                <a:gd name="connsiteY8-634" fmla="*/ 1745034 h 1745034"/>
                <a:gd name="connsiteX9-635" fmla="*/ 0 w 2781609"/>
                <a:gd name="connsiteY9-636" fmla="*/ 1745034 h 1745034"/>
                <a:gd name="connsiteX10-637" fmla="*/ 0 w 2781609"/>
                <a:gd name="connsiteY10-638" fmla="*/ 125983 h 1745034"/>
                <a:gd name="connsiteX0-639" fmla="*/ 0 w 2781609"/>
                <a:gd name="connsiteY0-640" fmla="*/ 125983 h 1745034"/>
                <a:gd name="connsiteX1-641" fmla="*/ 1282673 w 2781609"/>
                <a:gd name="connsiteY1-642" fmla="*/ 132810 h 1745034"/>
                <a:gd name="connsiteX2-643" fmla="*/ 1401312 w 2781609"/>
                <a:gd name="connsiteY2-644" fmla="*/ 0 h 1745034"/>
                <a:gd name="connsiteX3-645" fmla="*/ 1499442 w 2781609"/>
                <a:gd name="connsiteY3-646" fmla="*/ 139017 h 1745034"/>
                <a:gd name="connsiteX4-647" fmla="*/ 2781609 w 2781609"/>
                <a:gd name="connsiteY4-648" fmla="*/ 135914 h 1745034"/>
                <a:gd name="connsiteX5-649" fmla="*/ 2776006 w 2781609"/>
                <a:gd name="connsiteY5-650" fmla="*/ 1745034 h 1745034"/>
                <a:gd name="connsiteX6-651" fmla="*/ 1548476 w 2781609"/>
                <a:gd name="connsiteY6-652" fmla="*/ 1745034 h 1745034"/>
                <a:gd name="connsiteX7-653" fmla="*/ 861480 w 2781609"/>
                <a:gd name="connsiteY7-654" fmla="*/ 1745034 h 1745034"/>
                <a:gd name="connsiteX8-655" fmla="*/ 861480 w 2781609"/>
                <a:gd name="connsiteY8-656" fmla="*/ 1745034 h 1745034"/>
                <a:gd name="connsiteX9-657" fmla="*/ 0 w 2781609"/>
                <a:gd name="connsiteY9-658" fmla="*/ 1745034 h 1745034"/>
                <a:gd name="connsiteX10-659" fmla="*/ 0 w 2781609"/>
                <a:gd name="connsiteY10-660" fmla="*/ 125983 h 1745034"/>
                <a:gd name="connsiteX0-661" fmla="*/ 0 w 2781609"/>
                <a:gd name="connsiteY0-662" fmla="*/ 125983 h 1745034"/>
                <a:gd name="connsiteX1-663" fmla="*/ 1314195 w 2781609"/>
                <a:gd name="connsiteY1-664" fmla="*/ 132810 h 1745034"/>
                <a:gd name="connsiteX2-665" fmla="*/ 1401312 w 2781609"/>
                <a:gd name="connsiteY2-666" fmla="*/ 0 h 1745034"/>
                <a:gd name="connsiteX3-667" fmla="*/ 1499442 w 2781609"/>
                <a:gd name="connsiteY3-668" fmla="*/ 139017 h 1745034"/>
                <a:gd name="connsiteX4-669" fmla="*/ 2781609 w 2781609"/>
                <a:gd name="connsiteY4-670" fmla="*/ 135914 h 1745034"/>
                <a:gd name="connsiteX5-671" fmla="*/ 2776006 w 2781609"/>
                <a:gd name="connsiteY5-672" fmla="*/ 1745034 h 1745034"/>
                <a:gd name="connsiteX6-673" fmla="*/ 1548476 w 2781609"/>
                <a:gd name="connsiteY6-674" fmla="*/ 1745034 h 1745034"/>
                <a:gd name="connsiteX7-675" fmla="*/ 861480 w 2781609"/>
                <a:gd name="connsiteY7-676" fmla="*/ 1745034 h 1745034"/>
                <a:gd name="connsiteX8-677" fmla="*/ 861480 w 2781609"/>
                <a:gd name="connsiteY8-678" fmla="*/ 1745034 h 1745034"/>
                <a:gd name="connsiteX9-679" fmla="*/ 0 w 2781609"/>
                <a:gd name="connsiteY9-680" fmla="*/ 1745034 h 1745034"/>
                <a:gd name="connsiteX10-681" fmla="*/ 0 w 2781609"/>
                <a:gd name="connsiteY10-682" fmla="*/ 125983 h 1745034"/>
                <a:gd name="connsiteX0-683" fmla="*/ 0 w 2781609"/>
                <a:gd name="connsiteY0-684" fmla="*/ 125983 h 1745034"/>
                <a:gd name="connsiteX1-685" fmla="*/ 1303688 w 2781609"/>
                <a:gd name="connsiteY1-686" fmla="*/ 129707 h 1745034"/>
                <a:gd name="connsiteX2-687" fmla="*/ 1401312 w 2781609"/>
                <a:gd name="connsiteY2-688" fmla="*/ 0 h 1745034"/>
                <a:gd name="connsiteX3-689" fmla="*/ 1499442 w 2781609"/>
                <a:gd name="connsiteY3-690" fmla="*/ 139017 h 1745034"/>
                <a:gd name="connsiteX4-691" fmla="*/ 2781609 w 2781609"/>
                <a:gd name="connsiteY4-692" fmla="*/ 135914 h 1745034"/>
                <a:gd name="connsiteX5-693" fmla="*/ 2776006 w 2781609"/>
                <a:gd name="connsiteY5-694" fmla="*/ 1745034 h 1745034"/>
                <a:gd name="connsiteX6-695" fmla="*/ 1548476 w 2781609"/>
                <a:gd name="connsiteY6-696" fmla="*/ 1745034 h 1745034"/>
                <a:gd name="connsiteX7-697" fmla="*/ 861480 w 2781609"/>
                <a:gd name="connsiteY7-698" fmla="*/ 1745034 h 1745034"/>
                <a:gd name="connsiteX8-699" fmla="*/ 861480 w 2781609"/>
                <a:gd name="connsiteY8-700" fmla="*/ 1745034 h 1745034"/>
                <a:gd name="connsiteX9-701" fmla="*/ 0 w 2781609"/>
                <a:gd name="connsiteY9-702" fmla="*/ 1745034 h 1745034"/>
                <a:gd name="connsiteX10-703" fmla="*/ 0 w 2781609"/>
                <a:gd name="connsiteY10-704" fmla="*/ 125983 h 174503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2781609" h="1745034">
                  <a:moveTo>
                    <a:pt x="0" y="125983"/>
                  </a:moveTo>
                  <a:lnTo>
                    <a:pt x="1303688" y="129707"/>
                  </a:lnTo>
                  <a:lnTo>
                    <a:pt x="1401312" y="0"/>
                  </a:lnTo>
                  <a:lnTo>
                    <a:pt x="1499442" y="139017"/>
                  </a:lnTo>
                  <a:lnTo>
                    <a:pt x="2781609" y="135914"/>
                  </a:lnTo>
                  <a:cubicBezTo>
                    <a:pt x="2779741" y="672287"/>
                    <a:pt x="2777874" y="1208661"/>
                    <a:pt x="2776006" y="1745034"/>
                  </a:cubicBezTo>
                  <a:lnTo>
                    <a:pt x="1548476" y="1745034"/>
                  </a:lnTo>
                  <a:lnTo>
                    <a:pt x="861480" y="1745034"/>
                  </a:lnTo>
                  <a:lnTo>
                    <a:pt x="861480" y="1745034"/>
                  </a:lnTo>
                  <a:lnTo>
                    <a:pt x="0" y="1745034"/>
                  </a:lnTo>
                  <a:lnTo>
                    <a:pt x="0" y="125983"/>
                  </a:lnTo>
                  <a:close/>
                </a:path>
              </a:pathLst>
            </a:cu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4448588" y="3764903"/>
              <a:ext cx="3303761" cy="17173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说出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想法</a:t>
              </a:r>
              <a:endParaRPr lang="en-US" altLang="zh-CN" sz="2800" b="1" dirty="0" smtClean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虽然</a:t>
              </a:r>
              <a:r>
                <a:rPr lang="zh-CN" altLang="en-US" sz="2000" dirty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我不确定我的想法是否正确，但我感觉你好像不信任我。</a:t>
              </a:r>
              <a:endParaRPr lang="zh-CN" altLang="en-US" sz="2000" dirty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 flipH="1">
            <a:off x="8313970" y="3170479"/>
            <a:ext cx="3736613" cy="2677738"/>
            <a:chOff x="8406615" y="3041233"/>
            <a:chExt cx="3736613" cy="2677738"/>
          </a:xfrm>
        </p:grpSpPr>
        <p:sp>
          <p:nvSpPr>
            <p:cNvPr id="31" name="矩形标注 50"/>
            <p:cNvSpPr/>
            <p:nvPr/>
          </p:nvSpPr>
          <p:spPr>
            <a:xfrm>
              <a:off x="8406615" y="3041233"/>
              <a:ext cx="3736613" cy="2677738"/>
            </a:xfrm>
            <a:custGeom>
              <a:avLst/>
              <a:gdLst>
                <a:gd name="connsiteX0" fmla="*/ 0 w 2747986"/>
                <a:gd name="connsiteY0" fmla="*/ 0 h 1609120"/>
                <a:gd name="connsiteX1" fmla="*/ 457998 w 2747986"/>
                <a:gd name="connsiteY1" fmla="*/ 0 h 1609120"/>
                <a:gd name="connsiteX2" fmla="*/ 1058909 w 2747986"/>
                <a:gd name="connsiteY2" fmla="*/ -216877 h 1609120"/>
                <a:gd name="connsiteX3" fmla="*/ 1144994 w 2747986"/>
                <a:gd name="connsiteY3" fmla="*/ 0 h 1609120"/>
                <a:gd name="connsiteX4" fmla="*/ 2747986 w 2747986"/>
                <a:gd name="connsiteY4" fmla="*/ 0 h 1609120"/>
                <a:gd name="connsiteX5" fmla="*/ 2747986 w 2747986"/>
                <a:gd name="connsiteY5" fmla="*/ 268187 h 1609120"/>
                <a:gd name="connsiteX6" fmla="*/ 2747986 w 2747986"/>
                <a:gd name="connsiteY6" fmla="*/ 268187 h 1609120"/>
                <a:gd name="connsiteX7" fmla="*/ 2747986 w 2747986"/>
                <a:gd name="connsiteY7" fmla="*/ 670467 h 1609120"/>
                <a:gd name="connsiteX8" fmla="*/ 2747986 w 2747986"/>
                <a:gd name="connsiteY8" fmla="*/ 1609120 h 1609120"/>
                <a:gd name="connsiteX9" fmla="*/ 1144994 w 2747986"/>
                <a:gd name="connsiteY9" fmla="*/ 1609120 h 1609120"/>
                <a:gd name="connsiteX10" fmla="*/ 457998 w 2747986"/>
                <a:gd name="connsiteY10" fmla="*/ 1609120 h 1609120"/>
                <a:gd name="connsiteX11" fmla="*/ 457998 w 2747986"/>
                <a:gd name="connsiteY11" fmla="*/ 1609120 h 1609120"/>
                <a:gd name="connsiteX12" fmla="*/ 0 w 2747986"/>
                <a:gd name="connsiteY12" fmla="*/ 1609120 h 1609120"/>
                <a:gd name="connsiteX13" fmla="*/ 0 w 2747986"/>
                <a:gd name="connsiteY13" fmla="*/ 670467 h 1609120"/>
                <a:gd name="connsiteX14" fmla="*/ 0 w 2747986"/>
                <a:gd name="connsiteY14" fmla="*/ 268187 h 1609120"/>
                <a:gd name="connsiteX15" fmla="*/ 0 w 2747986"/>
                <a:gd name="connsiteY15" fmla="*/ 268187 h 1609120"/>
                <a:gd name="connsiteX16" fmla="*/ 0 w 2747986"/>
                <a:gd name="connsiteY16" fmla="*/ 0 h 1609120"/>
                <a:gd name="connsiteX0-1" fmla="*/ 0 w 2747986"/>
                <a:gd name="connsiteY0-2" fmla="*/ 216877 h 1825997"/>
                <a:gd name="connsiteX1-3" fmla="*/ 905673 w 2747986"/>
                <a:gd name="connsiteY1-4" fmla="*/ 207352 h 1825997"/>
                <a:gd name="connsiteX2-5" fmla="*/ 1058909 w 2747986"/>
                <a:gd name="connsiteY2-6" fmla="*/ 0 h 1825997"/>
                <a:gd name="connsiteX3-7" fmla="*/ 1144994 w 2747986"/>
                <a:gd name="connsiteY3-8" fmla="*/ 216877 h 1825997"/>
                <a:gd name="connsiteX4-9" fmla="*/ 2747986 w 2747986"/>
                <a:gd name="connsiteY4-10" fmla="*/ 216877 h 1825997"/>
                <a:gd name="connsiteX5-11" fmla="*/ 2747986 w 2747986"/>
                <a:gd name="connsiteY5-12" fmla="*/ 485064 h 1825997"/>
                <a:gd name="connsiteX6-13" fmla="*/ 2747986 w 2747986"/>
                <a:gd name="connsiteY6-14" fmla="*/ 485064 h 1825997"/>
                <a:gd name="connsiteX7-15" fmla="*/ 2747986 w 2747986"/>
                <a:gd name="connsiteY7-16" fmla="*/ 887344 h 1825997"/>
                <a:gd name="connsiteX8-17" fmla="*/ 2747986 w 2747986"/>
                <a:gd name="connsiteY8-18" fmla="*/ 1825997 h 1825997"/>
                <a:gd name="connsiteX9-19" fmla="*/ 1144994 w 2747986"/>
                <a:gd name="connsiteY9-20" fmla="*/ 1825997 h 1825997"/>
                <a:gd name="connsiteX10-21" fmla="*/ 457998 w 2747986"/>
                <a:gd name="connsiteY10-22" fmla="*/ 1825997 h 1825997"/>
                <a:gd name="connsiteX11-23" fmla="*/ 457998 w 2747986"/>
                <a:gd name="connsiteY11-24" fmla="*/ 1825997 h 1825997"/>
                <a:gd name="connsiteX12-25" fmla="*/ 0 w 2747986"/>
                <a:gd name="connsiteY12-26" fmla="*/ 1825997 h 1825997"/>
                <a:gd name="connsiteX13-27" fmla="*/ 0 w 2747986"/>
                <a:gd name="connsiteY13-28" fmla="*/ 887344 h 1825997"/>
                <a:gd name="connsiteX14-29" fmla="*/ 0 w 2747986"/>
                <a:gd name="connsiteY14-30" fmla="*/ 485064 h 1825997"/>
                <a:gd name="connsiteX15-31" fmla="*/ 0 w 2747986"/>
                <a:gd name="connsiteY15-32" fmla="*/ 485064 h 1825997"/>
                <a:gd name="connsiteX16-33" fmla="*/ 0 w 2747986"/>
                <a:gd name="connsiteY16-34" fmla="*/ 216877 h 1825997"/>
                <a:gd name="connsiteX0-35" fmla="*/ 0 w 2747986"/>
                <a:gd name="connsiteY0-36" fmla="*/ 135914 h 1745034"/>
                <a:gd name="connsiteX1-37" fmla="*/ 905673 w 2747986"/>
                <a:gd name="connsiteY1-38" fmla="*/ 126389 h 1745034"/>
                <a:gd name="connsiteX2-39" fmla="*/ 1039859 w 2747986"/>
                <a:gd name="connsiteY2-40" fmla="*/ 0 h 1745034"/>
                <a:gd name="connsiteX3-41" fmla="*/ 1144994 w 2747986"/>
                <a:gd name="connsiteY3-42" fmla="*/ 135914 h 1745034"/>
                <a:gd name="connsiteX4-43" fmla="*/ 2747986 w 2747986"/>
                <a:gd name="connsiteY4-44" fmla="*/ 135914 h 1745034"/>
                <a:gd name="connsiteX5-45" fmla="*/ 2747986 w 2747986"/>
                <a:gd name="connsiteY5-46" fmla="*/ 404101 h 1745034"/>
                <a:gd name="connsiteX6-47" fmla="*/ 2747986 w 2747986"/>
                <a:gd name="connsiteY6-48" fmla="*/ 404101 h 1745034"/>
                <a:gd name="connsiteX7-49" fmla="*/ 2747986 w 2747986"/>
                <a:gd name="connsiteY7-50" fmla="*/ 806381 h 1745034"/>
                <a:gd name="connsiteX8-51" fmla="*/ 2747986 w 2747986"/>
                <a:gd name="connsiteY8-52" fmla="*/ 1745034 h 1745034"/>
                <a:gd name="connsiteX9-53" fmla="*/ 1144994 w 2747986"/>
                <a:gd name="connsiteY9-54" fmla="*/ 1745034 h 1745034"/>
                <a:gd name="connsiteX10-55" fmla="*/ 457998 w 2747986"/>
                <a:gd name="connsiteY10-56" fmla="*/ 1745034 h 1745034"/>
                <a:gd name="connsiteX11-57" fmla="*/ 457998 w 2747986"/>
                <a:gd name="connsiteY11-58" fmla="*/ 1745034 h 1745034"/>
                <a:gd name="connsiteX12-59" fmla="*/ 0 w 2747986"/>
                <a:gd name="connsiteY12-60" fmla="*/ 1745034 h 1745034"/>
                <a:gd name="connsiteX13-61" fmla="*/ 0 w 2747986"/>
                <a:gd name="connsiteY13-62" fmla="*/ 806381 h 1745034"/>
                <a:gd name="connsiteX14-63" fmla="*/ 0 w 2747986"/>
                <a:gd name="connsiteY14-64" fmla="*/ 404101 h 1745034"/>
                <a:gd name="connsiteX15-65" fmla="*/ 0 w 2747986"/>
                <a:gd name="connsiteY15-66" fmla="*/ 404101 h 1745034"/>
                <a:gd name="connsiteX16-67" fmla="*/ 0 w 2747986"/>
                <a:gd name="connsiteY16-68" fmla="*/ 135914 h 1745034"/>
                <a:gd name="connsiteX0-69" fmla="*/ 0 w 2747986"/>
                <a:gd name="connsiteY0-70" fmla="*/ 135914 h 1745034"/>
                <a:gd name="connsiteX1-71" fmla="*/ 924723 w 2747986"/>
                <a:gd name="connsiteY1-72" fmla="*/ 135914 h 1745034"/>
                <a:gd name="connsiteX2-73" fmla="*/ 1039859 w 2747986"/>
                <a:gd name="connsiteY2-74" fmla="*/ 0 h 1745034"/>
                <a:gd name="connsiteX3-75" fmla="*/ 1144994 w 2747986"/>
                <a:gd name="connsiteY3-76" fmla="*/ 135914 h 1745034"/>
                <a:gd name="connsiteX4-77" fmla="*/ 2747986 w 2747986"/>
                <a:gd name="connsiteY4-78" fmla="*/ 135914 h 1745034"/>
                <a:gd name="connsiteX5-79" fmla="*/ 2747986 w 2747986"/>
                <a:gd name="connsiteY5-80" fmla="*/ 404101 h 1745034"/>
                <a:gd name="connsiteX6-81" fmla="*/ 2747986 w 2747986"/>
                <a:gd name="connsiteY6-82" fmla="*/ 404101 h 1745034"/>
                <a:gd name="connsiteX7-83" fmla="*/ 2747986 w 2747986"/>
                <a:gd name="connsiteY7-84" fmla="*/ 806381 h 1745034"/>
                <a:gd name="connsiteX8-85" fmla="*/ 2747986 w 2747986"/>
                <a:gd name="connsiteY8-86" fmla="*/ 1745034 h 1745034"/>
                <a:gd name="connsiteX9-87" fmla="*/ 1144994 w 2747986"/>
                <a:gd name="connsiteY9-88" fmla="*/ 1745034 h 1745034"/>
                <a:gd name="connsiteX10-89" fmla="*/ 457998 w 2747986"/>
                <a:gd name="connsiteY10-90" fmla="*/ 1745034 h 1745034"/>
                <a:gd name="connsiteX11-91" fmla="*/ 457998 w 2747986"/>
                <a:gd name="connsiteY11-92" fmla="*/ 1745034 h 1745034"/>
                <a:gd name="connsiteX12-93" fmla="*/ 0 w 2747986"/>
                <a:gd name="connsiteY12-94" fmla="*/ 1745034 h 1745034"/>
                <a:gd name="connsiteX13-95" fmla="*/ 0 w 2747986"/>
                <a:gd name="connsiteY13-96" fmla="*/ 806381 h 1745034"/>
                <a:gd name="connsiteX14-97" fmla="*/ 0 w 2747986"/>
                <a:gd name="connsiteY14-98" fmla="*/ 404101 h 1745034"/>
                <a:gd name="connsiteX15-99" fmla="*/ 0 w 2747986"/>
                <a:gd name="connsiteY15-100" fmla="*/ 404101 h 1745034"/>
                <a:gd name="connsiteX16-101" fmla="*/ 0 w 2747986"/>
                <a:gd name="connsiteY16-102" fmla="*/ 135914 h 1745034"/>
                <a:gd name="connsiteX0-103" fmla="*/ 0 w 2747986"/>
                <a:gd name="connsiteY0-104" fmla="*/ 135914 h 1745034"/>
                <a:gd name="connsiteX1-105" fmla="*/ 924723 w 2747986"/>
                <a:gd name="connsiteY1-106" fmla="*/ 135914 h 1745034"/>
                <a:gd name="connsiteX2-107" fmla="*/ 1039859 w 2747986"/>
                <a:gd name="connsiteY2-108" fmla="*/ 0 h 1745034"/>
                <a:gd name="connsiteX3-109" fmla="*/ 1144994 w 2747986"/>
                <a:gd name="connsiteY3-110" fmla="*/ 135914 h 1745034"/>
                <a:gd name="connsiteX4-111" fmla="*/ 2747986 w 2747986"/>
                <a:gd name="connsiteY4-112" fmla="*/ 135914 h 1745034"/>
                <a:gd name="connsiteX5-113" fmla="*/ 2747986 w 2747986"/>
                <a:gd name="connsiteY5-114" fmla="*/ 404101 h 1745034"/>
                <a:gd name="connsiteX6-115" fmla="*/ 2747986 w 2747986"/>
                <a:gd name="connsiteY6-116" fmla="*/ 404101 h 1745034"/>
                <a:gd name="connsiteX7-117" fmla="*/ 2747986 w 2747986"/>
                <a:gd name="connsiteY7-118" fmla="*/ 806381 h 1745034"/>
                <a:gd name="connsiteX8-119" fmla="*/ 2747986 w 2747986"/>
                <a:gd name="connsiteY8-120" fmla="*/ 1745034 h 1745034"/>
                <a:gd name="connsiteX9-121" fmla="*/ 1144994 w 2747986"/>
                <a:gd name="connsiteY9-122" fmla="*/ 1745034 h 1745034"/>
                <a:gd name="connsiteX10-123" fmla="*/ 457998 w 2747986"/>
                <a:gd name="connsiteY10-124" fmla="*/ 1745034 h 1745034"/>
                <a:gd name="connsiteX11-125" fmla="*/ 457998 w 2747986"/>
                <a:gd name="connsiteY11-126" fmla="*/ 1745034 h 1745034"/>
                <a:gd name="connsiteX12-127" fmla="*/ 0 w 2747986"/>
                <a:gd name="connsiteY12-128" fmla="*/ 1745034 h 1745034"/>
                <a:gd name="connsiteX13-129" fmla="*/ 0 w 2747986"/>
                <a:gd name="connsiteY13-130" fmla="*/ 806381 h 1745034"/>
                <a:gd name="connsiteX14-131" fmla="*/ 0 w 2747986"/>
                <a:gd name="connsiteY14-132" fmla="*/ 404101 h 1745034"/>
                <a:gd name="connsiteX15-133" fmla="*/ 0 w 2747986"/>
                <a:gd name="connsiteY15-134" fmla="*/ 404101 h 1745034"/>
                <a:gd name="connsiteX16-135" fmla="*/ 0 w 2747986"/>
                <a:gd name="connsiteY16-136" fmla="*/ 135914 h 1745034"/>
                <a:gd name="connsiteX0-137" fmla="*/ 0 w 2747986"/>
                <a:gd name="connsiteY0-138" fmla="*/ 135914 h 1745034"/>
                <a:gd name="connsiteX1-139" fmla="*/ 924723 w 2747986"/>
                <a:gd name="connsiteY1-140" fmla="*/ 135914 h 1745034"/>
                <a:gd name="connsiteX2-141" fmla="*/ 1039859 w 2747986"/>
                <a:gd name="connsiteY2-142" fmla="*/ 0 h 1745034"/>
                <a:gd name="connsiteX3-143" fmla="*/ 1144994 w 2747986"/>
                <a:gd name="connsiteY3-144" fmla="*/ 135914 h 1745034"/>
                <a:gd name="connsiteX4-145" fmla="*/ 2747986 w 2747986"/>
                <a:gd name="connsiteY4-146" fmla="*/ 135914 h 1745034"/>
                <a:gd name="connsiteX5-147" fmla="*/ 2747986 w 2747986"/>
                <a:gd name="connsiteY5-148" fmla="*/ 404101 h 1745034"/>
                <a:gd name="connsiteX6-149" fmla="*/ 2747986 w 2747986"/>
                <a:gd name="connsiteY6-150" fmla="*/ 404101 h 1745034"/>
                <a:gd name="connsiteX7-151" fmla="*/ 2747986 w 2747986"/>
                <a:gd name="connsiteY7-152" fmla="*/ 806381 h 1745034"/>
                <a:gd name="connsiteX8-153" fmla="*/ 2747986 w 2747986"/>
                <a:gd name="connsiteY8-154" fmla="*/ 1745034 h 1745034"/>
                <a:gd name="connsiteX9-155" fmla="*/ 1144994 w 2747986"/>
                <a:gd name="connsiteY9-156" fmla="*/ 1745034 h 1745034"/>
                <a:gd name="connsiteX10-157" fmla="*/ 457998 w 2747986"/>
                <a:gd name="connsiteY10-158" fmla="*/ 1745034 h 1745034"/>
                <a:gd name="connsiteX11-159" fmla="*/ 457998 w 2747986"/>
                <a:gd name="connsiteY11-160" fmla="*/ 1745034 h 1745034"/>
                <a:gd name="connsiteX12-161" fmla="*/ 0 w 2747986"/>
                <a:gd name="connsiteY12-162" fmla="*/ 1745034 h 1745034"/>
                <a:gd name="connsiteX13-163" fmla="*/ 0 w 2747986"/>
                <a:gd name="connsiteY13-164" fmla="*/ 806381 h 1745034"/>
                <a:gd name="connsiteX14-165" fmla="*/ 0 w 2747986"/>
                <a:gd name="connsiteY14-166" fmla="*/ 404101 h 1745034"/>
                <a:gd name="connsiteX15-167" fmla="*/ 0 w 2747986"/>
                <a:gd name="connsiteY15-168" fmla="*/ 404101 h 1745034"/>
                <a:gd name="connsiteX16-169" fmla="*/ 0 w 2747986"/>
                <a:gd name="connsiteY16-170" fmla="*/ 135914 h 174503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</a:cxnLst>
              <a:rect l="l" t="t" r="r" b="b"/>
              <a:pathLst>
                <a:path w="2747986" h="1745034">
                  <a:moveTo>
                    <a:pt x="0" y="135914"/>
                  </a:moveTo>
                  <a:lnTo>
                    <a:pt x="924723" y="135914"/>
                  </a:lnTo>
                  <a:lnTo>
                    <a:pt x="1039859" y="0"/>
                  </a:lnTo>
                  <a:lnTo>
                    <a:pt x="1144994" y="135914"/>
                  </a:lnTo>
                  <a:lnTo>
                    <a:pt x="2747986" y="135914"/>
                  </a:lnTo>
                  <a:lnTo>
                    <a:pt x="2747986" y="404101"/>
                  </a:lnTo>
                  <a:lnTo>
                    <a:pt x="2747986" y="404101"/>
                  </a:lnTo>
                  <a:lnTo>
                    <a:pt x="2747986" y="806381"/>
                  </a:lnTo>
                  <a:lnTo>
                    <a:pt x="2747986" y="1745034"/>
                  </a:lnTo>
                  <a:lnTo>
                    <a:pt x="1144994" y="1745034"/>
                  </a:lnTo>
                  <a:lnTo>
                    <a:pt x="457998" y="1745034"/>
                  </a:lnTo>
                  <a:lnTo>
                    <a:pt x="457998" y="1745034"/>
                  </a:lnTo>
                  <a:lnTo>
                    <a:pt x="0" y="1745034"/>
                  </a:lnTo>
                  <a:lnTo>
                    <a:pt x="0" y="806381"/>
                  </a:lnTo>
                  <a:lnTo>
                    <a:pt x="0" y="404101"/>
                  </a:lnTo>
                  <a:lnTo>
                    <a:pt x="0" y="404101"/>
                  </a:lnTo>
                  <a:lnTo>
                    <a:pt x="0" y="135914"/>
                  </a:lnTo>
                  <a:close/>
                </a:path>
              </a:pathLst>
            </a:cu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8616280" y="3655823"/>
              <a:ext cx="3303761" cy="17173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征询对方</a:t>
              </a:r>
              <a:r>
                <a:rPr lang="zh-CN" altLang="en-US" sz="2800" b="1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观点</a:t>
              </a:r>
              <a:endParaRPr lang="en-US" altLang="zh-CN" sz="2800" b="1" dirty="0" smtClean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endParaRPr>
            </a:p>
            <a:p>
              <a:pPr lvl="0"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也许</a:t>
              </a:r>
              <a:r>
                <a:rPr lang="zh-CN" altLang="en-US" sz="2000" dirty="0">
                  <a:solidFill>
                    <a:schemeClr val="bg1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你觉得我不胜任这个工作，或是会给你造成麻烦，情况是这样吗？</a:t>
              </a:r>
              <a:endParaRPr lang="zh-CN" altLang="en-US" sz="2000" dirty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57007" y="3651498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>
                <a:solidFill>
                  <a:srgbClr val="01D0C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了解动机</a:t>
            </a:r>
            <a:endParaRPr lang="zh-CN" altLang="en-US" sz="7200" dirty="0">
              <a:solidFill>
                <a:srgbClr val="01D0C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56460" y="4851827"/>
            <a:ext cx="78790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如何帮助对方走出沉默或暴力状态</a:t>
            </a:r>
            <a:endParaRPr lang="zh-CN" altLang="en-US" sz="4000" dirty="0">
              <a:solidFill>
                <a:srgbClr val="01D0CA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0"/>
            <a:ext cx="12192000" cy="3388659"/>
            <a:chOff x="0" y="-1685198"/>
            <a:chExt cx="12192000" cy="3388659"/>
          </a:xfrm>
        </p:grpSpPr>
        <p:sp>
          <p:nvSpPr>
            <p:cNvPr id="6" name="矩形 5"/>
            <p:cNvSpPr/>
            <p:nvPr/>
          </p:nvSpPr>
          <p:spPr>
            <a:xfrm>
              <a:off x="0" y="-1685198"/>
              <a:ext cx="12192000" cy="2800421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/>
        </p:nvCxnSpPr>
        <p:spPr>
          <a:xfrm flipH="1">
            <a:off x="10560496" y="309480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9943008" y="448947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867974" y="-603448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250486" y="791222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0" y="-22725"/>
            <a:ext cx="12192000" cy="1726186"/>
            <a:chOff x="0" y="-22725"/>
            <a:chExt cx="12192000" cy="1726186"/>
          </a:xfrm>
        </p:grpSpPr>
        <p:sp>
          <p:nvSpPr>
            <p:cNvPr id="18" name="矩形 17"/>
            <p:cNvSpPr/>
            <p:nvPr/>
          </p:nvSpPr>
          <p:spPr>
            <a:xfrm>
              <a:off x="0" y="-22725"/>
              <a:ext cx="12192000" cy="1137948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686588" y="2133352"/>
            <a:ext cx="0" cy="4212000"/>
          </a:xfrm>
          <a:prstGeom prst="line">
            <a:avLst/>
          </a:prstGeom>
          <a:ln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1880423" y="135562"/>
            <a:ext cx="8392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如何帮助对方走出沉默或暴力</a:t>
            </a:r>
            <a:r>
              <a:rPr lang="zh-CN" altLang="en-US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状态？</a:t>
            </a:r>
            <a:endParaRPr lang="zh-CN" altLang="en-US" sz="4000" dirty="0">
              <a:solidFill>
                <a:prstClr val="white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414051" y="2023915"/>
            <a:ext cx="545072" cy="54507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62"/>
          <p:cNvSpPr/>
          <p:nvPr/>
        </p:nvSpPr>
        <p:spPr bwMode="auto">
          <a:xfrm>
            <a:off x="544698" y="2160610"/>
            <a:ext cx="283777" cy="271681"/>
          </a:xfrm>
          <a:custGeom>
            <a:avLst/>
            <a:gdLst>
              <a:gd name="T0" fmla="*/ 171 w 305"/>
              <a:gd name="T1" fmla="*/ 1 h 292"/>
              <a:gd name="T2" fmla="*/ 198 w 305"/>
              <a:gd name="T3" fmla="*/ 14 h 292"/>
              <a:gd name="T4" fmla="*/ 212 w 305"/>
              <a:gd name="T5" fmla="*/ 31 h 292"/>
              <a:gd name="T6" fmla="*/ 217 w 305"/>
              <a:gd name="T7" fmla="*/ 49 h 292"/>
              <a:gd name="T8" fmla="*/ 216 w 305"/>
              <a:gd name="T9" fmla="*/ 65 h 292"/>
              <a:gd name="T10" fmla="*/ 213 w 305"/>
              <a:gd name="T11" fmla="*/ 82 h 292"/>
              <a:gd name="T12" fmla="*/ 213 w 305"/>
              <a:gd name="T13" fmla="*/ 84 h 292"/>
              <a:gd name="T14" fmla="*/ 216 w 305"/>
              <a:gd name="T15" fmla="*/ 87 h 292"/>
              <a:gd name="T16" fmla="*/ 218 w 305"/>
              <a:gd name="T17" fmla="*/ 93 h 292"/>
              <a:gd name="T18" fmla="*/ 217 w 305"/>
              <a:gd name="T19" fmla="*/ 108 h 292"/>
              <a:gd name="T20" fmla="*/ 210 w 305"/>
              <a:gd name="T21" fmla="*/ 117 h 292"/>
              <a:gd name="T22" fmla="*/ 205 w 305"/>
              <a:gd name="T23" fmla="*/ 121 h 292"/>
              <a:gd name="T24" fmla="*/ 199 w 305"/>
              <a:gd name="T25" fmla="*/ 139 h 292"/>
              <a:gd name="T26" fmla="*/ 190 w 305"/>
              <a:gd name="T27" fmla="*/ 153 h 292"/>
              <a:gd name="T28" fmla="*/ 186 w 305"/>
              <a:gd name="T29" fmla="*/ 165 h 292"/>
              <a:gd name="T30" fmla="*/ 193 w 305"/>
              <a:gd name="T31" fmla="*/ 191 h 292"/>
              <a:gd name="T32" fmla="*/ 218 w 305"/>
              <a:gd name="T33" fmla="*/ 209 h 292"/>
              <a:gd name="T34" fmla="*/ 260 w 305"/>
              <a:gd name="T35" fmla="*/ 227 h 292"/>
              <a:gd name="T36" fmla="*/ 293 w 305"/>
              <a:gd name="T37" fmla="*/ 244 h 292"/>
              <a:gd name="T38" fmla="*/ 305 w 305"/>
              <a:gd name="T39" fmla="*/ 258 h 292"/>
              <a:gd name="T40" fmla="*/ 0 w 305"/>
              <a:gd name="T41" fmla="*/ 292 h 292"/>
              <a:gd name="T42" fmla="*/ 0 w 305"/>
              <a:gd name="T43" fmla="*/ 268 h 292"/>
              <a:gd name="T44" fmla="*/ 3 w 305"/>
              <a:gd name="T45" fmla="*/ 251 h 292"/>
              <a:gd name="T46" fmla="*/ 26 w 305"/>
              <a:gd name="T47" fmla="*/ 236 h 292"/>
              <a:gd name="T48" fmla="*/ 66 w 305"/>
              <a:gd name="T49" fmla="*/ 218 h 292"/>
              <a:gd name="T50" fmla="*/ 102 w 305"/>
              <a:gd name="T51" fmla="*/ 200 h 292"/>
              <a:gd name="T52" fmla="*/ 117 w 305"/>
              <a:gd name="T53" fmla="*/ 180 h 292"/>
              <a:gd name="T54" fmla="*/ 117 w 305"/>
              <a:gd name="T55" fmla="*/ 158 h 292"/>
              <a:gd name="T56" fmla="*/ 110 w 305"/>
              <a:gd name="T57" fmla="*/ 148 h 292"/>
              <a:gd name="T58" fmla="*/ 101 w 305"/>
              <a:gd name="T59" fmla="*/ 125 h 292"/>
              <a:gd name="T60" fmla="*/ 97 w 305"/>
              <a:gd name="T61" fmla="*/ 119 h 292"/>
              <a:gd name="T62" fmla="*/ 91 w 305"/>
              <a:gd name="T63" fmla="*/ 115 h 292"/>
              <a:gd name="T64" fmla="*/ 86 w 305"/>
              <a:gd name="T65" fmla="*/ 98 h 292"/>
              <a:gd name="T66" fmla="*/ 88 w 305"/>
              <a:gd name="T67" fmla="*/ 89 h 292"/>
              <a:gd name="T68" fmla="*/ 91 w 305"/>
              <a:gd name="T69" fmla="*/ 85 h 292"/>
              <a:gd name="T70" fmla="*/ 92 w 305"/>
              <a:gd name="T71" fmla="*/ 84 h 292"/>
              <a:gd name="T72" fmla="*/ 91 w 305"/>
              <a:gd name="T73" fmla="*/ 74 h 292"/>
              <a:gd name="T74" fmla="*/ 88 w 305"/>
              <a:gd name="T75" fmla="*/ 56 h 292"/>
              <a:gd name="T76" fmla="*/ 89 w 305"/>
              <a:gd name="T77" fmla="*/ 41 h 292"/>
              <a:gd name="T78" fmla="*/ 98 w 305"/>
              <a:gd name="T79" fmla="*/ 22 h 292"/>
              <a:gd name="T80" fmla="*/ 119 w 305"/>
              <a:gd name="T81" fmla="*/ 6 h 292"/>
              <a:gd name="T82" fmla="*/ 152 w 305"/>
              <a:gd name="T83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05" h="292">
                <a:moveTo>
                  <a:pt x="152" y="0"/>
                </a:moveTo>
                <a:lnTo>
                  <a:pt x="171" y="1"/>
                </a:lnTo>
                <a:lnTo>
                  <a:pt x="186" y="6"/>
                </a:lnTo>
                <a:lnTo>
                  <a:pt x="198" y="14"/>
                </a:lnTo>
                <a:lnTo>
                  <a:pt x="205" y="22"/>
                </a:lnTo>
                <a:lnTo>
                  <a:pt x="212" y="31"/>
                </a:lnTo>
                <a:lnTo>
                  <a:pt x="214" y="41"/>
                </a:lnTo>
                <a:lnTo>
                  <a:pt x="217" y="49"/>
                </a:lnTo>
                <a:lnTo>
                  <a:pt x="217" y="56"/>
                </a:lnTo>
                <a:lnTo>
                  <a:pt x="216" y="65"/>
                </a:lnTo>
                <a:lnTo>
                  <a:pt x="214" y="74"/>
                </a:lnTo>
                <a:lnTo>
                  <a:pt x="213" y="82"/>
                </a:lnTo>
                <a:lnTo>
                  <a:pt x="213" y="84"/>
                </a:lnTo>
                <a:lnTo>
                  <a:pt x="213" y="84"/>
                </a:lnTo>
                <a:lnTo>
                  <a:pt x="214" y="85"/>
                </a:lnTo>
                <a:lnTo>
                  <a:pt x="216" y="87"/>
                </a:lnTo>
                <a:lnTo>
                  <a:pt x="217" y="89"/>
                </a:lnTo>
                <a:lnTo>
                  <a:pt x="218" y="93"/>
                </a:lnTo>
                <a:lnTo>
                  <a:pt x="218" y="98"/>
                </a:lnTo>
                <a:lnTo>
                  <a:pt x="217" y="108"/>
                </a:lnTo>
                <a:lnTo>
                  <a:pt x="214" y="115"/>
                </a:lnTo>
                <a:lnTo>
                  <a:pt x="210" y="117"/>
                </a:lnTo>
                <a:lnTo>
                  <a:pt x="208" y="119"/>
                </a:lnTo>
                <a:lnTo>
                  <a:pt x="205" y="121"/>
                </a:lnTo>
                <a:lnTo>
                  <a:pt x="203" y="125"/>
                </a:lnTo>
                <a:lnTo>
                  <a:pt x="199" y="139"/>
                </a:lnTo>
                <a:lnTo>
                  <a:pt x="195" y="148"/>
                </a:lnTo>
                <a:lnTo>
                  <a:pt x="190" y="153"/>
                </a:lnTo>
                <a:lnTo>
                  <a:pt x="188" y="158"/>
                </a:lnTo>
                <a:lnTo>
                  <a:pt x="186" y="165"/>
                </a:lnTo>
                <a:lnTo>
                  <a:pt x="188" y="180"/>
                </a:lnTo>
                <a:lnTo>
                  <a:pt x="193" y="191"/>
                </a:lnTo>
                <a:lnTo>
                  <a:pt x="203" y="200"/>
                </a:lnTo>
                <a:lnTo>
                  <a:pt x="218" y="209"/>
                </a:lnTo>
                <a:lnTo>
                  <a:pt x="239" y="218"/>
                </a:lnTo>
                <a:lnTo>
                  <a:pt x="260" y="227"/>
                </a:lnTo>
                <a:lnTo>
                  <a:pt x="279" y="236"/>
                </a:lnTo>
                <a:lnTo>
                  <a:pt x="293" y="244"/>
                </a:lnTo>
                <a:lnTo>
                  <a:pt x="301" y="251"/>
                </a:lnTo>
                <a:lnTo>
                  <a:pt x="305" y="258"/>
                </a:lnTo>
                <a:lnTo>
                  <a:pt x="305" y="292"/>
                </a:lnTo>
                <a:lnTo>
                  <a:pt x="0" y="292"/>
                </a:lnTo>
                <a:lnTo>
                  <a:pt x="0" y="279"/>
                </a:lnTo>
                <a:lnTo>
                  <a:pt x="0" y="268"/>
                </a:lnTo>
                <a:lnTo>
                  <a:pt x="0" y="258"/>
                </a:lnTo>
                <a:lnTo>
                  <a:pt x="3" y="251"/>
                </a:lnTo>
                <a:lnTo>
                  <a:pt x="12" y="244"/>
                </a:lnTo>
                <a:lnTo>
                  <a:pt x="26" y="236"/>
                </a:lnTo>
                <a:lnTo>
                  <a:pt x="44" y="227"/>
                </a:lnTo>
                <a:lnTo>
                  <a:pt x="66" y="218"/>
                </a:lnTo>
                <a:lnTo>
                  <a:pt x="87" y="209"/>
                </a:lnTo>
                <a:lnTo>
                  <a:pt x="102" y="200"/>
                </a:lnTo>
                <a:lnTo>
                  <a:pt x="111" y="191"/>
                </a:lnTo>
                <a:lnTo>
                  <a:pt x="117" y="180"/>
                </a:lnTo>
                <a:lnTo>
                  <a:pt x="119" y="165"/>
                </a:lnTo>
                <a:lnTo>
                  <a:pt x="117" y="158"/>
                </a:lnTo>
                <a:lnTo>
                  <a:pt x="114" y="153"/>
                </a:lnTo>
                <a:lnTo>
                  <a:pt x="110" y="148"/>
                </a:lnTo>
                <a:lnTo>
                  <a:pt x="105" y="139"/>
                </a:lnTo>
                <a:lnTo>
                  <a:pt x="101" y="125"/>
                </a:lnTo>
                <a:lnTo>
                  <a:pt x="100" y="121"/>
                </a:lnTo>
                <a:lnTo>
                  <a:pt x="97" y="119"/>
                </a:lnTo>
                <a:lnTo>
                  <a:pt x="93" y="117"/>
                </a:lnTo>
                <a:lnTo>
                  <a:pt x="91" y="115"/>
                </a:lnTo>
                <a:lnTo>
                  <a:pt x="88" y="108"/>
                </a:lnTo>
                <a:lnTo>
                  <a:pt x="86" y="98"/>
                </a:lnTo>
                <a:lnTo>
                  <a:pt x="87" y="93"/>
                </a:lnTo>
                <a:lnTo>
                  <a:pt x="88" y="89"/>
                </a:lnTo>
                <a:lnTo>
                  <a:pt x="89" y="87"/>
                </a:lnTo>
                <a:lnTo>
                  <a:pt x="91" y="85"/>
                </a:lnTo>
                <a:lnTo>
                  <a:pt x="92" y="84"/>
                </a:lnTo>
                <a:lnTo>
                  <a:pt x="92" y="84"/>
                </a:lnTo>
                <a:lnTo>
                  <a:pt x="92" y="82"/>
                </a:lnTo>
                <a:lnTo>
                  <a:pt x="91" y="74"/>
                </a:lnTo>
                <a:lnTo>
                  <a:pt x="89" y="65"/>
                </a:lnTo>
                <a:lnTo>
                  <a:pt x="88" y="56"/>
                </a:lnTo>
                <a:lnTo>
                  <a:pt x="88" y="49"/>
                </a:lnTo>
                <a:lnTo>
                  <a:pt x="89" y="41"/>
                </a:lnTo>
                <a:lnTo>
                  <a:pt x="93" y="31"/>
                </a:lnTo>
                <a:lnTo>
                  <a:pt x="98" y="22"/>
                </a:lnTo>
                <a:lnTo>
                  <a:pt x="107" y="14"/>
                </a:lnTo>
                <a:lnTo>
                  <a:pt x="119" y="6"/>
                </a:lnTo>
                <a:lnTo>
                  <a:pt x="134" y="1"/>
                </a:lnTo>
                <a:lnTo>
                  <a:pt x="152" y="0"/>
                </a:lnTo>
                <a:close/>
              </a:path>
            </a:pathLst>
          </a:custGeom>
          <a:solidFill>
            <a:srgbClr val="01D0CA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414051" y="3297395"/>
            <a:ext cx="545072" cy="54507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62"/>
          <p:cNvSpPr/>
          <p:nvPr/>
        </p:nvSpPr>
        <p:spPr bwMode="auto">
          <a:xfrm>
            <a:off x="544698" y="3434090"/>
            <a:ext cx="283777" cy="271681"/>
          </a:xfrm>
          <a:custGeom>
            <a:avLst/>
            <a:gdLst>
              <a:gd name="T0" fmla="*/ 171 w 305"/>
              <a:gd name="T1" fmla="*/ 1 h 292"/>
              <a:gd name="T2" fmla="*/ 198 w 305"/>
              <a:gd name="T3" fmla="*/ 14 h 292"/>
              <a:gd name="T4" fmla="*/ 212 w 305"/>
              <a:gd name="T5" fmla="*/ 31 h 292"/>
              <a:gd name="T6" fmla="*/ 217 w 305"/>
              <a:gd name="T7" fmla="*/ 49 h 292"/>
              <a:gd name="T8" fmla="*/ 216 w 305"/>
              <a:gd name="T9" fmla="*/ 65 h 292"/>
              <a:gd name="T10" fmla="*/ 213 w 305"/>
              <a:gd name="T11" fmla="*/ 82 h 292"/>
              <a:gd name="T12" fmla="*/ 213 w 305"/>
              <a:gd name="T13" fmla="*/ 84 h 292"/>
              <a:gd name="T14" fmla="*/ 216 w 305"/>
              <a:gd name="T15" fmla="*/ 87 h 292"/>
              <a:gd name="T16" fmla="*/ 218 w 305"/>
              <a:gd name="T17" fmla="*/ 93 h 292"/>
              <a:gd name="T18" fmla="*/ 217 w 305"/>
              <a:gd name="T19" fmla="*/ 108 h 292"/>
              <a:gd name="T20" fmla="*/ 210 w 305"/>
              <a:gd name="T21" fmla="*/ 117 h 292"/>
              <a:gd name="T22" fmla="*/ 205 w 305"/>
              <a:gd name="T23" fmla="*/ 121 h 292"/>
              <a:gd name="T24" fmla="*/ 199 w 305"/>
              <a:gd name="T25" fmla="*/ 139 h 292"/>
              <a:gd name="T26" fmla="*/ 190 w 305"/>
              <a:gd name="T27" fmla="*/ 153 h 292"/>
              <a:gd name="T28" fmla="*/ 186 w 305"/>
              <a:gd name="T29" fmla="*/ 165 h 292"/>
              <a:gd name="T30" fmla="*/ 193 w 305"/>
              <a:gd name="T31" fmla="*/ 191 h 292"/>
              <a:gd name="T32" fmla="*/ 218 w 305"/>
              <a:gd name="T33" fmla="*/ 209 h 292"/>
              <a:gd name="T34" fmla="*/ 260 w 305"/>
              <a:gd name="T35" fmla="*/ 227 h 292"/>
              <a:gd name="T36" fmla="*/ 293 w 305"/>
              <a:gd name="T37" fmla="*/ 244 h 292"/>
              <a:gd name="T38" fmla="*/ 305 w 305"/>
              <a:gd name="T39" fmla="*/ 258 h 292"/>
              <a:gd name="T40" fmla="*/ 0 w 305"/>
              <a:gd name="T41" fmla="*/ 292 h 292"/>
              <a:gd name="T42" fmla="*/ 0 w 305"/>
              <a:gd name="T43" fmla="*/ 268 h 292"/>
              <a:gd name="T44" fmla="*/ 3 w 305"/>
              <a:gd name="T45" fmla="*/ 251 h 292"/>
              <a:gd name="T46" fmla="*/ 26 w 305"/>
              <a:gd name="T47" fmla="*/ 236 h 292"/>
              <a:gd name="T48" fmla="*/ 66 w 305"/>
              <a:gd name="T49" fmla="*/ 218 h 292"/>
              <a:gd name="T50" fmla="*/ 102 w 305"/>
              <a:gd name="T51" fmla="*/ 200 h 292"/>
              <a:gd name="T52" fmla="*/ 117 w 305"/>
              <a:gd name="T53" fmla="*/ 180 h 292"/>
              <a:gd name="T54" fmla="*/ 117 w 305"/>
              <a:gd name="T55" fmla="*/ 158 h 292"/>
              <a:gd name="T56" fmla="*/ 110 w 305"/>
              <a:gd name="T57" fmla="*/ 148 h 292"/>
              <a:gd name="T58" fmla="*/ 101 w 305"/>
              <a:gd name="T59" fmla="*/ 125 h 292"/>
              <a:gd name="T60" fmla="*/ 97 w 305"/>
              <a:gd name="T61" fmla="*/ 119 h 292"/>
              <a:gd name="T62" fmla="*/ 91 w 305"/>
              <a:gd name="T63" fmla="*/ 115 h 292"/>
              <a:gd name="T64" fmla="*/ 86 w 305"/>
              <a:gd name="T65" fmla="*/ 98 h 292"/>
              <a:gd name="T66" fmla="*/ 88 w 305"/>
              <a:gd name="T67" fmla="*/ 89 h 292"/>
              <a:gd name="T68" fmla="*/ 91 w 305"/>
              <a:gd name="T69" fmla="*/ 85 h 292"/>
              <a:gd name="T70" fmla="*/ 92 w 305"/>
              <a:gd name="T71" fmla="*/ 84 h 292"/>
              <a:gd name="T72" fmla="*/ 91 w 305"/>
              <a:gd name="T73" fmla="*/ 74 h 292"/>
              <a:gd name="T74" fmla="*/ 88 w 305"/>
              <a:gd name="T75" fmla="*/ 56 h 292"/>
              <a:gd name="T76" fmla="*/ 89 w 305"/>
              <a:gd name="T77" fmla="*/ 41 h 292"/>
              <a:gd name="T78" fmla="*/ 98 w 305"/>
              <a:gd name="T79" fmla="*/ 22 h 292"/>
              <a:gd name="T80" fmla="*/ 119 w 305"/>
              <a:gd name="T81" fmla="*/ 6 h 292"/>
              <a:gd name="T82" fmla="*/ 152 w 305"/>
              <a:gd name="T83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05" h="292">
                <a:moveTo>
                  <a:pt x="152" y="0"/>
                </a:moveTo>
                <a:lnTo>
                  <a:pt x="171" y="1"/>
                </a:lnTo>
                <a:lnTo>
                  <a:pt x="186" y="6"/>
                </a:lnTo>
                <a:lnTo>
                  <a:pt x="198" y="14"/>
                </a:lnTo>
                <a:lnTo>
                  <a:pt x="205" y="22"/>
                </a:lnTo>
                <a:lnTo>
                  <a:pt x="212" y="31"/>
                </a:lnTo>
                <a:lnTo>
                  <a:pt x="214" y="41"/>
                </a:lnTo>
                <a:lnTo>
                  <a:pt x="217" y="49"/>
                </a:lnTo>
                <a:lnTo>
                  <a:pt x="217" y="56"/>
                </a:lnTo>
                <a:lnTo>
                  <a:pt x="216" y="65"/>
                </a:lnTo>
                <a:lnTo>
                  <a:pt x="214" y="74"/>
                </a:lnTo>
                <a:lnTo>
                  <a:pt x="213" y="82"/>
                </a:lnTo>
                <a:lnTo>
                  <a:pt x="213" y="84"/>
                </a:lnTo>
                <a:lnTo>
                  <a:pt x="213" y="84"/>
                </a:lnTo>
                <a:lnTo>
                  <a:pt x="214" y="85"/>
                </a:lnTo>
                <a:lnTo>
                  <a:pt x="216" y="87"/>
                </a:lnTo>
                <a:lnTo>
                  <a:pt x="217" y="89"/>
                </a:lnTo>
                <a:lnTo>
                  <a:pt x="218" y="93"/>
                </a:lnTo>
                <a:lnTo>
                  <a:pt x="218" y="98"/>
                </a:lnTo>
                <a:lnTo>
                  <a:pt x="217" y="108"/>
                </a:lnTo>
                <a:lnTo>
                  <a:pt x="214" y="115"/>
                </a:lnTo>
                <a:lnTo>
                  <a:pt x="210" y="117"/>
                </a:lnTo>
                <a:lnTo>
                  <a:pt x="208" y="119"/>
                </a:lnTo>
                <a:lnTo>
                  <a:pt x="205" y="121"/>
                </a:lnTo>
                <a:lnTo>
                  <a:pt x="203" y="125"/>
                </a:lnTo>
                <a:lnTo>
                  <a:pt x="199" y="139"/>
                </a:lnTo>
                <a:lnTo>
                  <a:pt x="195" y="148"/>
                </a:lnTo>
                <a:lnTo>
                  <a:pt x="190" y="153"/>
                </a:lnTo>
                <a:lnTo>
                  <a:pt x="188" y="158"/>
                </a:lnTo>
                <a:lnTo>
                  <a:pt x="186" y="165"/>
                </a:lnTo>
                <a:lnTo>
                  <a:pt x="188" y="180"/>
                </a:lnTo>
                <a:lnTo>
                  <a:pt x="193" y="191"/>
                </a:lnTo>
                <a:lnTo>
                  <a:pt x="203" y="200"/>
                </a:lnTo>
                <a:lnTo>
                  <a:pt x="218" y="209"/>
                </a:lnTo>
                <a:lnTo>
                  <a:pt x="239" y="218"/>
                </a:lnTo>
                <a:lnTo>
                  <a:pt x="260" y="227"/>
                </a:lnTo>
                <a:lnTo>
                  <a:pt x="279" y="236"/>
                </a:lnTo>
                <a:lnTo>
                  <a:pt x="293" y="244"/>
                </a:lnTo>
                <a:lnTo>
                  <a:pt x="301" y="251"/>
                </a:lnTo>
                <a:lnTo>
                  <a:pt x="305" y="258"/>
                </a:lnTo>
                <a:lnTo>
                  <a:pt x="305" y="292"/>
                </a:lnTo>
                <a:lnTo>
                  <a:pt x="0" y="292"/>
                </a:lnTo>
                <a:lnTo>
                  <a:pt x="0" y="279"/>
                </a:lnTo>
                <a:lnTo>
                  <a:pt x="0" y="268"/>
                </a:lnTo>
                <a:lnTo>
                  <a:pt x="0" y="258"/>
                </a:lnTo>
                <a:lnTo>
                  <a:pt x="3" y="251"/>
                </a:lnTo>
                <a:lnTo>
                  <a:pt x="12" y="244"/>
                </a:lnTo>
                <a:lnTo>
                  <a:pt x="26" y="236"/>
                </a:lnTo>
                <a:lnTo>
                  <a:pt x="44" y="227"/>
                </a:lnTo>
                <a:lnTo>
                  <a:pt x="66" y="218"/>
                </a:lnTo>
                <a:lnTo>
                  <a:pt x="87" y="209"/>
                </a:lnTo>
                <a:lnTo>
                  <a:pt x="102" y="200"/>
                </a:lnTo>
                <a:lnTo>
                  <a:pt x="111" y="191"/>
                </a:lnTo>
                <a:lnTo>
                  <a:pt x="117" y="180"/>
                </a:lnTo>
                <a:lnTo>
                  <a:pt x="119" y="165"/>
                </a:lnTo>
                <a:lnTo>
                  <a:pt x="117" y="158"/>
                </a:lnTo>
                <a:lnTo>
                  <a:pt x="114" y="153"/>
                </a:lnTo>
                <a:lnTo>
                  <a:pt x="110" y="148"/>
                </a:lnTo>
                <a:lnTo>
                  <a:pt x="105" y="139"/>
                </a:lnTo>
                <a:lnTo>
                  <a:pt x="101" y="125"/>
                </a:lnTo>
                <a:lnTo>
                  <a:pt x="100" y="121"/>
                </a:lnTo>
                <a:lnTo>
                  <a:pt x="97" y="119"/>
                </a:lnTo>
                <a:lnTo>
                  <a:pt x="93" y="117"/>
                </a:lnTo>
                <a:lnTo>
                  <a:pt x="91" y="115"/>
                </a:lnTo>
                <a:lnTo>
                  <a:pt x="88" y="108"/>
                </a:lnTo>
                <a:lnTo>
                  <a:pt x="86" y="98"/>
                </a:lnTo>
                <a:lnTo>
                  <a:pt x="87" y="93"/>
                </a:lnTo>
                <a:lnTo>
                  <a:pt x="88" y="89"/>
                </a:lnTo>
                <a:lnTo>
                  <a:pt x="89" y="87"/>
                </a:lnTo>
                <a:lnTo>
                  <a:pt x="91" y="85"/>
                </a:lnTo>
                <a:lnTo>
                  <a:pt x="92" y="84"/>
                </a:lnTo>
                <a:lnTo>
                  <a:pt x="92" y="84"/>
                </a:lnTo>
                <a:lnTo>
                  <a:pt x="92" y="82"/>
                </a:lnTo>
                <a:lnTo>
                  <a:pt x="91" y="74"/>
                </a:lnTo>
                <a:lnTo>
                  <a:pt x="89" y="65"/>
                </a:lnTo>
                <a:lnTo>
                  <a:pt x="88" y="56"/>
                </a:lnTo>
                <a:lnTo>
                  <a:pt x="88" y="49"/>
                </a:lnTo>
                <a:lnTo>
                  <a:pt x="89" y="41"/>
                </a:lnTo>
                <a:lnTo>
                  <a:pt x="93" y="31"/>
                </a:lnTo>
                <a:lnTo>
                  <a:pt x="98" y="22"/>
                </a:lnTo>
                <a:lnTo>
                  <a:pt x="107" y="14"/>
                </a:lnTo>
                <a:lnTo>
                  <a:pt x="119" y="6"/>
                </a:lnTo>
                <a:lnTo>
                  <a:pt x="134" y="1"/>
                </a:lnTo>
                <a:lnTo>
                  <a:pt x="152" y="0"/>
                </a:lnTo>
                <a:close/>
              </a:path>
            </a:pathLst>
          </a:custGeom>
          <a:solidFill>
            <a:srgbClr val="01D0CA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414051" y="4604056"/>
            <a:ext cx="545072" cy="54507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Freeform 62"/>
          <p:cNvSpPr/>
          <p:nvPr/>
        </p:nvSpPr>
        <p:spPr bwMode="auto">
          <a:xfrm>
            <a:off x="544698" y="4740751"/>
            <a:ext cx="283777" cy="271681"/>
          </a:xfrm>
          <a:custGeom>
            <a:avLst/>
            <a:gdLst>
              <a:gd name="T0" fmla="*/ 171 w 305"/>
              <a:gd name="T1" fmla="*/ 1 h 292"/>
              <a:gd name="T2" fmla="*/ 198 w 305"/>
              <a:gd name="T3" fmla="*/ 14 h 292"/>
              <a:gd name="T4" fmla="*/ 212 w 305"/>
              <a:gd name="T5" fmla="*/ 31 h 292"/>
              <a:gd name="T6" fmla="*/ 217 w 305"/>
              <a:gd name="T7" fmla="*/ 49 h 292"/>
              <a:gd name="T8" fmla="*/ 216 w 305"/>
              <a:gd name="T9" fmla="*/ 65 h 292"/>
              <a:gd name="T10" fmla="*/ 213 w 305"/>
              <a:gd name="T11" fmla="*/ 82 h 292"/>
              <a:gd name="T12" fmla="*/ 213 w 305"/>
              <a:gd name="T13" fmla="*/ 84 h 292"/>
              <a:gd name="T14" fmla="*/ 216 w 305"/>
              <a:gd name="T15" fmla="*/ 87 h 292"/>
              <a:gd name="T16" fmla="*/ 218 w 305"/>
              <a:gd name="T17" fmla="*/ 93 h 292"/>
              <a:gd name="T18" fmla="*/ 217 w 305"/>
              <a:gd name="T19" fmla="*/ 108 h 292"/>
              <a:gd name="T20" fmla="*/ 210 w 305"/>
              <a:gd name="T21" fmla="*/ 117 h 292"/>
              <a:gd name="T22" fmla="*/ 205 w 305"/>
              <a:gd name="T23" fmla="*/ 121 h 292"/>
              <a:gd name="T24" fmla="*/ 199 w 305"/>
              <a:gd name="T25" fmla="*/ 139 h 292"/>
              <a:gd name="T26" fmla="*/ 190 w 305"/>
              <a:gd name="T27" fmla="*/ 153 h 292"/>
              <a:gd name="T28" fmla="*/ 186 w 305"/>
              <a:gd name="T29" fmla="*/ 165 h 292"/>
              <a:gd name="T30" fmla="*/ 193 w 305"/>
              <a:gd name="T31" fmla="*/ 191 h 292"/>
              <a:gd name="T32" fmla="*/ 218 w 305"/>
              <a:gd name="T33" fmla="*/ 209 h 292"/>
              <a:gd name="T34" fmla="*/ 260 w 305"/>
              <a:gd name="T35" fmla="*/ 227 h 292"/>
              <a:gd name="T36" fmla="*/ 293 w 305"/>
              <a:gd name="T37" fmla="*/ 244 h 292"/>
              <a:gd name="T38" fmla="*/ 305 w 305"/>
              <a:gd name="T39" fmla="*/ 258 h 292"/>
              <a:gd name="T40" fmla="*/ 0 w 305"/>
              <a:gd name="T41" fmla="*/ 292 h 292"/>
              <a:gd name="T42" fmla="*/ 0 w 305"/>
              <a:gd name="T43" fmla="*/ 268 h 292"/>
              <a:gd name="T44" fmla="*/ 3 w 305"/>
              <a:gd name="T45" fmla="*/ 251 h 292"/>
              <a:gd name="T46" fmla="*/ 26 w 305"/>
              <a:gd name="T47" fmla="*/ 236 h 292"/>
              <a:gd name="T48" fmla="*/ 66 w 305"/>
              <a:gd name="T49" fmla="*/ 218 h 292"/>
              <a:gd name="T50" fmla="*/ 102 w 305"/>
              <a:gd name="T51" fmla="*/ 200 h 292"/>
              <a:gd name="T52" fmla="*/ 117 w 305"/>
              <a:gd name="T53" fmla="*/ 180 h 292"/>
              <a:gd name="T54" fmla="*/ 117 w 305"/>
              <a:gd name="T55" fmla="*/ 158 h 292"/>
              <a:gd name="T56" fmla="*/ 110 w 305"/>
              <a:gd name="T57" fmla="*/ 148 h 292"/>
              <a:gd name="T58" fmla="*/ 101 w 305"/>
              <a:gd name="T59" fmla="*/ 125 h 292"/>
              <a:gd name="T60" fmla="*/ 97 w 305"/>
              <a:gd name="T61" fmla="*/ 119 h 292"/>
              <a:gd name="T62" fmla="*/ 91 w 305"/>
              <a:gd name="T63" fmla="*/ 115 h 292"/>
              <a:gd name="T64" fmla="*/ 86 w 305"/>
              <a:gd name="T65" fmla="*/ 98 h 292"/>
              <a:gd name="T66" fmla="*/ 88 w 305"/>
              <a:gd name="T67" fmla="*/ 89 h 292"/>
              <a:gd name="T68" fmla="*/ 91 w 305"/>
              <a:gd name="T69" fmla="*/ 85 h 292"/>
              <a:gd name="T70" fmla="*/ 92 w 305"/>
              <a:gd name="T71" fmla="*/ 84 h 292"/>
              <a:gd name="T72" fmla="*/ 91 w 305"/>
              <a:gd name="T73" fmla="*/ 74 h 292"/>
              <a:gd name="T74" fmla="*/ 88 w 305"/>
              <a:gd name="T75" fmla="*/ 56 h 292"/>
              <a:gd name="T76" fmla="*/ 89 w 305"/>
              <a:gd name="T77" fmla="*/ 41 h 292"/>
              <a:gd name="T78" fmla="*/ 98 w 305"/>
              <a:gd name="T79" fmla="*/ 22 h 292"/>
              <a:gd name="T80" fmla="*/ 119 w 305"/>
              <a:gd name="T81" fmla="*/ 6 h 292"/>
              <a:gd name="T82" fmla="*/ 152 w 305"/>
              <a:gd name="T83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05" h="292">
                <a:moveTo>
                  <a:pt x="152" y="0"/>
                </a:moveTo>
                <a:lnTo>
                  <a:pt x="171" y="1"/>
                </a:lnTo>
                <a:lnTo>
                  <a:pt x="186" y="6"/>
                </a:lnTo>
                <a:lnTo>
                  <a:pt x="198" y="14"/>
                </a:lnTo>
                <a:lnTo>
                  <a:pt x="205" y="22"/>
                </a:lnTo>
                <a:lnTo>
                  <a:pt x="212" y="31"/>
                </a:lnTo>
                <a:lnTo>
                  <a:pt x="214" y="41"/>
                </a:lnTo>
                <a:lnTo>
                  <a:pt x="217" y="49"/>
                </a:lnTo>
                <a:lnTo>
                  <a:pt x="217" y="56"/>
                </a:lnTo>
                <a:lnTo>
                  <a:pt x="216" y="65"/>
                </a:lnTo>
                <a:lnTo>
                  <a:pt x="214" y="74"/>
                </a:lnTo>
                <a:lnTo>
                  <a:pt x="213" y="82"/>
                </a:lnTo>
                <a:lnTo>
                  <a:pt x="213" y="84"/>
                </a:lnTo>
                <a:lnTo>
                  <a:pt x="213" y="84"/>
                </a:lnTo>
                <a:lnTo>
                  <a:pt x="214" y="85"/>
                </a:lnTo>
                <a:lnTo>
                  <a:pt x="216" y="87"/>
                </a:lnTo>
                <a:lnTo>
                  <a:pt x="217" y="89"/>
                </a:lnTo>
                <a:lnTo>
                  <a:pt x="218" y="93"/>
                </a:lnTo>
                <a:lnTo>
                  <a:pt x="218" y="98"/>
                </a:lnTo>
                <a:lnTo>
                  <a:pt x="217" y="108"/>
                </a:lnTo>
                <a:lnTo>
                  <a:pt x="214" y="115"/>
                </a:lnTo>
                <a:lnTo>
                  <a:pt x="210" y="117"/>
                </a:lnTo>
                <a:lnTo>
                  <a:pt x="208" y="119"/>
                </a:lnTo>
                <a:lnTo>
                  <a:pt x="205" y="121"/>
                </a:lnTo>
                <a:lnTo>
                  <a:pt x="203" y="125"/>
                </a:lnTo>
                <a:lnTo>
                  <a:pt x="199" y="139"/>
                </a:lnTo>
                <a:lnTo>
                  <a:pt x="195" y="148"/>
                </a:lnTo>
                <a:lnTo>
                  <a:pt x="190" y="153"/>
                </a:lnTo>
                <a:lnTo>
                  <a:pt x="188" y="158"/>
                </a:lnTo>
                <a:lnTo>
                  <a:pt x="186" y="165"/>
                </a:lnTo>
                <a:lnTo>
                  <a:pt x="188" y="180"/>
                </a:lnTo>
                <a:lnTo>
                  <a:pt x="193" y="191"/>
                </a:lnTo>
                <a:lnTo>
                  <a:pt x="203" y="200"/>
                </a:lnTo>
                <a:lnTo>
                  <a:pt x="218" y="209"/>
                </a:lnTo>
                <a:lnTo>
                  <a:pt x="239" y="218"/>
                </a:lnTo>
                <a:lnTo>
                  <a:pt x="260" y="227"/>
                </a:lnTo>
                <a:lnTo>
                  <a:pt x="279" y="236"/>
                </a:lnTo>
                <a:lnTo>
                  <a:pt x="293" y="244"/>
                </a:lnTo>
                <a:lnTo>
                  <a:pt x="301" y="251"/>
                </a:lnTo>
                <a:lnTo>
                  <a:pt x="305" y="258"/>
                </a:lnTo>
                <a:lnTo>
                  <a:pt x="305" y="292"/>
                </a:lnTo>
                <a:lnTo>
                  <a:pt x="0" y="292"/>
                </a:lnTo>
                <a:lnTo>
                  <a:pt x="0" y="279"/>
                </a:lnTo>
                <a:lnTo>
                  <a:pt x="0" y="268"/>
                </a:lnTo>
                <a:lnTo>
                  <a:pt x="0" y="258"/>
                </a:lnTo>
                <a:lnTo>
                  <a:pt x="3" y="251"/>
                </a:lnTo>
                <a:lnTo>
                  <a:pt x="12" y="244"/>
                </a:lnTo>
                <a:lnTo>
                  <a:pt x="26" y="236"/>
                </a:lnTo>
                <a:lnTo>
                  <a:pt x="44" y="227"/>
                </a:lnTo>
                <a:lnTo>
                  <a:pt x="66" y="218"/>
                </a:lnTo>
                <a:lnTo>
                  <a:pt x="87" y="209"/>
                </a:lnTo>
                <a:lnTo>
                  <a:pt x="102" y="200"/>
                </a:lnTo>
                <a:lnTo>
                  <a:pt x="111" y="191"/>
                </a:lnTo>
                <a:lnTo>
                  <a:pt x="117" y="180"/>
                </a:lnTo>
                <a:lnTo>
                  <a:pt x="119" y="165"/>
                </a:lnTo>
                <a:lnTo>
                  <a:pt x="117" y="158"/>
                </a:lnTo>
                <a:lnTo>
                  <a:pt x="114" y="153"/>
                </a:lnTo>
                <a:lnTo>
                  <a:pt x="110" y="148"/>
                </a:lnTo>
                <a:lnTo>
                  <a:pt x="105" y="139"/>
                </a:lnTo>
                <a:lnTo>
                  <a:pt x="101" y="125"/>
                </a:lnTo>
                <a:lnTo>
                  <a:pt x="100" y="121"/>
                </a:lnTo>
                <a:lnTo>
                  <a:pt x="97" y="119"/>
                </a:lnTo>
                <a:lnTo>
                  <a:pt x="93" y="117"/>
                </a:lnTo>
                <a:lnTo>
                  <a:pt x="91" y="115"/>
                </a:lnTo>
                <a:lnTo>
                  <a:pt x="88" y="108"/>
                </a:lnTo>
                <a:lnTo>
                  <a:pt x="86" y="98"/>
                </a:lnTo>
                <a:lnTo>
                  <a:pt x="87" y="93"/>
                </a:lnTo>
                <a:lnTo>
                  <a:pt x="88" y="89"/>
                </a:lnTo>
                <a:lnTo>
                  <a:pt x="89" y="87"/>
                </a:lnTo>
                <a:lnTo>
                  <a:pt x="91" y="85"/>
                </a:lnTo>
                <a:lnTo>
                  <a:pt x="92" y="84"/>
                </a:lnTo>
                <a:lnTo>
                  <a:pt x="92" y="84"/>
                </a:lnTo>
                <a:lnTo>
                  <a:pt x="92" y="82"/>
                </a:lnTo>
                <a:lnTo>
                  <a:pt x="91" y="74"/>
                </a:lnTo>
                <a:lnTo>
                  <a:pt x="89" y="65"/>
                </a:lnTo>
                <a:lnTo>
                  <a:pt x="88" y="56"/>
                </a:lnTo>
                <a:lnTo>
                  <a:pt x="88" y="49"/>
                </a:lnTo>
                <a:lnTo>
                  <a:pt x="89" y="41"/>
                </a:lnTo>
                <a:lnTo>
                  <a:pt x="93" y="31"/>
                </a:lnTo>
                <a:lnTo>
                  <a:pt x="98" y="22"/>
                </a:lnTo>
                <a:lnTo>
                  <a:pt x="107" y="14"/>
                </a:lnTo>
                <a:lnTo>
                  <a:pt x="119" y="6"/>
                </a:lnTo>
                <a:lnTo>
                  <a:pt x="134" y="1"/>
                </a:lnTo>
                <a:lnTo>
                  <a:pt x="152" y="0"/>
                </a:lnTo>
                <a:close/>
              </a:path>
            </a:pathLst>
          </a:custGeom>
          <a:solidFill>
            <a:srgbClr val="01D0CA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414051" y="5876218"/>
            <a:ext cx="545072" cy="54507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Freeform 62"/>
          <p:cNvSpPr/>
          <p:nvPr/>
        </p:nvSpPr>
        <p:spPr bwMode="auto">
          <a:xfrm>
            <a:off x="544698" y="6012913"/>
            <a:ext cx="283777" cy="271681"/>
          </a:xfrm>
          <a:custGeom>
            <a:avLst/>
            <a:gdLst>
              <a:gd name="T0" fmla="*/ 171 w 305"/>
              <a:gd name="T1" fmla="*/ 1 h 292"/>
              <a:gd name="T2" fmla="*/ 198 w 305"/>
              <a:gd name="T3" fmla="*/ 14 h 292"/>
              <a:gd name="T4" fmla="*/ 212 w 305"/>
              <a:gd name="T5" fmla="*/ 31 h 292"/>
              <a:gd name="T6" fmla="*/ 217 w 305"/>
              <a:gd name="T7" fmla="*/ 49 h 292"/>
              <a:gd name="T8" fmla="*/ 216 w 305"/>
              <a:gd name="T9" fmla="*/ 65 h 292"/>
              <a:gd name="T10" fmla="*/ 213 w 305"/>
              <a:gd name="T11" fmla="*/ 82 h 292"/>
              <a:gd name="T12" fmla="*/ 213 w 305"/>
              <a:gd name="T13" fmla="*/ 84 h 292"/>
              <a:gd name="T14" fmla="*/ 216 w 305"/>
              <a:gd name="T15" fmla="*/ 87 h 292"/>
              <a:gd name="T16" fmla="*/ 218 w 305"/>
              <a:gd name="T17" fmla="*/ 93 h 292"/>
              <a:gd name="T18" fmla="*/ 217 w 305"/>
              <a:gd name="T19" fmla="*/ 108 h 292"/>
              <a:gd name="T20" fmla="*/ 210 w 305"/>
              <a:gd name="T21" fmla="*/ 117 h 292"/>
              <a:gd name="T22" fmla="*/ 205 w 305"/>
              <a:gd name="T23" fmla="*/ 121 h 292"/>
              <a:gd name="T24" fmla="*/ 199 w 305"/>
              <a:gd name="T25" fmla="*/ 139 h 292"/>
              <a:gd name="T26" fmla="*/ 190 w 305"/>
              <a:gd name="T27" fmla="*/ 153 h 292"/>
              <a:gd name="T28" fmla="*/ 186 w 305"/>
              <a:gd name="T29" fmla="*/ 165 h 292"/>
              <a:gd name="T30" fmla="*/ 193 w 305"/>
              <a:gd name="T31" fmla="*/ 191 h 292"/>
              <a:gd name="T32" fmla="*/ 218 w 305"/>
              <a:gd name="T33" fmla="*/ 209 h 292"/>
              <a:gd name="T34" fmla="*/ 260 w 305"/>
              <a:gd name="T35" fmla="*/ 227 h 292"/>
              <a:gd name="T36" fmla="*/ 293 w 305"/>
              <a:gd name="T37" fmla="*/ 244 h 292"/>
              <a:gd name="T38" fmla="*/ 305 w 305"/>
              <a:gd name="T39" fmla="*/ 258 h 292"/>
              <a:gd name="T40" fmla="*/ 0 w 305"/>
              <a:gd name="T41" fmla="*/ 292 h 292"/>
              <a:gd name="T42" fmla="*/ 0 w 305"/>
              <a:gd name="T43" fmla="*/ 268 h 292"/>
              <a:gd name="T44" fmla="*/ 3 w 305"/>
              <a:gd name="T45" fmla="*/ 251 h 292"/>
              <a:gd name="T46" fmla="*/ 26 w 305"/>
              <a:gd name="T47" fmla="*/ 236 h 292"/>
              <a:gd name="T48" fmla="*/ 66 w 305"/>
              <a:gd name="T49" fmla="*/ 218 h 292"/>
              <a:gd name="T50" fmla="*/ 102 w 305"/>
              <a:gd name="T51" fmla="*/ 200 h 292"/>
              <a:gd name="T52" fmla="*/ 117 w 305"/>
              <a:gd name="T53" fmla="*/ 180 h 292"/>
              <a:gd name="T54" fmla="*/ 117 w 305"/>
              <a:gd name="T55" fmla="*/ 158 h 292"/>
              <a:gd name="T56" fmla="*/ 110 w 305"/>
              <a:gd name="T57" fmla="*/ 148 h 292"/>
              <a:gd name="T58" fmla="*/ 101 w 305"/>
              <a:gd name="T59" fmla="*/ 125 h 292"/>
              <a:gd name="T60" fmla="*/ 97 w 305"/>
              <a:gd name="T61" fmla="*/ 119 h 292"/>
              <a:gd name="T62" fmla="*/ 91 w 305"/>
              <a:gd name="T63" fmla="*/ 115 h 292"/>
              <a:gd name="T64" fmla="*/ 86 w 305"/>
              <a:gd name="T65" fmla="*/ 98 h 292"/>
              <a:gd name="T66" fmla="*/ 88 w 305"/>
              <a:gd name="T67" fmla="*/ 89 h 292"/>
              <a:gd name="T68" fmla="*/ 91 w 305"/>
              <a:gd name="T69" fmla="*/ 85 h 292"/>
              <a:gd name="T70" fmla="*/ 92 w 305"/>
              <a:gd name="T71" fmla="*/ 84 h 292"/>
              <a:gd name="T72" fmla="*/ 91 w 305"/>
              <a:gd name="T73" fmla="*/ 74 h 292"/>
              <a:gd name="T74" fmla="*/ 88 w 305"/>
              <a:gd name="T75" fmla="*/ 56 h 292"/>
              <a:gd name="T76" fmla="*/ 89 w 305"/>
              <a:gd name="T77" fmla="*/ 41 h 292"/>
              <a:gd name="T78" fmla="*/ 98 w 305"/>
              <a:gd name="T79" fmla="*/ 22 h 292"/>
              <a:gd name="T80" fmla="*/ 119 w 305"/>
              <a:gd name="T81" fmla="*/ 6 h 292"/>
              <a:gd name="T82" fmla="*/ 152 w 305"/>
              <a:gd name="T83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05" h="292">
                <a:moveTo>
                  <a:pt x="152" y="0"/>
                </a:moveTo>
                <a:lnTo>
                  <a:pt x="171" y="1"/>
                </a:lnTo>
                <a:lnTo>
                  <a:pt x="186" y="6"/>
                </a:lnTo>
                <a:lnTo>
                  <a:pt x="198" y="14"/>
                </a:lnTo>
                <a:lnTo>
                  <a:pt x="205" y="22"/>
                </a:lnTo>
                <a:lnTo>
                  <a:pt x="212" y="31"/>
                </a:lnTo>
                <a:lnTo>
                  <a:pt x="214" y="41"/>
                </a:lnTo>
                <a:lnTo>
                  <a:pt x="217" y="49"/>
                </a:lnTo>
                <a:lnTo>
                  <a:pt x="217" y="56"/>
                </a:lnTo>
                <a:lnTo>
                  <a:pt x="216" y="65"/>
                </a:lnTo>
                <a:lnTo>
                  <a:pt x="214" y="74"/>
                </a:lnTo>
                <a:lnTo>
                  <a:pt x="213" y="82"/>
                </a:lnTo>
                <a:lnTo>
                  <a:pt x="213" y="84"/>
                </a:lnTo>
                <a:lnTo>
                  <a:pt x="213" y="84"/>
                </a:lnTo>
                <a:lnTo>
                  <a:pt x="214" y="85"/>
                </a:lnTo>
                <a:lnTo>
                  <a:pt x="216" y="87"/>
                </a:lnTo>
                <a:lnTo>
                  <a:pt x="217" y="89"/>
                </a:lnTo>
                <a:lnTo>
                  <a:pt x="218" y="93"/>
                </a:lnTo>
                <a:lnTo>
                  <a:pt x="218" y="98"/>
                </a:lnTo>
                <a:lnTo>
                  <a:pt x="217" y="108"/>
                </a:lnTo>
                <a:lnTo>
                  <a:pt x="214" y="115"/>
                </a:lnTo>
                <a:lnTo>
                  <a:pt x="210" y="117"/>
                </a:lnTo>
                <a:lnTo>
                  <a:pt x="208" y="119"/>
                </a:lnTo>
                <a:lnTo>
                  <a:pt x="205" y="121"/>
                </a:lnTo>
                <a:lnTo>
                  <a:pt x="203" y="125"/>
                </a:lnTo>
                <a:lnTo>
                  <a:pt x="199" y="139"/>
                </a:lnTo>
                <a:lnTo>
                  <a:pt x="195" y="148"/>
                </a:lnTo>
                <a:lnTo>
                  <a:pt x="190" y="153"/>
                </a:lnTo>
                <a:lnTo>
                  <a:pt x="188" y="158"/>
                </a:lnTo>
                <a:lnTo>
                  <a:pt x="186" y="165"/>
                </a:lnTo>
                <a:lnTo>
                  <a:pt x="188" y="180"/>
                </a:lnTo>
                <a:lnTo>
                  <a:pt x="193" y="191"/>
                </a:lnTo>
                <a:lnTo>
                  <a:pt x="203" y="200"/>
                </a:lnTo>
                <a:lnTo>
                  <a:pt x="218" y="209"/>
                </a:lnTo>
                <a:lnTo>
                  <a:pt x="239" y="218"/>
                </a:lnTo>
                <a:lnTo>
                  <a:pt x="260" y="227"/>
                </a:lnTo>
                <a:lnTo>
                  <a:pt x="279" y="236"/>
                </a:lnTo>
                <a:lnTo>
                  <a:pt x="293" y="244"/>
                </a:lnTo>
                <a:lnTo>
                  <a:pt x="301" y="251"/>
                </a:lnTo>
                <a:lnTo>
                  <a:pt x="305" y="258"/>
                </a:lnTo>
                <a:lnTo>
                  <a:pt x="305" y="292"/>
                </a:lnTo>
                <a:lnTo>
                  <a:pt x="0" y="292"/>
                </a:lnTo>
                <a:lnTo>
                  <a:pt x="0" y="279"/>
                </a:lnTo>
                <a:lnTo>
                  <a:pt x="0" y="268"/>
                </a:lnTo>
                <a:lnTo>
                  <a:pt x="0" y="258"/>
                </a:lnTo>
                <a:lnTo>
                  <a:pt x="3" y="251"/>
                </a:lnTo>
                <a:lnTo>
                  <a:pt x="12" y="244"/>
                </a:lnTo>
                <a:lnTo>
                  <a:pt x="26" y="236"/>
                </a:lnTo>
                <a:lnTo>
                  <a:pt x="44" y="227"/>
                </a:lnTo>
                <a:lnTo>
                  <a:pt x="66" y="218"/>
                </a:lnTo>
                <a:lnTo>
                  <a:pt x="87" y="209"/>
                </a:lnTo>
                <a:lnTo>
                  <a:pt x="102" y="200"/>
                </a:lnTo>
                <a:lnTo>
                  <a:pt x="111" y="191"/>
                </a:lnTo>
                <a:lnTo>
                  <a:pt x="117" y="180"/>
                </a:lnTo>
                <a:lnTo>
                  <a:pt x="119" y="165"/>
                </a:lnTo>
                <a:lnTo>
                  <a:pt x="117" y="158"/>
                </a:lnTo>
                <a:lnTo>
                  <a:pt x="114" y="153"/>
                </a:lnTo>
                <a:lnTo>
                  <a:pt x="110" y="148"/>
                </a:lnTo>
                <a:lnTo>
                  <a:pt x="105" y="139"/>
                </a:lnTo>
                <a:lnTo>
                  <a:pt x="101" y="125"/>
                </a:lnTo>
                <a:lnTo>
                  <a:pt x="100" y="121"/>
                </a:lnTo>
                <a:lnTo>
                  <a:pt x="97" y="119"/>
                </a:lnTo>
                <a:lnTo>
                  <a:pt x="93" y="117"/>
                </a:lnTo>
                <a:lnTo>
                  <a:pt x="91" y="115"/>
                </a:lnTo>
                <a:lnTo>
                  <a:pt x="88" y="108"/>
                </a:lnTo>
                <a:lnTo>
                  <a:pt x="86" y="98"/>
                </a:lnTo>
                <a:lnTo>
                  <a:pt x="87" y="93"/>
                </a:lnTo>
                <a:lnTo>
                  <a:pt x="88" y="89"/>
                </a:lnTo>
                <a:lnTo>
                  <a:pt x="89" y="87"/>
                </a:lnTo>
                <a:lnTo>
                  <a:pt x="91" y="85"/>
                </a:lnTo>
                <a:lnTo>
                  <a:pt x="92" y="84"/>
                </a:lnTo>
                <a:lnTo>
                  <a:pt x="92" y="84"/>
                </a:lnTo>
                <a:lnTo>
                  <a:pt x="92" y="82"/>
                </a:lnTo>
                <a:lnTo>
                  <a:pt x="91" y="74"/>
                </a:lnTo>
                <a:lnTo>
                  <a:pt x="89" y="65"/>
                </a:lnTo>
                <a:lnTo>
                  <a:pt x="88" y="56"/>
                </a:lnTo>
                <a:lnTo>
                  <a:pt x="88" y="49"/>
                </a:lnTo>
                <a:lnTo>
                  <a:pt x="89" y="41"/>
                </a:lnTo>
                <a:lnTo>
                  <a:pt x="93" y="31"/>
                </a:lnTo>
                <a:lnTo>
                  <a:pt x="98" y="22"/>
                </a:lnTo>
                <a:lnTo>
                  <a:pt x="107" y="14"/>
                </a:lnTo>
                <a:lnTo>
                  <a:pt x="119" y="6"/>
                </a:lnTo>
                <a:lnTo>
                  <a:pt x="134" y="1"/>
                </a:lnTo>
                <a:lnTo>
                  <a:pt x="152" y="0"/>
                </a:lnTo>
                <a:close/>
              </a:path>
            </a:pathLst>
          </a:custGeom>
          <a:solidFill>
            <a:srgbClr val="01D0CA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1103137" y="2081264"/>
            <a:ext cx="11030291" cy="434927"/>
          </a:xfrm>
          <a:prstGeom prst="rect">
            <a:avLst/>
          </a:prstGeom>
          <a:solidFill>
            <a:srgbClr val="01D0CA"/>
          </a:solidFill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询问观点：发生什么事了？我想听听你对这件事的看法。如果你有不同的观点，可以直接告诉我</a:t>
            </a:r>
            <a:r>
              <a:rPr lang="zh-CN" altLang="en-US" sz="2000" dirty="0" smtClean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。</a:t>
            </a:r>
            <a:endParaRPr lang="zh-CN" altLang="en-US" sz="2000" dirty="0">
              <a:solidFill>
                <a:schemeClr val="bg1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103138" y="3339099"/>
            <a:ext cx="11030290" cy="434927"/>
          </a:xfrm>
          <a:prstGeom prst="rect">
            <a:avLst/>
          </a:prstGeom>
          <a:solidFill>
            <a:srgbClr val="01D0CA"/>
          </a:solidFill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确认感受：你嘴上说没事，可听起来不像没事的样子。你好像对我很生气。</a:t>
            </a:r>
            <a:endParaRPr lang="zh-CN" altLang="en-US" sz="2000" dirty="0">
              <a:solidFill>
                <a:schemeClr val="bg1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103138" y="4476739"/>
            <a:ext cx="11041534" cy="830997"/>
          </a:xfrm>
          <a:prstGeom prst="rect">
            <a:avLst/>
          </a:prstGeom>
          <a:solidFill>
            <a:srgbClr val="01D0CA"/>
          </a:solidFill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重新描述：好吧，你看看我的理解是否正确。你感到紧张，是因为我对你的衣着方式表达了看法，这让你感到我太</a:t>
            </a:r>
            <a:r>
              <a:rPr lang="zh-CN" altLang="en-US" sz="2000" dirty="0" smtClean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专制</a:t>
            </a:r>
            <a:r>
              <a:rPr lang="zh-CN" altLang="en-US" sz="2000" dirty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太守旧，是这样吗？</a:t>
            </a:r>
            <a:endParaRPr lang="zh-CN" altLang="en-US" sz="2000" dirty="0">
              <a:solidFill>
                <a:schemeClr val="bg1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103138" y="5733256"/>
            <a:ext cx="11030291" cy="830997"/>
          </a:xfrm>
          <a:prstGeom prst="rect">
            <a:avLst/>
          </a:prstGeom>
          <a:solidFill>
            <a:srgbClr val="01D0CA"/>
          </a:solidFill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主动引导：你看看我的想法对不对？你穿成这样，和不同的朋友说话，其实是想得到他们的关注和重视，是这样吗？</a:t>
            </a:r>
            <a:endParaRPr lang="zh-CN" altLang="en-US" sz="2000" dirty="0">
              <a:solidFill>
                <a:schemeClr val="bg1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65897" y="3652133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rgbClr val="01D0C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开始行动</a:t>
            </a:r>
            <a:endParaRPr lang="zh-CN" altLang="en-US" sz="7200" dirty="0">
              <a:solidFill>
                <a:srgbClr val="01D0C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56460" y="4851827"/>
            <a:ext cx="78790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如何把关键对话转变才行动和结果</a:t>
            </a:r>
            <a:endParaRPr lang="zh-CN" altLang="en-US" sz="4000" dirty="0">
              <a:solidFill>
                <a:srgbClr val="01D0CA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0"/>
            <a:ext cx="12192000" cy="3388659"/>
            <a:chOff x="0" y="-1685198"/>
            <a:chExt cx="12192000" cy="3388659"/>
          </a:xfrm>
        </p:grpSpPr>
        <p:sp>
          <p:nvSpPr>
            <p:cNvPr id="6" name="矩形 5"/>
            <p:cNvSpPr/>
            <p:nvPr/>
          </p:nvSpPr>
          <p:spPr>
            <a:xfrm>
              <a:off x="0" y="-1685198"/>
              <a:ext cx="12192000" cy="2800421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/>
        </p:nvCxnSpPr>
        <p:spPr>
          <a:xfrm flipH="1">
            <a:off x="10560496" y="309480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9943008" y="448947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867974" y="-603448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250486" y="791222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0" y="-22725"/>
            <a:ext cx="12192000" cy="1726186"/>
            <a:chOff x="0" y="-22725"/>
            <a:chExt cx="12192000" cy="1726186"/>
          </a:xfrm>
        </p:grpSpPr>
        <p:sp>
          <p:nvSpPr>
            <p:cNvPr id="22" name="矩形 21"/>
            <p:cNvSpPr/>
            <p:nvPr/>
          </p:nvSpPr>
          <p:spPr>
            <a:xfrm>
              <a:off x="0" y="-22725"/>
              <a:ext cx="12192000" cy="1137948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矩形标注 50"/>
          <p:cNvSpPr/>
          <p:nvPr/>
        </p:nvSpPr>
        <p:spPr>
          <a:xfrm flipV="1">
            <a:off x="6698948" y="1873400"/>
            <a:ext cx="2747986" cy="1745034"/>
          </a:xfrm>
          <a:custGeom>
            <a:avLst/>
            <a:gdLst>
              <a:gd name="connsiteX0" fmla="*/ 0 w 2747986"/>
              <a:gd name="connsiteY0" fmla="*/ 0 h 1609120"/>
              <a:gd name="connsiteX1" fmla="*/ 457998 w 2747986"/>
              <a:gd name="connsiteY1" fmla="*/ 0 h 1609120"/>
              <a:gd name="connsiteX2" fmla="*/ 1058909 w 2747986"/>
              <a:gd name="connsiteY2" fmla="*/ -216877 h 1609120"/>
              <a:gd name="connsiteX3" fmla="*/ 1144994 w 2747986"/>
              <a:gd name="connsiteY3" fmla="*/ 0 h 1609120"/>
              <a:gd name="connsiteX4" fmla="*/ 2747986 w 2747986"/>
              <a:gd name="connsiteY4" fmla="*/ 0 h 1609120"/>
              <a:gd name="connsiteX5" fmla="*/ 2747986 w 2747986"/>
              <a:gd name="connsiteY5" fmla="*/ 268187 h 1609120"/>
              <a:gd name="connsiteX6" fmla="*/ 2747986 w 2747986"/>
              <a:gd name="connsiteY6" fmla="*/ 268187 h 1609120"/>
              <a:gd name="connsiteX7" fmla="*/ 2747986 w 2747986"/>
              <a:gd name="connsiteY7" fmla="*/ 670467 h 1609120"/>
              <a:gd name="connsiteX8" fmla="*/ 2747986 w 2747986"/>
              <a:gd name="connsiteY8" fmla="*/ 1609120 h 1609120"/>
              <a:gd name="connsiteX9" fmla="*/ 1144994 w 2747986"/>
              <a:gd name="connsiteY9" fmla="*/ 1609120 h 1609120"/>
              <a:gd name="connsiteX10" fmla="*/ 457998 w 2747986"/>
              <a:gd name="connsiteY10" fmla="*/ 1609120 h 1609120"/>
              <a:gd name="connsiteX11" fmla="*/ 457998 w 2747986"/>
              <a:gd name="connsiteY11" fmla="*/ 1609120 h 1609120"/>
              <a:gd name="connsiteX12" fmla="*/ 0 w 2747986"/>
              <a:gd name="connsiteY12" fmla="*/ 1609120 h 1609120"/>
              <a:gd name="connsiteX13" fmla="*/ 0 w 2747986"/>
              <a:gd name="connsiteY13" fmla="*/ 670467 h 1609120"/>
              <a:gd name="connsiteX14" fmla="*/ 0 w 2747986"/>
              <a:gd name="connsiteY14" fmla="*/ 268187 h 1609120"/>
              <a:gd name="connsiteX15" fmla="*/ 0 w 2747986"/>
              <a:gd name="connsiteY15" fmla="*/ 268187 h 1609120"/>
              <a:gd name="connsiteX16" fmla="*/ 0 w 2747986"/>
              <a:gd name="connsiteY16" fmla="*/ 0 h 1609120"/>
              <a:gd name="connsiteX0-1" fmla="*/ 0 w 2747986"/>
              <a:gd name="connsiteY0-2" fmla="*/ 216877 h 1825997"/>
              <a:gd name="connsiteX1-3" fmla="*/ 905673 w 2747986"/>
              <a:gd name="connsiteY1-4" fmla="*/ 207352 h 1825997"/>
              <a:gd name="connsiteX2-5" fmla="*/ 1058909 w 2747986"/>
              <a:gd name="connsiteY2-6" fmla="*/ 0 h 1825997"/>
              <a:gd name="connsiteX3-7" fmla="*/ 1144994 w 2747986"/>
              <a:gd name="connsiteY3-8" fmla="*/ 216877 h 1825997"/>
              <a:gd name="connsiteX4-9" fmla="*/ 2747986 w 2747986"/>
              <a:gd name="connsiteY4-10" fmla="*/ 216877 h 1825997"/>
              <a:gd name="connsiteX5-11" fmla="*/ 2747986 w 2747986"/>
              <a:gd name="connsiteY5-12" fmla="*/ 485064 h 1825997"/>
              <a:gd name="connsiteX6-13" fmla="*/ 2747986 w 2747986"/>
              <a:gd name="connsiteY6-14" fmla="*/ 485064 h 1825997"/>
              <a:gd name="connsiteX7-15" fmla="*/ 2747986 w 2747986"/>
              <a:gd name="connsiteY7-16" fmla="*/ 887344 h 1825997"/>
              <a:gd name="connsiteX8-17" fmla="*/ 2747986 w 2747986"/>
              <a:gd name="connsiteY8-18" fmla="*/ 1825997 h 1825997"/>
              <a:gd name="connsiteX9-19" fmla="*/ 1144994 w 2747986"/>
              <a:gd name="connsiteY9-20" fmla="*/ 1825997 h 1825997"/>
              <a:gd name="connsiteX10-21" fmla="*/ 457998 w 2747986"/>
              <a:gd name="connsiteY10-22" fmla="*/ 1825997 h 1825997"/>
              <a:gd name="connsiteX11-23" fmla="*/ 457998 w 2747986"/>
              <a:gd name="connsiteY11-24" fmla="*/ 1825997 h 1825997"/>
              <a:gd name="connsiteX12-25" fmla="*/ 0 w 2747986"/>
              <a:gd name="connsiteY12-26" fmla="*/ 1825997 h 1825997"/>
              <a:gd name="connsiteX13-27" fmla="*/ 0 w 2747986"/>
              <a:gd name="connsiteY13-28" fmla="*/ 887344 h 1825997"/>
              <a:gd name="connsiteX14-29" fmla="*/ 0 w 2747986"/>
              <a:gd name="connsiteY14-30" fmla="*/ 485064 h 1825997"/>
              <a:gd name="connsiteX15-31" fmla="*/ 0 w 2747986"/>
              <a:gd name="connsiteY15-32" fmla="*/ 485064 h 1825997"/>
              <a:gd name="connsiteX16-33" fmla="*/ 0 w 2747986"/>
              <a:gd name="connsiteY16-34" fmla="*/ 216877 h 1825997"/>
              <a:gd name="connsiteX0-35" fmla="*/ 0 w 2747986"/>
              <a:gd name="connsiteY0-36" fmla="*/ 135914 h 1745034"/>
              <a:gd name="connsiteX1-37" fmla="*/ 905673 w 2747986"/>
              <a:gd name="connsiteY1-38" fmla="*/ 126389 h 1745034"/>
              <a:gd name="connsiteX2-39" fmla="*/ 1039859 w 2747986"/>
              <a:gd name="connsiteY2-40" fmla="*/ 0 h 1745034"/>
              <a:gd name="connsiteX3-41" fmla="*/ 1144994 w 2747986"/>
              <a:gd name="connsiteY3-42" fmla="*/ 135914 h 1745034"/>
              <a:gd name="connsiteX4-43" fmla="*/ 2747986 w 2747986"/>
              <a:gd name="connsiteY4-44" fmla="*/ 135914 h 1745034"/>
              <a:gd name="connsiteX5-45" fmla="*/ 2747986 w 2747986"/>
              <a:gd name="connsiteY5-46" fmla="*/ 404101 h 1745034"/>
              <a:gd name="connsiteX6-47" fmla="*/ 2747986 w 2747986"/>
              <a:gd name="connsiteY6-48" fmla="*/ 404101 h 1745034"/>
              <a:gd name="connsiteX7-49" fmla="*/ 2747986 w 2747986"/>
              <a:gd name="connsiteY7-50" fmla="*/ 806381 h 1745034"/>
              <a:gd name="connsiteX8-51" fmla="*/ 2747986 w 2747986"/>
              <a:gd name="connsiteY8-52" fmla="*/ 1745034 h 1745034"/>
              <a:gd name="connsiteX9-53" fmla="*/ 1144994 w 2747986"/>
              <a:gd name="connsiteY9-54" fmla="*/ 1745034 h 1745034"/>
              <a:gd name="connsiteX10-55" fmla="*/ 457998 w 2747986"/>
              <a:gd name="connsiteY10-56" fmla="*/ 1745034 h 1745034"/>
              <a:gd name="connsiteX11-57" fmla="*/ 457998 w 2747986"/>
              <a:gd name="connsiteY11-58" fmla="*/ 1745034 h 1745034"/>
              <a:gd name="connsiteX12-59" fmla="*/ 0 w 2747986"/>
              <a:gd name="connsiteY12-60" fmla="*/ 1745034 h 1745034"/>
              <a:gd name="connsiteX13-61" fmla="*/ 0 w 2747986"/>
              <a:gd name="connsiteY13-62" fmla="*/ 806381 h 1745034"/>
              <a:gd name="connsiteX14-63" fmla="*/ 0 w 2747986"/>
              <a:gd name="connsiteY14-64" fmla="*/ 404101 h 1745034"/>
              <a:gd name="connsiteX15-65" fmla="*/ 0 w 2747986"/>
              <a:gd name="connsiteY15-66" fmla="*/ 404101 h 1745034"/>
              <a:gd name="connsiteX16-67" fmla="*/ 0 w 2747986"/>
              <a:gd name="connsiteY16-68" fmla="*/ 135914 h 1745034"/>
              <a:gd name="connsiteX0-69" fmla="*/ 0 w 2747986"/>
              <a:gd name="connsiteY0-70" fmla="*/ 135914 h 1745034"/>
              <a:gd name="connsiteX1-71" fmla="*/ 924723 w 2747986"/>
              <a:gd name="connsiteY1-72" fmla="*/ 135914 h 1745034"/>
              <a:gd name="connsiteX2-73" fmla="*/ 1039859 w 2747986"/>
              <a:gd name="connsiteY2-74" fmla="*/ 0 h 1745034"/>
              <a:gd name="connsiteX3-75" fmla="*/ 1144994 w 2747986"/>
              <a:gd name="connsiteY3-76" fmla="*/ 135914 h 1745034"/>
              <a:gd name="connsiteX4-77" fmla="*/ 2747986 w 2747986"/>
              <a:gd name="connsiteY4-78" fmla="*/ 135914 h 1745034"/>
              <a:gd name="connsiteX5-79" fmla="*/ 2747986 w 2747986"/>
              <a:gd name="connsiteY5-80" fmla="*/ 404101 h 1745034"/>
              <a:gd name="connsiteX6-81" fmla="*/ 2747986 w 2747986"/>
              <a:gd name="connsiteY6-82" fmla="*/ 404101 h 1745034"/>
              <a:gd name="connsiteX7-83" fmla="*/ 2747986 w 2747986"/>
              <a:gd name="connsiteY7-84" fmla="*/ 806381 h 1745034"/>
              <a:gd name="connsiteX8-85" fmla="*/ 2747986 w 2747986"/>
              <a:gd name="connsiteY8-86" fmla="*/ 1745034 h 1745034"/>
              <a:gd name="connsiteX9-87" fmla="*/ 1144994 w 2747986"/>
              <a:gd name="connsiteY9-88" fmla="*/ 1745034 h 1745034"/>
              <a:gd name="connsiteX10-89" fmla="*/ 457998 w 2747986"/>
              <a:gd name="connsiteY10-90" fmla="*/ 1745034 h 1745034"/>
              <a:gd name="connsiteX11-91" fmla="*/ 457998 w 2747986"/>
              <a:gd name="connsiteY11-92" fmla="*/ 1745034 h 1745034"/>
              <a:gd name="connsiteX12-93" fmla="*/ 0 w 2747986"/>
              <a:gd name="connsiteY12-94" fmla="*/ 1745034 h 1745034"/>
              <a:gd name="connsiteX13-95" fmla="*/ 0 w 2747986"/>
              <a:gd name="connsiteY13-96" fmla="*/ 806381 h 1745034"/>
              <a:gd name="connsiteX14-97" fmla="*/ 0 w 2747986"/>
              <a:gd name="connsiteY14-98" fmla="*/ 404101 h 1745034"/>
              <a:gd name="connsiteX15-99" fmla="*/ 0 w 2747986"/>
              <a:gd name="connsiteY15-100" fmla="*/ 404101 h 1745034"/>
              <a:gd name="connsiteX16-101" fmla="*/ 0 w 2747986"/>
              <a:gd name="connsiteY16-102" fmla="*/ 135914 h 1745034"/>
              <a:gd name="connsiteX0-103" fmla="*/ 0 w 2747986"/>
              <a:gd name="connsiteY0-104" fmla="*/ 135914 h 1745034"/>
              <a:gd name="connsiteX1-105" fmla="*/ 924723 w 2747986"/>
              <a:gd name="connsiteY1-106" fmla="*/ 135914 h 1745034"/>
              <a:gd name="connsiteX2-107" fmla="*/ 1039859 w 2747986"/>
              <a:gd name="connsiteY2-108" fmla="*/ 0 h 1745034"/>
              <a:gd name="connsiteX3-109" fmla="*/ 1144994 w 2747986"/>
              <a:gd name="connsiteY3-110" fmla="*/ 135914 h 1745034"/>
              <a:gd name="connsiteX4-111" fmla="*/ 2747986 w 2747986"/>
              <a:gd name="connsiteY4-112" fmla="*/ 135914 h 1745034"/>
              <a:gd name="connsiteX5-113" fmla="*/ 2747986 w 2747986"/>
              <a:gd name="connsiteY5-114" fmla="*/ 404101 h 1745034"/>
              <a:gd name="connsiteX6-115" fmla="*/ 2747986 w 2747986"/>
              <a:gd name="connsiteY6-116" fmla="*/ 404101 h 1745034"/>
              <a:gd name="connsiteX7-117" fmla="*/ 2747986 w 2747986"/>
              <a:gd name="connsiteY7-118" fmla="*/ 806381 h 1745034"/>
              <a:gd name="connsiteX8-119" fmla="*/ 2747986 w 2747986"/>
              <a:gd name="connsiteY8-120" fmla="*/ 1745034 h 1745034"/>
              <a:gd name="connsiteX9-121" fmla="*/ 1144994 w 2747986"/>
              <a:gd name="connsiteY9-122" fmla="*/ 1745034 h 1745034"/>
              <a:gd name="connsiteX10-123" fmla="*/ 457998 w 2747986"/>
              <a:gd name="connsiteY10-124" fmla="*/ 1745034 h 1745034"/>
              <a:gd name="connsiteX11-125" fmla="*/ 457998 w 2747986"/>
              <a:gd name="connsiteY11-126" fmla="*/ 1745034 h 1745034"/>
              <a:gd name="connsiteX12-127" fmla="*/ 0 w 2747986"/>
              <a:gd name="connsiteY12-128" fmla="*/ 1745034 h 1745034"/>
              <a:gd name="connsiteX13-129" fmla="*/ 0 w 2747986"/>
              <a:gd name="connsiteY13-130" fmla="*/ 806381 h 1745034"/>
              <a:gd name="connsiteX14-131" fmla="*/ 0 w 2747986"/>
              <a:gd name="connsiteY14-132" fmla="*/ 404101 h 1745034"/>
              <a:gd name="connsiteX15-133" fmla="*/ 0 w 2747986"/>
              <a:gd name="connsiteY15-134" fmla="*/ 404101 h 1745034"/>
              <a:gd name="connsiteX16-135" fmla="*/ 0 w 2747986"/>
              <a:gd name="connsiteY16-136" fmla="*/ 135914 h 1745034"/>
              <a:gd name="connsiteX0-137" fmla="*/ 0 w 2747986"/>
              <a:gd name="connsiteY0-138" fmla="*/ 135914 h 1745034"/>
              <a:gd name="connsiteX1-139" fmla="*/ 924723 w 2747986"/>
              <a:gd name="connsiteY1-140" fmla="*/ 135914 h 1745034"/>
              <a:gd name="connsiteX2-141" fmla="*/ 1039859 w 2747986"/>
              <a:gd name="connsiteY2-142" fmla="*/ 0 h 1745034"/>
              <a:gd name="connsiteX3-143" fmla="*/ 1144994 w 2747986"/>
              <a:gd name="connsiteY3-144" fmla="*/ 135914 h 1745034"/>
              <a:gd name="connsiteX4-145" fmla="*/ 2747986 w 2747986"/>
              <a:gd name="connsiteY4-146" fmla="*/ 135914 h 1745034"/>
              <a:gd name="connsiteX5-147" fmla="*/ 2747986 w 2747986"/>
              <a:gd name="connsiteY5-148" fmla="*/ 404101 h 1745034"/>
              <a:gd name="connsiteX6-149" fmla="*/ 2747986 w 2747986"/>
              <a:gd name="connsiteY6-150" fmla="*/ 404101 h 1745034"/>
              <a:gd name="connsiteX7-151" fmla="*/ 2747986 w 2747986"/>
              <a:gd name="connsiteY7-152" fmla="*/ 806381 h 1745034"/>
              <a:gd name="connsiteX8-153" fmla="*/ 2747986 w 2747986"/>
              <a:gd name="connsiteY8-154" fmla="*/ 1745034 h 1745034"/>
              <a:gd name="connsiteX9-155" fmla="*/ 1144994 w 2747986"/>
              <a:gd name="connsiteY9-156" fmla="*/ 1745034 h 1745034"/>
              <a:gd name="connsiteX10-157" fmla="*/ 457998 w 2747986"/>
              <a:gd name="connsiteY10-158" fmla="*/ 1745034 h 1745034"/>
              <a:gd name="connsiteX11-159" fmla="*/ 457998 w 2747986"/>
              <a:gd name="connsiteY11-160" fmla="*/ 1745034 h 1745034"/>
              <a:gd name="connsiteX12-161" fmla="*/ 0 w 2747986"/>
              <a:gd name="connsiteY12-162" fmla="*/ 1745034 h 1745034"/>
              <a:gd name="connsiteX13-163" fmla="*/ 0 w 2747986"/>
              <a:gd name="connsiteY13-164" fmla="*/ 806381 h 1745034"/>
              <a:gd name="connsiteX14-165" fmla="*/ 0 w 2747986"/>
              <a:gd name="connsiteY14-166" fmla="*/ 404101 h 1745034"/>
              <a:gd name="connsiteX15-167" fmla="*/ 0 w 2747986"/>
              <a:gd name="connsiteY15-168" fmla="*/ 404101 h 1745034"/>
              <a:gd name="connsiteX16-169" fmla="*/ 0 w 2747986"/>
              <a:gd name="connsiteY16-170" fmla="*/ 135914 h 174503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</a:cxnLst>
            <a:rect l="l" t="t" r="r" b="b"/>
            <a:pathLst>
              <a:path w="2747986" h="1745034">
                <a:moveTo>
                  <a:pt x="0" y="135914"/>
                </a:moveTo>
                <a:lnTo>
                  <a:pt x="924723" y="135914"/>
                </a:lnTo>
                <a:lnTo>
                  <a:pt x="1039859" y="0"/>
                </a:lnTo>
                <a:lnTo>
                  <a:pt x="1144994" y="135914"/>
                </a:lnTo>
                <a:lnTo>
                  <a:pt x="2747986" y="135914"/>
                </a:lnTo>
                <a:lnTo>
                  <a:pt x="2747986" y="404101"/>
                </a:lnTo>
                <a:lnTo>
                  <a:pt x="2747986" y="404101"/>
                </a:lnTo>
                <a:lnTo>
                  <a:pt x="2747986" y="806381"/>
                </a:lnTo>
                <a:lnTo>
                  <a:pt x="2747986" y="1745034"/>
                </a:lnTo>
                <a:lnTo>
                  <a:pt x="1144994" y="1745034"/>
                </a:lnTo>
                <a:lnTo>
                  <a:pt x="457998" y="1745034"/>
                </a:lnTo>
                <a:lnTo>
                  <a:pt x="457998" y="1745034"/>
                </a:lnTo>
                <a:lnTo>
                  <a:pt x="0" y="1745034"/>
                </a:lnTo>
                <a:lnTo>
                  <a:pt x="0" y="806381"/>
                </a:lnTo>
                <a:lnTo>
                  <a:pt x="0" y="404101"/>
                </a:lnTo>
                <a:lnTo>
                  <a:pt x="0" y="404101"/>
                </a:lnTo>
                <a:lnTo>
                  <a:pt x="0" y="135914"/>
                </a:lnTo>
                <a:close/>
              </a:path>
            </a:pathLst>
          </a:custGeom>
          <a:solidFill>
            <a:srgbClr val="01D0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880423" y="135562"/>
            <a:ext cx="8392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如何把关键对话转变才行动和</a:t>
            </a:r>
            <a:r>
              <a:rPr lang="zh-CN" altLang="en-US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结果？</a:t>
            </a:r>
            <a:endParaRPr lang="zh-CN" altLang="en-US" sz="4000" dirty="0">
              <a:solidFill>
                <a:prstClr val="white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rot="5400000">
            <a:off x="6272724" y="-616468"/>
            <a:ext cx="0" cy="9324000"/>
          </a:xfrm>
          <a:prstGeom prst="line">
            <a:avLst/>
          </a:prstGeom>
          <a:ln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1385286" y="3742706"/>
            <a:ext cx="605652" cy="60565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1570296" y="3927718"/>
            <a:ext cx="235627" cy="235627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50800" dist="25400" dir="189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4397384" y="3742706"/>
            <a:ext cx="605652" cy="60565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4582394" y="3927718"/>
            <a:ext cx="235627" cy="235627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50800" dist="25400" dir="189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7409482" y="3742706"/>
            <a:ext cx="605652" cy="60565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7594492" y="3927718"/>
            <a:ext cx="235627" cy="235627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50800" dist="25400" dir="189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10421580" y="3742706"/>
            <a:ext cx="605652" cy="60565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10606590" y="3927718"/>
            <a:ext cx="235627" cy="235627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50800" dist="25400" dir="189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标注 50"/>
          <p:cNvSpPr/>
          <p:nvPr/>
        </p:nvSpPr>
        <p:spPr>
          <a:xfrm flipV="1">
            <a:off x="576573" y="1873450"/>
            <a:ext cx="2747986" cy="1745034"/>
          </a:xfrm>
          <a:custGeom>
            <a:avLst/>
            <a:gdLst>
              <a:gd name="connsiteX0" fmla="*/ 0 w 2747986"/>
              <a:gd name="connsiteY0" fmla="*/ 0 h 1609120"/>
              <a:gd name="connsiteX1" fmla="*/ 457998 w 2747986"/>
              <a:gd name="connsiteY1" fmla="*/ 0 h 1609120"/>
              <a:gd name="connsiteX2" fmla="*/ 1058909 w 2747986"/>
              <a:gd name="connsiteY2" fmla="*/ -216877 h 1609120"/>
              <a:gd name="connsiteX3" fmla="*/ 1144994 w 2747986"/>
              <a:gd name="connsiteY3" fmla="*/ 0 h 1609120"/>
              <a:gd name="connsiteX4" fmla="*/ 2747986 w 2747986"/>
              <a:gd name="connsiteY4" fmla="*/ 0 h 1609120"/>
              <a:gd name="connsiteX5" fmla="*/ 2747986 w 2747986"/>
              <a:gd name="connsiteY5" fmla="*/ 268187 h 1609120"/>
              <a:gd name="connsiteX6" fmla="*/ 2747986 w 2747986"/>
              <a:gd name="connsiteY6" fmla="*/ 268187 h 1609120"/>
              <a:gd name="connsiteX7" fmla="*/ 2747986 w 2747986"/>
              <a:gd name="connsiteY7" fmla="*/ 670467 h 1609120"/>
              <a:gd name="connsiteX8" fmla="*/ 2747986 w 2747986"/>
              <a:gd name="connsiteY8" fmla="*/ 1609120 h 1609120"/>
              <a:gd name="connsiteX9" fmla="*/ 1144994 w 2747986"/>
              <a:gd name="connsiteY9" fmla="*/ 1609120 h 1609120"/>
              <a:gd name="connsiteX10" fmla="*/ 457998 w 2747986"/>
              <a:gd name="connsiteY10" fmla="*/ 1609120 h 1609120"/>
              <a:gd name="connsiteX11" fmla="*/ 457998 w 2747986"/>
              <a:gd name="connsiteY11" fmla="*/ 1609120 h 1609120"/>
              <a:gd name="connsiteX12" fmla="*/ 0 w 2747986"/>
              <a:gd name="connsiteY12" fmla="*/ 1609120 h 1609120"/>
              <a:gd name="connsiteX13" fmla="*/ 0 w 2747986"/>
              <a:gd name="connsiteY13" fmla="*/ 670467 h 1609120"/>
              <a:gd name="connsiteX14" fmla="*/ 0 w 2747986"/>
              <a:gd name="connsiteY14" fmla="*/ 268187 h 1609120"/>
              <a:gd name="connsiteX15" fmla="*/ 0 w 2747986"/>
              <a:gd name="connsiteY15" fmla="*/ 268187 h 1609120"/>
              <a:gd name="connsiteX16" fmla="*/ 0 w 2747986"/>
              <a:gd name="connsiteY16" fmla="*/ 0 h 1609120"/>
              <a:gd name="connsiteX0-1" fmla="*/ 0 w 2747986"/>
              <a:gd name="connsiteY0-2" fmla="*/ 216877 h 1825997"/>
              <a:gd name="connsiteX1-3" fmla="*/ 905673 w 2747986"/>
              <a:gd name="connsiteY1-4" fmla="*/ 207352 h 1825997"/>
              <a:gd name="connsiteX2-5" fmla="*/ 1058909 w 2747986"/>
              <a:gd name="connsiteY2-6" fmla="*/ 0 h 1825997"/>
              <a:gd name="connsiteX3-7" fmla="*/ 1144994 w 2747986"/>
              <a:gd name="connsiteY3-8" fmla="*/ 216877 h 1825997"/>
              <a:gd name="connsiteX4-9" fmla="*/ 2747986 w 2747986"/>
              <a:gd name="connsiteY4-10" fmla="*/ 216877 h 1825997"/>
              <a:gd name="connsiteX5-11" fmla="*/ 2747986 w 2747986"/>
              <a:gd name="connsiteY5-12" fmla="*/ 485064 h 1825997"/>
              <a:gd name="connsiteX6-13" fmla="*/ 2747986 w 2747986"/>
              <a:gd name="connsiteY6-14" fmla="*/ 485064 h 1825997"/>
              <a:gd name="connsiteX7-15" fmla="*/ 2747986 w 2747986"/>
              <a:gd name="connsiteY7-16" fmla="*/ 887344 h 1825997"/>
              <a:gd name="connsiteX8-17" fmla="*/ 2747986 w 2747986"/>
              <a:gd name="connsiteY8-18" fmla="*/ 1825997 h 1825997"/>
              <a:gd name="connsiteX9-19" fmla="*/ 1144994 w 2747986"/>
              <a:gd name="connsiteY9-20" fmla="*/ 1825997 h 1825997"/>
              <a:gd name="connsiteX10-21" fmla="*/ 457998 w 2747986"/>
              <a:gd name="connsiteY10-22" fmla="*/ 1825997 h 1825997"/>
              <a:gd name="connsiteX11-23" fmla="*/ 457998 w 2747986"/>
              <a:gd name="connsiteY11-24" fmla="*/ 1825997 h 1825997"/>
              <a:gd name="connsiteX12-25" fmla="*/ 0 w 2747986"/>
              <a:gd name="connsiteY12-26" fmla="*/ 1825997 h 1825997"/>
              <a:gd name="connsiteX13-27" fmla="*/ 0 w 2747986"/>
              <a:gd name="connsiteY13-28" fmla="*/ 887344 h 1825997"/>
              <a:gd name="connsiteX14-29" fmla="*/ 0 w 2747986"/>
              <a:gd name="connsiteY14-30" fmla="*/ 485064 h 1825997"/>
              <a:gd name="connsiteX15-31" fmla="*/ 0 w 2747986"/>
              <a:gd name="connsiteY15-32" fmla="*/ 485064 h 1825997"/>
              <a:gd name="connsiteX16-33" fmla="*/ 0 w 2747986"/>
              <a:gd name="connsiteY16-34" fmla="*/ 216877 h 1825997"/>
              <a:gd name="connsiteX0-35" fmla="*/ 0 w 2747986"/>
              <a:gd name="connsiteY0-36" fmla="*/ 135914 h 1745034"/>
              <a:gd name="connsiteX1-37" fmla="*/ 905673 w 2747986"/>
              <a:gd name="connsiteY1-38" fmla="*/ 126389 h 1745034"/>
              <a:gd name="connsiteX2-39" fmla="*/ 1039859 w 2747986"/>
              <a:gd name="connsiteY2-40" fmla="*/ 0 h 1745034"/>
              <a:gd name="connsiteX3-41" fmla="*/ 1144994 w 2747986"/>
              <a:gd name="connsiteY3-42" fmla="*/ 135914 h 1745034"/>
              <a:gd name="connsiteX4-43" fmla="*/ 2747986 w 2747986"/>
              <a:gd name="connsiteY4-44" fmla="*/ 135914 h 1745034"/>
              <a:gd name="connsiteX5-45" fmla="*/ 2747986 w 2747986"/>
              <a:gd name="connsiteY5-46" fmla="*/ 404101 h 1745034"/>
              <a:gd name="connsiteX6-47" fmla="*/ 2747986 w 2747986"/>
              <a:gd name="connsiteY6-48" fmla="*/ 404101 h 1745034"/>
              <a:gd name="connsiteX7-49" fmla="*/ 2747986 w 2747986"/>
              <a:gd name="connsiteY7-50" fmla="*/ 806381 h 1745034"/>
              <a:gd name="connsiteX8-51" fmla="*/ 2747986 w 2747986"/>
              <a:gd name="connsiteY8-52" fmla="*/ 1745034 h 1745034"/>
              <a:gd name="connsiteX9-53" fmla="*/ 1144994 w 2747986"/>
              <a:gd name="connsiteY9-54" fmla="*/ 1745034 h 1745034"/>
              <a:gd name="connsiteX10-55" fmla="*/ 457998 w 2747986"/>
              <a:gd name="connsiteY10-56" fmla="*/ 1745034 h 1745034"/>
              <a:gd name="connsiteX11-57" fmla="*/ 457998 w 2747986"/>
              <a:gd name="connsiteY11-58" fmla="*/ 1745034 h 1745034"/>
              <a:gd name="connsiteX12-59" fmla="*/ 0 w 2747986"/>
              <a:gd name="connsiteY12-60" fmla="*/ 1745034 h 1745034"/>
              <a:gd name="connsiteX13-61" fmla="*/ 0 w 2747986"/>
              <a:gd name="connsiteY13-62" fmla="*/ 806381 h 1745034"/>
              <a:gd name="connsiteX14-63" fmla="*/ 0 w 2747986"/>
              <a:gd name="connsiteY14-64" fmla="*/ 404101 h 1745034"/>
              <a:gd name="connsiteX15-65" fmla="*/ 0 w 2747986"/>
              <a:gd name="connsiteY15-66" fmla="*/ 404101 h 1745034"/>
              <a:gd name="connsiteX16-67" fmla="*/ 0 w 2747986"/>
              <a:gd name="connsiteY16-68" fmla="*/ 135914 h 1745034"/>
              <a:gd name="connsiteX0-69" fmla="*/ 0 w 2747986"/>
              <a:gd name="connsiteY0-70" fmla="*/ 135914 h 1745034"/>
              <a:gd name="connsiteX1-71" fmla="*/ 924723 w 2747986"/>
              <a:gd name="connsiteY1-72" fmla="*/ 135914 h 1745034"/>
              <a:gd name="connsiteX2-73" fmla="*/ 1039859 w 2747986"/>
              <a:gd name="connsiteY2-74" fmla="*/ 0 h 1745034"/>
              <a:gd name="connsiteX3-75" fmla="*/ 1144994 w 2747986"/>
              <a:gd name="connsiteY3-76" fmla="*/ 135914 h 1745034"/>
              <a:gd name="connsiteX4-77" fmla="*/ 2747986 w 2747986"/>
              <a:gd name="connsiteY4-78" fmla="*/ 135914 h 1745034"/>
              <a:gd name="connsiteX5-79" fmla="*/ 2747986 w 2747986"/>
              <a:gd name="connsiteY5-80" fmla="*/ 404101 h 1745034"/>
              <a:gd name="connsiteX6-81" fmla="*/ 2747986 w 2747986"/>
              <a:gd name="connsiteY6-82" fmla="*/ 404101 h 1745034"/>
              <a:gd name="connsiteX7-83" fmla="*/ 2747986 w 2747986"/>
              <a:gd name="connsiteY7-84" fmla="*/ 806381 h 1745034"/>
              <a:gd name="connsiteX8-85" fmla="*/ 2747986 w 2747986"/>
              <a:gd name="connsiteY8-86" fmla="*/ 1745034 h 1745034"/>
              <a:gd name="connsiteX9-87" fmla="*/ 1144994 w 2747986"/>
              <a:gd name="connsiteY9-88" fmla="*/ 1745034 h 1745034"/>
              <a:gd name="connsiteX10-89" fmla="*/ 457998 w 2747986"/>
              <a:gd name="connsiteY10-90" fmla="*/ 1745034 h 1745034"/>
              <a:gd name="connsiteX11-91" fmla="*/ 457998 w 2747986"/>
              <a:gd name="connsiteY11-92" fmla="*/ 1745034 h 1745034"/>
              <a:gd name="connsiteX12-93" fmla="*/ 0 w 2747986"/>
              <a:gd name="connsiteY12-94" fmla="*/ 1745034 h 1745034"/>
              <a:gd name="connsiteX13-95" fmla="*/ 0 w 2747986"/>
              <a:gd name="connsiteY13-96" fmla="*/ 806381 h 1745034"/>
              <a:gd name="connsiteX14-97" fmla="*/ 0 w 2747986"/>
              <a:gd name="connsiteY14-98" fmla="*/ 404101 h 1745034"/>
              <a:gd name="connsiteX15-99" fmla="*/ 0 w 2747986"/>
              <a:gd name="connsiteY15-100" fmla="*/ 404101 h 1745034"/>
              <a:gd name="connsiteX16-101" fmla="*/ 0 w 2747986"/>
              <a:gd name="connsiteY16-102" fmla="*/ 135914 h 1745034"/>
              <a:gd name="connsiteX0-103" fmla="*/ 0 w 2747986"/>
              <a:gd name="connsiteY0-104" fmla="*/ 135914 h 1745034"/>
              <a:gd name="connsiteX1-105" fmla="*/ 924723 w 2747986"/>
              <a:gd name="connsiteY1-106" fmla="*/ 135914 h 1745034"/>
              <a:gd name="connsiteX2-107" fmla="*/ 1039859 w 2747986"/>
              <a:gd name="connsiteY2-108" fmla="*/ 0 h 1745034"/>
              <a:gd name="connsiteX3-109" fmla="*/ 1144994 w 2747986"/>
              <a:gd name="connsiteY3-110" fmla="*/ 135914 h 1745034"/>
              <a:gd name="connsiteX4-111" fmla="*/ 2747986 w 2747986"/>
              <a:gd name="connsiteY4-112" fmla="*/ 135914 h 1745034"/>
              <a:gd name="connsiteX5-113" fmla="*/ 2747986 w 2747986"/>
              <a:gd name="connsiteY5-114" fmla="*/ 404101 h 1745034"/>
              <a:gd name="connsiteX6-115" fmla="*/ 2747986 w 2747986"/>
              <a:gd name="connsiteY6-116" fmla="*/ 404101 h 1745034"/>
              <a:gd name="connsiteX7-117" fmla="*/ 2747986 w 2747986"/>
              <a:gd name="connsiteY7-118" fmla="*/ 806381 h 1745034"/>
              <a:gd name="connsiteX8-119" fmla="*/ 2747986 w 2747986"/>
              <a:gd name="connsiteY8-120" fmla="*/ 1745034 h 1745034"/>
              <a:gd name="connsiteX9-121" fmla="*/ 1144994 w 2747986"/>
              <a:gd name="connsiteY9-122" fmla="*/ 1745034 h 1745034"/>
              <a:gd name="connsiteX10-123" fmla="*/ 457998 w 2747986"/>
              <a:gd name="connsiteY10-124" fmla="*/ 1745034 h 1745034"/>
              <a:gd name="connsiteX11-125" fmla="*/ 457998 w 2747986"/>
              <a:gd name="connsiteY11-126" fmla="*/ 1745034 h 1745034"/>
              <a:gd name="connsiteX12-127" fmla="*/ 0 w 2747986"/>
              <a:gd name="connsiteY12-128" fmla="*/ 1745034 h 1745034"/>
              <a:gd name="connsiteX13-129" fmla="*/ 0 w 2747986"/>
              <a:gd name="connsiteY13-130" fmla="*/ 806381 h 1745034"/>
              <a:gd name="connsiteX14-131" fmla="*/ 0 w 2747986"/>
              <a:gd name="connsiteY14-132" fmla="*/ 404101 h 1745034"/>
              <a:gd name="connsiteX15-133" fmla="*/ 0 w 2747986"/>
              <a:gd name="connsiteY15-134" fmla="*/ 404101 h 1745034"/>
              <a:gd name="connsiteX16-135" fmla="*/ 0 w 2747986"/>
              <a:gd name="connsiteY16-136" fmla="*/ 135914 h 1745034"/>
              <a:gd name="connsiteX0-137" fmla="*/ 0 w 2747986"/>
              <a:gd name="connsiteY0-138" fmla="*/ 135914 h 1745034"/>
              <a:gd name="connsiteX1-139" fmla="*/ 924723 w 2747986"/>
              <a:gd name="connsiteY1-140" fmla="*/ 135914 h 1745034"/>
              <a:gd name="connsiteX2-141" fmla="*/ 1039859 w 2747986"/>
              <a:gd name="connsiteY2-142" fmla="*/ 0 h 1745034"/>
              <a:gd name="connsiteX3-143" fmla="*/ 1144994 w 2747986"/>
              <a:gd name="connsiteY3-144" fmla="*/ 135914 h 1745034"/>
              <a:gd name="connsiteX4-145" fmla="*/ 2747986 w 2747986"/>
              <a:gd name="connsiteY4-146" fmla="*/ 135914 h 1745034"/>
              <a:gd name="connsiteX5-147" fmla="*/ 2747986 w 2747986"/>
              <a:gd name="connsiteY5-148" fmla="*/ 404101 h 1745034"/>
              <a:gd name="connsiteX6-149" fmla="*/ 2747986 w 2747986"/>
              <a:gd name="connsiteY6-150" fmla="*/ 404101 h 1745034"/>
              <a:gd name="connsiteX7-151" fmla="*/ 2747986 w 2747986"/>
              <a:gd name="connsiteY7-152" fmla="*/ 806381 h 1745034"/>
              <a:gd name="connsiteX8-153" fmla="*/ 2747986 w 2747986"/>
              <a:gd name="connsiteY8-154" fmla="*/ 1745034 h 1745034"/>
              <a:gd name="connsiteX9-155" fmla="*/ 1144994 w 2747986"/>
              <a:gd name="connsiteY9-156" fmla="*/ 1745034 h 1745034"/>
              <a:gd name="connsiteX10-157" fmla="*/ 457998 w 2747986"/>
              <a:gd name="connsiteY10-158" fmla="*/ 1745034 h 1745034"/>
              <a:gd name="connsiteX11-159" fmla="*/ 457998 w 2747986"/>
              <a:gd name="connsiteY11-160" fmla="*/ 1745034 h 1745034"/>
              <a:gd name="connsiteX12-161" fmla="*/ 0 w 2747986"/>
              <a:gd name="connsiteY12-162" fmla="*/ 1745034 h 1745034"/>
              <a:gd name="connsiteX13-163" fmla="*/ 0 w 2747986"/>
              <a:gd name="connsiteY13-164" fmla="*/ 806381 h 1745034"/>
              <a:gd name="connsiteX14-165" fmla="*/ 0 w 2747986"/>
              <a:gd name="connsiteY14-166" fmla="*/ 404101 h 1745034"/>
              <a:gd name="connsiteX15-167" fmla="*/ 0 w 2747986"/>
              <a:gd name="connsiteY15-168" fmla="*/ 404101 h 1745034"/>
              <a:gd name="connsiteX16-169" fmla="*/ 0 w 2747986"/>
              <a:gd name="connsiteY16-170" fmla="*/ 135914 h 174503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</a:cxnLst>
            <a:rect l="l" t="t" r="r" b="b"/>
            <a:pathLst>
              <a:path w="2747986" h="1745034">
                <a:moveTo>
                  <a:pt x="0" y="135914"/>
                </a:moveTo>
                <a:lnTo>
                  <a:pt x="924723" y="135914"/>
                </a:lnTo>
                <a:lnTo>
                  <a:pt x="1039859" y="0"/>
                </a:lnTo>
                <a:lnTo>
                  <a:pt x="1144994" y="135914"/>
                </a:lnTo>
                <a:lnTo>
                  <a:pt x="2747986" y="135914"/>
                </a:lnTo>
                <a:lnTo>
                  <a:pt x="2747986" y="404101"/>
                </a:lnTo>
                <a:lnTo>
                  <a:pt x="2747986" y="404101"/>
                </a:lnTo>
                <a:lnTo>
                  <a:pt x="2747986" y="806381"/>
                </a:lnTo>
                <a:lnTo>
                  <a:pt x="2747986" y="1745034"/>
                </a:lnTo>
                <a:lnTo>
                  <a:pt x="1144994" y="1745034"/>
                </a:lnTo>
                <a:lnTo>
                  <a:pt x="457998" y="1745034"/>
                </a:lnTo>
                <a:lnTo>
                  <a:pt x="457998" y="1745034"/>
                </a:lnTo>
                <a:lnTo>
                  <a:pt x="0" y="1745034"/>
                </a:lnTo>
                <a:lnTo>
                  <a:pt x="0" y="806381"/>
                </a:lnTo>
                <a:lnTo>
                  <a:pt x="0" y="404101"/>
                </a:lnTo>
                <a:lnTo>
                  <a:pt x="0" y="404101"/>
                </a:lnTo>
                <a:lnTo>
                  <a:pt x="0" y="135914"/>
                </a:lnTo>
                <a:close/>
              </a:path>
            </a:pathLst>
          </a:custGeom>
          <a:solidFill>
            <a:srgbClr val="01D0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666047" y="1975868"/>
            <a:ext cx="2664295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行动</a:t>
            </a:r>
            <a:r>
              <a:rPr lang="zh-CN" altLang="en-US" sz="2800" dirty="0" smtClean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人</a:t>
            </a:r>
            <a:endParaRPr lang="en-US" altLang="zh-CN" sz="2800" dirty="0" smtClean="0">
              <a:solidFill>
                <a:schemeClr val="bg1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  <a:p>
            <a:pPr lvl="0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分配任务时，明确每个人的姓名及工作</a:t>
            </a:r>
            <a:r>
              <a:rPr lang="zh-CN" altLang="en-US" sz="2000" dirty="0" smtClean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。</a:t>
            </a:r>
            <a:endParaRPr lang="zh-CN" altLang="en-US" sz="2000" dirty="0">
              <a:solidFill>
                <a:schemeClr val="bg1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782639" y="2151337"/>
            <a:ext cx="266429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行动时间</a:t>
            </a:r>
            <a:endParaRPr lang="zh-CN" altLang="en-US" sz="2800" dirty="0">
              <a:solidFill>
                <a:schemeClr val="bg1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  <a:p>
            <a:pPr lvl="0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设定明确的截止时间。</a:t>
            </a:r>
            <a:endParaRPr lang="zh-CN" altLang="en-US" sz="2000" dirty="0">
              <a:solidFill>
                <a:schemeClr val="bg1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  <p:sp>
        <p:nvSpPr>
          <p:cNvPr id="32" name="矩形标注 50"/>
          <p:cNvSpPr/>
          <p:nvPr/>
        </p:nvSpPr>
        <p:spPr>
          <a:xfrm flipH="1">
            <a:off x="2783632" y="4549102"/>
            <a:ext cx="3002882" cy="1906899"/>
          </a:xfrm>
          <a:custGeom>
            <a:avLst/>
            <a:gdLst>
              <a:gd name="connsiteX0" fmla="*/ 0 w 2747986"/>
              <a:gd name="connsiteY0" fmla="*/ 0 h 1609120"/>
              <a:gd name="connsiteX1" fmla="*/ 457998 w 2747986"/>
              <a:gd name="connsiteY1" fmla="*/ 0 h 1609120"/>
              <a:gd name="connsiteX2" fmla="*/ 1058909 w 2747986"/>
              <a:gd name="connsiteY2" fmla="*/ -216877 h 1609120"/>
              <a:gd name="connsiteX3" fmla="*/ 1144994 w 2747986"/>
              <a:gd name="connsiteY3" fmla="*/ 0 h 1609120"/>
              <a:gd name="connsiteX4" fmla="*/ 2747986 w 2747986"/>
              <a:gd name="connsiteY4" fmla="*/ 0 h 1609120"/>
              <a:gd name="connsiteX5" fmla="*/ 2747986 w 2747986"/>
              <a:gd name="connsiteY5" fmla="*/ 268187 h 1609120"/>
              <a:gd name="connsiteX6" fmla="*/ 2747986 w 2747986"/>
              <a:gd name="connsiteY6" fmla="*/ 268187 h 1609120"/>
              <a:gd name="connsiteX7" fmla="*/ 2747986 w 2747986"/>
              <a:gd name="connsiteY7" fmla="*/ 670467 h 1609120"/>
              <a:gd name="connsiteX8" fmla="*/ 2747986 w 2747986"/>
              <a:gd name="connsiteY8" fmla="*/ 1609120 h 1609120"/>
              <a:gd name="connsiteX9" fmla="*/ 1144994 w 2747986"/>
              <a:gd name="connsiteY9" fmla="*/ 1609120 h 1609120"/>
              <a:gd name="connsiteX10" fmla="*/ 457998 w 2747986"/>
              <a:gd name="connsiteY10" fmla="*/ 1609120 h 1609120"/>
              <a:gd name="connsiteX11" fmla="*/ 457998 w 2747986"/>
              <a:gd name="connsiteY11" fmla="*/ 1609120 h 1609120"/>
              <a:gd name="connsiteX12" fmla="*/ 0 w 2747986"/>
              <a:gd name="connsiteY12" fmla="*/ 1609120 h 1609120"/>
              <a:gd name="connsiteX13" fmla="*/ 0 w 2747986"/>
              <a:gd name="connsiteY13" fmla="*/ 670467 h 1609120"/>
              <a:gd name="connsiteX14" fmla="*/ 0 w 2747986"/>
              <a:gd name="connsiteY14" fmla="*/ 268187 h 1609120"/>
              <a:gd name="connsiteX15" fmla="*/ 0 w 2747986"/>
              <a:gd name="connsiteY15" fmla="*/ 268187 h 1609120"/>
              <a:gd name="connsiteX16" fmla="*/ 0 w 2747986"/>
              <a:gd name="connsiteY16" fmla="*/ 0 h 1609120"/>
              <a:gd name="connsiteX0-1" fmla="*/ 0 w 2747986"/>
              <a:gd name="connsiteY0-2" fmla="*/ 216877 h 1825997"/>
              <a:gd name="connsiteX1-3" fmla="*/ 905673 w 2747986"/>
              <a:gd name="connsiteY1-4" fmla="*/ 207352 h 1825997"/>
              <a:gd name="connsiteX2-5" fmla="*/ 1058909 w 2747986"/>
              <a:gd name="connsiteY2-6" fmla="*/ 0 h 1825997"/>
              <a:gd name="connsiteX3-7" fmla="*/ 1144994 w 2747986"/>
              <a:gd name="connsiteY3-8" fmla="*/ 216877 h 1825997"/>
              <a:gd name="connsiteX4-9" fmla="*/ 2747986 w 2747986"/>
              <a:gd name="connsiteY4-10" fmla="*/ 216877 h 1825997"/>
              <a:gd name="connsiteX5-11" fmla="*/ 2747986 w 2747986"/>
              <a:gd name="connsiteY5-12" fmla="*/ 485064 h 1825997"/>
              <a:gd name="connsiteX6-13" fmla="*/ 2747986 w 2747986"/>
              <a:gd name="connsiteY6-14" fmla="*/ 485064 h 1825997"/>
              <a:gd name="connsiteX7-15" fmla="*/ 2747986 w 2747986"/>
              <a:gd name="connsiteY7-16" fmla="*/ 887344 h 1825997"/>
              <a:gd name="connsiteX8-17" fmla="*/ 2747986 w 2747986"/>
              <a:gd name="connsiteY8-18" fmla="*/ 1825997 h 1825997"/>
              <a:gd name="connsiteX9-19" fmla="*/ 1144994 w 2747986"/>
              <a:gd name="connsiteY9-20" fmla="*/ 1825997 h 1825997"/>
              <a:gd name="connsiteX10-21" fmla="*/ 457998 w 2747986"/>
              <a:gd name="connsiteY10-22" fmla="*/ 1825997 h 1825997"/>
              <a:gd name="connsiteX11-23" fmla="*/ 457998 w 2747986"/>
              <a:gd name="connsiteY11-24" fmla="*/ 1825997 h 1825997"/>
              <a:gd name="connsiteX12-25" fmla="*/ 0 w 2747986"/>
              <a:gd name="connsiteY12-26" fmla="*/ 1825997 h 1825997"/>
              <a:gd name="connsiteX13-27" fmla="*/ 0 w 2747986"/>
              <a:gd name="connsiteY13-28" fmla="*/ 887344 h 1825997"/>
              <a:gd name="connsiteX14-29" fmla="*/ 0 w 2747986"/>
              <a:gd name="connsiteY14-30" fmla="*/ 485064 h 1825997"/>
              <a:gd name="connsiteX15-31" fmla="*/ 0 w 2747986"/>
              <a:gd name="connsiteY15-32" fmla="*/ 485064 h 1825997"/>
              <a:gd name="connsiteX16-33" fmla="*/ 0 w 2747986"/>
              <a:gd name="connsiteY16-34" fmla="*/ 216877 h 1825997"/>
              <a:gd name="connsiteX0-35" fmla="*/ 0 w 2747986"/>
              <a:gd name="connsiteY0-36" fmla="*/ 135914 h 1745034"/>
              <a:gd name="connsiteX1-37" fmla="*/ 905673 w 2747986"/>
              <a:gd name="connsiteY1-38" fmla="*/ 126389 h 1745034"/>
              <a:gd name="connsiteX2-39" fmla="*/ 1039859 w 2747986"/>
              <a:gd name="connsiteY2-40" fmla="*/ 0 h 1745034"/>
              <a:gd name="connsiteX3-41" fmla="*/ 1144994 w 2747986"/>
              <a:gd name="connsiteY3-42" fmla="*/ 135914 h 1745034"/>
              <a:gd name="connsiteX4-43" fmla="*/ 2747986 w 2747986"/>
              <a:gd name="connsiteY4-44" fmla="*/ 135914 h 1745034"/>
              <a:gd name="connsiteX5-45" fmla="*/ 2747986 w 2747986"/>
              <a:gd name="connsiteY5-46" fmla="*/ 404101 h 1745034"/>
              <a:gd name="connsiteX6-47" fmla="*/ 2747986 w 2747986"/>
              <a:gd name="connsiteY6-48" fmla="*/ 404101 h 1745034"/>
              <a:gd name="connsiteX7-49" fmla="*/ 2747986 w 2747986"/>
              <a:gd name="connsiteY7-50" fmla="*/ 806381 h 1745034"/>
              <a:gd name="connsiteX8-51" fmla="*/ 2747986 w 2747986"/>
              <a:gd name="connsiteY8-52" fmla="*/ 1745034 h 1745034"/>
              <a:gd name="connsiteX9-53" fmla="*/ 1144994 w 2747986"/>
              <a:gd name="connsiteY9-54" fmla="*/ 1745034 h 1745034"/>
              <a:gd name="connsiteX10-55" fmla="*/ 457998 w 2747986"/>
              <a:gd name="connsiteY10-56" fmla="*/ 1745034 h 1745034"/>
              <a:gd name="connsiteX11-57" fmla="*/ 457998 w 2747986"/>
              <a:gd name="connsiteY11-58" fmla="*/ 1745034 h 1745034"/>
              <a:gd name="connsiteX12-59" fmla="*/ 0 w 2747986"/>
              <a:gd name="connsiteY12-60" fmla="*/ 1745034 h 1745034"/>
              <a:gd name="connsiteX13-61" fmla="*/ 0 w 2747986"/>
              <a:gd name="connsiteY13-62" fmla="*/ 806381 h 1745034"/>
              <a:gd name="connsiteX14-63" fmla="*/ 0 w 2747986"/>
              <a:gd name="connsiteY14-64" fmla="*/ 404101 h 1745034"/>
              <a:gd name="connsiteX15-65" fmla="*/ 0 w 2747986"/>
              <a:gd name="connsiteY15-66" fmla="*/ 404101 h 1745034"/>
              <a:gd name="connsiteX16-67" fmla="*/ 0 w 2747986"/>
              <a:gd name="connsiteY16-68" fmla="*/ 135914 h 1745034"/>
              <a:gd name="connsiteX0-69" fmla="*/ 0 w 2747986"/>
              <a:gd name="connsiteY0-70" fmla="*/ 135914 h 1745034"/>
              <a:gd name="connsiteX1-71" fmla="*/ 924723 w 2747986"/>
              <a:gd name="connsiteY1-72" fmla="*/ 135914 h 1745034"/>
              <a:gd name="connsiteX2-73" fmla="*/ 1039859 w 2747986"/>
              <a:gd name="connsiteY2-74" fmla="*/ 0 h 1745034"/>
              <a:gd name="connsiteX3-75" fmla="*/ 1144994 w 2747986"/>
              <a:gd name="connsiteY3-76" fmla="*/ 135914 h 1745034"/>
              <a:gd name="connsiteX4-77" fmla="*/ 2747986 w 2747986"/>
              <a:gd name="connsiteY4-78" fmla="*/ 135914 h 1745034"/>
              <a:gd name="connsiteX5-79" fmla="*/ 2747986 w 2747986"/>
              <a:gd name="connsiteY5-80" fmla="*/ 404101 h 1745034"/>
              <a:gd name="connsiteX6-81" fmla="*/ 2747986 w 2747986"/>
              <a:gd name="connsiteY6-82" fmla="*/ 404101 h 1745034"/>
              <a:gd name="connsiteX7-83" fmla="*/ 2747986 w 2747986"/>
              <a:gd name="connsiteY7-84" fmla="*/ 806381 h 1745034"/>
              <a:gd name="connsiteX8-85" fmla="*/ 2747986 w 2747986"/>
              <a:gd name="connsiteY8-86" fmla="*/ 1745034 h 1745034"/>
              <a:gd name="connsiteX9-87" fmla="*/ 1144994 w 2747986"/>
              <a:gd name="connsiteY9-88" fmla="*/ 1745034 h 1745034"/>
              <a:gd name="connsiteX10-89" fmla="*/ 457998 w 2747986"/>
              <a:gd name="connsiteY10-90" fmla="*/ 1745034 h 1745034"/>
              <a:gd name="connsiteX11-91" fmla="*/ 457998 w 2747986"/>
              <a:gd name="connsiteY11-92" fmla="*/ 1745034 h 1745034"/>
              <a:gd name="connsiteX12-93" fmla="*/ 0 w 2747986"/>
              <a:gd name="connsiteY12-94" fmla="*/ 1745034 h 1745034"/>
              <a:gd name="connsiteX13-95" fmla="*/ 0 w 2747986"/>
              <a:gd name="connsiteY13-96" fmla="*/ 806381 h 1745034"/>
              <a:gd name="connsiteX14-97" fmla="*/ 0 w 2747986"/>
              <a:gd name="connsiteY14-98" fmla="*/ 404101 h 1745034"/>
              <a:gd name="connsiteX15-99" fmla="*/ 0 w 2747986"/>
              <a:gd name="connsiteY15-100" fmla="*/ 404101 h 1745034"/>
              <a:gd name="connsiteX16-101" fmla="*/ 0 w 2747986"/>
              <a:gd name="connsiteY16-102" fmla="*/ 135914 h 1745034"/>
              <a:gd name="connsiteX0-103" fmla="*/ 0 w 2747986"/>
              <a:gd name="connsiteY0-104" fmla="*/ 135914 h 1745034"/>
              <a:gd name="connsiteX1-105" fmla="*/ 924723 w 2747986"/>
              <a:gd name="connsiteY1-106" fmla="*/ 135914 h 1745034"/>
              <a:gd name="connsiteX2-107" fmla="*/ 1039859 w 2747986"/>
              <a:gd name="connsiteY2-108" fmla="*/ 0 h 1745034"/>
              <a:gd name="connsiteX3-109" fmla="*/ 1144994 w 2747986"/>
              <a:gd name="connsiteY3-110" fmla="*/ 135914 h 1745034"/>
              <a:gd name="connsiteX4-111" fmla="*/ 2747986 w 2747986"/>
              <a:gd name="connsiteY4-112" fmla="*/ 135914 h 1745034"/>
              <a:gd name="connsiteX5-113" fmla="*/ 2747986 w 2747986"/>
              <a:gd name="connsiteY5-114" fmla="*/ 404101 h 1745034"/>
              <a:gd name="connsiteX6-115" fmla="*/ 2747986 w 2747986"/>
              <a:gd name="connsiteY6-116" fmla="*/ 404101 h 1745034"/>
              <a:gd name="connsiteX7-117" fmla="*/ 2747986 w 2747986"/>
              <a:gd name="connsiteY7-118" fmla="*/ 806381 h 1745034"/>
              <a:gd name="connsiteX8-119" fmla="*/ 2747986 w 2747986"/>
              <a:gd name="connsiteY8-120" fmla="*/ 1745034 h 1745034"/>
              <a:gd name="connsiteX9-121" fmla="*/ 1144994 w 2747986"/>
              <a:gd name="connsiteY9-122" fmla="*/ 1745034 h 1745034"/>
              <a:gd name="connsiteX10-123" fmla="*/ 457998 w 2747986"/>
              <a:gd name="connsiteY10-124" fmla="*/ 1745034 h 1745034"/>
              <a:gd name="connsiteX11-125" fmla="*/ 457998 w 2747986"/>
              <a:gd name="connsiteY11-126" fmla="*/ 1745034 h 1745034"/>
              <a:gd name="connsiteX12-127" fmla="*/ 0 w 2747986"/>
              <a:gd name="connsiteY12-128" fmla="*/ 1745034 h 1745034"/>
              <a:gd name="connsiteX13-129" fmla="*/ 0 w 2747986"/>
              <a:gd name="connsiteY13-130" fmla="*/ 806381 h 1745034"/>
              <a:gd name="connsiteX14-131" fmla="*/ 0 w 2747986"/>
              <a:gd name="connsiteY14-132" fmla="*/ 404101 h 1745034"/>
              <a:gd name="connsiteX15-133" fmla="*/ 0 w 2747986"/>
              <a:gd name="connsiteY15-134" fmla="*/ 404101 h 1745034"/>
              <a:gd name="connsiteX16-135" fmla="*/ 0 w 2747986"/>
              <a:gd name="connsiteY16-136" fmla="*/ 135914 h 1745034"/>
              <a:gd name="connsiteX0-137" fmla="*/ 0 w 2747986"/>
              <a:gd name="connsiteY0-138" fmla="*/ 135914 h 1745034"/>
              <a:gd name="connsiteX1-139" fmla="*/ 924723 w 2747986"/>
              <a:gd name="connsiteY1-140" fmla="*/ 135914 h 1745034"/>
              <a:gd name="connsiteX2-141" fmla="*/ 1039859 w 2747986"/>
              <a:gd name="connsiteY2-142" fmla="*/ 0 h 1745034"/>
              <a:gd name="connsiteX3-143" fmla="*/ 1144994 w 2747986"/>
              <a:gd name="connsiteY3-144" fmla="*/ 135914 h 1745034"/>
              <a:gd name="connsiteX4-145" fmla="*/ 2747986 w 2747986"/>
              <a:gd name="connsiteY4-146" fmla="*/ 135914 h 1745034"/>
              <a:gd name="connsiteX5-147" fmla="*/ 2747986 w 2747986"/>
              <a:gd name="connsiteY5-148" fmla="*/ 404101 h 1745034"/>
              <a:gd name="connsiteX6-149" fmla="*/ 2747986 w 2747986"/>
              <a:gd name="connsiteY6-150" fmla="*/ 404101 h 1745034"/>
              <a:gd name="connsiteX7-151" fmla="*/ 2747986 w 2747986"/>
              <a:gd name="connsiteY7-152" fmla="*/ 806381 h 1745034"/>
              <a:gd name="connsiteX8-153" fmla="*/ 2747986 w 2747986"/>
              <a:gd name="connsiteY8-154" fmla="*/ 1745034 h 1745034"/>
              <a:gd name="connsiteX9-155" fmla="*/ 1144994 w 2747986"/>
              <a:gd name="connsiteY9-156" fmla="*/ 1745034 h 1745034"/>
              <a:gd name="connsiteX10-157" fmla="*/ 457998 w 2747986"/>
              <a:gd name="connsiteY10-158" fmla="*/ 1745034 h 1745034"/>
              <a:gd name="connsiteX11-159" fmla="*/ 457998 w 2747986"/>
              <a:gd name="connsiteY11-160" fmla="*/ 1745034 h 1745034"/>
              <a:gd name="connsiteX12-161" fmla="*/ 0 w 2747986"/>
              <a:gd name="connsiteY12-162" fmla="*/ 1745034 h 1745034"/>
              <a:gd name="connsiteX13-163" fmla="*/ 0 w 2747986"/>
              <a:gd name="connsiteY13-164" fmla="*/ 806381 h 1745034"/>
              <a:gd name="connsiteX14-165" fmla="*/ 0 w 2747986"/>
              <a:gd name="connsiteY14-166" fmla="*/ 404101 h 1745034"/>
              <a:gd name="connsiteX15-167" fmla="*/ 0 w 2747986"/>
              <a:gd name="connsiteY15-168" fmla="*/ 404101 h 1745034"/>
              <a:gd name="connsiteX16-169" fmla="*/ 0 w 2747986"/>
              <a:gd name="connsiteY16-170" fmla="*/ 135914 h 174503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</a:cxnLst>
            <a:rect l="l" t="t" r="r" b="b"/>
            <a:pathLst>
              <a:path w="2747986" h="1745034">
                <a:moveTo>
                  <a:pt x="0" y="135914"/>
                </a:moveTo>
                <a:lnTo>
                  <a:pt x="924723" y="135914"/>
                </a:lnTo>
                <a:lnTo>
                  <a:pt x="1039859" y="0"/>
                </a:lnTo>
                <a:lnTo>
                  <a:pt x="1144994" y="135914"/>
                </a:lnTo>
                <a:lnTo>
                  <a:pt x="2747986" y="135914"/>
                </a:lnTo>
                <a:lnTo>
                  <a:pt x="2747986" y="404101"/>
                </a:lnTo>
                <a:lnTo>
                  <a:pt x="2747986" y="404101"/>
                </a:lnTo>
                <a:lnTo>
                  <a:pt x="2747986" y="806381"/>
                </a:lnTo>
                <a:lnTo>
                  <a:pt x="2747986" y="1745034"/>
                </a:lnTo>
                <a:lnTo>
                  <a:pt x="1144994" y="1745034"/>
                </a:lnTo>
                <a:lnTo>
                  <a:pt x="457998" y="1745034"/>
                </a:lnTo>
                <a:lnTo>
                  <a:pt x="457998" y="1745034"/>
                </a:lnTo>
                <a:lnTo>
                  <a:pt x="0" y="1745034"/>
                </a:lnTo>
                <a:lnTo>
                  <a:pt x="0" y="806381"/>
                </a:lnTo>
                <a:lnTo>
                  <a:pt x="0" y="404101"/>
                </a:lnTo>
                <a:lnTo>
                  <a:pt x="0" y="404101"/>
                </a:lnTo>
                <a:lnTo>
                  <a:pt x="0" y="135914"/>
                </a:lnTo>
                <a:close/>
              </a:path>
            </a:pathLst>
          </a:custGeom>
          <a:solidFill>
            <a:srgbClr val="01D0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2970387" y="4739777"/>
            <a:ext cx="2664295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行动目标</a:t>
            </a:r>
            <a:endParaRPr lang="zh-CN" altLang="en-US" sz="2800" dirty="0">
              <a:solidFill>
                <a:schemeClr val="bg1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  <a:p>
            <a:pPr lvl="0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分配任务时，明确说清想要实现的每个细节目标。</a:t>
            </a:r>
            <a:endParaRPr lang="zh-CN" altLang="en-US" sz="2000" dirty="0">
              <a:solidFill>
                <a:schemeClr val="bg1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  <p:sp>
        <p:nvSpPr>
          <p:cNvPr id="35" name="矩形标注 50"/>
          <p:cNvSpPr/>
          <p:nvPr/>
        </p:nvSpPr>
        <p:spPr>
          <a:xfrm flipH="1">
            <a:off x="8822931" y="4549687"/>
            <a:ext cx="3002882" cy="1906899"/>
          </a:xfrm>
          <a:custGeom>
            <a:avLst/>
            <a:gdLst>
              <a:gd name="connsiteX0" fmla="*/ 0 w 2747986"/>
              <a:gd name="connsiteY0" fmla="*/ 0 h 1609120"/>
              <a:gd name="connsiteX1" fmla="*/ 457998 w 2747986"/>
              <a:gd name="connsiteY1" fmla="*/ 0 h 1609120"/>
              <a:gd name="connsiteX2" fmla="*/ 1058909 w 2747986"/>
              <a:gd name="connsiteY2" fmla="*/ -216877 h 1609120"/>
              <a:gd name="connsiteX3" fmla="*/ 1144994 w 2747986"/>
              <a:gd name="connsiteY3" fmla="*/ 0 h 1609120"/>
              <a:gd name="connsiteX4" fmla="*/ 2747986 w 2747986"/>
              <a:gd name="connsiteY4" fmla="*/ 0 h 1609120"/>
              <a:gd name="connsiteX5" fmla="*/ 2747986 w 2747986"/>
              <a:gd name="connsiteY5" fmla="*/ 268187 h 1609120"/>
              <a:gd name="connsiteX6" fmla="*/ 2747986 w 2747986"/>
              <a:gd name="connsiteY6" fmla="*/ 268187 h 1609120"/>
              <a:gd name="connsiteX7" fmla="*/ 2747986 w 2747986"/>
              <a:gd name="connsiteY7" fmla="*/ 670467 h 1609120"/>
              <a:gd name="connsiteX8" fmla="*/ 2747986 w 2747986"/>
              <a:gd name="connsiteY8" fmla="*/ 1609120 h 1609120"/>
              <a:gd name="connsiteX9" fmla="*/ 1144994 w 2747986"/>
              <a:gd name="connsiteY9" fmla="*/ 1609120 h 1609120"/>
              <a:gd name="connsiteX10" fmla="*/ 457998 w 2747986"/>
              <a:gd name="connsiteY10" fmla="*/ 1609120 h 1609120"/>
              <a:gd name="connsiteX11" fmla="*/ 457998 w 2747986"/>
              <a:gd name="connsiteY11" fmla="*/ 1609120 h 1609120"/>
              <a:gd name="connsiteX12" fmla="*/ 0 w 2747986"/>
              <a:gd name="connsiteY12" fmla="*/ 1609120 h 1609120"/>
              <a:gd name="connsiteX13" fmla="*/ 0 w 2747986"/>
              <a:gd name="connsiteY13" fmla="*/ 670467 h 1609120"/>
              <a:gd name="connsiteX14" fmla="*/ 0 w 2747986"/>
              <a:gd name="connsiteY14" fmla="*/ 268187 h 1609120"/>
              <a:gd name="connsiteX15" fmla="*/ 0 w 2747986"/>
              <a:gd name="connsiteY15" fmla="*/ 268187 h 1609120"/>
              <a:gd name="connsiteX16" fmla="*/ 0 w 2747986"/>
              <a:gd name="connsiteY16" fmla="*/ 0 h 1609120"/>
              <a:gd name="connsiteX0-1" fmla="*/ 0 w 2747986"/>
              <a:gd name="connsiteY0-2" fmla="*/ 216877 h 1825997"/>
              <a:gd name="connsiteX1-3" fmla="*/ 905673 w 2747986"/>
              <a:gd name="connsiteY1-4" fmla="*/ 207352 h 1825997"/>
              <a:gd name="connsiteX2-5" fmla="*/ 1058909 w 2747986"/>
              <a:gd name="connsiteY2-6" fmla="*/ 0 h 1825997"/>
              <a:gd name="connsiteX3-7" fmla="*/ 1144994 w 2747986"/>
              <a:gd name="connsiteY3-8" fmla="*/ 216877 h 1825997"/>
              <a:gd name="connsiteX4-9" fmla="*/ 2747986 w 2747986"/>
              <a:gd name="connsiteY4-10" fmla="*/ 216877 h 1825997"/>
              <a:gd name="connsiteX5-11" fmla="*/ 2747986 w 2747986"/>
              <a:gd name="connsiteY5-12" fmla="*/ 485064 h 1825997"/>
              <a:gd name="connsiteX6-13" fmla="*/ 2747986 w 2747986"/>
              <a:gd name="connsiteY6-14" fmla="*/ 485064 h 1825997"/>
              <a:gd name="connsiteX7-15" fmla="*/ 2747986 w 2747986"/>
              <a:gd name="connsiteY7-16" fmla="*/ 887344 h 1825997"/>
              <a:gd name="connsiteX8-17" fmla="*/ 2747986 w 2747986"/>
              <a:gd name="connsiteY8-18" fmla="*/ 1825997 h 1825997"/>
              <a:gd name="connsiteX9-19" fmla="*/ 1144994 w 2747986"/>
              <a:gd name="connsiteY9-20" fmla="*/ 1825997 h 1825997"/>
              <a:gd name="connsiteX10-21" fmla="*/ 457998 w 2747986"/>
              <a:gd name="connsiteY10-22" fmla="*/ 1825997 h 1825997"/>
              <a:gd name="connsiteX11-23" fmla="*/ 457998 w 2747986"/>
              <a:gd name="connsiteY11-24" fmla="*/ 1825997 h 1825997"/>
              <a:gd name="connsiteX12-25" fmla="*/ 0 w 2747986"/>
              <a:gd name="connsiteY12-26" fmla="*/ 1825997 h 1825997"/>
              <a:gd name="connsiteX13-27" fmla="*/ 0 w 2747986"/>
              <a:gd name="connsiteY13-28" fmla="*/ 887344 h 1825997"/>
              <a:gd name="connsiteX14-29" fmla="*/ 0 w 2747986"/>
              <a:gd name="connsiteY14-30" fmla="*/ 485064 h 1825997"/>
              <a:gd name="connsiteX15-31" fmla="*/ 0 w 2747986"/>
              <a:gd name="connsiteY15-32" fmla="*/ 485064 h 1825997"/>
              <a:gd name="connsiteX16-33" fmla="*/ 0 w 2747986"/>
              <a:gd name="connsiteY16-34" fmla="*/ 216877 h 1825997"/>
              <a:gd name="connsiteX0-35" fmla="*/ 0 w 2747986"/>
              <a:gd name="connsiteY0-36" fmla="*/ 135914 h 1745034"/>
              <a:gd name="connsiteX1-37" fmla="*/ 905673 w 2747986"/>
              <a:gd name="connsiteY1-38" fmla="*/ 126389 h 1745034"/>
              <a:gd name="connsiteX2-39" fmla="*/ 1039859 w 2747986"/>
              <a:gd name="connsiteY2-40" fmla="*/ 0 h 1745034"/>
              <a:gd name="connsiteX3-41" fmla="*/ 1144994 w 2747986"/>
              <a:gd name="connsiteY3-42" fmla="*/ 135914 h 1745034"/>
              <a:gd name="connsiteX4-43" fmla="*/ 2747986 w 2747986"/>
              <a:gd name="connsiteY4-44" fmla="*/ 135914 h 1745034"/>
              <a:gd name="connsiteX5-45" fmla="*/ 2747986 w 2747986"/>
              <a:gd name="connsiteY5-46" fmla="*/ 404101 h 1745034"/>
              <a:gd name="connsiteX6-47" fmla="*/ 2747986 w 2747986"/>
              <a:gd name="connsiteY6-48" fmla="*/ 404101 h 1745034"/>
              <a:gd name="connsiteX7-49" fmla="*/ 2747986 w 2747986"/>
              <a:gd name="connsiteY7-50" fmla="*/ 806381 h 1745034"/>
              <a:gd name="connsiteX8-51" fmla="*/ 2747986 w 2747986"/>
              <a:gd name="connsiteY8-52" fmla="*/ 1745034 h 1745034"/>
              <a:gd name="connsiteX9-53" fmla="*/ 1144994 w 2747986"/>
              <a:gd name="connsiteY9-54" fmla="*/ 1745034 h 1745034"/>
              <a:gd name="connsiteX10-55" fmla="*/ 457998 w 2747986"/>
              <a:gd name="connsiteY10-56" fmla="*/ 1745034 h 1745034"/>
              <a:gd name="connsiteX11-57" fmla="*/ 457998 w 2747986"/>
              <a:gd name="connsiteY11-58" fmla="*/ 1745034 h 1745034"/>
              <a:gd name="connsiteX12-59" fmla="*/ 0 w 2747986"/>
              <a:gd name="connsiteY12-60" fmla="*/ 1745034 h 1745034"/>
              <a:gd name="connsiteX13-61" fmla="*/ 0 w 2747986"/>
              <a:gd name="connsiteY13-62" fmla="*/ 806381 h 1745034"/>
              <a:gd name="connsiteX14-63" fmla="*/ 0 w 2747986"/>
              <a:gd name="connsiteY14-64" fmla="*/ 404101 h 1745034"/>
              <a:gd name="connsiteX15-65" fmla="*/ 0 w 2747986"/>
              <a:gd name="connsiteY15-66" fmla="*/ 404101 h 1745034"/>
              <a:gd name="connsiteX16-67" fmla="*/ 0 w 2747986"/>
              <a:gd name="connsiteY16-68" fmla="*/ 135914 h 1745034"/>
              <a:gd name="connsiteX0-69" fmla="*/ 0 w 2747986"/>
              <a:gd name="connsiteY0-70" fmla="*/ 135914 h 1745034"/>
              <a:gd name="connsiteX1-71" fmla="*/ 924723 w 2747986"/>
              <a:gd name="connsiteY1-72" fmla="*/ 135914 h 1745034"/>
              <a:gd name="connsiteX2-73" fmla="*/ 1039859 w 2747986"/>
              <a:gd name="connsiteY2-74" fmla="*/ 0 h 1745034"/>
              <a:gd name="connsiteX3-75" fmla="*/ 1144994 w 2747986"/>
              <a:gd name="connsiteY3-76" fmla="*/ 135914 h 1745034"/>
              <a:gd name="connsiteX4-77" fmla="*/ 2747986 w 2747986"/>
              <a:gd name="connsiteY4-78" fmla="*/ 135914 h 1745034"/>
              <a:gd name="connsiteX5-79" fmla="*/ 2747986 w 2747986"/>
              <a:gd name="connsiteY5-80" fmla="*/ 404101 h 1745034"/>
              <a:gd name="connsiteX6-81" fmla="*/ 2747986 w 2747986"/>
              <a:gd name="connsiteY6-82" fmla="*/ 404101 h 1745034"/>
              <a:gd name="connsiteX7-83" fmla="*/ 2747986 w 2747986"/>
              <a:gd name="connsiteY7-84" fmla="*/ 806381 h 1745034"/>
              <a:gd name="connsiteX8-85" fmla="*/ 2747986 w 2747986"/>
              <a:gd name="connsiteY8-86" fmla="*/ 1745034 h 1745034"/>
              <a:gd name="connsiteX9-87" fmla="*/ 1144994 w 2747986"/>
              <a:gd name="connsiteY9-88" fmla="*/ 1745034 h 1745034"/>
              <a:gd name="connsiteX10-89" fmla="*/ 457998 w 2747986"/>
              <a:gd name="connsiteY10-90" fmla="*/ 1745034 h 1745034"/>
              <a:gd name="connsiteX11-91" fmla="*/ 457998 w 2747986"/>
              <a:gd name="connsiteY11-92" fmla="*/ 1745034 h 1745034"/>
              <a:gd name="connsiteX12-93" fmla="*/ 0 w 2747986"/>
              <a:gd name="connsiteY12-94" fmla="*/ 1745034 h 1745034"/>
              <a:gd name="connsiteX13-95" fmla="*/ 0 w 2747986"/>
              <a:gd name="connsiteY13-96" fmla="*/ 806381 h 1745034"/>
              <a:gd name="connsiteX14-97" fmla="*/ 0 w 2747986"/>
              <a:gd name="connsiteY14-98" fmla="*/ 404101 h 1745034"/>
              <a:gd name="connsiteX15-99" fmla="*/ 0 w 2747986"/>
              <a:gd name="connsiteY15-100" fmla="*/ 404101 h 1745034"/>
              <a:gd name="connsiteX16-101" fmla="*/ 0 w 2747986"/>
              <a:gd name="connsiteY16-102" fmla="*/ 135914 h 1745034"/>
              <a:gd name="connsiteX0-103" fmla="*/ 0 w 2747986"/>
              <a:gd name="connsiteY0-104" fmla="*/ 135914 h 1745034"/>
              <a:gd name="connsiteX1-105" fmla="*/ 924723 w 2747986"/>
              <a:gd name="connsiteY1-106" fmla="*/ 135914 h 1745034"/>
              <a:gd name="connsiteX2-107" fmla="*/ 1039859 w 2747986"/>
              <a:gd name="connsiteY2-108" fmla="*/ 0 h 1745034"/>
              <a:gd name="connsiteX3-109" fmla="*/ 1144994 w 2747986"/>
              <a:gd name="connsiteY3-110" fmla="*/ 135914 h 1745034"/>
              <a:gd name="connsiteX4-111" fmla="*/ 2747986 w 2747986"/>
              <a:gd name="connsiteY4-112" fmla="*/ 135914 h 1745034"/>
              <a:gd name="connsiteX5-113" fmla="*/ 2747986 w 2747986"/>
              <a:gd name="connsiteY5-114" fmla="*/ 404101 h 1745034"/>
              <a:gd name="connsiteX6-115" fmla="*/ 2747986 w 2747986"/>
              <a:gd name="connsiteY6-116" fmla="*/ 404101 h 1745034"/>
              <a:gd name="connsiteX7-117" fmla="*/ 2747986 w 2747986"/>
              <a:gd name="connsiteY7-118" fmla="*/ 806381 h 1745034"/>
              <a:gd name="connsiteX8-119" fmla="*/ 2747986 w 2747986"/>
              <a:gd name="connsiteY8-120" fmla="*/ 1745034 h 1745034"/>
              <a:gd name="connsiteX9-121" fmla="*/ 1144994 w 2747986"/>
              <a:gd name="connsiteY9-122" fmla="*/ 1745034 h 1745034"/>
              <a:gd name="connsiteX10-123" fmla="*/ 457998 w 2747986"/>
              <a:gd name="connsiteY10-124" fmla="*/ 1745034 h 1745034"/>
              <a:gd name="connsiteX11-125" fmla="*/ 457998 w 2747986"/>
              <a:gd name="connsiteY11-126" fmla="*/ 1745034 h 1745034"/>
              <a:gd name="connsiteX12-127" fmla="*/ 0 w 2747986"/>
              <a:gd name="connsiteY12-128" fmla="*/ 1745034 h 1745034"/>
              <a:gd name="connsiteX13-129" fmla="*/ 0 w 2747986"/>
              <a:gd name="connsiteY13-130" fmla="*/ 806381 h 1745034"/>
              <a:gd name="connsiteX14-131" fmla="*/ 0 w 2747986"/>
              <a:gd name="connsiteY14-132" fmla="*/ 404101 h 1745034"/>
              <a:gd name="connsiteX15-133" fmla="*/ 0 w 2747986"/>
              <a:gd name="connsiteY15-134" fmla="*/ 404101 h 1745034"/>
              <a:gd name="connsiteX16-135" fmla="*/ 0 w 2747986"/>
              <a:gd name="connsiteY16-136" fmla="*/ 135914 h 1745034"/>
              <a:gd name="connsiteX0-137" fmla="*/ 0 w 2747986"/>
              <a:gd name="connsiteY0-138" fmla="*/ 135914 h 1745034"/>
              <a:gd name="connsiteX1-139" fmla="*/ 924723 w 2747986"/>
              <a:gd name="connsiteY1-140" fmla="*/ 135914 h 1745034"/>
              <a:gd name="connsiteX2-141" fmla="*/ 1039859 w 2747986"/>
              <a:gd name="connsiteY2-142" fmla="*/ 0 h 1745034"/>
              <a:gd name="connsiteX3-143" fmla="*/ 1144994 w 2747986"/>
              <a:gd name="connsiteY3-144" fmla="*/ 135914 h 1745034"/>
              <a:gd name="connsiteX4-145" fmla="*/ 2747986 w 2747986"/>
              <a:gd name="connsiteY4-146" fmla="*/ 135914 h 1745034"/>
              <a:gd name="connsiteX5-147" fmla="*/ 2747986 w 2747986"/>
              <a:gd name="connsiteY5-148" fmla="*/ 404101 h 1745034"/>
              <a:gd name="connsiteX6-149" fmla="*/ 2747986 w 2747986"/>
              <a:gd name="connsiteY6-150" fmla="*/ 404101 h 1745034"/>
              <a:gd name="connsiteX7-151" fmla="*/ 2747986 w 2747986"/>
              <a:gd name="connsiteY7-152" fmla="*/ 806381 h 1745034"/>
              <a:gd name="connsiteX8-153" fmla="*/ 2747986 w 2747986"/>
              <a:gd name="connsiteY8-154" fmla="*/ 1745034 h 1745034"/>
              <a:gd name="connsiteX9-155" fmla="*/ 1144994 w 2747986"/>
              <a:gd name="connsiteY9-156" fmla="*/ 1745034 h 1745034"/>
              <a:gd name="connsiteX10-157" fmla="*/ 457998 w 2747986"/>
              <a:gd name="connsiteY10-158" fmla="*/ 1745034 h 1745034"/>
              <a:gd name="connsiteX11-159" fmla="*/ 457998 w 2747986"/>
              <a:gd name="connsiteY11-160" fmla="*/ 1745034 h 1745034"/>
              <a:gd name="connsiteX12-161" fmla="*/ 0 w 2747986"/>
              <a:gd name="connsiteY12-162" fmla="*/ 1745034 h 1745034"/>
              <a:gd name="connsiteX13-163" fmla="*/ 0 w 2747986"/>
              <a:gd name="connsiteY13-164" fmla="*/ 806381 h 1745034"/>
              <a:gd name="connsiteX14-165" fmla="*/ 0 w 2747986"/>
              <a:gd name="connsiteY14-166" fmla="*/ 404101 h 1745034"/>
              <a:gd name="connsiteX15-167" fmla="*/ 0 w 2747986"/>
              <a:gd name="connsiteY15-168" fmla="*/ 404101 h 1745034"/>
              <a:gd name="connsiteX16-169" fmla="*/ 0 w 2747986"/>
              <a:gd name="connsiteY16-170" fmla="*/ 135914 h 174503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</a:cxnLst>
            <a:rect l="l" t="t" r="r" b="b"/>
            <a:pathLst>
              <a:path w="2747986" h="1745034">
                <a:moveTo>
                  <a:pt x="0" y="135914"/>
                </a:moveTo>
                <a:lnTo>
                  <a:pt x="924723" y="135914"/>
                </a:lnTo>
                <a:lnTo>
                  <a:pt x="1039859" y="0"/>
                </a:lnTo>
                <a:lnTo>
                  <a:pt x="1144994" y="135914"/>
                </a:lnTo>
                <a:lnTo>
                  <a:pt x="2747986" y="135914"/>
                </a:lnTo>
                <a:lnTo>
                  <a:pt x="2747986" y="404101"/>
                </a:lnTo>
                <a:lnTo>
                  <a:pt x="2747986" y="404101"/>
                </a:lnTo>
                <a:lnTo>
                  <a:pt x="2747986" y="806381"/>
                </a:lnTo>
                <a:lnTo>
                  <a:pt x="2747986" y="1745034"/>
                </a:lnTo>
                <a:lnTo>
                  <a:pt x="1144994" y="1745034"/>
                </a:lnTo>
                <a:lnTo>
                  <a:pt x="457998" y="1745034"/>
                </a:lnTo>
                <a:lnTo>
                  <a:pt x="457998" y="1745034"/>
                </a:lnTo>
                <a:lnTo>
                  <a:pt x="0" y="1745034"/>
                </a:lnTo>
                <a:lnTo>
                  <a:pt x="0" y="806381"/>
                </a:lnTo>
                <a:lnTo>
                  <a:pt x="0" y="404101"/>
                </a:lnTo>
                <a:lnTo>
                  <a:pt x="0" y="404101"/>
                </a:lnTo>
                <a:lnTo>
                  <a:pt x="0" y="135914"/>
                </a:lnTo>
                <a:close/>
              </a:path>
            </a:pathLst>
          </a:custGeom>
          <a:solidFill>
            <a:srgbClr val="01D0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9004896" y="4720726"/>
            <a:ext cx="2664295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检查方法</a:t>
            </a:r>
            <a:endParaRPr lang="zh-CN" altLang="en-US" sz="2800" dirty="0">
              <a:solidFill>
                <a:schemeClr val="bg1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  <a:p>
            <a:pPr lvl="0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强调对决策的执行情况进行检查的频率和方式。</a:t>
            </a:r>
            <a:endParaRPr lang="zh-CN" altLang="en-US" sz="2000" dirty="0">
              <a:solidFill>
                <a:schemeClr val="bg1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D0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 rot="12487718">
            <a:off x="2261480" y="1340768"/>
            <a:ext cx="4177255" cy="4177255"/>
            <a:chOff x="3854702" y="2094933"/>
            <a:chExt cx="1454325" cy="1454325"/>
          </a:xfrm>
        </p:grpSpPr>
        <p:sp>
          <p:nvSpPr>
            <p:cNvPr id="15" name="椭圆 14"/>
            <p:cNvSpPr/>
            <p:nvPr/>
          </p:nvSpPr>
          <p:spPr>
            <a:xfrm flipH="1">
              <a:off x="3912289" y="2150446"/>
              <a:ext cx="1334387" cy="1334387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空心弧 15"/>
            <p:cNvSpPr/>
            <p:nvPr/>
          </p:nvSpPr>
          <p:spPr>
            <a:xfrm rot="5400000" flipH="1">
              <a:off x="3854702" y="2094933"/>
              <a:ext cx="1454325" cy="1454325"/>
            </a:xfrm>
            <a:prstGeom prst="blockArc">
              <a:avLst>
                <a:gd name="adj1" fmla="val 12124051"/>
                <a:gd name="adj2" fmla="val 337532"/>
                <a:gd name="adj3" fmla="val 599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900715" y="2287032"/>
            <a:ext cx="7214154" cy="3631763"/>
            <a:chOff x="3051133" y="1731878"/>
            <a:chExt cx="7214154" cy="3631763"/>
          </a:xfrm>
        </p:grpSpPr>
        <p:sp>
          <p:nvSpPr>
            <p:cNvPr id="5" name="文本框 4"/>
            <p:cNvSpPr txBox="1"/>
            <p:nvPr/>
          </p:nvSpPr>
          <p:spPr>
            <a:xfrm>
              <a:off x="3051133" y="1731878"/>
              <a:ext cx="7214154" cy="3631763"/>
            </a:xfrm>
            <a:prstGeom prst="rect">
              <a:avLst/>
            </a:prstGeom>
            <a:solidFill>
              <a:srgbClr val="01D0CA"/>
            </a:solidFill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1500" dirty="0" smtClean="0">
                  <a:solidFill>
                    <a:prstClr val="white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THANK YOU</a:t>
              </a:r>
              <a:endParaRPr lang="zh-CN" altLang="en-US" sz="11500" dirty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082458" y="3161878"/>
              <a:ext cx="4206875" cy="645160"/>
            </a:xfrm>
            <a:prstGeom prst="rect">
              <a:avLst/>
            </a:prstGeom>
            <a:solidFill>
              <a:srgbClr val="01D0CA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prstClr val="white"/>
                  </a:solidFill>
                  <a:latin typeface="方正大黑简体" panose="03000509000000000000"/>
                  <a:ea typeface="方正大黑简体" panose="03000509000000000000" pitchFamily="2" charset="-122"/>
                </a:rPr>
                <a:t>PPT</a:t>
              </a:r>
              <a:r>
                <a:rPr lang="zh-CN" altLang="en-US" sz="3600" dirty="0" smtClean="0">
                  <a:solidFill>
                    <a:prstClr val="white"/>
                  </a:solidFill>
                  <a:latin typeface="方正大黑简体" panose="03000509000000000000"/>
                  <a:ea typeface="方正大黑简体" panose="03000509000000000000" pitchFamily="2" charset="-122"/>
                </a:rPr>
                <a:t>：</a:t>
              </a:r>
              <a:r>
                <a:rPr lang="en-US" altLang="zh-CN" sz="3600" dirty="0" smtClean="0">
                  <a:solidFill>
                    <a:prstClr val="white"/>
                  </a:solidFill>
                  <a:latin typeface="方正大黑简体" panose="03000509000000000000"/>
                  <a:ea typeface="方正大黑简体" panose="03000509000000000000" pitchFamily="2" charset="-122"/>
                </a:rPr>
                <a:t>@</a:t>
              </a:r>
              <a:r>
                <a:rPr lang="zh-CN" altLang="en-US" sz="3600" dirty="0" smtClean="0">
                  <a:solidFill>
                    <a:prstClr val="white"/>
                  </a:solidFill>
                  <a:latin typeface="方正大黑简体" panose="03000509000000000000"/>
                  <a:ea typeface="方正大黑简体" panose="03000509000000000000" pitchFamily="2" charset="-122"/>
                </a:rPr>
                <a:t>精品下载网</a:t>
              </a:r>
              <a:endParaRPr lang="zh-CN" altLang="en-US" sz="3600" dirty="0">
                <a:solidFill>
                  <a:prstClr val="white"/>
                </a:solidFill>
                <a:latin typeface="方正大黑简体" panose="03000509000000000000"/>
                <a:ea typeface="方正大黑简体" panose="03000509000000000000" pitchFamily="2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051133" y="3161878"/>
              <a:ext cx="2031325" cy="646331"/>
            </a:xfrm>
            <a:prstGeom prst="rect">
              <a:avLst/>
            </a:prstGeom>
            <a:solidFill>
              <a:srgbClr val="01D0CA"/>
            </a:solidFill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prstClr val="white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读书笔记</a:t>
              </a:r>
              <a:endParaRPr lang="zh-CN" altLang="en-US" sz="3600" dirty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-22725"/>
            <a:ext cx="12192000" cy="1726186"/>
            <a:chOff x="0" y="-22725"/>
            <a:chExt cx="12192000" cy="1726186"/>
          </a:xfrm>
        </p:grpSpPr>
        <p:sp>
          <p:nvSpPr>
            <p:cNvPr id="2" name="矩形 1"/>
            <p:cNvSpPr/>
            <p:nvPr/>
          </p:nvSpPr>
          <p:spPr>
            <a:xfrm>
              <a:off x="0" y="-22725"/>
              <a:ext cx="12192000" cy="1137948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等腰三角形 2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924155" y="211239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你，肯定遇到过这样的情况</a:t>
            </a:r>
            <a:endParaRPr lang="zh-CN" altLang="en-US" sz="4000" dirty="0" smtClean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1991544" y="1926644"/>
            <a:ext cx="8872529" cy="722400"/>
            <a:chOff x="296201" y="1994218"/>
            <a:chExt cx="8872529" cy="722400"/>
          </a:xfrm>
        </p:grpSpPr>
        <p:grpSp>
          <p:nvGrpSpPr>
            <p:cNvPr id="62" name="组合 61"/>
            <p:cNvGrpSpPr/>
            <p:nvPr/>
          </p:nvGrpSpPr>
          <p:grpSpPr>
            <a:xfrm>
              <a:off x="296201" y="1994218"/>
              <a:ext cx="1247261" cy="722400"/>
              <a:chOff x="392465" y="1994218"/>
              <a:chExt cx="1247261" cy="72240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392465" y="2054339"/>
                <a:ext cx="1247261" cy="662279"/>
                <a:chOff x="2261480" y="1340768"/>
                <a:chExt cx="7866968" cy="4177255"/>
              </a:xfrm>
            </p:grpSpPr>
            <p:grpSp>
              <p:nvGrpSpPr>
                <p:cNvPr id="29" name="组合 28"/>
                <p:cNvGrpSpPr/>
                <p:nvPr/>
              </p:nvGrpSpPr>
              <p:grpSpPr>
                <a:xfrm rot="12487718">
                  <a:off x="2261480" y="1340768"/>
                  <a:ext cx="4177255" cy="4177255"/>
                  <a:chOff x="3854702" y="2094933"/>
                  <a:chExt cx="1454325" cy="1454325"/>
                </a:xfrm>
              </p:grpSpPr>
              <p:sp>
                <p:nvSpPr>
                  <p:cNvPr id="30" name="椭圆 29"/>
                  <p:cNvSpPr/>
                  <p:nvPr/>
                </p:nvSpPr>
                <p:spPr>
                  <a:xfrm flipH="1">
                    <a:off x="3912289" y="2150446"/>
                    <a:ext cx="1334387" cy="1334387"/>
                  </a:xfrm>
                  <a:prstGeom prst="ellipse">
                    <a:avLst/>
                  </a:prstGeom>
                  <a:noFill/>
                  <a:ln w="28575">
                    <a:solidFill>
                      <a:srgbClr val="01D0CA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" name="空心弧 30"/>
                  <p:cNvSpPr/>
                  <p:nvPr/>
                </p:nvSpPr>
                <p:spPr>
                  <a:xfrm rot="5400000" flipH="1">
                    <a:off x="3854702" y="2094933"/>
                    <a:ext cx="1454325" cy="1454325"/>
                  </a:xfrm>
                  <a:prstGeom prst="blockArc">
                    <a:avLst>
                      <a:gd name="adj1" fmla="val 12124051"/>
                      <a:gd name="adj2" fmla="val 619538"/>
                      <a:gd name="adj3" fmla="val 9666"/>
                    </a:avLst>
                  </a:prstGeom>
                  <a:solidFill>
                    <a:srgbClr val="01D0CA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32" name="矩形 31"/>
                <p:cNvSpPr/>
                <p:nvPr/>
              </p:nvSpPr>
              <p:spPr>
                <a:xfrm>
                  <a:off x="3791744" y="2204864"/>
                  <a:ext cx="6336704" cy="23762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9" name="文本框 8"/>
              <p:cNvSpPr txBox="1"/>
              <p:nvPr/>
            </p:nvSpPr>
            <p:spPr>
              <a:xfrm>
                <a:off x="520406" y="1994218"/>
                <a:ext cx="47801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rgbClr val="01D0CA"/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1</a:t>
                </a:r>
                <a:endParaRPr lang="zh-CN" altLang="en-US" sz="4000" dirty="0" smtClean="0">
                  <a:solidFill>
                    <a:srgbClr val="01D0CA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endParaRP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1084466" y="2124586"/>
              <a:ext cx="80842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01D0CA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向上司提出你精心设计的方案，却被泼了一头冷水</a:t>
              </a:r>
              <a:endParaRPr lang="zh-CN" altLang="en-US" sz="28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1991544" y="3067800"/>
            <a:ext cx="6359021" cy="722400"/>
            <a:chOff x="296201" y="2782179"/>
            <a:chExt cx="6359021" cy="722400"/>
          </a:xfrm>
        </p:grpSpPr>
        <p:grpSp>
          <p:nvGrpSpPr>
            <p:cNvPr id="63" name="组合 62"/>
            <p:cNvGrpSpPr/>
            <p:nvPr/>
          </p:nvGrpSpPr>
          <p:grpSpPr>
            <a:xfrm>
              <a:off x="296201" y="2782179"/>
              <a:ext cx="1247261" cy="722400"/>
              <a:chOff x="392465" y="1994218"/>
              <a:chExt cx="1247261" cy="722400"/>
            </a:xfrm>
          </p:grpSpPr>
          <p:grpSp>
            <p:nvGrpSpPr>
              <p:cNvPr id="64" name="组合 63"/>
              <p:cNvGrpSpPr/>
              <p:nvPr/>
            </p:nvGrpSpPr>
            <p:grpSpPr>
              <a:xfrm>
                <a:off x="392465" y="2054339"/>
                <a:ext cx="1247261" cy="662279"/>
                <a:chOff x="2261480" y="1340768"/>
                <a:chExt cx="7866968" cy="4177255"/>
              </a:xfrm>
            </p:grpSpPr>
            <p:grpSp>
              <p:nvGrpSpPr>
                <p:cNvPr id="66" name="组合 65"/>
                <p:cNvGrpSpPr/>
                <p:nvPr/>
              </p:nvGrpSpPr>
              <p:grpSpPr>
                <a:xfrm rot="12487718">
                  <a:off x="2261480" y="1340768"/>
                  <a:ext cx="4177255" cy="4177255"/>
                  <a:chOff x="3854702" y="2094933"/>
                  <a:chExt cx="1454325" cy="1454325"/>
                </a:xfrm>
              </p:grpSpPr>
              <p:sp>
                <p:nvSpPr>
                  <p:cNvPr id="68" name="椭圆 67"/>
                  <p:cNvSpPr/>
                  <p:nvPr/>
                </p:nvSpPr>
                <p:spPr>
                  <a:xfrm flipH="1">
                    <a:off x="3912289" y="2150446"/>
                    <a:ext cx="1334387" cy="1334387"/>
                  </a:xfrm>
                  <a:prstGeom prst="ellipse">
                    <a:avLst/>
                  </a:prstGeom>
                  <a:noFill/>
                  <a:ln w="28575">
                    <a:solidFill>
                      <a:srgbClr val="01D0CA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9" name="空心弧 68"/>
                  <p:cNvSpPr/>
                  <p:nvPr/>
                </p:nvSpPr>
                <p:spPr>
                  <a:xfrm rot="5400000" flipH="1">
                    <a:off x="3854702" y="2094933"/>
                    <a:ext cx="1454325" cy="1454325"/>
                  </a:xfrm>
                  <a:prstGeom prst="blockArc">
                    <a:avLst>
                      <a:gd name="adj1" fmla="val 12124051"/>
                      <a:gd name="adj2" fmla="val 619538"/>
                      <a:gd name="adj3" fmla="val 9666"/>
                    </a:avLst>
                  </a:prstGeom>
                  <a:solidFill>
                    <a:srgbClr val="01D0CA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67" name="矩形 66"/>
                <p:cNvSpPr/>
                <p:nvPr/>
              </p:nvSpPr>
              <p:spPr>
                <a:xfrm>
                  <a:off x="3791744" y="2204864"/>
                  <a:ext cx="6336704" cy="23762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5" name="文本框 64"/>
              <p:cNvSpPr txBox="1"/>
              <p:nvPr/>
            </p:nvSpPr>
            <p:spPr>
              <a:xfrm>
                <a:off x="520406" y="1994218"/>
                <a:ext cx="47801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000" dirty="0">
                    <a:solidFill>
                      <a:srgbClr val="01D0CA"/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2</a:t>
                </a:r>
                <a:endParaRPr lang="zh-CN" altLang="en-US" sz="4000" dirty="0" smtClean="0">
                  <a:solidFill>
                    <a:srgbClr val="01D0CA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1084466" y="2935630"/>
              <a:ext cx="55707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01D0CA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要求下属加班，下属以沉默相对抗</a:t>
              </a:r>
              <a:endParaRPr lang="zh-CN" altLang="en-US" sz="28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1991544" y="4208956"/>
            <a:ext cx="7795311" cy="722400"/>
            <a:chOff x="296201" y="3570140"/>
            <a:chExt cx="7795311" cy="722400"/>
          </a:xfrm>
        </p:grpSpPr>
        <p:grpSp>
          <p:nvGrpSpPr>
            <p:cNvPr id="70" name="组合 69"/>
            <p:cNvGrpSpPr/>
            <p:nvPr/>
          </p:nvGrpSpPr>
          <p:grpSpPr>
            <a:xfrm>
              <a:off x="296201" y="3570140"/>
              <a:ext cx="1247261" cy="722400"/>
              <a:chOff x="392465" y="1994218"/>
              <a:chExt cx="1247261" cy="722400"/>
            </a:xfrm>
          </p:grpSpPr>
          <p:grpSp>
            <p:nvGrpSpPr>
              <p:cNvPr id="71" name="组合 70"/>
              <p:cNvGrpSpPr/>
              <p:nvPr/>
            </p:nvGrpSpPr>
            <p:grpSpPr>
              <a:xfrm>
                <a:off x="392465" y="2054339"/>
                <a:ext cx="1247261" cy="662279"/>
                <a:chOff x="2261480" y="1340768"/>
                <a:chExt cx="7866968" cy="4177255"/>
              </a:xfrm>
            </p:grpSpPr>
            <p:grpSp>
              <p:nvGrpSpPr>
                <p:cNvPr id="73" name="组合 72"/>
                <p:cNvGrpSpPr/>
                <p:nvPr/>
              </p:nvGrpSpPr>
              <p:grpSpPr>
                <a:xfrm rot="12487718">
                  <a:off x="2261480" y="1340768"/>
                  <a:ext cx="4177255" cy="4177255"/>
                  <a:chOff x="3854702" y="2094933"/>
                  <a:chExt cx="1454325" cy="1454325"/>
                </a:xfrm>
              </p:grpSpPr>
              <p:sp>
                <p:nvSpPr>
                  <p:cNvPr id="75" name="椭圆 74"/>
                  <p:cNvSpPr/>
                  <p:nvPr/>
                </p:nvSpPr>
                <p:spPr>
                  <a:xfrm flipH="1">
                    <a:off x="3912289" y="2150446"/>
                    <a:ext cx="1334387" cy="1334387"/>
                  </a:xfrm>
                  <a:prstGeom prst="ellipse">
                    <a:avLst/>
                  </a:prstGeom>
                  <a:noFill/>
                  <a:ln w="28575">
                    <a:solidFill>
                      <a:srgbClr val="01D0CA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6" name="空心弧 75"/>
                  <p:cNvSpPr/>
                  <p:nvPr/>
                </p:nvSpPr>
                <p:spPr>
                  <a:xfrm rot="5400000" flipH="1">
                    <a:off x="3854702" y="2094933"/>
                    <a:ext cx="1454325" cy="1454325"/>
                  </a:xfrm>
                  <a:prstGeom prst="blockArc">
                    <a:avLst>
                      <a:gd name="adj1" fmla="val 12124051"/>
                      <a:gd name="adj2" fmla="val 619538"/>
                      <a:gd name="adj3" fmla="val 9666"/>
                    </a:avLst>
                  </a:prstGeom>
                  <a:solidFill>
                    <a:srgbClr val="01D0CA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74" name="矩形 73"/>
                <p:cNvSpPr/>
                <p:nvPr/>
              </p:nvSpPr>
              <p:spPr>
                <a:xfrm>
                  <a:off x="3791744" y="2204864"/>
                  <a:ext cx="6336704" cy="23762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2" name="文本框 71"/>
              <p:cNvSpPr txBox="1"/>
              <p:nvPr/>
            </p:nvSpPr>
            <p:spPr>
              <a:xfrm>
                <a:off x="520406" y="1994218"/>
                <a:ext cx="47801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000" dirty="0">
                    <a:solidFill>
                      <a:srgbClr val="01D0CA"/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3</a:t>
                </a:r>
                <a:endParaRPr lang="zh-CN" altLang="en-US" sz="4000" dirty="0" smtClean="0">
                  <a:solidFill>
                    <a:srgbClr val="01D0CA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endParaRPr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1084466" y="3746674"/>
              <a:ext cx="700704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01D0CA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和家人谈“开源节流”，他们却只当耳边风</a:t>
              </a:r>
              <a:endParaRPr lang="zh-CN" altLang="en-US" sz="28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1991544" y="5350111"/>
            <a:ext cx="8513457" cy="722837"/>
            <a:chOff x="296201" y="4358101"/>
            <a:chExt cx="8513457" cy="722837"/>
          </a:xfrm>
        </p:grpSpPr>
        <p:grpSp>
          <p:nvGrpSpPr>
            <p:cNvPr id="77" name="组合 76"/>
            <p:cNvGrpSpPr/>
            <p:nvPr/>
          </p:nvGrpSpPr>
          <p:grpSpPr>
            <a:xfrm>
              <a:off x="296201" y="4358101"/>
              <a:ext cx="1247261" cy="722400"/>
              <a:chOff x="392465" y="1994218"/>
              <a:chExt cx="1247261" cy="722400"/>
            </a:xfrm>
          </p:grpSpPr>
          <p:grpSp>
            <p:nvGrpSpPr>
              <p:cNvPr id="78" name="组合 77"/>
              <p:cNvGrpSpPr/>
              <p:nvPr/>
            </p:nvGrpSpPr>
            <p:grpSpPr>
              <a:xfrm>
                <a:off x="392465" y="2054339"/>
                <a:ext cx="1247261" cy="662279"/>
                <a:chOff x="2261480" y="1340768"/>
                <a:chExt cx="7866968" cy="4177255"/>
              </a:xfrm>
            </p:grpSpPr>
            <p:grpSp>
              <p:nvGrpSpPr>
                <p:cNvPr id="80" name="组合 79"/>
                <p:cNvGrpSpPr/>
                <p:nvPr/>
              </p:nvGrpSpPr>
              <p:grpSpPr>
                <a:xfrm rot="12487718">
                  <a:off x="2261480" y="1340768"/>
                  <a:ext cx="4177255" cy="4177255"/>
                  <a:chOff x="3854702" y="2094933"/>
                  <a:chExt cx="1454325" cy="1454325"/>
                </a:xfrm>
              </p:grpSpPr>
              <p:sp>
                <p:nvSpPr>
                  <p:cNvPr id="82" name="椭圆 81"/>
                  <p:cNvSpPr/>
                  <p:nvPr/>
                </p:nvSpPr>
                <p:spPr>
                  <a:xfrm flipH="1">
                    <a:off x="3912289" y="2150446"/>
                    <a:ext cx="1334387" cy="1334387"/>
                  </a:xfrm>
                  <a:prstGeom prst="ellipse">
                    <a:avLst/>
                  </a:prstGeom>
                  <a:noFill/>
                  <a:ln w="28575">
                    <a:solidFill>
                      <a:srgbClr val="01D0CA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83" name="空心弧 82"/>
                  <p:cNvSpPr/>
                  <p:nvPr/>
                </p:nvSpPr>
                <p:spPr>
                  <a:xfrm rot="5400000" flipH="1">
                    <a:off x="3854702" y="2094933"/>
                    <a:ext cx="1454325" cy="1454325"/>
                  </a:xfrm>
                  <a:prstGeom prst="blockArc">
                    <a:avLst>
                      <a:gd name="adj1" fmla="val 12124051"/>
                      <a:gd name="adj2" fmla="val 619538"/>
                      <a:gd name="adj3" fmla="val 9666"/>
                    </a:avLst>
                  </a:prstGeom>
                  <a:solidFill>
                    <a:srgbClr val="01D0CA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81" name="矩形 80"/>
                <p:cNvSpPr/>
                <p:nvPr/>
              </p:nvSpPr>
              <p:spPr>
                <a:xfrm>
                  <a:off x="3791744" y="2204864"/>
                  <a:ext cx="6336704" cy="23762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9" name="文本框 78"/>
              <p:cNvSpPr txBox="1"/>
              <p:nvPr/>
            </p:nvSpPr>
            <p:spPr>
              <a:xfrm>
                <a:off x="520406" y="1994218"/>
                <a:ext cx="47801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rgbClr val="01D0CA"/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4</a:t>
                </a:r>
                <a:endParaRPr lang="zh-CN" altLang="en-US" sz="4000" dirty="0" smtClean="0">
                  <a:solidFill>
                    <a:srgbClr val="01D0CA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endParaRP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1084466" y="4557718"/>
              <a:ext cx="77251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01D0CA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要你</a:t>
              </a:r>
              <a:r>
                <a:rPr lang="zh-CN" altLang="en-US" sz="2800" dirty="0" smtClean="0">
                  <a:solidFill>
                    <a:srgbClr val="01D0CA"/>
                  </a:solidFill>
                  <a:latin typeface="方正大黑简体" panose="03000509000000000000" pitchFamily="2" charset="-122"/>
                  <a:ea typeface="方正大黑简体" panose="03000509000000000000" pitchFamily="2" charset="-122"/>
                </a:rPr>
                <a:t>的另一半浪漫些，对方却还像是个木头一样</a:t>
              </a:r>
              <a:endParaRPr lang="zh-CN" altLang="en-US" sz="28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-22725"/>
            <a:ext cx="12192000" cy="1726186"/>
            <a:chOff x="0" y="-22725"/>
            <a:chExt cx="12192000" cy="1726186"/>
          </a:xfrm>
        </p:grpSpPr>
        <p:sp>
          <p:nvSpPr>
            <p:cNvPr id="10" name="矩形 9"/>
            <p:cNvSpPr/>
            <p:nvPr/>
          </p:nvSpPr>
          <p:spPr>
            <a:xfrm>
              <a:off x="0" y="-22725"/>
              <a:ext cx="12192000" cy="1137948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226351" y="211239"/>
            <a:ext cx="31117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但是</a:t>
            </a:r>
            <a:r>
              <a:rPr lang="en-US" altLang="zh-CN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...</a:t>
            </a:r>
            <a:r>
              <a:rPr lang="zh-CN" altLang="en-US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你却</a:t>
            </a:r>
            <a:r>
              <a:rPr lang="en-US" altLang="zh-CN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...</a:t>
            </a:r>
            <a:endParaRPr lang="zh-CN" altLang="en-US" sz="4000" dirty="0" smtClean="0">
              <a:solidFill>
                <a:prstClr val="white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186078" y="2204864"/>
            <a:ext cx="7848872" cy="792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000" dirty="0">
                <a:solidFill>
                  <a:srgbClr val="01D0CA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沉默以对</a:t>
            </a:r>
            <a:r>
              <a:rPr lang="zh-CN" altLang="en-US" sz="4000" dirty="0" smtClean="0">
                <a:solidFill>
                  <a:srgbClr val="01D0CA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？尖刻</a:t>
            </a:r>
            <a:r>
              <a:rPr lang="zh-CN" altLang="en-US" sz="4000" dirty="0">
                <a:solidFill>
                  <a:srgbClr val="01D0CA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批评</a:t>
            </a:r>
            <a:r>
              <a:rPr lang="zh-CN" altLang="en-US" sz="4000" dirty="0" smtClean="0">
                <a:solidFill>
                  <a:srgbClr val="01D0CA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？拍案而起？</a:t>
            </a:r>
            <a:endParaRPr lang="zh-CN" altLang="en-US" sz="4000" dirty="0">
              <a:solidFill>
                <a:srgbClr val="01D0CA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914494" y="3369303"/>
            <a:ext cx="8392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01D0CA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如此关键时刻，却不知如何应对？？</a:t>
            </a:r>
            <a:endParaRPr lang="zh-CN" altLang="en-US" sz="4000" dirty="0" smtClean="0">
              <a:solidFill>
                <a:srgbClr val="01D0CA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349874" y="4509120"/>
            <a:ext cx="11521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1D0CA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也许你需要按照下面的方式一步步解决沟通问题</a:t>
            </a:r>
            <a:r>
              <a:rPr lang="zh-CN" altLang="en-US" sz="4000" dirty="0">
                <a:solidFill>
                  <a:srgbClr val="01D0CA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！</a:t>
            </a:r>
            <a:endParaRPr lang="en-US" altLang="zh-CN" sz="4000" dirty="0">
              <a:solidFill>
                <a:srgbClr val="01D0CA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0" y="0"/>
            <a:ext cx="12192000" cy="3388659"/>
            <a:chOff x="0" y="-1685198"/>
            <a:chExt cx="12192000" cy="3388659"/>
          </a:xfrm>
        </p:grpSpPr>
        <p:sp>
          <p:nvSpPr>
            <p:cNvPr id="18" name="矩形 17"/>
            <p:cNvSpPr/>
            <p:nvPr/>
          </p:nvSpPr>
          <p:spPr>
            <a:xfrm>
              <a:off x="0" y="-1685198"/>
              <a:ext cx="12192000" cy="2800421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746639" y="3701261"/>
            <a:ext cx="4698722" cy="1446550"/>
          </a:xfrm>
          <a:prstGeom prst="rect">
            <a:avLst/>
          </a:prstGeom>
          <a:noFill/>
          <a:effectLst>
            <a:outerShdw blurRad="50800" dist="50800" dir="5400000" sx="20000" sy="20000" algn="ctr" rotWithShape="0">
              <a:srgbClr val="000000">
                <a:alpha val="43137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solidFill>
                  <a:srgbClr val="01D0CA"/>
                </a:solidFill>
                <a:effectLst>
                  <a:outerShdw blurRad="38100" dist="19050" dir="2700000" algn="tl">
                    <a:srgbClr val="000000">
                      <a:alpha val="43137"/>
                    </a:srgb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注意观察</a:t>
            </a:r>
            <a:endParaRPr lang="zh-CN" altLang="en-US" sz="8800" dirty="0">
              <a:solidFill>
                <a:srgbClr val="01D0CA"/>
              </a:solidFill>
              <a:effectLst>
                <a:outerShdw blurRad="38100" dist="19050" dir="2700000" algn="tl">
                  <a:srgbClr val="000000">
                    <a:alpha val="43137"/>
                  </a:srgb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79789" y="5013176"/>
            <a:ext cx="603242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8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如何判断对话氛围是否安全</a:t>
            </a:r>
            <a:endParaRPr lang="zh-CN" altLang="en-US" sz="3800" dirty="0">
              <a:solidFill>
                <a:srgbClr val="01D0CA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  <p:sp>
        <p:nvSpPr>
          <p:cNvPr id="6" name="等腰三角形 5"/>
          <p:cNvSpPr/>
          <p:nvPr/>
        </p:nvSpPr>
        <p:spPr>
          <a:xfrm flipH="1" flipV="1">
            <a:off x="5604600" y="2812968"/>
            <a:ext cx="982800" cy="614946"/>
          </a:xfrm>
          <a:prstGeom prst="triangle">
            <a:avLst/>
          </a:prstGeom>
          <a:solidFill>
            <a:srgbClr val="01D0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10560496" y="309480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9943008" y="448947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867974" y="-603448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250486" y="791222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5721214" y="5888822"/>
            <a:ext cx="749572" cy="749572"/>
            <a:chOff x="4233420" y="1195778"/>
            <a:chExt cx="749572" cy="749572"/>
          </a:xfrm>
        </p:grpSpPr>
        <p:sp>
          <p:nvSpPr>
            <p:cNvPr id="14" name="椭圆 13"/>
            <p:cNvSpPr/>
            <p:nvPr/>
          </p:nvSpPr>
          <p:spPr>
            <a:xfrm>
              <a:off x="4233420" y="1195778"/>
              <a:ext cx="749572" cy="749572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76200" dist="254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4340622" y="1302980"/>
              <a:ext cx="535169" cy="535169"/>
            </a:xfrm>
            <a:prstGeom prst="ellipse">
              <a:avLst/>
            </a:prstGeom>
            <a:solidFill>
              <a:srgbClr val="01D0CA"/>
            </a:solidFill>
            <a:ln>
              <a:noFill/>
            </a:ln>
            <a:effectLst>
              <a:innerShdw blurRad="38100" dist="254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下箭头 15"/>
          <p:cNvSpPr/>
          <p:nvPr/>
        </p:nvSpPr>
        <p:spPr>
          <a:xfrm>
            <a:off x="5987986" y="6148667"/>
            <a:ext cx="216025" cy="290751"/>
          </a:xfrm>
          <a:prstGeom prst="downArrow">
            <a:avLst>
              <a:gd name="adj1" fmla="val 50000"/>
              <a:gd name="adj2" fmla="val 7771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-22725"/>
            <a:ext cx="12192000" cy="1726186"/>
            <a:chOff x="0" y="-22725"/>
            <a:chExt cx="12192000" cy="1726186"/>
          </a:xfrm>
        </p:grpSpPr>
        <p:sp>
          <p:nvSpPr>
            <p:cNvPr id="17" name="矩形 16"/>
            <p:cNvSpPr/>
            <p:nvPr/>
          </p:nvSpPr>
          <p:spPr>
            <a:xfrm>
              <a:off x="0" y="-22725"/>
              <a:ext cx="12192000" cy="1137948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044721" y="135562"/>
            <a:ext cx="6090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不安全</a:t>
            </a:r>
            <a:r>
              <a:rPr lang="zh-CN" altLang="en-US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的信号表现一</a:t>
            </a:r>
            <a:r>
              <a:rPr lang="en-US" altLang="zh-CN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:</a:t>
            </a:r>
            <a:r>
              <a:rPr lang="zh-CN" altLang="en-US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沉默</a:t>
            </a:r>
            <a:endParaRPr lang="zh-CN" altLang="en-US" sz="4000" dirty="0">
              <a:solidFill>
                <a:prstClr val="white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13297" y="2213730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01D0CA"/>
                </a:solidFill>
                <a:latin typeface="方正大黑简体" panose="03000509000000000000"/>
                <a:ea typeface="方正大黑简体" panose="03000509000000000000" pitchFamily="2" charset="-122"/>
              </a:rPr>
              <a:t>掩饰：冷嘲热讽、甜言蜜语</a:t>
            </a:r>
            <a:endParaRPr lang="zh-CN" altLang="en-US" sz="4000" dirty="0">
              <a:solidFill>
                <a:srgbClr val="01D0CA"/>
              </a:solidFill>
              <a:latin typeface="方正大黑简体" panose="03000509000000000000"/>
              <a:ea typeface="方正大黑简体" panose="03000509000000000000" pitchFamily="2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423592" y="2192887"/>
            <a:ext cx="749572" cy="74957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2530794" y="2300089"/>
            <a:ext cx="535169" cy="535169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7" name="Picture 2" descr="F:\白色图标\PP - Free iPhone Toolbar Icons\30x-Unlocked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695" y="2432356"/>
            <a:ext cx="2857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3413297" y="4811956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退缩：不说话，找借口离开</a:t>
            </a:r>
            <a:endParaRPr lang="zh-CN" altLang="en-US" sz="4000" dirty="0">
              <a:solidFill>
                <a:srgbClr val="01D0CA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423592" y="4791113"/>
            <a:ext cx="749572" cy="74957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2530794" y="4898315"/>
            <a:ext cx="535169" cy="535169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1" name="Picture 2" descr="F:\白色图标\PP - Free iPhone Toolbar Icons\30x-Unlocked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695" y="5030582"/>
            <a:ext cx="2857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3413297" y="3512843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逃避：避重就轻、转移话题</a:t>
            </a:r>
            <a:endParaRPr lang="zh-CN" altLang="en-US" sz="4000" dirty="0">
              <a:solidFill>
                <a:srgbClr val="01D0CA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2423592" y="3492000"/>
            <a:ext cx="749572" cy="74957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2530794" y="3599202"/>
            <a:ext cx="535169" cy="535169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6" name="Picture 2" descr="F:\白色图标\PP - Free iPhone Toolbar Icons\30x-Unlocked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695" y="3731469"/>
            <a:ext cx="2857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-22725"/>
            <a:ext cx="12192000" cy="1726186"/>
            <a:chOff x="0" y="-22725"/>
            <a:chExt cx="12192000" cy="1726186"/>
          </a:xfrm>
        </p:grpSpPr>
        <p:sp>
          <p:nvSpPr>
            <p:cNvPr id="17" name="矩形 16"/>
            <p:cNvSpPr/>
            <p:nvPr/>
          </p:nvSpPr>
          <p:spPr>
            <a:xfrm>
              <a:off x="0" y="-22725"/>
              <a:ext cx="12192000" cy="1137948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044721" y="135562"/>
            <a:ext cx="6090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不安全</a:t>
            </a:r>
            <a:r>
              <a:rPr lang="zh-CN" altLang="en-US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的信号表现二</a:t>
            </a:r>
            <a:r>
              <a:rPr lang="en-US" altLang="zh-CN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:</a:t>
            </a:r>
            <a:r>
              <a:rPr lang="zh-CN" altLang="en-US" sz="4000" dirty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暴力</a:t>
            </a:r>
            <a:endParaRPr lang="zh-CN" altLang="en-US" sz="4000" dirty="0">
              <a:solidFill>
                <a:prstClr val="white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89161" y="2213730"/>
            <a:ext cx="7366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控制：强迫对方接受自己的观点</a:t>
            </a:r>
            <a:endParaRPr lang="zh-CN" altLang="en-US" sz="4000" dirty="0">
              <a:solidFill>
                <a:srgbClr val="01D0CA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199456" y="2192887"/>
            <a:ext cx="749572" cy="74957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306658" y="2300089"/>
            <a:ext cx="535169" cy="535169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Freeform 133"/>
          <p:cNvSpPr>
            <a:spLocks noEditPoints="1"/>
          </p:cNvSpPr>
          <p:nvPr/>
        </p:nvSpPr>
        <p:spPr bwMode="auto">
          <a:xfrm>
            <a:off x="1440213" y="2463550"/>
            <a:ext cx="268058" cy="215802"/>
          </a:xfrm>
          <a:custGeom>
            <a:avLst/>
            <a:gdLst>
              <a:gd name="T0" fmla="*/ 277 w 277"/>
              <a:gd name="T1" fmla="*/ 112 h 223"/>
              <a:gd name="T2" fmla="*/ 245 w 277"/>
              <a:gd name="T3" fmla="*/ 145 h 223"/>
              <a:gd name="T4" fmla="*/ 216 w 277"/>
              <a:gd name="T5" fmla="*/ 191 h 223"/>
              <a:gd name="T6" fmla="*/ 168 w 277"/>
              <a:gd name="T7" fmla="*/ 219 h 223"/>
              <a:gd name="T8" fmla="*/ 109 w 277"/>
              <a:gd name="T9" fmla="*/ 218 h 223"/>
              <a:gd name="T10" fmla="*/ 61 w 277"/>
              <a:gd name="T11" fmla="*/ 190 h 223"/>
              <a:gd name="T12" fmla="*/ 57 w 277"/>
              <a:gd name="T13" fmla="*/ 175 h 223"/>
              <a:gd name="T14" fmla="*/ 68 w 277"/>
              <a:gd name="T15" fmla="*/ 162 h 223"/>
              <a:gd name="T16" fmla="*/ 84 w 277"/>
              <a:gd name="T17" fmla="*/ 167 h 223"/>
              <a:gd name="T18" fmla="*/ 118 w 277"/>
              <a:gd name="T19" fmla="*/ 186 h 223"/>
              <a:gd name="T20" fmla="*/ 161 w 277"/>
              <a:gd name="T21" fmla="*/ 186 h 223"/>
              <a:gd name="T22" fmla="*/ 195 w 277"/>
              <a:gd name="T23" fmla="*/ 166 h 223"/>
              <a:gd name="T24" fmla="*/ 214 w 277"/>
              <a:gd name="T25" fmla="*/ 128 h 223"/>
              <a:gd name="T26" fmla="*/ 217 w 277"/>
              <a:gd name="T27" fmla="*/ 123 h 223"/>
              <a:gd name="T28" fmla="*/ 220 w 277"/>
              <a:gd name="T29" fmla="*/ 118 h 223"/>
              <a:gd name="T30" fmla="*/ 225 w 277"/>
              <a:gd name="T31" fmla="*/ 113 h 223"/>
              <a:gd name="T32" fmla="*/ 234 w 277"/>
              <a:gd name="T33" fmla="*/ 112 h 223"/>
              <a:gd name="T34" fmla="*/ 157 w 277"/>
              <a:gd name="T35" fmla="*/ 71 h 223"/>
              <a:gd name="T36" fmla="*/ 180 w 277"/>
              <a:gd name="T37" fmla="*/ 95 h 223"/>
              <a:gd name="T38" fmla="*/ 180 w 277"/>
              <a:gd name="T39" fmla="*/ 128 h 223"/>
              <a:gd name="T40" fmla="*/ 157 w 277"/>
              <a:gd name="T41" fmla="*/ 153 h 223"/>
              <a:gd name="T42" fmla="*/ 122 w 277"/>
              <a:gd name="T43" fmla="*/ 153 h 223"/>
              <a:gd name="T44" fmla="*/ 98 w 277"/>
              <a:gd name="T45" fmla="*/ 128 h 223"/>
              <a:gd name="T46" fmla="*/ 98 w 277"/>
              <a:gd name="T47" fmla="*/ 95 h 223"/>
              <a:gd name="T48" fmla="*/ 122 w 277"/>
              <a:gd name="T49" fmla="*/ 71 h 223"/>
              <a:gd name="T50" fmla="*/ 139 w 277"/>
              <a:gd name="T51" fmla="*/ 0 h 223"/>
              <a:gd name="T52" fmla="*/ 195 w 277"/>
              <a:gd name="T53" fmla="*/ 16 h 223"/>
              <a:gd name="T54" fmla="*/ 222 w 277"/>
              <a:gd name="T55" fmla="*/ 41 h 223"/>
              <a:gd name="T56" fmla="*/ 217 w 277"/>
              <a:gd name="T57" fmla="*/ 57 h 223"/>
              <a:gd name="T58" fmla="*/ 202 w 277"/>
              <a:gd name="T59" fmla="*/ 62 h 223"/>
              <a:gd name="T60" fmla="*/ 178 w 277"/>
              <a:gd name="T61" fmla="*/ 45 h 223"/>
              <a:gd name="T62" fmla="*/ 139 w 277"/>
              <a:gd name="T63" fmla="*/ 34 h 223"/>
              <a:gd name="T64" fmla="*/ 99 w 277"/>
              <a:gd name="T65" fmla="*/ 45 h 223"/>
              <a:gd name="T66" fmla="*/ 71 w 277"/>
              <a:gd name="T67" fmla="*/ 76 h 223"/>
              <a:gd name="T68" fmla="*/ 63 w 277"/>
              <a:gd name="T69" fmla="*/ 98 h 223"/>
              <a:gd name="T70" fmla="*/ 61 w 277"/>
              <a:gd name="T71" fmla="*/ 103 h 223"/>
              <a:gd name="T72" fmla="*/ 57 w 277"/>
              <a:gd name="T73" fmla="*/ 108 h 223"/>
              <a:gd name="T74" fmla="*/ 49 w 277"/>
              <a:gd name="T75" fmla="*/ 112 h 223"/>
              <a:gd name="T76" fmla="*/ 0 w 277"/>
              <a:gd name="T77" fmla="*/ 112 h 223"/>
              <a:gd name="T78" fmla="*/ 34 w 277"/>
              <a:gd name="T79" fmla="*/ 79 h 223"/>
              <a:gd name="T80" fmla="*/ 62 w 277"/>
              <a:gd name="T81" fmla="*/ 32 h 223"/>
              <a:gd name="T82" fmla="*/ 111 w 277"/>
              <a:gd name="T83" fmla="*/ 4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77" h="223">
                <a:moveTo>
                  <a:pt x="234" y="112"/>
                </a:moveTo>
                <a:lnTo>
                  <a:pt x="277" y="112"/>
                </a:lnTo>
                <a:lnTo>
                  <a:pt x="277" y="145"/>
                </a:lnTo>
                <a:lnTo>
                  <a:pt x="245" y="145"/>
                </a:lnTo>
                <a:lnTo>
                  <a:pt x="234" y="171"/>
                </a:lnTo>
                <a:lnTo>
                  <a:pt x="216" y="191"/>
                </a:lnTo>
                <a:lnTo>
                  <a:pt x="194" y="208"/>
                </a:lnTo>
                <a:lnTo>
                  <a:pt x="168" y="219"/>
                </a:lnTo>
                <a:lnTo>
                  <a:pt x="139" y="223"/>
                </a:lnTo>
                <a:lnTo>
                  <a:pt x="109" y="218"/>
                </a:lnTo>
                <a:lnTo>
                  <a:pt x="84" y="208"/>
                </a:lnTo>
                <a:lnTo>
                  <a:pt x="61" y="190"/>
                </a:lnTo>
                <a:lnTo>
                  <a:pt x="57" y="182"/>
                </a:lnTo>
                <a:lnTo>
                  <a:pt x="57" y="175"/>
                </a:lnTo>
                <a:lnTo>
                  <a:pt x="61" y="167"/>
                </a:lnTo>
                <a:lnTo>
                  <a:pt x="68" y="162"/>
                </a:lnTo>
                <a:lnTo>
                  <a:pt x="76" y="162"/>
                </a:lnTo>
                <a:lnTo>
                  <a:pt x="84" y="167"/>
                </a:lnTo>
                <a:lnTo>
                  <a:pt x="100" y="178"/>
                </a:lnTo>
                <a:lnTo>
                  <a:pt x="118" y="186"/>
                </a:lnTo>
                <a:lnTo>
                  <a:pt x="139" y="190"/>
                </a:lnTo>
                <a:lnTo>
                  <a:pt x="161" y="186"/>
                </a:lnTo>
                <a:lnTo>
                  <a:pt x="180" y="178"/>
                </a:lnTo>
                <a:lnTo>
                  <a:pt x="195" y="166"/>
                </a:lnTo>
                <a:lnTo>
                  <a:pt x="208" y="148"/>
                </a:lnTo>
                <a:lnTo>
                  <a:pt x="214" y="128"/>
                </a:lnTo>
                <a:lnTo>
                  <a:pt x="216" y="126"/>
                </a:lnTo>
                <a:lnTo>
                  <a:pt x="217" y="123"/>
                </a:lnTo>
                <a:lnTo>
                  <a:pt x="218" y="121"/>
                </a:lnTo>
                <a:lnTo>
                  <a:pt x="220" y="118"/>
                </a:lnTo>
                <a:lnTo>
                  <a:pt x="222" y="116"/>
                </a:lnTo>
                <a:lnTo>
                  <a:pt x="225" y="113"/>
                </a:lnTo>
                <a:lnTo>
                  <a:pt x="228" y="112"/>
                </a:lnTo>
                <a:lnTo>
                  <a:pt x="234" y="112"/>
                </a:lnTo>
                <a:close/>
                <a:moveTo>
                  <a:pt x="139" y="67"/>
                </a:moveTo>
                <a:lnTo>
                  <a:pt x="157" y="71"/>
                </a:lnTo>
                <a:lnTo>
                  <a:pt x="171" y="81"/>
                </a:lnTo>
                <a:lnTo>
                  <a:pt x="180" y="95"/>
                </a:lnTo>
                <a:lnTo>
                  <a:pt x="184" y="112"/>
                </a:lnTo>
                <a:lnTo>
                  <a:pt x="180" y="128"/>
                </a:lnTo>
                <a:lnTo>
                  <a:pt x="171" y="144"/>
                </a:lnTo>
                <a:lnTo>
                  <a:pt x="157" y="153"/>
                </a:lnTo>
                <a:lnTo>
                  <a:pt x="139" y="157"/>
                </a:lnTo>
                <a:lnTo>
                  <a:pt x="122" y="153"/>
                </a:lnTo>
                <a:lnTo>
                  <a:pt x="108" y="144"/>
                </a:lnTo>
                <a:lnTo>
                  <a:pt x="98" y="128"/>
                </a:lnTo>
                <a:lnTo>
                  <a:pt x="95" y="112"/>
                </a:lnTo>
                <a:lnTo>
                  <a:pt x="98" y="95"/>
                </a:lnTo>
                <a:lnTo>
                  <a:pt x="108" y="81"/>
                </a:lnTo>
                <a:lnTo>
                  <a:pt x="122" y="71"/>
                </a:lnTo>
                <a:lnTo>
                  <a:pt x="139" y="67"/>
                </a:lnTo>
                <a:close/>
                <a:moveTo>
                  <a:pt x="139" y="0"/>
                </a:moveTo>
                <a:lnTo>
                  <a:pt x="168" y="5"/>
                </a:lnTo>
                <a:lnTo>
                  <a:pt x="195" y="16"/>
                </a:lnTo>
                <a:lnTo>
                  <a:pt x="217" y="34"/>
                </a:lnTo>
                <a:lnTo>
                  <a:pt x="222" y="41"/>
                </a:lnTo>
                <a:lnTo>
                  <a:pt x="222" y="49"/>
                </a:lnTo>
                <a:lnTo>
                  <a:pt x="217" y="57"/>
                </a:lnTo>
                <a:lnTo>
                  <a:pt x="211" y="62"/>
                </a:lnTo>
                <a:lnTo>
                  <a:pt x="202" y="62"/>
                </a:lnTo>
                <a:lnTo>
                  <a:pt x="194" y="57"/>
                </a:lnTo>
                <a:lnTo>
                  <a:pt x="178" y="45"/>
                </a:lnTo>
                <a:lnTo>
                  <a:pt x="159" y="38"/>
                </a:lnTo>
                <a:lnTo>
                  <a:pt x="139" y="34"/>
                </a:lnTo>
                <a:lnTo>
                  <a:pt x="117" y="38"/>
                </a:lnTo>
                <a:lnTo>
                  <a:pt x="99" y="45"/>
                </a:lnTo>
                <a:lnTo>
                  <a:pt x="82" y="59"/>
                </a:lnTo>
                <a:lnTo>
                  <a:pt x="71" y="76"/>
                </a:lnTo>
                <a:lnTo>
                  <a:pt x="63" y="95"/>
                </a:lnTo>
                <a:lnTo>
                  <a:pt x="63" y="98"/>
                </a:lnTo>
                <a:lnTo>
                  <a:pt x="62" y="100"/>
                </a:lnTo>
                <a:lnTo>
                  <a:pt x="61" y="103"/>
                </a:lnTo>
                <a:lnTo>
                  <a:pt x="59" y="105"/>
                </a:lnTo>
                <a:lnTo>
                  <a:pt x="57" y="108"/>
                </a:lnTo>
                <a:lnTo>
                  <a:pt x="53" y="111"/>
                </a:lnTo>
                <a:lnTo>
                  <a:pt x="49" y="112"/>
                </a:lnTo>
                <a:lnTo>
                  <a:pt x="45" y="112"/>
                </a:lnTo>
                <a:lnTo>
                  <a:pt x="0" y="112"/>
                </a:lnTo>
                <a:lnTo>
                  <a:pt x="0" y="79"/>
                </a:lnTo>
                <a:lnTo>
                  <a:pt x="34" y="79"/>
                </a:lnTo>
                <a:lnTo>
                  <a:pt x="45" y="53"/>
                </a:lnTo>
                <a:lnTo>
                  <a:pt x="62" y="32"/>
                </a:lnTo>
                <a:lnTo>
                  <a:pt x="85" y="16"/>
                </a:lnTo>
                <a:lnTo>
                  <a:pt x="111" y="4"/>
                </a:lnTo>
                <a:lnTo>
                  <a:pt x="13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189161" y="3445368"/>
            <a:ext cx="87787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贴标签：把某些人或者某些</a:t>
            </a:r>
            <a:r>
              <a:rPr lang="zh-CN" altLang="en-US" sz="40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观点归类</a:t>
            </a:r>
            <a:r>
              <a:rPr lang="zh-CN" altLang="en-US" sz="4000" dirty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，贴上标签</a:t>
            </a:r>
            <a:endParaRPr lang="zh-CN" altLang="en-US" sz="4000" dirty="0">
              <a:solidFill>
                <a:srgbClr val="01D0CA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199456" y="3732301"/>
            <a:ext cx="749572" cy="74957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1306658" y="3839503"/>
            <a:ext cx="535169" cy="535169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Freeform 133"/>
          <p:cNvSpPr>
            <a:spLocks noEditPoints="1"/>
          </p:cNvSpPr>
          <p:nvPr/>
        </p:nvSpPr>
        <p:spPr bwMode="auto">
          <a:xfrm>
            <a:off x="1422820" y="3999186"/>
            <a:ext cx="268058" cy="215802"/>
          </a:xfrm>
          <a:custGeom>
            <a:avLst/>
            <a:gdLst>
              <a:gd name="T0" fmla="*/ 277 w 277"/>
              <a:gd name="T1" fmla="*/ 112 h 223"/>
              <a:gd name="T2" fmla="*/ 245 w 277"/>
              <a:gd name="T3" fmla="*/ 145 h 223"/>
              <a:gd name="T4" fmla="*/ 216 w 277"/>
              <a:gd name="T5" fmla="*/ 191 h 223"/>
              <a:gd name="T6" fmla="*/ 168 w 277"/>
              <a:gd name="T7" fmla="*/ 219 h 223"/>
              <a:gd name="T8" fmla="*/ 109 w 277"/>
              <a:gd name="T9" fmla="*/ 218 h 223"/>
              <a:gd name="T10" fmla="*/ 61 w 277"/>
              <a:gd name="T11" fmla="*/ 190 h 223"/>
              <a:gd name="T12" fmla="*/ 57 w 277"/>
              <a:gd name="T13" fmla="*/ 175 h 223"/>
              <a:gd name="T14" fmla="*/ 68 w 277"/>
              <a:gd name="T15" fmla="*/ 162 h 223"/>
              <a:gd name="T16" fmla="*/ 84 w 277"/>
              <a:gd name="T17" fmla="*/ 167 h 223"/>
              <a:gd name="T18" fmla="*/ 118 w 277"/>
              <a:gd name="T19" fmla="*/ 186 h 223"/>
              <a:gd name="T20" fmla="*/ 161 w 277"/>
              <a:gd name="T21" fmla="*/ 186 h 223"/>
              <a:gd name="T22" fmla="*/ 195 w 277"/>
              <a:gd name="T23" fmla="*/ 166 h 223"/>
              <a:gd name="T24" fmla="*/ 214 w 277"/>
              <a:gd name="T25" fmla="*/ 128 h 223"/>
              <a:gd name="T26" fmla="*/ 217 w 277"/>
              <a:gd name="T27" fmla="*/ 123 h 223"/>
              <a:gd name="T28" fmla="*/ 220 w 277"/>
              <a:gd name="T29" fmla="*/ 118 h 223"/>
              <a:gd name="T30" fmla="*/ 225 w 277"/>
              <a:gd name="T31" fmla="*/ 113 h 223"/>
              <a:gd name="T32" fmla="*/ 234 w 277"/>
              <a:gd name="T33" fmla="*/ 112 h 223"/>
              <a:gd name="T34" fmla="*/ 157 w 277"/>
              <a:gd name="T35" fmla="*/ 71 h 223"/>
              <a:gd name="T36" fmla="*/ 180 w 277"/>
              <a:gd name="T37" fmla="*/ 95 h 223"/>
              <a:gd name="T38" fmla="*/ 180 w 277"/>
              <a:gd name="T39" fmla="*/ 128 h 223"/>
              <a:gd name="T40" fmla="*/ 157 w 277"/>
              <a:gd name="T41" fmla="*/ 153 h 223"/>
              <a:gd name="T42" fmla="*/ 122 w 277"/>
              <a:gd name="T43" fmla="*/ 153 h 223"/>
              <a:gd name="T44" fmla="*/ 98 w 277"/>
              <a:gd name="T45" fmla="*/ 128 h 223"/>
              <a:gd name="T46" fmla="*/ 98 w 277"/>
              <a:gd name="T47" fmla="*/ 95 h 223"/>
              <a:gd name="T48" fmla="*/ 122 w 277"/>
              <a:gd name="T49" fmla="*/ 71 h 223"/>
              <a:gd name="T50" fmla="*/ 139 w 277"/>
              <a:gd name="T51" fmla="*/ 0 h 223"/>
              <a:gd name="T52" fmla="*/ 195 w 277"/>
              <a:gd name="T53" fmla="*/ 16 h 223"/>
              <a:gd name="T54" fmla="*/ 222 w 277"/>
              <a:gd name="T55" fmla="*/ 41 h 223"/>
              <a:gd name="T56" fmla="*/ 217 w 277"/>
              <a:gd name="T57" fmla="*/ 57 h 223"/>
              <a:gd name="T58" fmla="*/ 202 w 277"/>
              <a:gd name="T59" fmla="*/ 62 h 223"/>
              <a:gd name="T60" fmla="*/ 178 w 277"/>
              <a:gd name="T61" fmla="*/ 45 h 223"/>
              <a:gd name="T62" fmla="*/ 139 w 277"/>
              <a:gd name="T63" fmla="*/ 34 h 223"/>
              <a:gd name="T64" fmla="*/ 99 w 277"/>
              <a:gd name="T65" fmla="*/ 45 h 223"/>
              <a:gd name="T66" fmla="*/ 71 w 277"/>
              <a:gd name="T67" fmla="*/ 76 h 223"/>
              <a:gd name="T68" fmla="*/ 63 w 277"/>
              <a:gd name="T69" fmla="*/ 98 h 223"/>
              <a:gd name="T70" fmla="*/ 61 w 277"/>
              <a:gd name="T71" fmla="*/ 103 h 223"/>
              <a:gd name="T72" fmla="*/ 57 w 277"/>
              <a:gd name="T73" fmla="*/ 108 h 223"/>
              <a:gd name="T74" fmla="*/ 49 w 277"/>
              <a:gd name="T75" fmla="*/ 112 h 223"/>
              <a:gd name="T76" fmla="*/ 0 w 277"/>
              <a:gd name="T77" fmla="*/ 112 h 223"/>
              <a:gd name="T78" fmla="*/ 34 w 277"/>
              <a:gd name="T79" fmla="*/ 79 h 223"/>
              <a:gd name="T80" fmla="*/ 62 w 277"/>
              <a:gd name="T81" fmla="*/ 32 h 223"/>
              <a:gd name="T82" fmla="*/ 111 w 277"/>
              <a:gd name="T83" fmla="*/ 4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77" h="223">
                <a:moveTo>
                  <a:pt x="234" y="112"/>
                </a:moveTo>
                <a:lnTo>
                  <a:pt x="277" y="112"/>
                </a:lnTo>
                <a:lnTo>
                  <a:pt x="277" y="145"/>
                </a:lnTo>
                <a:lnTo>
                  <a:pt x="245" y="145"/>
                </a:lnTo>
                <a:lnTo>
                  <a:pt x="234" y="171"/>
                </a:lnTo>
                <a:lnTo>
                  <a:pt x="216" y="191"/>
                </a:lnTo>
                <a:lnTo>
                  <a:pt x="194" y="208"/>
                </a:lnTo>
                <a:lnTo>
                  <a:pt x="168" y="219"/>
                </a:lnTo>
                <a:lnTo>
                  <a:pt x="139" y="223"/>
                </a:lnTo>
                <a:lnTo>
                  <a:pt x="109" y="218"/>
                </a:lnTo>
                <a:lnTo>
                  <a:pt x="84" y="208"/>
                </a:lnTo>
                <a:lnTo>
                  <a:pt x="61" y="190"/>
                </a:lnTo>
                <a:lnTo>
                  <a:pt x="57" y="182"/>
                </a:lnTo>
                <a:lnTo>
                  <a:pt x="57" y="175"/>
                </a:lnTo>
                <a:lnTo>
                  <a:pt x="61" y="167"/>
                </a:lnTo>
                <a:lnTo>
                  <a:pt x="68" y="162"/>
                </a:lnTo>
                <a:lnTo>
                  <a:pt x="76" y="162"/>
                </a:lnTo>
                <a:lnTo>
                  <a:pt x="84" y="167"/>
                </a:lnTo>
                <a:lnTo>
                  <a:pt x="100" y="178"/>
                </a:lnTo>
                <a:lnTo>
                  <a:pt x="118" y="186"/>
                </a:lnTo>
                <a:lnTo>
                  <a:pt x="139" y="190"/>
                </a:lnTo>
                <a:lnTo>
                  <a:pt x="161" y="186"/>
                </a:lnTo>
                <a:lnTo>
                  <a:pt x="180" y="178"/>
                </a:lnTo>
                <a:lnTo>
                  <a:pt x="195" y="166"/>
                </a:lnTo>
                <a:lnTo>
                  <a:pt x="208" y="148"/>
                </a:lnTo>
                <a:lnTo>
                  <a:pt x="214" y="128"/>
                </a:lnTo>
                <a:lnTo>
                  <a:pt x="216" y="126"/>
                </a:lnTo>
                <a:lnTo>
                  <a:pt x="217" y="123"/>
                </a:lnTo>
                <a:lnTo>
                  <a:pt x="218" y="121"/>
                </a:lnTo>
                <a:lnTo>
                  <a:pt x="220" y="118"/>
                </a:lnTo>
                <a:lnTo>
                  <a:pt x="222" y="116"/>
                </a:lnTo>
                <a:lnTo>
                  <a:pt x="225" y="113"/>
                </a:lnTo>
                <a:lnTo>
                  <a:pt x="228" y="112"/>
                </a:lnTo>
                <a:lnTo>
                  <a:pt x="234" y="112"/>
                </a:lnTo>
                <a:close/>
                <a:moveTo>
                  <a:pt x="139" y="67"/>
                </a:moveTo>
                <a:lnTo>
                  <a:pt x="157" y="71"/>
                </a:lnTo>
                <a:lnTo>
                  <a:pt x="171" y="81"/>
                </a:lnTo>
                <a:lnTo>
                  <a:pt x="180" y="95"/>
                </a:lnTo>
                <a:lnTo>
                  <a:pt x="184" y="112"/>
                </a:lnTo>
                <a:lnTo>
                  <a:pt x="180" y="128"/>
                </a:lnTo>
                <a:lnTo>
                  <a:pt x="171" y="144"/>
                </a:lnTo>
                <a:lnTo>
                  <a:pt x="157" y="153"/>
                </a:lnTo>
                <a:lnTo>
                  <a:pt x="139" y="157"/>
                </a:lnTo>
                <a:lnTo>
                  <a:pt x="122" y="153"/>
                </a:lnTo>
                <a:lnTo>
                  <a:pt x="108" y="144"/>
                </a:lnTo>
                <a:lnTo>
                  <a:pt x="98" y="128"/>
                </a:lnTo>
                <a:lnTo>
                  <a:pt x="95" y="112"/>
                </a:lnTo>
                <a:lnTo>
                  <a:pt x="98" y="95"/>
                </a:lnTo>
                <a:lnTo>
                  <a:pt x="108" y="81"/>
                </a:lnTo>
                <a:lnTo>
                  <a:pt x="122" y="71"/>
                </a:lnTo>
                <a:lnTo>
                  <a:pt x="139" y="67"/>
                </a:lnTo>
                <a:close/>
                <a:moveTo>
                  <a:pt x="139" y="0"/>
                </a:moveTo>
                <a:lnTo>
                  <a:pt x="168" y="5"/>
                </a:lnTo>
                <a:lnTo>
                  <a:pt x="195" y="16"/>
                </a:lnTo>
                <a:lnTo>
                  <a:pt x="217" y="34"/>
                </a:lnTo>
                <a:lnTo>
                  <a:pt x="222" y="41"/>
                </a:lnTo>
                <a:lnTo>
                  <a:pt x="222" y="49"/>
                </a:lnTo>
                <a:lnTo>
                  <a:pt x="217" y="57"/>
                </a:lnTo>
                <a:lnTo>
                  <a:pt x="211" y="62"/>
                </a:lnTo>
                <a:lnTo>
                  <a:pt x="202" y="62"/>
                </a:lnTo>
                <a:lnTo>
                  <a:pt x="194" y="57"/>
                </a:lnTo>
                <a:lnTo>
                  <a:pt x="178" y="45"/>
                </a:lnTo>
                <a:lnTo>
                  <a:pt x="159" y="38"/>
                </a:lnTo>
                <a:lnTo>
                  <a:pt x="139" y="34"/>
                </a:lnTo>
                <a:lnTo>
                  <a:pt x="117" y="38"/>
                </a:lnTo>
                <a:lnTo>
                  <a:pt x="99" y="45"/>
                </a:lnTo>
                <a:lnTo>
                  <a:pt x="82" y="59"/>
                </a:lnTo>
                <a:lnTo>
                  <a:pt x="71" y="76"/>
                </a:lnTo>
                <a:lnTo>
                  <a:pt x="63" y="95"/>
                </a:lnTo>
                <a:lnTo>
                  <a:pt x="63" y="98"/>
                </a:lnTo>
                <a:lnTo>
                  <a:pt x="62" y="100"/>
                </a:lnTo>
                <a:lnTo>
                  <a:pt x="61" y="103"/>
                </a:lnTo>
                <a:lnTo>
                  <a:pt x="59" y="105"/>
                </a:lnTo>
                <a:lnTo>
                  <a:pt x="57" y="108"/>
                </a:lnTo>
                <a:lnTo>
                  <a:pt x="53" y="111"/>
                </a:lnTo>
                <a:lnTo>
                  <a:pt x="49" y="112"/>
                </a:lnTo>
                <a:lnTo>
                  <a:pt x="45" y="112"/>
                </a:lnTo>
                <a:lnTo>
                  <a:pt x="0" y="112"/>
                </a:lnTo>
                <a:lnTo>
                  <a:pt x="0" y="79"/>
                </a:lnTo>
                <a:lnTo>
                  <a:pt x="34" y="79"/>
                </a:lnTo>
                <a:lnTo>
                  <a:pt x="45" y="53"/>
                </a:lnTo>
                <a:lnTo>
                  <a:pt x="62" y="32"/>
                </a:lnTo>
                <a:lnTo>
                  <a:pt x="85" y="16"/>
                </a:lnTo>
                <a:lnTo>
                  <a:pt x="111" y="4"/>
                </a:lnTo>
                <a:lnTo>
                  <a:pt x="13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189161" y="5292559"/>
            <a:ext cx="78790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攻击：用语言胁迫对方，制作痛苦</a:t>
            </a:r>
            <a:endParaRPr lang="zh-CN" altLang="en-US" sz="4000" dirty="0">
              <a:solidFill>
                <a:srgbClr val="01D0CA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199456" y="5271716"/>
            <a:ext cx="749572" cy="74957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1306658" y="5378918"/>
            <a:ext cx="535169" cy="535169"/>
          </a:xfrm>
          <a:prstGeom prst="ellipse">
            <a:avLst/>
          </a:prstGeom>
          <a:solidFill>
            <a:srgbClr val="01D0CA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Freeform 133"/>
          <p:cNvSpPr>
            <a:spLocks noEditPoints="1"/>
          </p:cNvSpPr>
          <p:nvPr/>
        </p:nvSpPr>
        <p:spPr bwMode="auto">
          <a:xfrm>
            <a:off x="1417062" y="5538601"/>
            <a:ext cx="268058" cy="215802"/>
          </a:xfrm>
          <a:custGeom>
            <a:avLst/>
            <a:gdLst>
              <a:gd name="T0" fmla="*/ 277 w 277"/>
              <a:gd name="T1" fmla="*/ 112 h 223"/>
              <a:gd name="T2" fmla="*/ 245 w 277"/>
              <a:gd name="T3" fmla="*/ 145 h 223"/>
              <a:gd name="T4" fmla="*/ 216 w 277"/>
              <a:gd name="T5" fmla="*/ 191 h 223"/>
              <a:gd name="T6" fmla="*/ 168 w 277"/>
              <a:gd name="T7" fmla="*/ 219 h 223"/>
              <a:gd name="T8" fmla="*/ 109 w 277"/>
              <a:gd name="T9" fmla="*/ 218 h 223"/>
              <a:gd name="T10" fmla="*/ 61 w 277"/>
              <a:gd name="T11" fmla="*/ 190 h 223"/>
              <a:gd name="T12" fmla="*/ 57 w 277"/>
              <a:gd name="T13" fmla="*/ 175 h 223"/>
              <a:gd name="T14" fmla="*/ 68 w 277"/>
              <a:gd name="T15" fmla="*/ 162 h 223"/>
              <a:gd name="T16" fmla="*/ 84 w 277"/>
              <a:gd name="T17" fmla="*/ 167 h 223"/>
              <a:gd name="T18" fmla="*/ 118 w 277"/>
              <a:gd name="T19" fmla="*/ 186 h 223"/>
              <a:gd name="T20" fmla="*/ 161 w 277"/>
              <a:gd name="T21" fmla="*/ 186 h 223"/>
              <a:gd name="T22" fmla="*/ 195 w 277"/>
              <a:gd name="T23" fmla="*/ 166 h 223"/>
              <a:gd name="T24" fmla="*/ 214 w 277"/>
              <a:gd name="T25" fmla="*/ 128 h 223"/>
              <a:gd name="T26" fmla="*/ 217 w 277"/>
              <a:gd name="T27" fmla="*/ 123 h 223"/>
              <a:gd name="T28" fmla="*/ 220 w 277"/>
              <a:gd name="T29" fmla="*/ 118 h 223"/>
              <a:gd name="T30" fmla="*/ 225 w 277"/>
              <a:gd name="T31" fmla="*/ 113 h 223"/>
              <a:gd name="T32" fmla="*/ 234 w 277"/>
              <a:gd name="T33" fmla="*/ 112 h 223"/>
              <a:gd name="T34" fmla="*/ 157 w 277"/>
              <a:gd name="T35" fmla="*/ 71 h 223"/>
              <a:gd name="T36" fmla="*/ 180 w 277"/>
              <a:gd name="T37" fmla="*/ 95 h 223"/>
              <a:gd name="T38" fmla="*/ 180 w 277"/>
              <a:gd name="T39" fmla="*/ 128 h 223"/>
              <a:gd name="T40" fmla="*/ 157 w 277"/>
              <a:gd name="T41" fmla="*/ 153 h 223"/>
              <a:gd name="T42" fmla="*/ 122 w 277"/>
              <a:gd name="T43" fmla="*/ 153 h 223"/>
              <a:gd name="T44" fmla="*/ 98 w 277"/>
              <a:gd name="T45" fmla="*/ 128 h 223"/>
              <a:gd name="T46" fmla="*/ 98 w 277"/>
              <a:gd name="T47" fmla="*/ 95 h 223"/>
              <a:gd name="T48" fmla="*/ 122 w 277"/>
              <a:gd name="T49" fmla="*/ 71 h 223"/>
              <a:gd name="T50" fmla="*/ 139 w 277"/>
              <a:gd name="T51" fmla="*/ 0 h 223"/>
              <a:gd name="T52" fmla="*/ 195 w 277"/>
              <a:gd name="T53" fmla="*/ 16 h 223"/>
              <a:gd name="T54" fmla="*/ 222 w 277"/>
              <a:gd name="T55" fmla="*/ 41 h 223"/>
              <a:gd name="T56" fmla="*/ 217 w 277"/>
              <a:gd name="T57" fmla="*/ 57 h 223"/>
              <a:gd name="T58" fmla="*/ 202 w 277"/>
              <a:gd name="T59" fmla="*/ 62 h 223"/>
              <a:gd name="T60" fmla="*/ 178 w 277"/>
              <a:gd name="T61" fmla="*/ 45 h 223"/>
              <a:gd name="T62" fmla="*/ 139 w 277"/>
              <a:gd name="T63" fmla="*/ 34 h 223"/>
              <a:gd name="T64" fmla="*/ 99 w 277"/>
              <a:gd name="T65" fmla="*/ 45 h 223"/>
              <a:gd name="T66" fmla="*/ 71 w 277"/>
              <a:gd name="T67" fmla="*/ 76 h 223"/>
              <a:gd name="T68" fmla="*/ 63 w 277"/>
              <a:gd name="T69" fmla="*/ 98 h 223"/>
              <a:gd name="T70" fmla="*/ 61 w 277"/>
              <a:gd name="T71" fmla="*/ 103 h 223"/>
              <a:gd name="T72" fmla="*/ 57 w 277"/>
              <a:gd name="T73" fmla="*/ 108 h 223"/>
              <a:gd name="T74" fmla="*/ 49 w 277"/>
              <a:gd name="T75" fmla="*/ 112 h 223"/>
              <a:gd name="T76" fmla="*/ 0 w 277"/>
              <a:gd name="T77" fmla="*/ 112 h 223"/>
              <a:gd name="T78" fmla="*/ 34 w 277"/>
              <a:gd name="T79" fmla="*/ 79 h 223"/>
              <a:gd name="T80" fmla="*/ 62 w 277"/>
              <a:gd name="T81" fmla="*/ 32 h 223"/>
              <a:gd name="T82" fmla="*/ 111 w 277"/>
              <a:gd name="T83" fmla="*/ 4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77" h="223">
                <a:moveTo>
                  <a:pt x="234" y="112"/>
                </a:moveTo>
                <a:lnTo>
                  <a:pt x="277" y="112"/>
                </a:lnTo>
                <a:lnTo>
                  <a:pt x="277" y="145"/>
                </a:lnTo>
                <a:lnTo>
                  <a:pt x="245" y="145"/>
                </a:lnTo>
                <a:lnTo>
                  <a:pt x="234" y="171"/>
                </a:lnTo>
                <a:lnTo>
                  <a:pt x="216" y="191"/>
                </a:lnTo>
                <a:lnTo>
                  <a:pt x="194" y="208"/>
                </a:lnTo>
                <a:lnTo>
                  <a:pt x="168" y="219"/>
                </a:lnTo>
                <a:lnTo>
                  <a:pt x="139" y="223"/>
                </a:lnTo>
                <a:lnTo>
                  <a:pt x="109" y="218"/>
                </a:lnTo>
                <a:lnTo>
                  <a:pt x="84" y="208"/>
                </a:lnTo>
                <a:lnTo>
                  <a:pt x="61" y="190"/>
                </a:lnTo>
                <a:lnTo>
                  <a:pt x="57" y="182"/>
                </a:lnTo>
                <a:lnTo>
                  <a:pt x="57" y="175"/>
                </a:lnTo>
                <a:lnTo>
                  <a:pt x="61" y="167"/>
                </a:lnTo>
                <a:lnTo>
                  <a:pt x="68" y="162"/>
                </a:lnTo>
                <a:lnTo>
                  <a:pt x="76" y="162"/>
                </a:lnTo>
                <a:lnTo>
                  <a:pt x="84" y="167"/>
                </a:lnTo>
                <a:lnTo>
                  <a:pt x="100" y="178"/>
                </a:lnTo>
                <a:lnTo>
                  <a:pt x="118" y="186"/>
                </a:lnTo>
                <a:lnTo>
                  <a:pt x="139" y="190"/>
                </a:lnTo>
                <a:lnTo>
                  <a:pt x="161" y="186"/>
                </a:lnTo>
                <a:lnTo>
                  <a:pt x="180" y="178"/>
                </a:lnTo>
                <a:lnTo>
                  <a:pt x="195" y="166"/>
                </a:lnTo>
                <a:lnTo>
                  <a:pt x="208" y="148"/>
                </a:lnTo>
                <a:lnTo>
                  <a:pt x="214" y="128"/>
                </a:lnTo>
                <a:lnTo>
                  <a:pt x="216" y="126"/>
                </a:lnTo>
                <a:lnTo>
                  <a:pt x="217" y="123"/>
                </a:lnTo>
                <a:lnTo>
                  <a:pt x="218" y="121"/>
                </a:lnTo>
                <a:lnTo>
                  <a:pt x="220" y="118"/>
                </a:lnTo>
                <a:lnTo>
                  <a:pt x="222" y="116"/>
                </a:lnTo>
                <a:lnTo>
                  <a:pt x="225" y="113"/>
                </a:lnTo>
                <a:lnTo>
                  <a:pt x="228" y="112"/>
                </a:lnTo>
                <a:lnTo>
                  <a:pt x="234" y="112"/>
                </a:lnTo>
                <a:close/>
                <a:moveTo>
                  <a:pt x="139" y="67"/>
                </a:moveTo>
                <a:lnTo>
                  <a:pt x="157" y="71"/>
                </a:lnTo>
                <a:lnTo>
                  <a:pt x="171" y="81"/>
                </a:lnTo>
                <a:lnTo>
                  <a:pt x="180" y="95"/>
                </a:lnTo>
                <a:lnTo>
                  <a:pt x="184" y="112"/>
                </a:lnTo>
                <a:lnTo>
                  <a:pt x="180" y="128"/>
                </a:lnTo>
                <a:lnTo>
                  <a:pt x="171" y="144"/>
                </a:lnTo>
                <a:lnTo>
                  <a:pt x="157" y="153"/>
                </a:lnTo>
                <a:lnTo>
                  <a:pt x="139" y="157"/>
                </a:lnTo>
                <a:lnTo>
                  <a:pt x="122" y="153"/>
                </a:lnTo>
                <a:lnTo>
                  <a:pt x="108" y="144"/>
                </a:lnTo>
                <a:lnTo>
                  <a:pt x="98" y="128"/>
                </a:lnTo>
                <a:lnTo>
                  <a:pt x="95" y="112"/>
                </a:lnTo>
                <a:lnTo>
                  <a:pt x="98" y="95"/>
                </a:lnTo>
                <a:lnTo>
                  <a:pt x="108" y="81"/>
                </a:lnTo>
                <a:lnTo>
                  <a:pt x="122" y="71"/>
                </a:lnTo>
                <a:lnTo>
                  <a:pt x="139" y="67"/>
                </a:lnTo>
                <a:close/>
                <a:moveTo>
                  <a:pt x="139" y="0"/>
                </a:moveTo>
                <a:lnTo>
                  <a:pt x="168" y="5"/>
                </a:lnTo>
                <a:lnTo>
                  <a:pt x="195" y="16"/>
                </a:lnTo>
                <a:lnTo>
                  <a:pt x="217" y="34"/>
                </a:lnTo>
                <a:lnTo>
                  <a:pt x="222" y="41"/>
                </a:lnTo>
                <a:lnTo>
                  <a:pt x="222" y="49"/>
                </a:lnTo>
                <a:lnTo>
                  <a:pt x="217" y="57"/>
                </a:lnTo>
                <a:lnTo>
                  <a:pt x="211" y="62"/>
                </a:lnTo>
                <a:lnTo>
                  <a:pt x="202" y="62"/>
                </a:lnTo>
                <a:lnTo>
                  <a:pt x="194" y="57"/>
                </a:lnTo>
                <a:lnTo>
                  <a:pt x="178" y="45"/>
                </a:lnTo>
                <a:lnTo>
                  <a:pt x="159" y="38"/>
                </a:lnTo>
                <a:lnTo>
                  <a:pt x="139" y="34"/>
                </a:lnTo>
                <a:lnTo>
                  <a:pt x="117" y="38"/>
                </a:lnTo>
                <a:lnTo>
                  <a:pt x="99" y="45"/>
                </a:lnTo>
                <a:lnTo>
                  <a:pt x="82" y="59"/>
                </a:lnTo>
                <a:lnTo>
                  <a:pt x="71" y="76"/>
                </a:lnTo>
                <a:lnTo>
                  <a:pt x="63" y="95"/>
                </a:lnTo>
                <a:lnTo>
                  <a:pt x="63" y="98"/>
                </a:lnTo>
                <a:lnTo>
                  <a:pt x="62" y="100"/>
                </a:lnTo>
                <a:lnTo>
                  <a:pt x="61" y="103"/>
                </a:lnTo>
                <a:lnTo>
                  <a:pt x="59" y="105"/>
                </a:lnTo>
                <a:lnTo>
                  <a:pt x="57" y="108"/>
                </a:lnTo>
                <a:lnTo>
                  <a:pt x="53" y="111"/>
                </a:lnTo>
                <a:lnTo>
                  <a:pt x="49" y="112"/>
                </a:lnTo>
                <a:lnTo>
                  <a:pt x="45" y="112"/>
                </a:lnTo>
                <a:lnTo>
                  <a:pt x="0" y="112"/>
                </a:lnTo>
                <a:lnTo>
                  <a:pt x="0" y="79"/>
                </a:lnTo>
                <a:lnTo>
                  <a:pt x="34" y="79"/>
                </a:lnTo>
                <a:lnTo>
                  <a:pt x="45" y="53"/>
                </a:lnTo>
                <a:lnTo>
                  <a:pt x="62" y="32"/>
                </a:lnTo>
                <a:lnTo>
                  <a:pt x="85" y="16"/>
                </a:lnTo>
                <a:lnTo>
                  <a:pt x="111" y="4"/>
                </a:lnTo>
                <a:lnTo>
                  <a:pt x="13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57007" y="3651498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rgbClr val="01D0C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保证安全</a:t>
            </a:r>
            <a:endParaRPr lang="zh-CN" altLang="en-US" sz="7200" dirty="0">
              <a:solidFill>
                <a:srgbClr val="01D0C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85808" y="4865326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如何让对方畅所欲言</a:t>
            </a:r>
            <a:endParaRPr lang="zh-CN" altLang="en-US" sz="4000" dirty="0">
              <a:solidFill>
                <a:srgbClr val="01D0CA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0"/>
            <a:ext cx="12192000" cy="3388659"/>
            <a:chOff x="0" y="-1685198"/>
            <a:chExt cx="12192000" cy="3388659"/>
          </a:xfrm>
        </p:grpSpPr>
        <p:sp>
          <p:nvSpPr>
            <p:cNvPr id="6" name="矩形 5"/>
            <p:cNvSpPr/>
            <p:nvPr/>
          </p:nvSpPr>
          <p:spPr>
            <a:xfrm>
              <a:off x="0" y="-1685198"/>
              <a:ext cx="12192000" cy="2800421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/>
        </p:nvCxnSpPr>
        <p:spPr>
          <a:xfrm flipH="1">
            <a:off x="10560496" y="309480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9943008" y="448947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867974" y="-603448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250486" y="791222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0" y="-22725"/>
            <a:ext cx="12192000" cy="1726186"/>
            <a:chOff x="0" y="-22725"/>
            <a:chExt cx="12192000" cy="1726186"/>
          </a:xfrm>
        </p:grpSpPr>
        <p:sp>
          <p:nvSpPr>
            <p:cNvPr id="16" name="矩形 15"/>
            <p:cNvSpPr/>
            <p:nvPr/>
          </p:nvSpPr>
          <p:spPr>
            <a:xfrm>
              <a:off x="0" y="-22725"/>
              <a:ext cx="12192000" cy="1137948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446021" y="135562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如何让对方畅所欲言？</a:t>
            </a:r>
            <a:endParaRPr lang="zh-CN" altLang="en-US" sz="4000" dirty="0">
              <a:solidFill>
                <a:prstClr val="white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143672" y="4279134"/>
            <a:ext cx="8928992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（</a:t>
            </a:r>
            <a:r>
              <a:rPr lang="zh-CN" altLang="en-US" sz="2800" dirty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否定部分）希望你不要认为我对你的行为表示</a:t>
            </a:r>
            <a:r>
              <a:rPr lang="zh-CN" altLang="en-US" sz="28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不满</a:t>
            </a:r>
            <a:endParaRPr lang="en-US" altLang="zh-CN" sz="2800" dirty="0" smtClean="0">
              <a:solidFill>
                <a:srgbClr val="01D0CA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意</a:t>
            </a:r>
            <a:r>
              <a:rPr lang="zh-CN" altLang="en-US" sz="2800" dirty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，（肯定部分）相反的</a:t>
            </a:r>
            <a:r>
              <a:rPr lang="zh-CN" altLang="en-US" sz="28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，我</a:t>
            </a:r>
            <a:r>
              <a:rPr lang="zh-CN" altLang="en-US" sz="2800" dirty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很欣赏你的表现，</a:t>
            </a:r>
            <a:r>
              <a:rPr lang="zh-CN" altLang="en-US" sz="28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没有</a:t>
            </a:r>
            <a:endParaRPr lang="en-US" altLang="zh-CN" sz="2800" dirty="0" smtClean="0">
              <a:solidFill>
                <a:srgbClr val="01D0CA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你</a:t>
            </a:r>
            <a:r>
              <a:rPr lang="zh-CN" altLang="en-US" sz="2800" dirty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的帮忙，我肯定无法完成这么多事情。不过，</a:t>
            </a:r>
            <a:r>
              <a:rPr lang="zh-CN" altLang="en-US" sz="28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对于</a:t>
            </a:r>
            <a:endParaRPr lang="en-US" altLang="zh-CN" sz="2800" dirty="0" smtClean="0">
              <a:solidFill>
                <a:srgbClr val="01D0CA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如何</a:t>
            </a:r>
            <a:r>
              <a:rPr lang="zh-CN" altLang="en-US" sz="2800" dirty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合理安排时间，我觉得应该和你讨论一下。</a:t>
            </a:r>
            <a:endParaRPr lang="en-US" altLang="zh-CN" sz="2800" dirty="0" smtClean="0">
              <a:solidFill>
                <a:srgbClr val="01D0CA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196533" y="1651583"/>
            <a:ext cx="1511087" cy="1511087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500671" y="214551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道歉</a:t>
            </a:r>
            <a:endParaRPr lang="en-US" altLang="zh-CN" sz="2800" dirty="0" smtClean="0">
              <a:solidFill>
                <a:srgbClr val="01D0CA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  <p:sp>
        <p:nvSpPr>
          <p:cNvPr id="34" name="右箭头 33"/>
          <p:cNvSpPr/>
          <p:nvPr/>
        </p:nvSpPr>
        <p:spPr>
          <a:xfrm>
            <a:off x="3463974" y="2142824"/>
            <a:ext cx="864096" cy="911053"/>
          </a:xfrm>
          <a:prstGeom prst="rightArrow">
            <a:avLst/>
          </a:prstGeom>
          <a:gradFill>
            <a:gsLst>
              <a:gs pos="89000">
                <a:sysClr val="window" lastClr="FFFFFF">
                  <a:lumMod val="85000"/>
                </a:sysClr>
              </a:gs>
              <a:gs pos="0">
                <a:sysClr val="window" lastClr="FFFFFF"/>
              </a:gs>
            </a:gsLst>
            <a:lin ang="720000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5084424" y="1829808"/>
            <a:ext cx="1511087" cy="1511087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388562" y="2108298"/>
            <a:ext cx="9028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对比</a:t>
            </a:r>
            <a:endParaRPr lang="en-US" altLang="zh-CN" sz="2800" dirty="0" smtClean="0">
              <a:solidFill>
                <a:srgbClr val="01D0CA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  <a:p>
            <a:r>
              <a:rPr lang="zh-CN" altLang="en-US" sz="28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说明</a:t>
            </a:r>
            <a:endParaRPr lang="en-US" altLang="zh-CN" sz="2800" dirty="0" smtClean="0">
              <a:solidFill>
                <a:srgbClr val="01D0CA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  <p:sp>
        <p:nvSpPr>
          <p:cNvPr id="41" name="右箭头 40"/>
          <p:cNvSpPr/>
          <p:nvPr/>
        </p:nvSpPr>
        <p:spPr>
          <a:xfrm>
            <a:off x="7351865" y="2185982"/>
            <a:ext cx="864096" cy="911053"/>
          </a:xfrm>
          <a:prstGeom prst="rightArrow">
            <a:avLst/>
          </a:prstGeom>
          <a:gradFill>
            <a:gsLst>
              <a:gs pos="89000">
                <a:sysClr val="window" lastClr="FFFFFF">
                  <a:lumMod val="85000"/>
                </a:sysClr>
              </a:gs>
              <a:gs pos="0">
                <a:sysClr val="window" lastClr="FFFFFF"/>
              </a:gs>
            </a:gsLst>
            <a:lin ang="720000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8972316" y="1829809"/>
            <a:ext cx="1511087" cy="1511087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9019973" y="216985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创建</a:t>
            </a:r>
            <a:endParaRPr lang="en-US" altLang="zh-CN" sz="2400" dirty="0" smtClean="0">
              <a:solidFill>
                <a:srgbClr val="01D0CA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  <a:p>
            <a:pPr algn="ctr"/>
            <a:r>
              <a:rPr lang="zh-CN" altLang="en-US" sz="24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共同目的</a:t>
            </a:r>
            <a:endParaRPr lang="en-US" altLang="zh-CN" sz="2400" dirty="0" smtClean="0">
              <a:solidFill>
                <a:srgbClr val="01D0CA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1196533" y="4581990"/>
            <a:ext cx="1511087" cy="1511087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76200" dist="254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500671" y="5075923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典例</a:t>
            </a:r>
            <a:endParaRPr lang="en-US" altLang="zh-CN" sz="2800" dirty="0" smtClean="0">
              <a:solidFill>
                <a:srgbClr val="01D0CA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57007" y="3651498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>
                <a:solidFill>
                  <a:srgbClr val="01D0CA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控制想法</a:t>
            </a:r>
            <a:endParaRPr lang="zh-CN" altLang="en-US" sz="7200" dirty="0">
              <a:solidFill>
                <a:srgbClr val="01D0C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17346" y="4858301"/>
            <a:ext cx="70070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01D0CA"/>
                </a:solidFill>
                <a:latin typeface="方正大黑简体" panose="03000509000000000000" pitchFamily="2" charset="-122"/>
                <a:ea typeface="方正大黑简体" panose="03000509000000000000" pitchFamily="2" charset="-122"/>
              </a:rPr>
              <a:t>如何在愤怒、恐惧或受伤的情况下展开对话</a:t>
            </a:r>
            <a:endParaRPr lang="zh-CN" altLang="en-US" sz="2800" dirty="0">
              <a:solidFill>
                <a:srgbClr val="01D0CA"/>
              </a:solidFill>
              <a:latin typeface="方正大黑简体" panose="03000509000000000000" pitchFamily="2" charset="-122"/>
              <a:ea typeface="方正大黑简体" panose="03000509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0"/>
            <a:ext cx="12192000" cy="3388659"/>
            <a:chOff x="0" y="-1685198"/>
            <a:chExt cx="12192000" cy="3388659"/>
          </a:xfrm>
        </p:grpSpPr>
        <p:sp>
          <p:nvSpPr>
            <p:cNvPr id="6" name="矩形 5"/>
            <p:cNvSpPr/>
            <p:nvPr/>
          </p:nvSpPr>
          <p:spPr>
            <a:xfrm>
              <a:off x="0" y="-1685198"/>
              <a:ext cx="12192000" cy="2800421"/>
            </a:xfrm>
            <a:prstGeom prst="rect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flipH="1" flipV="1">
              <a:off x="5612514" y="1088515"/>
              <a:ext cx="982800" cy="614946"/>
            </a:xfrm>
            <a:prstGeom prst="triangle">
              <a:avLst/>
            </a:prstGeom>
            <a:solidFill>
              <a:srgbClr val="01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/>
        </p:nvCxnSpPr>
        <p:spPr>
          <a:xfrm flipH="1">
            <a:off x="10560496" y="309480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9943008" y="4489474"/>
            <a:ext cx="1440160" cy="2088232"/>
          </a:xfrm>
          <a:prstGeom prst="line">
            <a:avLst/>
          </a:prstGeom>
          <a:ln w="31750">
            <a:solidFill>
              <a:srgbClr val="01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867974" y="-603448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250486" y="791222"/>
            <a:ext cx="1440160" cy="2088232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01D0CA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smtClean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1102</Words>
  <Application>WPS 演示</Application>
  <PresentationFormat>宽屏</PresentationFormat>
  <Paragraphs>164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方正粗宋简体</vt:lpstr>
      <vt:lpstr>方正大黑简体</vt:lpstr>
      <vt:lpstr>方正大黑简体</vt:lpstr>
      <vt:lpstr>Calibri</vt:lpstr>
      <vt:lpstr>Arial Unicode MS</vt:lpstr>
      <vt:lpstr>Calibri</vt:lpstr>
      <vt:lpstr>方正正中黑简体</vt:lpstr>
      <vt:lpstr>方正正黑简体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306</cp:revision>
  <dcterms:created xsi:type="dcterms:W3CDTF">2014-05-04T09:14:00Z</dcterms:created>
  <dcterms:modified xsi:type="dcterms:W3CDTF">2020-01-15T06:12:43Z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