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256" r:id="rId3"/>
    <p:sldId id="257" r:id="rId5"/>
    <p:sldId id="258" r:id="rId6"/>
    <p:sldId id="259" r:id="rId7"/>
    <p:sldId id="260" r:id="rId8"/>
    <p:sldId id="261" r:id="rId9"/>
    <p:sldId id="263" r:id="rId10"/>
    <p:sldId id="264" r:id="rId11"/>
    <p:sldId id="282" r:id="rId12"/>
    <p:sldId id="265" r:id="rId13"/>
    <p:sldId id="266" r:id="rId14"/>
    <p:sldId id="267" r:id="rId15"/>
    <p:sldId id="268" r:id="rId16"/>
    <p:sldId id="269" r:id="rId17"/>
    <p:sldId id="283" r:id="rId18"/>
    <p:sldId id="270" r:id="rId19"/>
    <p:sldId id="271" r:id="rId20"/>
    <p:sldId id="273" r:id="rId21"/>
    <p:sldId id="275" r:id="rId22"/>
    <p:sldId id="284" r:id="rId23"/>
    <p:sldId id="276" r:id="rId24"/>
    <p:sldId id="285" r:id="rId25"/>
    <p:sldId id="278" r:id="rId26"/>
    <p:sldId id="280" r:id="rId27"/>
    <p:sldId id="281" r:id="rId28"/>
  </p:sldIdLst>
  <p:sldSz cx="9001125" cy="5039995"/>
  <p:notesSz cx="6858000" cy="9144000"/>
  <p:custDataLst>
    <p:tags r:id="rId32"/>
  </p:custDataLst>
  <p:defaultTextStyle>
    <a:defPPr>
      <a:defRPr lang="zh-CN"/>
    </a:defPPr>
    <a:lvl1pPr marL="0" algn="l" defTabSz="802005" rtl="0" eaLnBrk="1" latinLnBrk="0" hangingPunct="1">
      <a:defRPr sz="1600" kern="1200">
        <a:solidFill>
          <a:schemeClr val="tx1"/>
        </a:solidFill>
        <a:latin typeface="+mn-lt"/>
        <a:ea typeface="+mn-ea"/>
        <a:cs typeface="+mn-cs"/>
      </a:defRPr>
    </a:lvl1pPr>
    <a:lvl2pPr marL="401320" algn="l" defTabSz="802005" rtl="0" eaLnBrk="1" latinLnBrk="0" hangingPunct="1">
      <a:defRPr sz="1600" kern="1200">
        <a:solidFill>
          <a:schemeClr val="tx1"/>
        </a:solidFill>
        <a:latin typeface="+mn-lt"/>
        <a:ea typeface="+mn-ea"/>
        <a:cs typeface="+mn-cs"/>
      </a:defRPr>
    </a:lvl2pPr>
    <a:lvl3pPr marL="802005" algn="l" defTabSz="802005" rtl="0" eaLnBrk="1" latinLnBrk="0" hangingPunct="1">
      <a:defRPr sz="1600" kern="1200">
        <a:solidFill>
          <a:schemeClr val="tx1"/>
        </a:solidFill>
        <a:latin typeface="+mn-lt"/>
        <a:ea typeface="+mn-ea"/>
        <a:cs typeface="+mn-cs"/>
      </a:defRPr>
    </a:lvl3pPr>
    <a:lvl4pPr marL="1203325" algn="l" defTabSz="802005" rtl="0" eaLnBrk="1" latinLnBrk="0" hangingPunct="1">
      <a:defRPr sz="1600" kern="1200">
        <a:solidFill>
          <a:schemeClr val="tx1"/>
        </a:solidFill>
        <a:latin typeface="+mn-lt"/>
        <a:ea typeface="+mn-ea"/>
        <a:cs typeface="+mn-cs"/>
      </a:defRPr>
    </a:lvl4pPr>
    <a:lvl5pPr marL="1604645" algn="l" defTabSz="802005" rtl="0" eaLnBrk="1" latinLnBrk="0" hangingPunct="1">
      <a:defRPr sz="1600" kern="1200">
        <a:solidFill>
          <a:schemeClr val="tx1"/>
        </a:solidFill>
        <a:latin typeface="+mn-lt"/>
        <a:ea typeface="+mn-ea"/>
        <a:cs typeface="+mn-cs"/>
      </a:defRPr>
    </a:lvl5pPr>
    <a:lvl6pPr marL="2005965" algn="l" defTabSz="802005" rtl="0" eaLnBrk="1" latinLnBrk="0" hangingPunct="1">
      <a:defRPr sz="1600" kern="1200">
        <a:solidFill>
          <a:schemeClr val="tx1"/>
        </a:solidFill>
        <a:latin typeface="+mn-lt"/>
        <a:ea typeface="+mn-ea"/>
        <a:cs typeface="+mn-cs"/>
      </a:defRPr>
    </a:lvl6pPr>
    <a:lvl7pPr marL="2406650" algn="l" defTabSz="802005" rtl="0" eaLnBrk="1" latinLnBrk="0" hangingPunct="1">
      <a:defRPr sz="1600" kern="1200">
        <a:solidFill>
          <a:schemeClr val="tx1"/>
        </a:solidFill>
        <a:latin typeface="+mn-lt"/>
        <a:ea typeface="+mn-ea"/>
        <a:cs typeface="+mn-cs"/>
      </a:defRPr>
    </a:lvl7pPr>
    <a:lvl8pPr marL="2807970" algn="l" defTabSz="802005" rtl="0" eaLnBrk="1" latinLnBrk="0" hangingPunct="1">
      <a:defRPr sz="1600" kern="1200">
        <a:solidFill>
          <a:schemeClr val="tx1"/>
        </a:solidFill>
        <a:latin typeface="+mn-lt"/>
        <a:ea typeface="+mn-ea"/>
        <a:cs typeface="+mn-cs"/>
      </a:defRPr>
    </a:lvl8pPr>
    <a:lvl9pPr marL="3209290" algn="l" defTabSz="802005" rtl="0" eaLnBrk="1" latinLnBrk="0" hangingPunct="1">
      <a:defRPr sz="16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400"/>
    <a:srgbClr val="2540C9"/>
    <a:srgbClr val="D83726"/>
    <a:srgbClr val="E7B939"/>
    <a:srgbClr val="DB4333"/>
    <a:srgbClr val="EAC14C"/>
    <a:srgbClr val="E4B0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6" d="100"/>
          <a:sy n="136" d="100"/>
        </p:scale>
        <p:origin x="708" y="120"/>
      </p:cViewPr>
      <p:guideLst>
        <p:guide orient="horz" pos="1588"/>
        <p:guide pos="2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41771E1-06CC-4AE4-A830-5759365A901A}"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id-ID"/>
        </a:p>
      </dgm:t>
    </dgm:pt>
    <dgm:pt modelId="{3F1C8B1E-3D66-4285-B3A0-9E861CC975C6}">
      <dgm:prSet phldrT="[Text]"/>
      <dgm:spPr>
        <a:xfrm>
          <a:off x="2692599" y="1595165"/>
          <a:ext cx="949257" cy="474579"/>
        </a:xfrm>
        <a:noFill/>
        <a:ln>
          <a:noFill/>
        </a:ln>
        <a:effectLst/>
      </dgm:spPr>
      <dgm:t>
        <a:bodyPr/>
        <a:lstStyle/>
        <a:p>
          <a:br>
            <a:rPr lang="id-ID"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rPr>
          </a:br>
          <a:r>
            <a:rPr lang="zh-CN" altLang="en-US"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rPr>
            <a:t>设计</a:t>
          </a:r>
          <a:endParaRPr lang="id-ID"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dgm:t>
    </dgm:pt>
    <dgm:pt modelId="{4DAF6F8C-A7BB-483F-B799-FA47690D0074}" cxnId="{F9507BEA-BE7D-4161-8E3B-1A16F93CB7FE}" type="parTrans">
      <dgm:prSet/>
      <dgm:spPr/>
      <dgm:t>
        <a:bodyPr/>
        <a:lstStyle/>
        <a:p>
          <a:endParaRPr lang="id-ID"/>
        </a:p>
      </dgm:t>
    </dgm:pt>
    <dgm:pt modelId="{D8572B57-0547-45DC-83A8-8A63C7026065}" cxnId="{F9507BEA-BE7D-4161-8E3B-1A16F93CB7FE}" type="sibTrans">
      <dgm:prSet/>
      <dgm:spPr/>
      <dgm:t>
        <a:bodyPr/>
        <a:lstStyle/>
        <a:p>
          <a:endParaRPr lang="id-ID"/>
        </a:p>
      </dgm:t>
    </dgm:pt>
    <dgm:pt modelId="{E5332D9B-44E0-4708-B318-CBCEA372F558}">
      <dgm:prSet phldrT="[Text]"/>
      <dgm:spPr>
        <a:xfrm>
          <a:off x="3167068" y="2574550"/>
          <a:ext cx="949257" cy="474579"/>
        </a:xfrm>
        <a:noFill/>
        <a:ln>
          <a:noFill/>
        </a:ln>
        <a:effectLst/>
      </dgm:spPr>
      <dgm:t>
        <a:bodyPr/>
        <a:lstStyle/>
        <a:p>
          <a:br>
            <a:rPr lang="id-ID"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rPr>
          </a:br>
          <a:r>
            <a:rPr lang="zh-CN" altLang="en-US"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rPr>
            <a:t>开发</a:t>
          </a:r>
          <a:endParaRPr lang="id-ID"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dgm:t>
    </dgm:pt>
    <dgm:pt modelId="{95370C49-95D9-479C-8453-43550A26D346}" cxnId="{C8824451-C174-4093-9CDE-244EE890D4FE}" type="parTrans">
      <dgm:prSet/>
      <dgm:spPr/>
      <dgm:t>
        <a:bodyPr/>
        <a:lstStyle/>
        <a:p>
          <a:endParaRPr lang="id-ID"/>
        </a:p>
      </dgm:t>
    </dgm:pt>
    <dgm:pt modelId="{7AFDF7EA-EC20-4DD1-AE2A-94102CC6FC94}" cxnId="{C8824451-C174-4093-9CDE-244EE890D4FE}" type="sibTrans">
      <dgm:prSet/>
      <dgm:spPr/>
      <dgm:t>
        <a:bodyPr/>
        <a:lstStyle/>
        <a:p>
          <a:endParaRPr lang="id-ID"/>
        </a:p>
      </dgm:t>
    </dgm:pt>
    <dgm:pt modelId="{DCE3A0BA-12B3-48F5-9318-C4E558AD7D21}">
      <dgm:prSet phldrT="[Text]"/>
      <dgm:spPr>
        <a:xfrm>
          <a:off x="2692599" y="3553935"/>
          <a:ext cx="949257" cy="474579"/>
        </a:xfrm>
        <a:noFill/>
        <a:ln>
          <a:noFill/>
        </a:ln>
        <a:effectLst/>
      </dgm:spPr>
      <dgm:t>
        <a:bodyPr/>
        <a:lstStyle/>
        <a:p>
          <a:br>
            <a:rPr lang="id-ID"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rPr>
          </a:br>
          <a:r>
            <a:rPr lang="zh-CN" altLang="en-US"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rPr>
            <a:t>上线</a:t>
          </a:r>
          <a:endParaRPr lang="id-ID"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dgm:t>
    </dgm:pt>
    <dgm:pt modelId="{1B45CD43-B924-43E8-B46A-EA377B5369AF}" cxnId="{C7B57F57-7D44-46F7-AEE0-692A416A18C8}" type="parTrans">
      <dgm:prSet/>
      <dgm:spPr/>
      <dgm:t>
        <a:bodyPr/>
        <a:lstStyle/>
        <a:p>
          <a:endParaRPr lang="id-ID"/>
        </a:p>
      </dgm:t>
    </dgm:pt>
    <dgm:pt modelId="{10CB2C7E-B770-4294-AD50-7BC6369CE7E9}" cxnId="{C7B57F57-7D44-46F7-AEE0-692A416A18C8}" type="sibTrans">
      <dgm:prSet/>
      <dgm:spPr/>
      <dgm:t>
        <a:bodyPr/>
        <a:lstStyle/>
        <a:p>
          <a:endParaRPr lang="id-ID"/>
        </a:p>
      </dgm:t>
    </dgm:pt>
    <dgm:pt modelId="{B7422014-A3EC-47E3-BC8D-B5C96DFA7081}">
      <dgm:prSet phldrT="[Text]"/>
      <dgm:spPr>
        <a:xfrm>
          <a:off x="3167068" y="615780"/>
          <a:ext cx="949257" cy="474579"/>
        </a:xfrm>
        <a:noFill/>
        <a:ln>
          <a:noFill/>
        </a:ln>
        <a:effectLst/>
      </dgm:spPr>
      <dgm:t>
        <a:bodyPr/>
        <a:lstStyle/>
        <a:p>
          <a:br>
            <a:rPr lang="id-ID"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rPr>
          </a:br>
          <a:r>
            <a:rPr lang="zh-CN" altLang="en-US"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rPr>
            <a:t>探索</a:t>
          </a:r>
          <a:endParaRPr lang="id-ID" dirty="0">
            <a:solidFill>
              <a:srgbClr val="0A0A0A">
                <a:hueOff val="0"/>
                <a:satOff val="0"/>
                <a:lumOff val="0"/>
                <a:alphaOff val="0"/>
              </a:srgb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dgm:t>
    </dgm:pt>
    <dgm:pt modelId="{AD1D6C6E-5621-4CBB-9120-B03E72B2D3C0}" cxnId="{434F2CE1-6B10-44AC-B27A-750ACB4A4AEC}" type="parTrans">
      <dgm:prSet/>
      <dgm:spPr/>
      <dgm:t>
        <a:bodyPr/>
        <a:lstStyle/>
        <a:p>
          <a:endParaRPr lang="id-ID"/>
        </a:p>
      </dgm:t>
    </dgm:pt>
    <dgm:pt modelId="{C85400F7-98CB-4F22-98D0-D9BD340112A9}" cxnId="{434F2CE1-6B10-44AC-B27A-750ACB4A4AEC}" type="sibTrans">
      <dgm:prSet/>
      <dgm:spPr/>
      <dgm:t>
        <a:bodyPr/>
        <a:lstStyle/>
        <a:p>
          <a:endParaRPr lang="id-ID"/>
        </a:p>
      </dgm:t>
    </dgm:pt>
    <dgm:pt modelId="{CFB768BC-C2B4-4E22-8CC3-53FD13DB912E}" type="pres">
      <dgm:prSet presAssocID="{541771E1-06CC-4AE4-A830-5759365A901A}" presName="Name0" presStyleCnt="0">
        <dgm:presLayoutVars>
          <dgm:chMax val="7"/>
          <dgm:chPref val="7"/>
          <dgm:dir/>
          <dgm:animLvl val="lvl"/>
        </dgm:presLayoutVars>
      </dgm:prSet>
      <dgm:spPr/>
    </dgm:pt>
    <dgm:pt modelId="{A57A707D-FBD4-41A9-85B3-C834CAE10F95}" type="pres">
      <dgm:prSet presAssocID="{B7422014-A3EC-47E3-BC8D-B5C96DFA7081}" presName="Accent1" presStyleCnt="0"/>
      <dgm:spPr/>
    </dgm:pt>
    <dgm:pt modelId="{9AA9D525-BCD2-478E-ADBF-B69A6D1830A0}" type="pres">
      <dgm:prSet presAssocID="{B7422014-A3EC-47E3-BC8D-B5C96DFA7081}" presName="Accent" presStyleLbl="node1" presStyleIdx="0" presStyleCnt="4"/>
      <dgm:spPr>
        <a:xfrm>
          <a:off x="2791513" y="0"/>
          <a:ext cx="1701006" cy="1701179"/>
        </a:xfrm>
        <a:prstGeom prst="circularArrow">
          <a:avLst>
            <a:gd name="adj1" fmla="val 10980"/>
            <a:gd name="adj2" fmla="val 1142322"/>
            <a:gd name="adj3" fmla="val 4500000"/>
            <a:gd name="adj4" fmla="val 10800000"/>
            <a:gd name="adj5" fmla="val 12500"/>
          </a:avLst>
        </a:prstGeom>
        <a:solidFill>
          <a:srgbClr val="D83726"/>
        </a:solidFill>
        <a:ln w="12700" cap="flat" cmpd="sng" algn="ctr">
          <a:noFill/>
          <a:prstDash val="solid"/>
          <a:miter lim="800000"/>
        </a:ln>
        <a:effectLst/>
      </dgm:spPr>
    </dgm:pt>
    <dgm:pt modelId="{D2E597FC-40AF-4999-8C9D-3B6C839A1697}" type="pres">
      <dgm:prSet presAssocID="{B7422014-A3EC-47E3-BC8D-B5C96DFA7081}" presName="Parent1" presStyleLbl="revTx" presStyleIdx="0" presStyleCnt="4">
        <dgm:presLayoutVars>
          <dgm:chMax val="1"/>
          <dgm:chPref val="1"/>
          <dgm:bulletEnabled val="1"/>
        </dgm:presLayoutVars>
      </dgm:prSet>
      <dgm:spPr>
        <a:prstGeom prst="rect">
          <a:avLst/>
        </a:prstGeom>
      </dgm:spPr>
    </dgm:pt>
    <dgm:pt modelId="{6716923B-2E08-47E0-AF2C-8E4DABB69B47}" type="pres">
      <dgm:prSet presAssocID="{3F1C8B1E-3D66-4285-B3A0-9E861CC975C6}" presName="Accent2" presStyleCnt="0"/>
      <dgm:spPr/>
    </dgm:pt>
    <dgm:pt modelId="{2A5AAD22-35E3-4CE5-923F-3C5896B8943E}" type="pres">
      <dgm:prSet presAssocID="{3F1C8B1E-3D66-4285-B3A0-9E861CC975C6}" presName="Accent" presStyleLbl="node1" presStyleIdx="1" presStyleCnt="4"/>
      <dgm:spPr>
        <a:xfrm>
          <a:off x="2318958" y="977580"/>
          <a:ext cx="1701006" cy="1701179"/>
        </a:xfrm>
        <a:prstGeom prst="leftCircularArrow">
          <a:avLst>
            <a:gd name="adj1" fmla="val 10980"/>
            <a:gd name="adj2" fmla="val 1142322"/>
            <a:gd name="adj3" fmla="val 6300000"/>
            <a:gd name="adj4" fmla="val 18900000"/>
            <a:gd name="adj5" fmla="val 12500"/>
          </a:avLst>
        </a:prstGeom>
        <a:solidFill>
          <a:srgbClr val="2540C9"/>
        </a:solidFill>
        <a:ln w="12700" cap="flat" cmpd="sng" algn="ctr">
          <a:noFill/>
          <a:prstDash val="solid"/>
          <a:miter lim="800000"/>
        </a:ln>
        <a:effectLst/>
      </dgm:spPr>
    </dgm:pt>
    <dgm:pt modelId="{BD8EF5E2-9955-464E-80AD-53062C24C396}" type="pres">
      <dgm:prSet presAssocID="{3F1C8B1E-3D66-4285-B3A0-9E861CC975C6}" presName="Parent2" presStyleLbl="revTx" presStyleIdx="1" presStyleCnt="4">
        <dgm:presLayoutVars>
          <dgm:chMax val="1"/>
          <dgm:chPref val="1"/>
          <dgm:bulletEnabled val="1"/>
        </dgm:presLayoutVars>
      </dgm:prSet>
      <dgm:spPr>
        <a:prstGeom prst="rect">
          <a:avLst/>
        </a:prstGeom>
      </dgm:spPr>
    </dgm:pt>
    <dgm:pt modelId="{220A107E-D6E7-4267-9BAA-628D9D9DFC17}" type="pres">
      <dgm:prSet presAssocID="{E5332D9B-44E0-4708-B318-CBCEA372F558}" presName="Accent3" presStyleCnt="0"/>
      <dgm:spPr/>
    </dgm:pt>
    <dgm:pt modelId="{FC92541E-3533-4C80-ADC9-51E2A26FF153}" type="pres">
      <dgm:prSet presAssocID="{E5332D9B-44E0-4708-B318-CBCEA372F558}" presName="Accent" presStyleLbl="node1" presStyleIdx="2" presStyleCnt="4"/>
      <dgm:spPr>
        <a:xfrm>
          <a:off x="2791513" y="1958769"/>
          <a:ext cx="1701006" cy="1701179"/>
        </a:xfrm>
        <a:prstGeom prst="circularArrow">
          <a:avLst>
            <a:gd name="adj1" fmla="val 10980"/>
            <a:gd name="adj2" fmla="val 1142322"/>
            <a:gd name="adj3" fmla="val 4500000"/>
            <a:gd name="adj4" fmla="val 13500000"/>
            <a:gd name="adj5" fmla="val 12500"/>
          </a:avLst>
        </a:prstGeom>
        <a:solidFill>
          <a:srgbClr val="E7B939"/>
        </a:solidFill>
        <a:ln w="12700" cap="flat" cmpd="sng" algn="ctr">
          <a:noFill/>
          <a:prstDash val="solid"/>
          <a:miter lim="800000"/>
        </a:ln>
        <a:effectLst/>
      </dgm:spPr>
    </dgm:pt>
    <dgm:pt modelId="{BFFADFB2-251B-4AB1-9AF7-157A1F562260}" type="pres">
      <dgm:prSet presAssocID="{E5332D9B-44E0-4708-B318-CBCEA372F558}" presName="Parent3" presStyleLbl="revTx" presStyleIdx="2" presStyleCnt="4">
        <dgm:presLayoutVars>
          <dgm:chMax val="1"/>
          <dgm:chPref val="1"/>
          <dgm:bulletEnabled val="1"/>
        </dgm:presLayoutVars>
      </dgm:prSet>
      <dgm:spPr>
        <a:prstGeom prst="rect">
          <a:avLst/>
        </a:prstGeom>
      </dgm:spPr>
    </dgm:pt>
    <dgm:pt modelId="{C836BA7D-3E20-4642-9308-0061F8AEFFCF}" type="pres">
      <dgm:prSet presAssocID="{DCE3A0BA-12B3-48F5-9318-C4E558AD7D21}" presName="Accent4" presStyleCnt="0"/>
      <dgm:spPr/>
    </dgm:pt>
    <dgm:pt modelId="{F8F5DDCB-FE61-4F60-AB87-673DDFF71661}" type="pres">
      <dgm:prSet presAssocID="{DCE3A0BA-12B3-48F5-9318-C4E558AD7D21}" presName="Accent" presStyleLbl="node1" presStyleIdx="3" presStyleCnt="4"/>
      <dgm:spPr>
        <a:xfrm>
          <a:off x="2440208" y="3049130"/>
          <a:ext cx="1461378" cy="1462084"/>
        </a:xfrm>
        <a:prstGeom prst="blockArc">
          <a:avLst>
            <a:gd name="adj1" fmla="val 0"/>
            <a:gd name="adj2" fmla="val 18900000"/>
            <a:gd name="adj3" fmla="val 12740"/>
          </a:avLst>
        </a:prstGeom>
        <a:solidFill>
          <a:srgbClr val="FF6400"/>
        </a:solidFill>
        <a:ln w="12700" cap="flat" cmpd="sng" algn="ctr">
          <a:noFill/>
          <a:prstDash val="solid"/>
          <a:miter lim="800000"/>
        </a:ln>
        <a:effectLst/>
      </dgm:spPr>
    </dgm:pt>
    <dgm:pt modelId="{411061B4-4F1F-4000-B78E-0FA0082A7768}" type="pres">
      <dgm:prSet presAssocID="{DCE3A0BA-12B3-48F5-9318-C4E558AD7D21}" presName="Parent4" presStyleLbl="revTx" presStyleIdx="3" presStyleCnt="4">
        <dgm:presLayoutVars>
          <dgm:chMax val="1"/>
          <dgm:chPref val="1"/>
          <dgm:bulletEnabled val="1"/>
        </dgm:presLayoutVars>
      </dgm:prSet>
      <dgm:spPr>
        <a:prstGeom prst="rect">
          <a:avLst/>
        </a:prstGeom>
      </dgm:spPr>
    </dgm:pt>
  </dgm:ptLst>
  <dgm:cxnLst>
    <dgm:cxn modelId="{729E594A-2F23-48FC-B945-BF4830EC3D5B}" type="presOf" srcId="{DCE3A0BA-12B3-48F5-9318-C4E558AD7D21}" destId="{411061B4-4F1F-4000-B78E-0FA0082A7768}" srcOrd="0" destOrd="0" presId="urn:microsoft.com/office/officeart/2009/layout/CircleArrowProcess"/>
    <dgm:cxn modelId="{C8824451-C174-4093-9CDE-244EE890D4FE}" srcId="{541771E1-06CC-4AE4-A830-5759365A901A}" destId="{E5332D9B-44E0-4708-B318-CBCEA372F558}" srcOrd="2" destOrd="0" parTransId="{95370C49-95D9-479C-8453-43550A26D346}" sibTransId="{7AFDF7EA-EC20-4DD1-AE2A-94102CC6FC94}"/>
    <dgm:cxn modelId="{C7B57F57-7D44-46F7-AEE0-692A416A18C8}" srcId="{541771E1-06CC-4AE4-A830-5759365A901A}" destId="{DCE3A0BA-12B3-48F5-9318-C4E558AD7D21}" srcOrd="3" destOrd="0" parTransId="{1B45CD43-B924-43E8-B46A-EA377B5369AF}" sibTransId="{10CB2C7E-B770-4294-AD50-7BC6369CE7E9}"/>
    <dgm:cxn modelId="{C9B5567C-7F16-480F-B451-1FA9B7670BD0}" type="presOf" srcId="{3F1C8B1E-3D66-4285-B3A0-9E861CC975C6}" destId="{BD8EF5E2-9955-464E-80AD-53062C24C396}" srcOrd="0" destOrd="0" presId="urn:microsoft.com/office/officeart/2009/layout/CircleArrowProcess"/>
    <dgm:cxn modelId="{3B9BBDAC-BBBB-43C2-91BA-95C245ECCEBD}" type="presOf" srcId="{E5332D9B-44E0-4708-B318-CBCEA372F558}" destId="{BFFADFB2-251B-4AB1-9AF7-157A1F562260}" srcOrd="0" destOrd="0" presId="urn:microsoft.com/office/officeart/2009/layout/CircleArrowProcess"/>
    <dgm:cxn modelId="{102F09CF-884B-4B14-96D3-E42B8F1EDA58}" type="presOf" srcId="{B7422014-A3EC-47E3-BC8D-B5C96DFA7081}" destId="{D2E597FC-40AF-4999-8C9D-3B6C839A1697}" srcOrd="0" destOrd="0" presId="urn:microsoft.com/office/officeart/2009/layout/CircleArrowProcess"/>
    <dgm:cxn modelId="{434F2CE1-6B10-44AC-B27A-750ACB4A4AEC}" srcId="{541771E1-06CC-4AE4-A830-5759365A901A}" destId="{B7422014-A3EC-47E3-BC8D-B5C96DFA7081}" srcOrd="0" destOrd="0" parTransId="{AD1D6C6E-5621-4CBB-9120-B03E72B2D3C0}" sibTransId="{C85400F7-98CB-4F22-98D0-D9BD340112A9}"/>
    <dgm:cxn modelId="{F9507BEA-BE7D-4161-8E3B-1A16F93CB7FE}" srcId="{541771E1-06CC-4AE4-A830-5759365A901A}" destId="{3F1C8B1E-3D66-4285-B3A0-9E861CC975C6}" srcOrd="1" destOrd="0" parTransId="{4DAF6F8C-A7BB-483F-B799-FA47690D0074}" sibTransId="{D8572B57-0547-45DC-83A8-8A63C7026065}"/>
    <dgm:cxn modelId="{AC2E46F8-2A11-4E13-B894-BF0716A0A7AD}" type="presOf" srcId="{541771E1-06CC-4AE4-A830-5759365A901A}" destId="{CFB768BC-C2B4-4E22-8CC3-53FD13DB912E}" srcOrd="0" destOrd="0" presId="urn:microsoft.com/office/officeart/2009/layout/CircleArrowProcess"/>
    <dgm:cxn modelId="{A716164A-9189-4DF6-BEA3-7F6B26D9BF36}" type="presParOf" srcId="{CFB768BC-C2B4-4E22-8CC3-53FD13DB912E}" destId="{A57A707D-FBD4-41A9-85B3-C834CAE10F95}" srcOrd="0" destOrd="0" presId="urn:microsoft.com/office/officeart/2009/layout/CircleArrowProcess"/>
    <dgm:cxn modelId="{D24101D2-39E1-4737-9DB4-ACC26964E42E}" type="presParOf" srcId="{A57A707D-FBD4-41A9-85B3-C834CAE10F95}" destId="{9AA9D525-BCD2-478E-ADBF-B69A6D1830A0}" srcOrd="0" destOrd="0" presId="urn:microsoft.com/office/officeart/2009/layout/CircleArrowProcess"/>
    <dgm:cxn modelId="{888AA279-276A-4076-9277-32BE0775AF03}" type="presParOf" srcId="{CFB768BC-C2B4-4E22-8CC3-53FD13DB912E}" destId="{D2E597FC-40AF-4999-8C9D-3B6C839A1697}" srcOrd="1" destOrd="0" presId="urn:microsoft.com/office/officeart/2009/layout/CircleArrowProcess"/>
    <dgm:cxn modelId="{256C9C5E-0A2F-48CC-A253-EA3F815CB8F1}" type="presParOf" srcId="{CFB768BC-C2B4-4E22-8CC3-53FD13DB912E}" destId="{6716923B-2E08-47E0-AF2C-8E4DABB69B47}" srcOrd="2" destOrd="0" presId="urn:microsoft.com/office/officeart/2009/layout/CircleArrowProcess"/>
    <dgm:cxn modelId="{769B19BC-0FDB-44B0-9853-01A0B23DC21F}" type="presParOf" srcId="{6716923B-2E08-47E0-AF2C-8E4DABB69B47}" destId="{2A5AAD22-35E3-4CE5-923F-3C5896B8943E}" srcOrd="0" destOrd="0" presId="urn:microsoft.com/office/officeart/2009/layout/CircleArrowProcess"/>
    <dgm:cxn modelId="{CA7A92F9-5931-4B04-895E-1F5EAB128F92}" type="presParOf" srcId="{CFB768BC-C2B4-4E22-8CC3-53FD13DB912E}" destId="{BD8EF5E2-9955-464E-80AD-53062C24C396}" srcOrd="3" destOrd="0" presId="urn:microsoft.com/office/officeart/2009/layout/CircleArrowProcess"/>
    <dgm:cxn modelId="{25BB8CA1-D186-4EAC-89DE-B11D06D4A325}" type="presParOf" srcId="{CFB768BC-C2B4-4E22-8CC3-53FD13DB912E}" destId="{220A107E-D6E7-4267-9BAA-628D9D9DFC17}" srcOrd="4" destOrd="0" presId="urn:microsoft.com/office/officeart/2009/layout/CircleArrowProcess"/>
    <dgm:cxn modelId="{6A0E36D6-28FA-4813-8B4D-A7BF046A4BD3}" type="presParOf" srcId="{220A107E-D6E7-4267-9BAA-628D9D9DFC17}" destId="{FC92541E-3533-4C80-ADC9-51E2A26FF153}" srcOrd="0" destOrd="0" presId="urn:microsoft.com/office/officeart/2009/layout/CircleArrowProcess"/>
    <dgm:cxn modelId="{86788635-81A9-4C2A-9BA6-9945F9874176}" type="presParOf" srcId="{CFB768BC-C2B4-4E22-8CC3-53FD13DB912E}" destId="{BFFADFB2-251B-4AB1-9AF7-157A1F562260}" srcOrd="5" destOrd="0" presId="urn:microsoft.com/office/officeart/2009/layout/CircleArrowProcess"/>
    <dgm:cxn modelId="{01FD33CF-D9D1-4764-957C-2DF8D709C32E}" type="presParOf" srcId="{CFB768BC-C2B4-4E22-8CC3-53FD13DB912E}" destId="{C836BA7D-3E20-4642-9308-0061F8AEFFCF}" srcOrd="6" destOrd="0" presId="urn:microsoft.com/office/officeart/2009/layout/CircleArrowProcess"/>
    <dgm:cxn modelId="{01C8C411-99F3-4FE4-8EB2-6EB5BAED0101}" type="presParOf" srcId="{C836BA7D-3E20-4642-9308-0061F8AEFFCF}" destId="{F8F5DDCB-FE61-4F60-AB87-673DDFF71661}" srcOrd="0" destOrd="0" presId="urn:microsoft.com/office/officeart/2009/layout/CircleArrowProcess"/>
    <dgm:cxn modelId="{5FF4294A-5C40-4262-8788-D65D6DBA98F1}" type="presParOf" srcId="{CFB768BC-C2B4-4E22-8CC3-53FD13DB912E}" destId="{411061B4-4F1F-4000-B78E-0FA0082A7768}" srcOrd="7" destOrd="0" presId="urn:microsoft.com/office/officeart/2009/layout/CircleArrowProcess"/>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A9D525-BCD2-478E-ADBF-B69A6D1830A0}">
      <dsp:nvSpPr>
        <dsp:cNvPr id="0" name=""/>
        <dsp:cNvSpPr/>
      </dsp:nvSpPr>
      <dsp:spPr>
        <a:xfrm>
          <a:off x="2182839" y="0"/>
          <a:ext cx="1323051" cy="1323185"/>
        </a:xfrm>
        <a:prstGeom prst="circularArrow">
          <a:avLst>
            <a:gd name="adj1" fmla="val 10980"/>
            <a:gd name="adj2" fmla="val 1142322"/>
            <a:gd name="adj3" fmla="val 4500000"/>
            <a:gd name="adj4" fmla="val 10800000"/>
            <a:gd name="adj5" fmla="val 12500"/>
          </a:avLst>
        </a:prstGeom>
        <a:solidFill>
          <a:srgbClr val="D8372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2E597FC-40AF-4999-8C9D-3B6C839A1697}">
      <dsp:nvSpPr>
        <dsp:cNvPr id="0" name=""/>
        <dsp:cNvSpPr/>
      </dsp:nvSpPr>
      <dsp:spPr>
        <a:xfrm>
          <a:off x="2474947" y="478957"/>
          <a:ext cx="738337" cy="369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br>
            <a:rPr lang="id-ID"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rPr>
          </a:br>
          <a:r>
            <a:rPr lang="zh-CN" altLang="en-US"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rPr>
            <a:t>探索</a:t>
          </a:r>
          <a:endParaRPr lang="id-ID"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endParaRPr>
        </a:p>
      </dsp:txBody>
      <dsp:txXfrm>
        <a:off x="2474947" y="478957"/>
        <a:ext cx="738337" cy="369130"/>
      </dsp:txXfrm>
    </dsp:sp>
    <dsp:sp modelId="{2A5AAD22-35E3-4CE5-923F-3C5896B8943E}">
      <dsp:nvSpPr>
        <dsp:cNvPr id="0" name=""/>
        <dsp:cNvSpPr/>
      </dsp:nvSpPr>
      <dsp:spPr>
        <a:xfrm>
          <a:off x="1815283" y="760366"/>
          <a:ext cx="1323051" cy="1323185"/>
        </a:xfrm>
        <a:prstGeom prst="leftCircularArrow">
          <a:avLst>
            <a:gd name="adj1" fmla="val 10980"/>
            <a:gd name="adj2" fmla="val 1142322"/>
            <a:gd name="adj3" fmla="val 6300000"/>
            <a:gd name="adj4" fmla="val 18900000"/>
            <a:gd name="adj5" fmla="val 12500"/>
          </a:avLst>
        </a:prstGeom>
        <a:solidFill>
          <a:srgbClr val="2540C9"/>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D8EF5E2-9955-464E-80AD-53062C24C396}">
      <dsp:nvSpPr>
        <dsp:cNvPr id="0" name=""/>
        <dsp:cNvSpPr/>
      </dsp:nvSpPr>
      <dsp:spPr>
        <a:xfrm>
          <a:off x="2105903" y="1240727"/>
          <a:ext cx="738337" cy="369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br>
            <a:rPr lang="id-ID"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rPr>
          </a:br>
          <a:r>
            <a:rPr lang="zh-CN" altLang="en-US"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rPr>
            <a:t>设计</a:t>
          </a:r>
          <a:endParaRPr lang="id-ID"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endParaRPr>
        </a:p>
      </dsp:txBody>
      <dsp:txXfrm>
        <a:off x="2105903" y="1240727"/>
        <a:ext cx="738337" cy="369130"/>
      </dsp:txXfrm>
    </dsp:sp>
    <dsp:sp modelId="{FC92541E-3533-4C80-ADC9-51E2A26FF153}">
      <dsp:nvSpPr>
        <dsp:cNvPr id="0" name=""/>
        <dsp:cNvSpPr/>
      </dsp:nvSpPr>
      <dsp:spPr>
        <a:xfrm>
          <a:off x="2182839" y="1523540"/>
          <a:ext cx="1323051" cy="1323185"/>
        </a:xfrm>
        <a:prstGeom prst="circularArrow">
          <a:avLst>
            <a:gd name="adj1" fmla="val 10980"/>
            <a:gd name="adj2" fmla="val 1142322"/>
            <a:gd name="adj3" fmla="val 4500000"/>
            <a:gd name="adj4" fmla="val 13500000"/>
            <a:gd name="adj5" fmla="val 12500"/>
          </a:avLst>
        </a:prstGeom>
        <a:solidFill>
          <a:srgbClr val="E7B939"/>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FFADFB2-251B-4AB1-9AF7-157A1F562260}">
      <dsp:nvSpPr>
        <dsp:cNvPr id="0" name=""/>
        <dsp:cNvSpPr/>
      </dsp:nvSpPr>
      <dsp:spPr>
        <a:xfrm>
          <a:off x="2474947" y="2002498"/>
          <a:ext cx="738337" cy="369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br>
            <a:rPr lang="id-ID"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rPr>
          </a:br>
          <a:r>
            <a:rPr lang="zh-CN" altLang="en-US"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rPr>
            <a:t>开发</a:t>
          </a:r>
          <a:endParaRPr lang="id-ID"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endParaRPr>
        </a:p>
      </dsp:txBody>
      <dsp:txXfrm>
        <a:off x="2474947" y="2002498"/>
        <a:ext cx="738337" cy="369130"/>
      </dsp:txXfrm>
    </dsp:sp>
    <dsp:sp modelId="{F8F5DDCB-FE61-4F60-AB87-673DDFF71661}">
      <dsp:nvSpPr>
        <dsp:cNvPr id="0" name=""/>
        <dsp:cNvSpPr/>
      </dsp:nvSpPr>
      <dsp:spPr>
        <a:xfrm>
          <a:off x="1909592" y="2371629"/>
          <a:ext cx="1136667" cy="1137216"/>
        </a:xfrm>
        <a:prstGeom prst="blockArc">
          <a:avLst>
            <a:gd name="adj1" fmla="val 0"/>
            <a:gd name="adj2" fmla="val 18900000"/>
            <a:gd name="adj3" fmla="val 12740"/>
          </a:avLst>
        </a:prstGeom>
        <a:solidFill>
          <a:srgbClr val="FF64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11061B4-4F1F-4000-B78E-0FA0082A7768}">
      <dsp:nvSpPr>
        <dsp:cNvPr id="0" name=""/>
        <dsp:cNvSpPr/>
      </dsp:nvSpPr>
      <dsp:spPr>
        <a:xfrm>
          <a:off x="2105903" y="2764268"/>
          <a:ext cx="738337" cy="369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br>
            <a:rPr lang="id-ID"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rPr>
          </a:br>
          <a:r>
            <a:rPr lang="zh-CN" altLang="en-US"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rPr>
            <a:t>上线</a:t>
          </a:r>
          <a:endParaRPr lang="id-ID" sz="800" kern="1200" dirty="0">
            <a:solidFill>
              <a:srgbClr val="0A0A0A">
                <a:hueOff val="0"/>
                <a:satOff val="0"/>
                <a:lumOff val="0"/>
                <a:alphaOff val="0"/>
              </a:srgbClr>
            </a:solidFill>
            <a:latin typeface="微软雅黑" pitchFamily="34" charset="-122"/>
            <a:ea typeface="微软雅黑" pitchFamily="34" charset="-122"/>
            <a:cs typeface="+mn-cs"/>
            <a:sym typeface="微软雅黑" panose="020B0503020204020204" pitchFamily="34" charset="-122"/>
          </a:endParaRPr>
        </a:p>
      </dsp:txBody>
      <dsp:txXfrm>
        <a:off x="2105903" y="2764268"/>
        <a:ext cx="738337" cy="369130"/>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628327-04E6-43E3-BD86-9A7FAF1EBAA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68300" y="685800"/>
            <a:ext cx="6121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2E3864-CA18-44A9-BBAD-40D2449FD0A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5085" y="1565764"/>
            <a:ext cx="7650956" cy="1080400"/>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50169" y="2856177"/>
            <a:ext cx="6300788" cy="1288080"/>
          </a:xfrm>
        </p:spPr>
        <p:txBody>
          <a:bodyPr/>
          <a:lstStyle>
            <a:lvl1pPr marL="0" indent="0" algn="ctr">
              <a:buNone/>
              <a:defRPr>
                <a:solidFill>
                  <a:schemeClr val="tx1">
                    <a:tint val="75000"/>
                  </a:schemeClr>
                </a:solidFill>
              </a:defRPr>
            </a:lvl1pPr>
            <a:lvl2pPr marL="401320" indent="0" algn="ctr">
              <a:buNone/>
              <a:defRPr>
                <a:solidFill>
                  <a:schemeClr val="tx1">
                    <a:tint val="75000"/>
                  </a:schemeClr>
                </a:solidFill>
              </a:defRPr>
            </a:lvl2pPr>
            <a:lvl3pPr marL="802005" indent="0" algn="ctr">
              <a:buNone/>
              <a:defRPr>
                <a:solidFill>
                  <a:schemeClr val="tx1">
                    <a:tint val="75000"/>
                  </a:schemeClr>
                </a:solidFill>
              </a:defRPr>
            </a:lvl3pPr>
            <a:lvl4pPr marL="1203325" indent="0" algn="ctr">
              <a:buNone/>
              <a:defRPr>
                <a:solidFill>
                  <a:schemeClr val="tx1">
                    <a:tint val="75000"/>
                  </a:schemeClr>
                </a:solidFill>
              </a:defRPr>
            </a:lvl4pPr>
            <a:lvl5pPr marL="1604645" indent="0" algn="ctr">
              <a:buNone/>
              <a:defRPr>
                <a:solidFill>
                  <a:schemeClr val="tx1">
                    <a:tint val="75000"/>
                  </a:schemeClr>
                </a:solidFill>
              </a:defRPr>
            </a:lvl5pPr>
            <a:lvl6pPr marL="2005965" indent="0" algn="ctr">
              <a:buNone/>
              <a:defRPr>
                <a:solidFill>
                  <a:schemeClr val="tx1">
                    <a:tint val="75000"/>
                  </a:schemeClr>
                </a:solidFill>
              </a:defRPr>
            </a:lvl6pPr>
            <a:lvl7pPr marL="2406650" indent="0" algn="ctr">
              <a:buNone/>
              <a:defRPr>
                <a:solidFill>
                  <a:schemeClr val="tx1">
                    <a:tint val="75000"/>
                  </a:schemeClr>
                </a:solidFill>
              </a:defRPr>
            </a:lvl7pPr>
            <a:lvl8pPr marL="2807970" indent="0" algn="ctr">
              <a:buNone/>
              <a:defRPr>
                <a:solidFill>
                  <a:schemeClr val="tx1">
                    <a:tint val="75000"/>
                  </a:schemeClr>
                </a:solidFill>
              </a:defRPr>
            </a:lvl8pPr>
            <a:lvl9pPr marL="320929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5816" y="201847"/>
            <a:ext cx="2025253" cy="4300600"/>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0056" y="201847"/>
            <a:ext cx="5925741" cy="4300600"/>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1027" y="3238868"/>
            <a:ext cx="7650956" cy="1001062"/>
          </a:xfrm>
        </p:spPr>
        <p:txBody>
          <a:bodyPr anchor="t"/>
          <a:lstStyle>
            <a:lvl1pPr algn="l">
              <a:defRPr sz="35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11027" y="2136300"/>
            <a:ext cx="7650956" cy="1102568"/>
          </a:xfrm>
        </p:spPr>
        <p:txBody>
          <a:bodyPr anchor="b"/>
          <a:lstStyle>
            <a:lvl1pPr marL="0" indent="0">
              <a:buNone/>
              <a:defRPr sz="1800">
                <a:solidFill>
                  <a:schemeClr val="tx1">
                    <a:tint val="75000"/>
                  </a:schemeClr>
                </a:solidFill>
              </a:defRPr>
            </a:lvl1pPr>
            <a:lvl2pPr marL="401320" indent="0">
              <a:buNone/>
              <a:defRPr sz="1600">
                <a:solidFill>
                  <a:schemeClr val="tx1">
                    <a:tint val="75000"/>
                  </a:schemeClr>
                </a:solidFill>
              </a:defRPr>
            </a:lvl2pPr>
            <a:lvl3pPr marL="802005" indent="0">
              <a:buNone/>
              <a:defRPr sz="1400">
                <a:solidFill>
                  <a:schemeClr val="tx1">
                    <a:tint val="75000"/>
                  </a:schemeClr>
                </a:solidFill>
              </a:defRPr>
            </a:lvl3pPr>
            <a:lvl4pPr marL="1203325" indent="0">
              <a:buNone/>
              <a:defRPr sz="1200">
                <a:solidFill>
                  <a:schemeClr val="tx1">
                    <a:tint val="75000"/>
                  </a:schemeClr>
                </a:solidFill>
              </a:defRPr>
            </a:lvl4pPr>
            <a:lvl5pPr marL="1604645" indent="0">
              <a:buNone/>
              <a:defRPr sz="1200">
                <a:solidFill>
                  <a:schemeClr val="tx1">
                    <a:tint val="75000"/>
                  </a:schemeClr>
                </a:solidFill>
              </a:defRPr>
            </a:lvl5pPr>
            <a:lvl6pPr marL="2005965" indent="0">
              <a:buNone/>
              <a:defRPr sz="1200">
                <a:solidFill>
                  <a:schemeClr val="tx1">
                    <a:tint val="75000"/>
                  </a:schemeClr>
                </a:solidFill>
              </a:defRPr>
            </a:lvl6pPr>
            <a:lvl7pPr marL="2406650" indent="0">
              <a:buNone/>
              <a:defRPr sz="1200">
                <a:solidFill>
                  <a:schemeClr val="tx1">
                    <a:tint val="75000"/>
                  </a:schemeClr>
                </a:solidFill>
              </a:defRPr>
            </a:lvl7pPr>
            <a:lvl8pPr marL="2807970" indent="0">
              <a:buNone/>
              <a:defRPr sz="1200">
                <a:solidFill>
                  <a:schemeClr val="tx1">
                    <a:tint val="75000"/>
                  </a:schemeClr>
                </a:solidFill>
              </a:defRPr>
            </a:lvl8pPr>
            <a:lvl9pPr marL="320929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0056"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575572"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0056" y="1128237"/>
            <a:ext cx="3977060" cy="470195"/>
          </a:xfrm>
        </p:spPr>
        <p:txBody>
          <a:bodyPr anchor="b"/>
          <a:lstStyle>
            <a:lvl1pPr marL="0" indent="0">
              <a:buNone/>
              <a:defRPr sz="2100" b="1"/>
            </a:lvl1pPr>
            <a:lvl2pPr marL="401320" indent="0">
              <a:buNone/>
              <a:defRPr sz="1800" b="1"/>
            </a:lvl2pPr>
            <a:lvl3pPr marL="802005" indent="0">
              <a:buNone/>
              <a:defRPr sz="1600" b="1"/>
            </a:lvl3pPr>
            <a:lvl4pPr marL="1203325" indent="0">
              <a:buNone/>
              <a:defRPr sz="1400" b="1"/>
            </a:lvl4pPr>
            <a:lvl5pPr marL="1604645" indent="0">
              <a:buNone/>
              <a:defRPr sz="1400" b="1"/>
            </a:lvl5pPr>
            <a:lvl6pPr marL="2005965" indent="0">
              <a:buNone/>
              <a:defRPr sz="1400" b="1"/>
            </a:lvl6pPr>
            <a:lvl7pPr marL="2406650" indent="0">
              <a:buNone/>
              <a:defRPr sz="1400" b="1"/>
            </a:lvl7pPr>
            <a:lvl8pPr marL="2807970" indent="0">
              <a:buNone/>
              <a:defRPr sz="1400" b="1"/>
            </a:lvl8pPr>
            <a:lvl9pPr marL="3209290" indent="0">
              <a:buNone/>
              <a:defRPr sz="14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0056" y="1598433"/>
            <a:ext cx="3977060"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572447" y="1128237"/>
            <a:ext cx="3978622" cy="470195"/>
          </a:xfrm>
        </p:spPr>
        <p:txBody>
          <a:bodyPr anchor="b"/>
          <a:lstStyle>
            <a:lvl1pPr marL="0" indent="0">
              <a:buNone/>
              <a:defRPr sz="2100" b="1"/>
            </a:lvl1pPr>
            <a:lvl2pPr marL="401320" indent="0">
              <a:buNone/>
              <a:defRPr sz="1800" b="1"/>
            </a:lvl2pPr>
            <a:lvl3pPr marL="802005" indent="0">
              <a:buNone/>
              <a:defRPr sz="1600" b="1"/>
            </a:lvl3pPr>
            <a:lvl4pPr marL="1203325" indent="0">
              <a:buNone/>
              <a:defRPr sz="1400" b="1"/>
            </a:lvl4pPr>
            <a:lvl5pPr marL="1604645" indent="0">
              <a:buNone/>
              <a:defRPr sz="1400" b="1"/>
            </a:lvl5pPr>
            <a:lvl6pPr marL="2005965" indent="0">
              <a:buNone/>
              <a:defRPr sz="1400" b="1"/>
            </a:lvl6pPr>
            <a:lvl7pPr marL="2406650" indent="0">
              <a:buNone/>
              <a:defRPr sz="1400" b="1"/>
            </a:lvl7pPr>
            <a:lvl8pPr marL="2807970" indent="0">
              <a:buNone/>
              <a:defRPr sz="1400" b="1"/>
            </a:lvl8pPr>
            <a:lvl9pPr marL="3209290" indent="0">
              <a:buNone/>
              <a:defRPr sz="14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572447" y="1598433"/>
            <a:ext cx="3978622"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0057" y="200679"/>
            <a:ext cx="2961308" cy="854053"/>
          </a:xfrm>
        </p:spPr>
        <p:txBody>
          <a:bodyPr anchor="b"/>
          <a:lstStyle>
            <a:lvl1pPr algn="l">
              <a:defRPr sz="1800" b="1"/>
            </a:lvl1pPr>
          </a:lstStyle>
          <a:p>
            <a:r>
              <a:rPr lang="zh-CN" altLang="en-US"/>
              <a:t>单击此处编辑母版标题样式</a:t>
            </a:r>
            <a:endParaRPr lang="zh-CN" altLang="en-US"/>
          </a:p>
        </p:txBody>
      </p:sp>
      <p:sp>
        <p:nvSpPr>
          <p:cNvPr id="3" name="内容占位符 2"/>
          <p:cNvSpPr>
            <a:spLocks noGrp="1"/>
          </p:cNvSpPr>
          <p:nvPr>
            <p:ph idx="1"/>
          </p:nvPr>
        </p:nvSpPr>
        <p:spPr>
          <a:xfrm>
            <a:off x="3519190" y="200679"/>
            <a:ext cx="5031879"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0057" y="1054733"/>
            <a:ext cx="2961308" cy="3447714"/>
          </a:xfrm>
        </p:spPr>
        <p:txBody>
          <a:bodyPr/>
          <a:lstStyle>
            <a:lvl1pPr marL="0" indent="0">
              <a:buNone/>
              <a:defRPr sz="1200"/>
            </a:lvl1pPr>
            <a:lvl2pPr marL="401320" indent="0">
              <a:buNone/>
              <a:defRPr sz="1100"/>
            </a:lvl2pPr>
            <a:lvl3pPr marL="802005" indent="0">
              <a:buNone/>
              <a:defRPr sz="900"/>
            </a:lvl3pPr>
            <a:lvl4pPr marL="1203325" indent="0">
              <a:buNone/>
              <a:defRPr sz="800"/>
            </a:lvl4pPr>
            <a:lvl5pPr marL="1604645" indent="0">
              <a:buNone/>
              <a:defRPr sz="800"/>
            </a:lvl5pPr>
            <a:lvl6pPr marL="2005965" indent="0">
              <a:buNone/>
              <a:defRPr sz="800"/>
            </a:lvl6pPr>
            <a:lvl7pPr marL="2406650" indent="0">
              <a:buNone/>
              <a:defRPr sz="800"/>
            </a:lvl7pPr>
            <a:lvl8pPr marL="2807970" indent="0">
              <a:buNone/>
              <a:defRPr sz="800"/>
            </a:lvl8pPr>
            <a:lvl9pPr marL="3209290" indent="0">
              <a:buNone/>
              <a:defRPr sz="8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4284" y="3528219"/>
            <a:ext cx="5400675" cy="416526"/>
          </a:xfrm>
        </p:spPr>
        <p:txBody>
          <a:bodyPr anchor="b"/>
          <a:lstStyle>
            <a:lvl1pPr algn="l">
              <a:defRPr sz="18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64284" y="450361"/>
            <a:ext cx="5400675" cy="3024188"/>
          </a:xfrm>
        </p:spPr>
        <p:txBody>
          <a:bodyPr/>
          <a:lstStyle>
            <a:lvl1pPr marL="0" indent="0">
              <a:buNone/>
              <a:defRPr sz="2800"/>
            </a:lvl1pPr>
            <a:lvl2pPr marL="401320" indent="0">
              <a:buNone/>
              <a:defRPr sz="2500"/>
            </a:lvl2pPr>
            <a:lvl3pPr marL="802005" indent="0">
              <a:buNone/>
              <a:defRPr sz="2100"/>
            </a:lvl3pPr>
            <a:lvl4pPr marL="1203325" indent="0">
              <a:buNone/>
              <a:defRPr sz="1800"/>
            </a:lvl4pPr>
            <a:lvl5pPr marL="1604645" indent="0">
              <a:buNone/>
              <a:defRPr sz="1800"/>
            </a:lvl5pPr>
            <a:lvl6pPr marL="2005965" indent="0">
              <a:buNone/>
              <a:defRPr sz="1800"/>
            </a:lvl6pPr>
            <a:lvl7pPr marL="2406650" indent="0">
              <a:buNone/>
              <a:defRPr sz="1800"/>
            </a:lvl7pPr>
            <a:lvl8pPr marL="2807970" indent="0">
              <a:buNone/>
              <a:defRPr sz="1800"/>
            </a:lvl8pPr>
            <a:lvl9pPr marL="3209290" indent="0">
              <a:buNone/>
              <a:defRPr sz="1800"/>
            </a:lvl9pPr>
          </a:lstStyle>
          <a:p>
            <a:endParaRPr lang="zh-CN" altLang="en-US"/>
          </a:p>
        </p:txBody>
      </p:sp>
      <p:sp>
        <p:nvSpPr>
          <p:cNvPr id="4" name="文本占位符 3"/>
          <p:cNvSpPr>
            <a:spLocks noGrp="1"/>
          </p:cNvSpPr>
          <p:nvPr>
            <p:ph type="body" sz="half" idx="2"/>
          </p:nvPr>
        </p:nvSpPr>
        <p:spPr>
          <a:xfrm>
            <a:off x="1764284" y="3944746"/>
            <a:ext cx="5400675" cy="591536"/>
          </a:xfrm>
        </p:spPr>
        <p:txBody>
          <a:bodyPr/>
          <a:lstStyle>
            <a:lvl1pPr marL="0" indent="0">
              <a:buNone/>
              <a:defRPr sz="1200"/>
            </a:lvl1pPr>
            <a:lvl2pPr marL="401320" indent="0">
              <a:buNone/>
              <a:defRPr sz="1100"/>
            </a:lvl2pPr>
            <a:lvl3pPr marL="802005" indent="0">
              <a:buNone/>
              <a:defRPr sz="900"/>
            </a:lvl3pPr>
            <a:lvl4pPr marL="1203325" indent="0">
              <a:buNone/>
              <a:defRPr sz="800"/>
            </a:lvl4pPr>
            <a:lvl5pPr marL="1604645" indent="0">
              <a:buNone/>
              <a:defRPr sz="800"/>
            </a:lvl5pPr>
            <a:lvl6pPr marL="2005965" indent="0">
              <a:buNone/>
              <a:defRPr sz="800"/>
            </a:lvl6pPr>
            <a:lvl7pPr marL="2406650" indent="0">
              <a:buNone/>
              <a:defRPr sz="800"/>
            </a:lvl7pPr>
            <a:lvl8pPr marL="2807970" indent="0">
              <a:buNone/>
              <a:defRPr sz="800"/>
            </a:lvl8pPr>
            <a:lvl9pPr marL="3209290" indent="0">
              <a:buNone/>
              <a:defRPr sz="8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0056" y="201846"/>
            <a:ext cx="8101013" cy="840052"/>
          </a:xfrm>
          <a:prstGeom prst="rect">
            <a:avLst/>
          </a:prstGeom>
        </p:spPr>
        <p:txBody>
          <a:bodyPr vert="horz" lIns="80229" tIns="40115" rIns="80229" bIns="40115"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0056" y="1176073"/>
            <a:ext cx="8101013" cy="3326374"/>
          </a:xfrm>
          <a:prstGeom prst="rect">
            <a:avLst/>
          </a:prstGeom>
        </p:spPr>
        <p:txBody>
          <a:bodyPr vert="horz" lIns="80229" tIns="40115" rIns="80229" bIns="40115"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0056" y="4671624"/>
            <a:ext cx="2100263" cy="268350"/>
          </a:xfrm>
          <a:prstGeom prst="rect">
            <a:avLst/>
          </a:prstGeom>
        </p:spPr>
        <p:txBody>
          <a:bodyPr vert="horz" lIns="80229" tIns="40115" rIns="80229" bIns="40115" rtlCol="0" anchor="ctr"/>
          <a:lstStyle>
            <a:lvl1pPr algn="l">
              <a:defRPr sz="11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075385" y="4671624"/>
            <a:ext cx="2850356" cy="268350"/>
          </a:xfrm>
          <a:prstGeom prst="rect">
            <a:avLst/>
          </a:prstGeom>
        </p:spPr>
        <p:txBody>
          <a:bodyPr vert="horz" lIns="80229" tIns="40115" rIns="80229" bIns="40115" rtlCol="0" anchor="ctr"/>
          <a:lstStyle>
            <a:lvl1pPr algn="ctr">
              <a:defRPr sz="11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0806" y="4671624"/>
            <a:ext cx="2100263" cy="268350"/>
          </a:xfrm>
          <a:prstGeom prst="rect">
            <a:avLst/>
          </a:prstGeom>
        </p:spPr>
        <p:txBody>
          <a:bodyPr vert="horz" lIns="80229" tIns="40115" rIns="80229" bIns="40115" rtlCol="0" anchor="ctr"/>
          <a:lstStyle>
            <a:lvl1pPr algn="r">
              <a:defRPr sz="11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txStyles>
    <p:titleStyle>
      <a:lvl1pPr algn="ctr" defTabSz="802005" rtl="0" eaLnBrk="1" latinLnBrk="0" hangingPunct="1">
        <a:spcBef>
          <a:spcPct val="0"/>
        </a:spcBef>
        <a:buNone/>
        <a:defRPr sz="3900" kern="1200">
          <a:solidFill>
            <a:schemeClr val="tx1"/>
          </a:solidFill>
          <a:latin typeface="+mj-lt"/>
          <a:ea typeface="+mj-ea"/>
          <a:cs typeface="+mj-cs"/>
        </a:defRPr>
      </a:lvl1pPr>
    </p:titleStyle>
    <p:bodyStyle>
      <a:lvl1pPr marL="300990" indent="-300990" algn="l" defTabSz="80200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652145" indent="-250825" algn="l" defTabSz="802005" rtl="0" eaLnBrk="1" latinLnBrk="0" hangingPunct="1">
        <a:spcBef>
          <a:spcPct val="20000"/>
        </a:spcBef>
        <a:buFont typeface="Arial" panose="020B0604020202020204" pitchFamily="34" charset="0"/>
        <a:buChar char="–"/>
        <a:defRPr sz="2500" kern="1200">
          <a:solidFill>
            <a:schemeClr val="tx1"/>
          </a:solidFill>
          <a:latin typeface="+mn-lt"/>
          <a:ea typeface="+mn-ea"/>
          <a:cs typeface="+mn-cs"/>
        </a:defRPr>
      </a:lvl2pPr>
      <a:lvl3pPr marL="1002665" indent="-200660" algn="l" defTabSz="802005"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3pPr>
      <a:lvl4pPr marL="1403985"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1805305"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206625"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607310"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008630"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409950" indent="-200660" algn="l" defTabSz="80200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802005" rtl="0" eaLnBrk="1" latinLnBrk="0" hangingPunct="1">
        <a:defRPr sz="1600" kern="1200">
          <a:solidFill>
            <a:schemeClr val="tx1"/>
          </a:solidFill>
          <a:latin typeface="+mn-lt"/>
          <a:ea typeface="+mn-ea"/>
          <a:cs typeface="+mn-cs"/>
        </a:defRPr>
      </a:lvl1pPr>
      <a:lvl2pPr marL="401320" algn="l" defTabSz="802005" rtl="0" eaLnBrk="1" latinLnBrk="0" hangingPunct="1">
        <a:defRPr sz="1600" kern="1200">
          <a:solidFill>
            <a:schemeClr val="tx1"/>
          </a:solidFill>
          <a:latin typeface="+mn-lt"/>
          <a:ea typeface="+mn-ea"/>
          <a:cs typeface="+mn-cs"/>
        </a:defRPr>
      </a:lvl2pPr>
      <a:lvl3pPr marL="802005" algn="l" defTabSz="802005" rtl="0" eaLnBrk="1" latinLnBrk="0" hangingPunct="1">
        <a:defRPr sz="1600" kern="1200">
          <a:solidFill>
            <a:schemeClr val="tx1"/>
          </a:solidFill>
          <a:latin typeface="+mn-lt"/>
          <a:ea typeface="+mn-ea"/>
          <a:cs typeface="+mn-cs"/>
        </a:defRPr>
      </a:lvl3pPr>
      <a:lvl4pPr marL="1203325" algn="l" defTabSz="802005" rtl="0" eaLnBrk="1" latinLnBrk="0" hangingPunct="1">
        <a:defRPr sz="1600" kern="1200">
          <a:solidFill>
            <a:schemeClr val="tx1"/>
          </a:solidFill>
          <a:latin typeface="+mn-lt"/>
          <a:ea typeface="+mn-ea"/>
          <a:cs typeface="+mn-cs"/>
        </a:defRPr>
      </a:lvl4pPr>
      <a:lvl5pPr marL="1604645" algn="l" defTabSz="802005" rtl="0" eaLnBrk="1" latinLnBrk="0" hangingPunct="1">
        <a:defRPr sz="1600" kern="1200">
          <a:solidFill>
            <a:schemeClr val="tx1"/>
          </a:solidFill>
          <a:latin typeface="+mn-lt"/>
          <a:ea typeface="+mn-ea"/>
          <a:cs typeface="+mn-cs"/>
        </a:defRPr>
      </a:lvl5pPr>
      <a:lvl6pPr marL="2005965" algn="l" defTabSz="802005" rtl="0" eaLnBrk="1" latinLnBrk="0" hangingPunct="1">
        <a:defRPr sz="1600" kern="1200">
          <a:solidFill>
            <a:schemeClr val="tx1"/>
          </a:solidFill>
          <a:latin typeface="+mn-lt"/>
          <a:ea typeface="+mn-ea"/>
          <a:cs typeface="+mn-cs"/>
        </a:defRPr>
      </a:lvl6pPr>
      <a:lvl7pPr marL="2406650" algn="l" defTabSz="802005" rtl="0" eaLnBrk="1" latinLnBrk="0" hangingPunct="1">
        <a:defRPr sz="1600" kern="1200">
          <a:solidFill>
            <a:schemeClr val="tx1"/>
          </a:solidFill>
          <a:latin typeface="+mn-lt"/>
          <a:ea typeface="+mn-ea"/>
          <a:cs typeface="+mn-cs"/>
        </a:defRPr>
      </a:lvl7pPr>
      <a:lvl8pPr marL="2807970" algn="l" defTabSz="802005" rtl="0" eaLnBrk="1" latinLnBrk="0" hangingPunct="1">
        <a:defRPr sz="1600" kern="1200">
          <a:solidFill>
            <a:schemeClr val="tx1"/>
          </a:solidFill>
          <a:latin typeface="+mn-lt"/>
          <a:ea typeface="+mn-ea"/>
          <a:cs typeface="+mn-cs"/>
        </a:defRPr>
      </a:lvl8pPr>
      <a:lvl9pPr marL="3209290" algn="l" defTabSz="80200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image" Target="../media/image2.jpeg"/><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xml"/><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1.xml"/><Relationship Id="rId7" Type="http://schemas.openxmlformats.org/officeDocument/2006/relationships/image" Target="../media/image2.jpeg"/><Relationship Id="rId6" Type="http://schemas.openxmlformats.org/officeDocument/2006/relationships/image" Target="../media/image5.pn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桌面\新建文件夹 (2)\5.15封面参考\复件 (21) 复件 4\684c8fcdd88fd51911.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6796" y="-69720"/>
            <a:ext cx="9084504" cy="51100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8786" y="1007988"/>
            <a:ext cx="3001616" cy="903007"/>
          </a:xfrm>
          <a:prstGeom prst="rect">
            <a:avLst/>
          </a:prstGeom>
          <a:noFill/>
        </p:spPr>
        <p:txBody>
          <a:bodyPr wrap="square" lIns="71314" tIns="35657" rIns="71314" bIns="35657" rtlCol="0">
            <a:spAutoFit/>
          </a:bodyPr>
          <a:lstStyle/>
          <a:p>
            <a:pPr algn="ctr" defTabSz="713105">
              <a:defRPr/>
            </a:pPr>
            <a:r>
              <a:rPr lang="en-US" altLang="zh-CN" sz="5400" b="1" kern="0" dirty="0">
                <a:solidFill>
                  <a:srgbClr val="D83726"/>
                </a:solidFill>
                <a:latin typeface="微软雅黑" panose="020B0503020204020204" pitchFamily="34" charset="-122"/>
                <a:ea typeface="微软雅黑" panose="020B0503020204020204" pitchFamily="34" charset="-122"/>
                <a:sym typeface="微软雅黑" panose="020B0503020204020204" pitchFamily="34" charset="-122"/>
              </a:rPr>
              <a:t>20XX</a:t>
            </a:r>
            <a:endParaRPr lang="id-ID" sz="5400" b="1" kern="0" dirty="0">
              <a:solidFill>
                <a:srgbClr val="D837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TextBox 4"/>
          <p:cNvSpPr txBox="1"/>
          <p:nvPr/>
        </p:nvSpPr>
        <p:spPr>
          <a:xfrm>
            <a:off x="-1188070" y="1916990"/>
            <a:ext cx="8856984" cy="687564"/>
          </a:xfrm>
          <a:prstGeom prst="rect">
            <a:avLst/>
          </a:prstGeom>
          <a:noFill/>
        </p:spPr>
        <p:txBody>
          <a:bodyPr wrap="square" lIns="71314" tIns="35657" rIns="71314" bIns="35657" rtlCol="0">
            <a:spAutoFit/>
          </a:bodyPr>
          <a:lstStyle/>
          <a:p>
            <a:pPr algn="ctr" defTabSz="713105">
              <a:defRPr/>
            </a:pPr>
            <a:r>
              <a:rPr lang="zh-CN" altLang="en-US" sz="4000" kern="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个性彩色岗位竞聘</a:t>
            </a:r>
            <a:r>
              <a:rPr lang="en-US" altLang="zh-CN" sz="4000" kern="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PPT</a:t>
            </a:r>
            <a:endParaRPr lang="id-ID" sz="4000" kern="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756146" y="2809346"/>
            <a:ext cx="5616624" cy="502898"/>
          </a:xfrm>
          <a:prstGeom prst="rect">
            <a:avLst/>
          </a:prstGeom>
          <a:noFill/>
        </p:spPr>
        <p:txBody>
          <a:bodyPr wrap="square" lIns="71314" tIns="35657" rIns="71314" bIns="35657" rtlCol="0">
            <a:spAutoFit/>
          </a:bodyPr>
          <a:lstStyle/>
          <a:p>
            <a:pPr defTabSz="713105">
              <a:defRPr/>
            </a:pPr>
            <a:r>
              <a:rPr lang="en-US" altLang="zh-CN" sz="14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a:t>
            </a:r>
            <a:r>
              <a:rPr lang="en-US" altLang="zh-CN" sz="1400" kern="0" dirty="0" err="1">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14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PPT</a:t>
            </a:r>
            <a:endParaRPr lang="id-ID" sz="14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 name="直接连接符 2"/>
          <p:cNvCxnSpPr/>
          <p:nvPr/>
        </p:nvCxnSpPr>
        <p:spPr>
          <a:xfrm>
            <a:off x="922882" y="2736180"/>
            <a:ext cx="625352" cy="0"/>
          </a:xfrm>
          <a:prstGeom prst="line">
            <a:avLst/>
          </a:prstGeom>
          <a:ln w="254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828154" y="3456260"/>
            <a:ext cx="1224136" cy="291461"/>
          </a:xfrm>
          <a:prstGeom prst="roundRect">
            <a:avLst/>
          </a:prstGeom>
          <a:solidFill>
            <a:srgbClr val="D83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latin typeface="方正兰亭准黑_GBK" panose="02000000000000000000" pitchFamily="2" charset="-122"/>
                <a:ea typeface="方正兰亭准黑_GBK" panose="02000000000000000000" pitchFamily="2" charset="-122"/>
              </a:rPr>
              <a:t>应聘人：</a:t>
            </a:r>
            <a:r>
              <a:rPr lang="en-US" altLang="zh-CN" sz="1100" dirty="0">
                <a:latin typeface="方正兰亭准黑_GBK" panose="02000000000000000000" pitchFamily="2" charset="-122"/>
                <a:ea typeface="方正兰亭准黑_GBK" panose="02000000000000000000" pitchFamily="2" charset="-122"/>
              </a:rPr>
              <a:t>XXX</a:t>
            </a:r>
            <a:endParaRPr lang="zh-CN" altLang="en-US" sz="1100" dirty="0">
              <a:latin typeface="方正兰亭准黑_GBK" panose="02000000000000000000" pitchFamily="2" charset="-122"/>
              <a:ea typeface="方正兰亭准黑_GBK"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15" presetClass="entr" presetSubtype="0" fill="hold" grpId="0"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p:cTn id="21"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2"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23" dur="1000" fill="hold"/>
                                        <p:tgtEl>
                                          <p:spTgt spid="6">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6">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1"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uild="p"/>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uzzle3"/>
          <p:cNvSpPr>
            <a:spLocks noEditPoints="1" noChangeArrowheads="1"/>
          </p:cNvSpPr>
          <p:nvPr/>
        </p:nvSpPr>
        <p:spPr bwMode="auto">
          <a:xfrm>
            <a:off x="4715264" y="1038326"/>
            <a:ext cx="1317353" cy="160854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2540C9"/>
          </a:solidFill>
          <a:ln w="28575">
            <a:solidFill>
              <a:srgbClr val="FFFFFF"/>
            </a:solidFill>
            <a:miter lim="800000"/>
          </a:ln>
        </p:spPr>
        <p:txBody>
          <a:bodyPr lIns="89858" tIns="44929" rIns="89858" bIns="44929"/>
          <a:lstStyle/>
          <a:p>
            <a:pPr>
              <a:defRPr/>
            </a:pPr>
            <a:endParaRPr lang="zh-CN" altLang="en-US" sz="1100" ker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Puzzle2"/>
          <p:cNvSpPr>
            <a:spLocks noEditPoints="1" noChangeArrowheads="1"/>
          </p:cNvSpPr>
          <p:nvPr/>
        </p:nvSpPr>
        <p:spPr bwMode="auto">
          <a:xfrm>
            <a:off x="4332404" y="2209731"/>
            <a:ext cx="2101825" cy="1465424"/>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6400"/>
          </a:solidFill>
          <a:ln w="28575">
            <a:solidFill>
              <a:srgbClr val="FFFFFF"/>
            </a:solidFill>
            <a:miter lim="800000"/>
          </a:ln>
        </p:spPr>
        <p:txBody>
          <a:bodyPr lIns="89858" tIns="44929" rIns="89858" bIns="44929"/>
          <a:lstStyle/>
          <a:p>
            <a:pPr>
              <a:defRPr/>
            </a:pPr>
            <a:endParaRPr lang="zh-CN" altLang="en-US" sz="1100" ker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Puzzle4"/>
          <p:cNvSpPr>
            <a:spLocks noEditPoints="1" noChangeArrowheads="1"/>
          </p:cNvSpPr>
          <p:nvPr/>
        </p:nvSpPr>
        <p:spPr bwMode="auto">
          <a:xfrm>
            <a:off x="3518240" y="2192619"/>
            <a:ext cx="1267346" cy="1871449"/>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E7B939"/>
          </a:solidFill>
          <a:ln w="28575">
            <a:solidFill>
              <a:srgbClr val="FFFFFF"/>
            </a:solidFill>
            <a:miter lim="800000"/>
          </a:ln>
        </p:spPr>
        <p:txBody>
          <a:bodyPr lIns="89858" tIns="44929" rIns="89858" bIns="44929"/>
          <a:lstStyle/>
          <a:p>
            <a:pPr>
              <a:defRPr/>
            </a:pPr>
            <a:endParaRPr lang="zh-CN" altLang="en-US" sz="1100" ker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Puzzle1"/>
          <p:cNvSpPr>
            <a:spLocks noEditPoints="1" noChangeArrowheads="1"/>
          </p:cNvSpPr>
          <p:nvPr/>
        </p:nvSpPr>
        <p:spPr bwMode="auto">
          <a:xfrm>
            <a:off x="3083810" y="1525244"/>
            <a:ext cx="2126829" cy="1115403"/>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D83726"/>
          </a:solidFill>
          <a:ln w="28575">
            <a:solidFill>
              <a:srgbClr val="FFFFFF"/>
            </a:solidFill>
            <a:miter lim="800000"/>
          </a:ln>
        </p:spPr>
        <p:txBody>
          <a:bodyPr lIns="89858" tIns="44929" rIns="89858" bIns="44929"/>
          <a:lstStyle/>
          <a:p>
            <a:pPr>
              <a:defRPr/>
            </a:pPr>
            <a:endParaRPr lang="zh-CN" altLang="en-US" sz="1100" ker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 name="组合 5"/>
          <p:cNvGrpSpPr/>
          <p:nvPr/>
        </p:nvGrpSpPr>
        <p:grpSpPr>
          <a:xfrm>
            <a:off x="5515364" y="1237449"/>
            <a:ext cx="2915989" cy="756047"/>
            <a:chOff x="5155406" y="1401901"/>
            <a:chExt cx="2962275" cy="771525"/>
          </a:xfrm>
        </p:grpSpPr>
        <p:cxnSp>
          <p:nvCxnSpPr>
            <p:cNvPr id="7" name="肘形连接符 27"/>
            <p:cNvCxnSpPr>
              <a:cxnSpLocks noChangeShapeType="1"/>
            </p:cNvCxnSpPr>
            <p:nvPr/>
          </p:nvCxnSpPr>
          <p:spPr bwMode="auto">
            <a:xfrm>
              <a:off x="5155406" y="1411426"/>
              <a:ext cx="2570163" cy="284162"/>
            </a:xfrm>
            <a:prstGeom prst="bentConnector3">
              <a:avLst>
                <a:gd name="adj1" fmla="val 34458"/>
              </a:avLst>
            </a:prstGeom>
            <a:noFill/>
            <a:ln w="3175" algn="ctr">
              <a:solidFill>
                <a:srgbClr val="A28138"/>
              </a:solidFill>
              <a:prstDash val="sysDash"/>
              <a:miter lim="800000"/>
            </a:ln>
            <a:extLst>
              <a:ext uri="{909E8E84-426E-40DD-AFC4-6F175D3DCCD1}">
                <a14:hiddenFill xmlns:a14="http://schemas.microsoft.com/office/drawing/2010/main">
                  <a:noFill/>
                </a14:hiddenFill>
              </a:ext>
            </a:extLst>
          </p:spPr>
        </p:cxnSp>
        <p:sp>
          <p:nvSpPr>
            <p:cNvPr id="8" name="TextBox 13"/>
            <p:cNvSpPr txBox="1">
              <a:spLocks noChangeArrowheads="1"/>
            </p:cNvSpPr>
            <p:nvPr/>
          </p:nvSpPr>
          <p:spPr bwMode="auto">
            <a:xfrm>
              <a:off x="6065044" y="1401901"/>
              <a:ext cx="20526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just" eaLnBrk="1" hangingPunct="1"/>
              <a:r>
                <a:rPr lang="zh-CN" altLang="en-US" sz="1600" b="1" dirty="0">
                  <a:solidFill>
                    <a:schemeClr val="tx1">
                      <a:lumMod val="75000"/>
                      <a:lumOff val="25000"/>
                    </a:schemeClr>
                  </a:solidFill>
                  <a:latin typeface="微软雅黑" panose="020B0503020204020204" pitchFamily="34" charset="-122"/>
                  <a:sym typeface="微软雅黑" panose="020B0503020204020204" pitchFamily="34" charset="-122"/>
                </a:rPr>
                <a:t>点击添加标题</a:t>
              </a:r>
              <a:endParaRPr lang="zh-CN" altLang="en-US" sz="1600" b="1" dirty="0">
                <a:solidFill>
                  <a:schemeClr val="tx1">
                    <a:lumMod val="75000"/>
                    <a:lumOff val="25000"/>
                  </a:schemeClr>
                </a:solidFill>
                <a:latin typeface="微软雅黑" panose="020B0503020204020204" pitchFamily="34" charset="-122"/>
                <a:sym typeface="微软雅黑" panose="020B0503020204020204" pitchFamily="34" charset="-122"/>
              </a:endParaRPr>
            </a:p>
          </p:txBody>
        </p:sp>
        <p:sp>
          <p:nvSpPr>
            <p:cNvPr id="9" name="TextBox 14"/>
            <p:cNvSpPr txBox="1">
              <a:spLocks noChangeArrowheads="1"/>
            </p:cNvSpPr>
            <p:nvPr/>
          </p:nvSpPr>
          <p:spPr bwMode="auto">
            <a:xfrm>
              <a:off x="6065044" y="1711463"/>
              <a:ext cx="20526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just" eaLnBrk="1" hangingPunct="1"/>
              <a:r>
                <a:rPr lang="zh-CN" altLang="en-US" sz="1100">
                  <a:solidFill>
                    <a:schemeClr val="tx1">
                      <a:lumMod val="75000"/>
                      <a:lumOff val="25000"/>
                    </a:schemeClr>
                  </a:solidFill>
                  <a:latin typeface="微软雅黑" panose="020B0503020204020204" pitchFamily="34" charset="-122"/>
                  <a:sym typeface="微软雅黑" panose="020B0503020204020204" pitchFamily="34" charset="-122"/>
                </a:rPr>
                <a:t>点击添加内容点击添加内容</a:t>
              </a:r>
              <a:endParaRPr lang="en-US" altLang="zh-CN" sz="1100">
                <a:solidFill>
                  <a:schemeClr val="tx1">
                    <a:lumMod val="75000"/>
                    <a:lumOff val="25000"/>
                  </a:schemeClr>
                </a:solidFill>
                <a:latin typeface="微软雅黑" panose="020B0503020204020204" pitchFamily="34" charset="-122"/>
                <a:sym typeface="微软雅黑" panose="020B0503020204020204" pitchFamily="34" charset="-122"/>
              </a:endParaRPr>
            </a:p>
            <a:p>
              <a:pPr algn="just" eaLnBrk="1" hangingPunct="1"/>
              <a:r>
                <a:rPr lang="zh-CN" altLang="en-US" sz="1100">
                  <a:solidFill>
                    <a:schemeClr val="tx1">
                      <a:lumMod val="75000"/>
                      <a:lumOff val="25000"/>
                    </a:schemeClr>
                  </a:solidFill>
                  <a:latin typeface="微软雅黑" panose="020B0503020204020204" pitchFamily="34" charset="-122"/>
                  <a:sym typeface="微软雅黑" panose="020B0503020204020204" pitchFamily="34" charset="-122"/>
                </a:rPr>
                <a:t>点击添加内容点击添加内容</a:t>
              </a:r>
              <a:endParaRPr lang="zh-CN" altLang="en-US" sz="1100">
                <a:solidFill>
                  <a:schemeClr val="tx1">
                    <a:lumMod val="75000"/>
                    <a:lumOff val="25000"/>
                  </a:schemeClr>
                </a:solidFill>
                <a:latin typeface="微软雅黑" panose="020B0503020204020204" pitchFamily="34" charset="-122"/>
                <a:sym typeface="微软雅黑" panose="020B0503020204020204" pitchFamily="34" charset="-122"/>
              </a:endParaRPr>
            </a:p>
          </p:txBody>
        </p:sp>
      </p:grpSp>
      <p:grpSp>
        <p:nvGrpSpPr>
          <p:cNvPr id="10" name="组合 9"/>
          <p:cNvGrpSpPr/>
          <p:nvPr/>
        </p:nvGrpSpPr>
        <p:grpSpPr>
          <a:xfrm>
            <a:off x="1167946" y="3320466"/>
            <a:ext cx="2865983" cy="746713"/>
            <a:chOff x="738981" y="3527563"/>
            <a:chExt cx="2911475" cy="762000"/>
          </a:xfrm>
        </p:grpSpPr>
        <p:cxnSp>
          <p:nvCxnSpPr>
            <p:cNvPr id="11" name="肘形连接符 21"/>
            <p:cNvCxnSpPr>
              <a:cxnSpLocks noChangeShapeType="1"/>
            </p:cNvCxnSpPr>
            <p:nvPr/>
          </p:nvCxnSpPr>
          <p:spPr bwMode="auto">
            <a:xfrm rot="10800000">
              <a:off x="1146969" y="3816488"/>
              <a:ext cx="2503487" cy="296863"/>
            </a:xfrm>
            <a:prstGeom prst="bentConnector3">
              <a:avLst>
                <a:gd name="adj1" fmla="val 33894"/>
              </a:avLst>
            </a:prstGeom>
            <a:noFill/>
            <a:ln w="3175" algn="ctr">
              <a:solidFill>
                <a:srgbClr val="A28138"/>
              </a:solidFill>
              <a:prstDash val="sysDash"/>
              <a:miter lim="800000"/>
            </a:ln>
            <a:extLst>
              <a:ext uri="{909E8E84-426E-40DD-AFC4-6F175D3DCCD1}">
                <a14:hiddenFill xmlns:a14="http://schemas.microsoft.com/office/drawing/2010/main">
                  <a:noFill/>
                </a14:hiddenFill>
              </a:ext>
            </a:extLst>
          </p:spPr>
        </p:cxnSp>
        <p:sp>
          <p:nvSpPr>
            <p:cNvPr id="12" name="TextBox 31"/>
            <p:cNvSpPr txBox="1"/>
            <p:nvPr/>
          </p:nvSpPr>
          <p:spPr>
            <a:xfrm>
              <a:off x="738981" y="3527563"/>
              <a:ext cx="2052638" cy="288925"/>
            </a:xfrm>
            <a:prstGeom prst="rect">
              <a:avLst/>
            </a:prstGeom>
            <a:noFill/>
          </p:spPr>
          <p:txBody>
            <a:bodyPr wrap="none" anchor="ctr"/>
            <a:lstStyle>
              <a:defPPr>
                <a:defRPr lang="zh-CN"/>
              </a:defPPr>
              <a:lvl1pPr>
                <a:defRPr sz="2000">
                  <a:solidFill>
                    <a:schemeClr val="tx1">
                      <a:lumMod val="65000"/>
                      <a:lumOff val="35000"/>
                    </a:schemeClr>
                  </a:solidFill>
                  <a:latin typeface="华文行楷" pitchFamily="2" charset="-122"/>
                  <a:ea typeface="华文行楷" pitchFamily="2" charset="-122"/>
                </a:defRPr>
              </a:lvl1pPr>
            </a:lstStyle>
            <a:p>
              <a:pPr algn="r">
                <a:defRPr/>
              </a:pPr>
              <a:r>
                <a:rPr lang="zh-CN" altLang="en-US" sz="16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6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34"/>
            <p:cNvSpPr txBox="1">
              <a:spLocks noChangeArrowheads="1"/>
            </p:cNvSpPr>
            <p:nvPr/>
          </p:nvSpPr>
          <p:spPr bwMode="auto">
            <a:xfrm>
              <a:off x="738981" y="3827601"/>
              <a:ext cx="2052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r" eaLnBrk="1" hangingPunct="1"/>
              <a:r>
                <a:rPr lang="zh-CN" altLang="en-US" sz="1100">
                  <a:solidFill>
                    <a:schemeClr val="tx1">
                      <a:lumMod val="75000"/>
                      <a:lumOff val="25000"/>
                    </a:schemeClr>
                  </a:solidFill>
                  <a:latin typeface="微软雅黑" panose="020B0503020204020204" pitchFamily="34" charset="-122"/>
                  <a:sym typeface="微软雅黑" panose="020B0503020204020204" pitchFamily="34" charset="-122"/>
                </a:rPr>
                <a:t>点击添加内容点击添加内容</a:t>
              </a:r>
              <a:endParaRPr lang="en-US" altLang="zh-CN" sz="1100">
                <a:solidFill>
                  <a:schemeClr val="tx1">
                    <a:lumMod val="75000"/>
                    <a:lumOff val="25000"/>
                  </a:schemeClr>
                </a:solidFill>
                <a:latin typeface="微软雅黑" panose="020B0503020204020204" pitchFamily="34" charset="-122"/>
                <a:sym typeface="微软雅黑" panose="020B0503020204020204" pitchFamily="34" charset="-122"/>
              </a:endParaRPr>
            </a:p>
            <a:p>
              <a:pPr algn="r" eaLnBrk="1" hangingPunct="1"/>
              <a:r>
                <a:rPr lang="zh-CN" altLang="en-US" sz="1100">
                  <a:solidFill>
                    <a:schemeClr val="tx1">
                      <a:lumMod val="75000"/>
                      <a:lumOff val="25000"/>
                    </a:schemeClr>
                  </a:solidFill>
                  <a:latin typeface="微软雅黑" panose="020B0503020204020204" pitchFamily="34" charset="-122"/>
                  <a:sym typeface="微软雅黑" panose="020B0503020204020204" pitchFamily="34" charset="-122"/>
                </a:rPr>
                <a:t>点击添加内容点击添加内容</a:t>
              </a:r>
              <a:endParaRPr lang="zh-CN" altLang="en-US" sz="1100">
                <a:solidFill>
                  <a:schemeClr val="tx1">
                    <a:lumMod val="75000"/>
                    <a:lumOff val="25000"/>
                  </a:schemeClr>
                </a:solidFill>
                <a:latin typeface="微软雅黑" panose="020B0503020204020204" pitchFamily="34" charset="-122"/>
                <a:sym typeface="微软雅黑" panose="020B0503020204020204" pitchFamily="34" charset="-122"/>
              </a:endParaRPr>
            </a:p>
          </p:txBody>
        </p:sp>
      </p:grpSp>
      <p:grpSp>
        <p:nvGrpSpPr>
          <p:cNvPr id="14" name="组合 13"/>
          <p:cNvGrpSpPr/>
          <p:nvPr/>
        </p:nvGrpSpPr>
        <p:grpSpPr>
          <a:xfrm>
            <a:off x="6423290" y="2940887"/>
            <a:ext cx="2020565" cy="752936"/>
            <a:chOff x="6077744" y="3140213"/>
            <a:chExt cx="2052637" cy="768350"/>
          </a:xfrm>
        </p:grpSpPr>
        <p:sp>
          <p:nvSpPr>
            <p:cNvPr id="15" name="TextBox 35"/>
            <p:cNvSpPr txBox="1"/>
            <p:nvPr/>
          </p:nvSpPr>
          <p:spPr>
            <a:xfrm>
              <a:off x="6077744" y="3140213"/>
              <a:ext cx="2052637" cy="287338"/>
            </a:xfrm>
            <a:prstGeom prst="rect">
              <a:avLst/>
            </a:prstGeom>
            <a:noFill/>
          </p:spPr>
          <p:txBody>
            <a:bodyPr wrap="none" anchor="ctr"/>
            <a:lstStyle>
              <a:defPPr>
                <a:defRPr lang="zh-CN"/>
              </a:defPPr>
              <a:lvl1pPr>
                <a:defRPr>
                  <a:solidFill>
                    <a:schemeClr val="tx1">
                      <a:lumMod val="85000"/>
                      <a:lumOff val="15000"/>
                    </a:schemeClr>
                  </a:solidFill>
                  <a:latin typeface="华文行楷" pitchFamily="2" charset="-122"/>
                  <a:ea typeface="华文行楷" pitchFamily="2" charset="-122"/>
                </a:defRPr>
              </a:lvl1pPr>
            </a:lstStyle>
            <a:p>
              <a:pPr algn="just">
                <a:defRPr/>
              </a:pPr>
              <a:r>
                <a:rPr lang="zh-CN" altLang="en-US" sz="16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6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36"/>
            <p:cNvSpPr txBox="1">
              <a:spLocks noChangeArrowheads="1"/>
            </p:cNvSpPr>
            <p:nvPr/>
          </p:nvSpPr>
          <p:spPr bwMode="auto">
            <a:xfrm>
              <a:off x="6077744" y="3446601"/>
              <a:ext cx="2052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just" eaLnBrk="1" hangingPunct="1"/>
              <a:r>
                <a:rPr lang="zh-CN" altLang="en-US" sz="1100">
                  <a:solidFill>
                    <a:schemeClr val="tx1">
                      <a:lumMod val="75000"/>
                      <a:lumOff val="25000"/>
                    </a:schemeClr>
                  </a:solidFill>
                  <a:latin typeface="微软雅黑" panose="020B0503020204020204" pitchFamily="34" charset="-122"/>
                  <a:sym typeface="微软雅黑" panose="020B0503020204020204" pitchFamily="34" charset="-122"/>
                </a:rPr>
                <a:t>点击添加内容点击添加内容</a:t>
              </a:r>
              <a:endParaRPr lang="en-US" altLang="zh-CN" sz="1100">
                <a:solidFill>
                  <a:schemeClr val="tx1">
                    <a:lumMod val="75000"/>
                    <a:lumOff val="25000"/>
                  </a:schemeClr>
                </a:solidFill>
                <a:latin typeface="微软雅黑" panose="020B0503020204020204" pitchFamily="34" charset="-122"/>
                <a:sym typeface="微软雅黑" panose="020B0503020204020204" pitchFamily="34" charset="-122"/>
              </a:endParaRPr>
            </a:p>
            <a:p>
              <a:pPr algn="just" eaLnBrk="1" hangingPunct="1"/>
              <a:r>
                <a:rPr lang="zh-CN" altLang="en-US" sz="1100">
                  <a:solidFill>
                    <a:schemeClr val="tx1">
                      <a:lumMod val="75000"/>
                      <a:lumOff val="25000"/>
                    </a:schemeClr>
                  </a:solidFill>
                  <a:latin typeface="微软雅黑" panose="020B0503020204020204" pitchFamily="34" charset="-122"/>
                  <a:sym typeface="微软雅黑" panose="020B0503020204020204" pitchFamily="34" charset="-122"/>
                </a:rPr>
                <a:t>点击添加内容点击添加内容</a:t>
              </a:r>
              <a:endParaRPr lang="zh-CN" altLang="en-US" sz="1100">
                <a:solidFill>
                  <a:schemeClr val="tx1">
                    <a:lumMod val="75000"/>
                    <a:lumOff val="25000"/>
                  </a:schemeClr>
                </a:solidFill>
                <a:latin typeface="微软雅黑" panose="020B0503020204020204" pitchFamily="34" charset="-122"/>
                <a:sym typeface="微软雅黑" panose="020B0503020204020204" pitchFamily="34" charset="-122"/>
              </a:endParaRPr>
            </a:p>
          </p:txBody>
        </p:sp>
        <p:cxnSp>
          <p:nvCxnSpPr>
            <p:cNvPr id="17" name="直接连接符 34"/>
            <p:cNvCxnSpPr>
              <a:cxnSpLocks noChangeShapeType="1"/>
            </p:cNvCxnSpPr>
            <p:nvPr/>
          </p:nvCxnSpPr>
          <p:spPr bwMode="auto">
            <a:xfrm>
              <a:off x="6212729" y="3438663"/>
              <a:ext cx="1420813" cy="0"/>
            </a:xfrm>
            <a:prstGeom prst="line">
              <a:avLst/>
            </a:prstGeom>
            <a:noFill/>
            <a:ln w="3175" algn="ctr">
              <a:solidFill>
                <a:srgbClr val="0070C0"/>
              </a:solidFill>
              <a:prstDash val="sysDash"/>
              <a:round/>
            </a:ln>
            <a:extLst>
              <a:ext uri="{909E8E84-426E-40DD-AFC4-6F175D3DCCD1}">
                <a14:hiddenFill xmlns:a14="http://schemas.microsoft.com/office/drawing/2010/main">
                  <a:noFill/>
                </a14:hiddenFill>
              </a:ext>
            </a:extLst>
          </p:spPr>
        </p:cxnSp>
      </p:grpSp>
      <p:grpSp>
        <p:nvGrpSpPr>
          <p:cNvPr id="18" name="组合 17"/>
          <p:cNvGrpSpPr/>
          <p:nvPr/>
        </p:nvGrpSpPr>
        <p:grpSpPr>
          <a:xfrm>
            <a:off x="1055431" y="1795927"/>
            <a:ext cx="2044005" cy="752936"/>
            <a:chOff x="624681" y="1971813"/>
            <a:chExt cx="2076450" cy="768350"/>
          </a:xfrm>
        </p:grpSpPr>
        <p:sp>
          <p:nvSpPr>
            <p:cNvPr id="19" name="TextBox 46"/>
            <p:cNvSpPr txBox="1"/>
            <p:nvPr/>
          </p:nvSpPr>
          <p:spPr>
            <a:xfrm>
              <a:off x="624681" y="1971813"/>
              <a:ext cx="2052638" cy="287338"/>
            </a:xfrm>
            <a:prstGeom prst="rect">
              <a:avLst/>
            </a:prstGeom>
            <a:noFill/>
          </p:spPr>
          <p:txBody>
            <a:bodyPr wrap="none" anchor="ctr"/>
            <a:lstStyle>
              <a:defPPr>
                <a:defRPr lang="zh-CN"/>
              </a:defPPr>
              <a:lvl1pPr>
                <a:defRPr sz="2000">
                  <a:solidFill>
                    <a:schemeClr val="tx1">
                      <a:lumMod val="85000"/>
                      <a:lumOff val="15000"/>
                    </a:schemeClr>
                  </a:solidFill>
                  <a:latin typeface="华文行楷" pitchFamily="2" charset="-122"/>
                  <a:ea typeface="华文行楷" pitchFamily="2" charset="-122"/>
                </a:defRPr>
              </a:lvl1pPr>
            </a:lstStyle>
            <a:p>
              <a:pPr algn="r">
                <a:defRPr/>
              </a:pPr>
              <a:r>
                <a:rPr lang="zh-CN" altLang="en-US" sz="16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6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49"/>
            <p:cNvSpPr txBox="1">
              <a:spLocks noChangeArrowheads="1"/>
            </p:cNvSpPr>
            <p:nvPr/>
          </p:nvSpPr>
          <p:spPr bwMode="auto">
            <a:xfrm>
              <a:off x="624681" y="2278201"/>
              <a:ext cx="2052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r" eaLnBrk="1" hangingPunct="1"/>
              <a:r>
                <a:rPr lang="zh-CN" altLang="en-US" sz="1100">
                  <a:solidFill>
                    <a:schemeClr val="tx1">
                      <a:lumMod val="75000"/>
                      <a:lumOff val="25000"/>
                    </a:schemeClr>
                  </a:solidFill>
                  <a:latin typeface="微软雅黑" panose="020B0503020204020204" pitchFamily="34" charset="-122"/>
                  <a:sym typeface="微软雅黑" panose="020B0503020204020204" pitchFamily="34" charset="-122"/>
                </a:rPr>
                <a:t>点击添加内容点击添加内容</a:t>
              </a:r>
              <a:endParaRPr lang="en-US" altLang="zh-CN" sz="1100">
                <a:solidFill>
                  <a:schemeClr val="tx1">
                    <a:lumMod val="75000"/>
                    <a:lumOff val="25000"/>
                  </a:schemeClr>
                </a:solidFill>
                <a:latin typeface="微软雅黑" panose="020B0503020204020204" pitchFamily="34" charset="-122"/>
                <a:sym typeface="微软雅黑" panose="020B0503020204020204" pitchFamily="34" charset="-122"/>
              </a:endParaRPr>
            </a:p>
            <a:p>
              <a:pPr algn="r" eaLnBrk="1" hangingPunct="1"/>
              <a:r>
                <a:rPr lang="zh-CN" altLang="en-US" sz="1100">
                  <a:solidFill>
                    <a:schemeClr val="tx1">
                      <a:lumMod val="75000"/>
                      <a:lumOff val="25000"/>
                    </a:schemeClr>
                  </a:solidFill>
                  <a:latin typeface="微软雅黑" panose="020B0503020204020204" pitchFamily="34" charset="-122"/>
                  <a:sym typeface="微软雅黑" panose="020B0503020204020204" pitchFamily="34" charset="-122"/>
                </a:rPr>
                <a:t>点击添加内容点击添加内容</a:t>
              </a:r>
              <a:endParaRPr lang="zh-CN" altLang="en-US" sz="1100">
                <a:solidFill>
                  <a:schemeClr val="tx1">
                    <a:lumMod val="75000"/>
                    <a:lumOff val="25000"/>
                  </a:schemeClr>
                </a:solidFill>
                <a:latin typeface="微软雅黑" panose="020B0503020204020204" pitchFamily="34" charset="-122"/>
                <a:sym typeface="微软雅黑" panose="020B0503020204020204" pitchFamily="34" charset="-122"/>
              </a:endParaRPr>
            </a:p>
          </p:txBody>
        </p:sp>
        <p:cxnSp>
          <p:nvCxnSpPr>
            <p:cNvPr id="21" name="直接连接符 35"/>
            <p:cNvCxnSpPr>
              <a:cxnSpLocks noChangeShapeType="1"/>
            </p:cNvCxnSpPr>
            <p:nvPr/>
          </p:nvCxnSpPr>
          <p:spPr bwMode="auto">
            <a:xfrm>
              <a:off x="1027906" y="2265501"/>
              <a:ext cx="1673225" cy="0"/>
            </a:xfrm>
            <a:prstGeom prst="line">
              <a:avLst/>
            </a:prstGeom>
            <a:noFill/>
            <a:ln w="3175" algn="ctr">
              <a:solidFill>
                <a:srgbClr val="A28138"/>
              </a:solidFill>
              <a:prstDash val="sysDash"/>
              <a:round/>
            </a:ln>
            <a:extLst>
              <a:ext uri="{909E8E84-426E-40DD-AFC4-6F175D3DCCD1}">
                <a14:hiddenFill xmlns:a14="http://schemas.microsoft.com/office/drawing/2010/main">
                  <a:noFill/>
                </a14:hiddenFill>
              </a:ext>
            </a:extLst>
          </p:spPr>
        </p:cxnSp>
      </p:grpSp>
      <p:pic>
        <p:nvPicPr>
          <p:cNvPr id="22"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4058">
        <p15:prstTrans prst="airplane"/>
      </p:transition>
    </mc:Choice>
    <mc:Fallback>
      <p:transition spd="slow"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
                                        </p:tgtEl>
                                        <p:attrNameLst>
                                          <p:attrName>ppt_x</p:attrName>
                                        </p:attrNameLst>
                                      </p:cBhvr>
                                      <p:tavLst>
                                        <p:tav tm="0">
                                          <p:val>
                                            <p:fltVal val="0.5"/>
                                          </p:val>
                                        </p:tav>
                                        <p:tav tm="100000">
                                          <p:val>
                                            <p:strVal val="#ppt_x"/>
                                          </p:val>
                                        </p:tav>
                                      </p:tavLst>
                                    </p:anim>
                                    <p:anim calcmode="lin" valueType="num">
                                      <p:cBhvr>
                                        <p:cTn id="17"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strVal val="(6*min(max(#ppt_w*#ppt_h,.3),1)-7.4)/-.7*#ppt_w"/>
                                          </p:val>
                                        </p:tav>
                                        <p:tav tm="100000">
                                          <p:val>
                                            <p:strVal val="#ppt_w"/>
                                          </p:val>
                                        </p:tav>
                                      </p:tavLst>
                                    </p:anim>
                                    <p:anim calcmode="lin" valueType="num">
                                      <p:cBhvr>
                                        <p:cTn id="22" dur="500" fill="hold"/>
                                        <p:tgtEl>
                                          <p:spTgt spid="4"/>
                                        </p:tgtEl>
                                        <p:attrNameLst>
                                          <p:attrName>ppt_h</p:attrName>
                                        </p:attrNameLst>
                                      </p:cBhvr>
                                      <p:tavLst>
                                        <p:tav tm="0">
                                          <p:val>
                                            <p:strVal val="(6*min(max(#ppt_w*#ppt_h,.3),1)-7.4)/-.7*#ppt_h"/>
                                          </p:val>
                                        </p:tav>
                                        <p:tav tm="100000">
                                          <p:val>
                                            <p:strVal val="#ppt_h"/>
                                          </p:val>
                                        </p:tav>
                                      </p:tavLst>
                                    </p:anim>
                                    <p:anim calcmode="lin" valueType="num">
                                      <p:cBhvr>
                                        <p:cTn id="23" dur="500" fill="hold"/>
                                        <p:tgtEl>
                                          <p:spTgt spid="4"/>
                                        </p:tgtEl>
                                        <p:attrNameLst>
                                          <p:attrName>ppt_x</p:attrName>
                                        </p:attrNameLst>
                                      </p:cBhvr>
                                      <p:tavLst>
                                        <p:tav tm="0">
                                          <p:val>
                                            <p:fltVal val="0.5"/>
                                          </p:val>
                                        </p:tav>
                                        <p:tav tm="100000">
                                          <p:val>
                                            <p:strVal val="#ppt_x"/>
                                          </p:val>
                                        </p:tav>
                                      </p:tavLst>
                                    </p:anim>
                                    <p:anim calcmode="lin" valueType="num">
                                      <p:cBhvr>
                                        <p:cTn id="24" dur="500" fill="hold"/>
                                        <p:tgtEl>
                                          <p:spTgt spid="4"/>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3" presetClass="entr" presetSubtype="36"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strVal val="(6*min(max(#ppt_w*#ppt_h,.3),1)-7.4)/-.7*#ppt_w"/>
                                          </p:val>
                                        </p:tav>
                                        <p:tav tm="100000">
                                          <p:val>
                                            <p:strVal val="#ppt_w"/>
                                          </p:val>
                                        </p:tav>
                                      </p:tavLst>
                                    </p:anim>
                                    <p:anim calcmode="lin" valueType="num">
                                      <p:cBhvr>
                                        <p:cTn id="29" dur="500" fill="hold"/>
                                        <p:tgtEl>
                                          <p:spTgt spid="5"/>
                                        </p:tgtEl>
                                        <p:attrNameLst>
                                          <p:attrName>ppt_h</p:attrName>
                                        </p:attrNameLst>
                                      </p:cBhvr>
                                      <p:tavLst>
                                        <p:tav tm="0">
                                          <p:val>
                                            <p:strVal val="(6*min(max(#ppt_w*#ppt_h,.3),1)-7.4)/-.7*#ppt_h"/>
                                          </p:val>
                                        </p:tav>
                                        <p:tav tm="100000">
                                          <p:val>
                                            <p:strVal val="#ppt_h"/>
                                          </p:val>
                                        </p:tav>
                                      </p:tavLst>
                                    </p:anim>
                                    <p:anim calcmode="lin" valueType="num">
                                      <p:cBhvr>
                                        <p:cTn id="30" dur="500" fill="hold"/>
                                        <p:tgtEl>
                                          <p:spTgt spid="5"/>
                                        </p:tgtEl>
                                        <p:attrNameLst>
                                          <p:attrName>ppt_x</p:attrName>
                                        </p:attrNameLst>
                                      </p:cBhvr>
                                      <p:tavLst>
                                        <p:tav tm="0">
                                          <p:val>
                                            <p:fltVal val="0.5"/>
                                          </p:val>
                                        </p:tav>
                                        <p:tav tm="100000">
                                          <p:val>
                                            <p:strVal val="#ppt_x"/>
                                          </p:val>
                                        </p:tav>
                                      </p:tavLst>
                                    </p:anim>
                                    <p:anim calcmode="lin" valueType="num">
                                      <p:cBhvr>
                                        <p:cTn id="31"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3000"/>
                            </p:stCondLst>
                            <p:childTnLst>
                              <p:par>
                                <p:cTn id="41" presetID="22" presetClass="entr" presetSubtype="2"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3500"/>
                            </p:stCondLst>
                            <p:childTnLst>
                              <p:par>
                                <p:cTn id="45" presetID="22" presetClass="entr" presetSubtype="2"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right)">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01285" y="1646802"/>
            <a:ext cx="1887607" cy="667155"/>
            <a:chOff x="3666731" y="1984470"/>
            <a:chExt cx="2636520" cy="1447800"/>
          </a:xfrm>
        </p:grpSpPr>
        <p:sp>
          <p:nvSpPr>
            <p:cNvPr id="3" name="任意多边形 2"/>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2540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a:solidFill>
                  <a:schemeClr val="tx2">
                    <a:lumMod val="7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4" name="文本框 35"/>
            <p:cNvSpPr txBox="1"/>
            <p:nvPr/>
          </p:nvSpPr>
          <p:spPr>
            <a:xfrm>
              <a:off x="3971726" y="2357720"/>
              <a:ext cx="2230360" cy="701304"/>
            </a:xfrm>
            <a:prstGeom prst="rect">
              <a:avLst/>
            </a:prstGeom>
            <a:noFill/>
          </p:spPr>
          <p:txBody>
            <a:bodyPr wrap="square" rtlCol="0" anchor="ctr">
              <a:spAutoFit/>
            </a:bodyPr>
            <a:lstStyle/>
            <a:p>
              <a:pPr algn="ctr"/>
              <a:r>
                <a:rPr lang="zh-CN" altLang="en-US" sz="1500" b="1" dirty="0">
                  <a:solidFill>
                    <a:schemeClr val="bg1">
                      <a:lumMod val="9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问题分析</a:t>
              </a:r>
              <a:endParaRPr lang="zh-CN" altLang="en-US" sz="1500" b="1" baseline="-3000" dirty="0">
                <a:solidFill>
                  <a:schemeClr val="bg1">
                    <a:lumMod val="9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grpSp>
      <p:grpSp>
        <p:nvGrpSpPr>
          <p:cNvPr id="5" name="组合 4"/>
          <p:cNvGrpSpPr/>
          <p:nvPr/>
        </p:nvGrpSpPr>
        <p:grpSpPr>
          <a:xfrm>
            <a:off x="1223605" y="1646802"/>
            <a:ext cx="1887607" cy="667155"/>
            <a:chOff x="1436370" y="1984470"/>
            <a:chExt cx="2636520" cy="1447800"/>
          </a:xfrm>
        </p:grpSpPr>
        <p:sp>
          <p:nvSpPr>
            <p:cNvPr id="6" name="任意多边形 5"/>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D83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a:solidFill>
                  <a:schemeClr val="tx2">
                    <a:lumMod val="7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7" name="文本框 43"/>
            <p:cNvSpPr txBox="1"/>
            <p:nvPr/>
          </p:nvSpPr>
          <p:spPr>
            <a:xfrm>
              <a:off x="1709209" y="2307625"/>
              <a:ext cx="2293959" cy="801491"/>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发现问题</a:t>
              </a:r>
              <a:endParaRPr lang="zh-CN" altLang="en-US" sz="1500" b="1" baseline="-3000" dirty="0">
                <a:solidFill>
                  <a:schemeClr val="bg1">
                    <a:lumMod val="9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grpSp>
      <p:grpSp>
        <p:nvGrpSpPr>
          <p:cNvPr id="8" name="组合 7"/>
          <p:cNvGrpSpPr/>
          <p:nvPr/>
        </p:nvGrpSpPr>
        <p:grpSpPr>
          <a:xfrm>
            <a:off x="5956646" y="1646802"/>
            <a:ext cx="1887607" cy="667155"/>
            <a:chOff x="8127453" y="1984470"/>
            <a:chExt cx="2636520" cy="1447800"/>
          </a:xfrm>
        </p:grpSpPr>
        <p:sp>
          <p:nvSpPr>
            <p:cNvPr id="9" name="任意多边形 8"/>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a:solidFill>
                  <a:schemeClr val="tx2">
                    <a:lumMod val="7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10" name="文本框 46"/>
            <p:cNvSpPr txBox="1"/>
            <p:nvPr/>
          </p:nvSpPr>
          <p:spPr>
            <a:xfrm>
              <a:off x="8439015" y="2357720"/>
              <a:ext cx="2230360" cy="701304"/>
            </a:xfrm>
            <a:prstGeom prst="rect">
              <a:avLst/>
            </a:prstGeom>
            <a:noFill/>
          </p:spPr>
          <p:txBody>
            <a:bodyPr wrap="square" rtlCol="0" anchor="ctr">
              <a:spAutoFit/>
            </a:bodyPr>
            <a:lstStyle/>
            <a:p>
              <a:pPr algn="ctr"/>
              <a:r>
                <a:rPr lang="zh-CN" altLang="en-US" sz="1500" b="1" dirty="0">
                  <a:solidFill>
                    <a:schemeClr val="bg1">
                      <a:lumMod val="9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检验假设</a:t>
              </a:r>
              <a:endParaRPr lang="zh-CN" altLang="en-US" sz="1500" b="1" baseline="-3000" dirty="0">
                <a:solidFill>
                  <a:schemeClr val="bg1">
                    <a:lumMod val="9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grpSp>
      <p:grpSp>
        <p:nvGrpSpPr>
          <p:cNvPr id="11" name="组合 10"/>
          <p:cNvGrpSpPr/>
          <p:nvPr/>
        </p:nvGrpSpPr>
        <p:grpSpPr>
          <a:xfrm>
            <a:off x="4378965" y="1646802"/>
            <a:ext cx="1887607" cy="667155"/>
            <a:chOff x="5897092" y="1984470"/>
            <a:chExt cx="2636520" cy="1447800"/>
          </a:xfrm>
        </p:grpSpPr>
        <p:sp>
          <p:nvSpPr>
            <p:cNvPr id="12" name="任意多边形 11"/>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E7B9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a:solidFill>
                  <a:schemeClr val="tx2">
                    <a:lumMod val="7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13" name="文本框 49"/>
            <p:cNvSpPr txBox="1"/>
            <p:nvPr/>
          </p:nvSpPr>
          <p:spPr>
            <a:xfrm>
              <a:off x="6227710" y="2307630"/>
              <a:ext cx="2205655" cy="801491"/>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提出假设</a:t>
              </a:r>
              <a:endParaRPr lang="zh-CN" altLang="en-US" sz="1500" b="1" baseline="-3000" dirty="0">
                <a:solidFill>
                  <a:schemeClr val="bg1">
                    <a:lumMod val="9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grpSp>
      <p:sp>
        <p:nvSpPr>
          <p:cNvPr id="14" name="矩形 13"/>
          <p:cNvSpPr/>
          <p:nvPr/>
        </p:nvSpPr>
        <p:spPr>
          <a:xfrm>
            <a:off x="1631973" y="2518276"/>
            <a:ext cx="969230" cy="316676"/>
          </a:xfrm>
          <a:prstGeom prst="rect">
            <a:avLst/>
          </a:prstGeom>
        </p:spPr>
        <p:txBody>
          <a:bodyPr wrap="none" lIns="67376" tIns="33688" rIns="67376" bIns="33688">
            <a:spAutoFit/>
          </a:bodyPr>
          <a:lstStyle/>
          <a:p>
            <a:pPr algn="ctr"/>
            <a:r>
              <a:rPr lang="zh-CN" altLang="en-US"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47"/>
          <p:cNvSpPr>
            <a:spLocks noChangeArrowheads="1"/>
          </p:cNvSpPr>
          <p:nvPr/>
        </p:nvSpPr>
        <p:spPr bwMode="auto">
          <a:xfrm>
            <a:off x="1414688" y="2870407"/>
            <a:ext cx="1408189" cy="1017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endParaRPr lang="zh-CN" altLang="en-US" sz="1000" dirty="0">
              <a:solidFill>
                <a:schemeClr val="tx1">
                  <a:lumMod val="75000"/>
                  <a:lumOff val="25000"/>
                </a:schemeClr>
              </a:solidFill>
              <a:sym typeface="微软雅黑" panose="020B0503020204020204" pitchFamily="34" charset="-122"/>
            </a:endParaRPr>
          </a:p>
        </p:txBody>
      </p:sp>
      <p:sp>
        <p:nvSpPr>
          <p:cNvPr id="16" name="矩形 15"/>
          <p:cNvSpPr/>
          <p:nvPr/>
        </p:nvSpPr>
        <p:spPr>
          <a:xfrm>
            <a:off x="3231637" y="2518276"/>
            <a:ext cx="969230" cy="316676"/>
          </a:xfrm>
          <a:prstGeom prst="rect">
            <a:avLst/>
          </a:prstGeom>
        </p:spPr>
        <p:txBody>
          <a:bodyPr wrap="none" lIns="67376" tIns="33688" rIns="67376" bIns="33688">
            <a:spAutoFit/>
          </a:bodyPr>
          <a:lstStyle/>
          <a:p>
            <a:pPr algn="ctr"/>
            <a:r>
              <a:rPr lang="zh-CN" altLang="en-US"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矩形 47"/>
          <p:cNvSpPr>
            <a:spLocks noChangeArrowheads="1"/>
          </p:cNvSpPr>
          <p:nvPr/>
        </p:nvSpPr>
        <p:spPr bwMode="auto">
          <a:xfrm>
            <a:off x="3045848" y="2870407"/>
            <a:ext cx="1384183" cy="1017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endParaRPr lang="zh-CN" altLang="en-US" sz="1000" dirty="0">
              <a:solidFill>
                <a:schemeClr val="tx1">
                  <a:lumMod val="75000"/>
                  <a:lumOff val="25000"/>
                </a:schemeClr>
              </a:solidFill>
              <a:sym typeface="微软雅黑" panose="020B0503020204020204" pitchFamily="34" charset="-122"/>
            </a:endParaRPr>
          </a:p>
        </p:txBody>
      </p:sp>
      <p:sp>
        <p:nvSpPr>
          <p:cNvPr id="18" name="矩形 17"/>
          <p:cNvSpPr/>
          <p:nvPr/>
        </p:nvSpPr>
        <p:spPr>
          <a:xfrm>
            <a:off x="4831302" y="2518276"/>
            <a:ext cx="969230" cy="316676"/>
          </a:xfrm>
          <a:prstGeom prst="rect">
            <a:avLst/>
          </a:prstGeom>
        </p:spPr>
        <p:txBody>
          <a:bodyPr wrap="none" lIns="67376" tIns="33688" rIns="67376" bIns="33688">
            <a:spAutoFit/>
          </a:bodyPr>
          <a:lstStyle/>
          <a:p>
            <a:pPr algn="ctr"/>
            <a:r>
              <a:rPr lang="zh-CN" altLang="en-US"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47"/>
          <p:cNvSpPr>
            <a:spLocks noChangeArrowheads="1"/>
          </p:cNvSpPr>
          <p:nvPr/>
        </p:nvSpPr>
        <p:spPr bwMode="auto">
          <a:xfrm>
            <a:off x="4653001" y="2870407"/>
            <a:ext cx="1396912" cy="1017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endParaRPr lang="zh-CN" altLang="en-US" sz="1000" dirty="0">
              <a:solidFill>
                <a:schemeClr val="tx1">
                  <a:lumMod val="75000"/>
                  <a:lumOff val="25000"/>
                </a:schemeClr>
              </a:solidFill>
              <a:sym typeface="微软雅黑" panose="020B0503020204020204" pitchFamily="34" charset="-122"/>
            </a:endParaRPr>
          </a:p>
        </p:txBody>
      </p:sp>
      <p:sp>
        <p:nvSpPr>
          <p:cNvPr id="20" name="矩形 19"/>
          <p:cNvSpPr/>
          <p:nvPr/>
        </p:nvSpPr>
        <p:spPr>
          <a:xfrm>
            <a:off x="6430965" y="2518276"/>
            <a:ext cx="969230" cy="316676"/>
          </a:xfrm>
          <a:prstGeom prst="rect">
            <a:avLst/>
          </a:prstGeom>
        </p:spPr>
        <p:txBody>
          <a:bodyPr wrap="none" lIns="67376" tIns="33688" rIns="67376" bIns="33688">
            <a:spAutoFit/>
          </a:bodyPr>
          <a:lstStyle/>
          <a:p>
            <a:pPr algn="ctr"/>
            <a:r>
              <a:rPr lang="zh-CN" altLang="en-US"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矩形 47"/>
          <p:cNvSpPr>
            <a:spLocks noChangeArrowheads="1"/>
          </p:cNvSpPr>
          <p:nvPr/>
        </p:nvSpPr>
        <p:spPr bwMode="auto">
          <a:xfrm>
            <a:off x="6272883" y="2870407"/>
            <a:ext cx="1383912" cy="1017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endParaRPr lang="zh-CN" altLang="en-US" sz="1000" dirty="0">
              <a:solidFill>
                <a:schemeClr val="tx1">
                  <a:lumMod val="75000"/>
                  <a:lumOff val="25000"/>
                </a:schemeClr>
              </a:solidFill>
              <a:sym typeface="微软雅黑" panose="020B0503020204020204" pitchFamily="34" charset="-122"/>
            </a:endParaRPr>
          </a:p>
        </p:txBody>
      </p:sp>
      <p:pic>
        <p:nvPicPr>
          <p:cNvPr id="22"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4058">
        <p15:prstTrans prst="airplane"/>
      </p:transition>
    </mc:Choice>
    <mc:Fallback>
      <p:transition spd="slow"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 fill="hold"/>
                                        <p:tgtEl>
                                          <p:spTgt spid="5"/>
                                        </p:tgtEl>
                                        <p:attrNameLst>
                                          <p:attrName>ppt_x</p:attrName>
                                        </p:attrNameLst>
                                      </p:cBhvr>
                                      <p:tavLst>
                                        <p:tav tm="0">
                                          <p:val>
                                            <p:strVal val="0-#ppt_w/2"/>
                                          </p:val>
                                        </p:tav>
                                        <p:tav tm="100000">
                                          <p:val>
                                            <p:strVal val="#ppt_x"/>
                                          </p:val>
                                        </p:tav>
                                      </p:tavLst>
                                    </p:anim>
                                    <p:anim calcmode="lin" valueType="num">
                                      <p:cBhvr additive="base">
                                        <p:cTn id="8" dur="400" fill="hold"/>
                                        <p:tgtEl>
                                          <p:spTgt spid="5"/>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400"/>
                                        <p:tgtEl>
                                          <p:spTgt spid="14"/>
                                        </p:tgtEl>
                                        <p:attrNameLst>
                                          <p:attrName>ppt_y</p:attrName>
                                        </p:attrNameLst>
                                      </p:cBhvr>
                                      <p:tavLst>
                                        <p:tav tm="0">
                                          <p:val>
                                            <p:strVal val="#ppt_y-#ppt_h*1.125000"/>
                                          </p:val>
                                        </p:tav>
                                        <p:tav tm="100000">
                                          <p:val>
                                            <p:strVal val="#ppt_y"/>
                                          </p:val>
                                        </p:tav>
                                      </p:tavLst>
                                    </p:anim>
                                    <p:animEffect transition="in" filter="wipe(down)">
                                      <p:cBhvr>
                                        <p:cTn id="12" dur="400"/>
                                        <p:tgtEl>
                                          <p:spTgt spid="14"/>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400"/>
                                        <p:tgtEl>
                                          <p:spTgt spid="15"/>
                                        </p:tgtEl>
                                        <p:attrNameLst>
                                          <p:attrName>ppt_y</p:attrName>
                                        </p:attrNameLst>
                                      </p:cBhvr>
                                      <p:tavLst>
                                        <p:tav tm="0">
                                          <p:val>
                                            <p:strVal val="#ppt_y-#ppt_h*1.125000"/>
                                          </p:val>
                                        </p:tav>
                                        <p:tav tm="100000">
                                          <p:val>
                                            <p:strVal val="#ppt_y"/>
                                          </p:val>
                                        </p:tav>
                                      </p:tavLst>
                                    </p:anim>
                                    <p:animEffect transition="in" filter="wipe(down)">
                                      <p:cBhvr>
                                        <p:cTn id="16" dur="400"/>
                                        <p:tgtEl>
                                          <p:spTgt spid="15"/>
                                        </p:tgtEl>
                                      </p:cBhvr>
                                    </p:animEffect>
                                  </p:childTnLst>
                                </p:cTn>
                              </p:par>
                            </p:childTnLst>
                          </p:cTn>
                        </p:par>
                        <p:par>
                          <p:cTn id="17" fill="hold">
                            <p:stCondLst>
                              <p:cond delay="500"/>
                            </p:stCondLst>
                            <p:childTnLst>
                              <p:par>
                                <p:cTn id="18" presetID="1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400"/>
                                        <p:tgtEl>
                                          <p:spTgt spid="2"/>
                                        </p:tgtEl>
                                        <p:attrNameLst>
                                          <p:attrName>ppt_x</p:attrName>
                                        </p:attrNameLst>
                                      </p:cBhvr>
                                      <p:tavLst>
                                        <p:tav tm="0">
                                          <p:val>
                                            <p:strVal val="#ppt_x-#ppt_w*1.125000"/>
                                          </p:val>
                                        </p:tav>
                                        <p:tav tm="100000">
                                          <p:val>
                                            <p:strVal val="#ppt_x"/>
                                          </p:val>
                                        </p:tav>
                                      </p:tavLst>
                                    </p:anim>
                                    <p:animEffect transition="in" filter="wipe(right)">
                                      <p:cBhvr>
                                        <p:cTn id="21" dur="400"/>
                                        <p:tgtEl>
                                          <p:spTgt spid="2"/>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400"/>
                                        <p:tgtEl>
                                          <p:spTgt spid="16"/>
                                        </p:tgtEl>
                                        <p:attrNameLst>
                                          <p:attrName>ppt_y</p:attrName>
                                        </p:attrNameLst>
                                      </p:cBhvr>
                                      <p:tavLst>
                                        <p:tav tm="0">
                                          <p:val>
                                            <p:strVal val="#ppt_y-#ppt_h*1.125000"/>
                                          </p:val>
                                        </p:tav>
                                        <p:tav tm="100000">
                                          <p:val>
                                            <p:strVal val="#ppt_y"/>
                                          </p:val>
                                        </p:tav>
                                      </p:tavLst>
                                    </p:anim>
                                    <p:animEffect transition="in" filter="wipe(down)">
                                      <p:cBhvr>
                                        <p:cTn id="25" dur="400"/>
                                        <p:tgtEl>
                                          <p:spTgt spid="16"/>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400"/>
                                        <p:tgtEl>
                                          <p:spTgt spid="17"/>
                                        </p:tgtEl>
                                        <p:attrNameLst>
                                          <p:attrName>ppt_y</p:attrName>
                                        </p:attrNameLst>
                                      </p:cBhvr>
                                      <p:tavLst>
                                        <p:tav tm="0">
                                          <p:val>
                                            <p:strVal val="#ppt_y-#ppt_h*1.125000"/>
                                          </p:val>
                                        </p:tav>
                                        <p:tav tm="100000">
                                          <p:val>
                                            <p:strVal val="#ppt_y"/>
                                          </p:val>
                                        </p:tav>
                                      </p:tavLst>
                                    </p:anim>
                                    <p:animEffect transition="in" filter="wipe(down)">
                                      <p:cBhvr>
                                        <p:cTn id="29" dur="400"/>
                                        <p:tgtEl>
                                          <p:spTgt spid="17"/>
                                        </p:tgtEl>
                                      </p:cBhvr>
                                    </p:animEffect>
                                  </p:childTnLst>
                                </p:cTn>
                              </p:par>
                            </p:childTnLst>
                          </p:cTn>
                        </p:par>
                        <p:par>
                          <p:cTn id="30" fill="hold">
                            <p:stCondLst>
                              <p:cond delay="1000"/>
                            </p:stCondLst>
                            <p:childTnLst>
                              <p:par>
                                <p:cTn id="31" presetID="12" presetClass="entr" presetSubtype="8"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400"/>
                                        <p:tgtEl>
                                          <p:spTgt spid="11"/>
                                        </p:tgtEl>
                                        <p:attrNameLst>
                                          <p:attrName>ppt_x</p:attrName>
                                        </p:attrNameLst>
                                      </p:cBhvr>
                                      <p:tavLst>
                                        <p:tav tm="0">
                                          <p:val>
                                            <p:strVal val="#ppt_x-#ppt_w*1.125000"/>
                                          </p:val>
                                        </p:tav>
                                        <p:tav tm="100000">
                                          <p:val>
                                            <p:strVal val="#ppt_x"/>
                                          </p:val>
                                        </p:tav>
                                      </p:tavLst>
                                    </p:anim>
                                    <p:animEffect transition="in" filter="wipe(right)">
                                      <p:cBhvr>
                                        <p:cTn id="34" dur="400"/>
                                        <p:tgtEl>
                                          <p:spTgt spid="11"/>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400"/>
                                        <p:tgtEl>
                                          <p:spTgt spid="18"/>
                                        </p:tgtEl>
                                        <p:attrNameLst>
                                          <p:attrName>ppt_y</p:attrName>
                                        </p:attrNameLst>
                                      </p:cBhvr>
                                      <p:tavLst>
                                        <p:tav tm="0">
                                          <p:val>
                                            <p:strVal val="#ppt_y-#ppt_h*1.125000"/>
                                          </p:val>
                                        </p:tav>
                                        <p:tav tm="100000">
                                          <p:val>
                                            <p:strVal val="#ppt_y"/>
                                          </p:val>
                                        </p:tav>
                                      </p:tavLst>
                                    </p:anim>
                                    <p:animEffect transition="in" filter="wipe(down)">
                                      <p:cBhvr>
                                        <p:cTn id="38" dur="400"/>
                                        <p:tgtEl>
                                          <p:spTgt spid="18"/>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400"/>
                                        <p:tgtEl>
                                          <p:spTgt spid="19"/>
                                        </p:tgtEl>
                                        <p:attrNameLst>
                                          <p:attrName>ppt_y</p:attrName>
                                        </p:attrNameLst>
                                      </p:cBhvr>
                                      <p:tavLst>
                                        <p:tav tm="0">
                                          <p:val>
                                            <p:strVal val="#ppt_y-#ppt_h*1.125000"/>
                                          </p:val>
                                        </p:tav>
                                        <p:tav tm="100000">
                                          <p:val>
                                            <p:strVal val="#ppt_y"/>
                                          </p:val>
                                        </p:tav>
                                      </p:tavLst>
                                    </p:anim>
                                    <p:animEffect transition="in" filter="wipe(down)">
                                      <p:cBhvr>
                                        <p:cTn id="42" dur="400"/>
                                        <p:tgtEl>
                                          <p:spTgt spid="19"/>
                                        </p:tgtEl>
                                      </p:cBhvr>
                                    </p:animEffect>
                                  </p:childTnLst>
                                </p:cTn>
                              </p:par>
                            </p:childTnLst>
                          </p:cTn>
                        </p:par>
                        <p:par>
                          <p:cTn id="43" fill="hold">
                            <p:stCondLst>
                              <p:cond delay="1500"/>
                            </p:stCondLst>
                            <p:childTnLst>
                              <p:par>
                                <p:cTn id="44" presetID="12" presetClass="entr" presetSubtype="8"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400"/>
                                        <p:tgtEl>
                                          <p:spTgt spid="8"/>
                                        </p:tgtEl>
                                        <p:attrNameLst>
                                          <p:attrName>ppt_x</p:attrName>
                                        </p:attrNameLst>
                                      </p:cBhvr>
                                      <p:tavLst>
                                        <p:tav tm="0">
                                          <p:val>
                                            <p:strVal val="#ppt_x-#ppt_w*1.125000"/>
                                          </p:val>
                                        </p:tav>
                                        <p:tav tm="100000">
                                          <p:val>
                                            <p:strVal val="#ppt_x"/>
                                          </p:val>
                                        </p:tav>
                                      </p:tavLst>
                                    </p:anim>
                                    <p:animEffect transition="in" filter="wipe(right)">
                                      <p:cBhvr>
                                        <p:cTn id="47" dur="400"/>
                                        <p:tgtEl>
                                          <p:spTgt spid="8"/>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400"/>
                                        <p:tgtEl>
                                          <p:spTgt spid="20"/>
                                        </p:tgtEl>
                                        <p:attrNameLst>
                                          <p:attrName>ppt_y</p:attrName>
                                        </p:attrNameLst>
                                      </p:cBhvr>
                                      <p:tavLst>
                                        <p:tav tm="0">
                                          <p:val>
                                            <p:strVal val="#ppt_y-#ppt_h*1.125000"/>
                                          </p:val>
                                        </p:tav>
                                        <p:tav tm="100000">
                                          <p:val>
                                            <p:strVal val="#ppt_y"/>
                                          </p:val>
                                        </p:tav>
                                      </p:tavLst>
                                    </p:anim>
                                    <p:animEffect transition="in" filter="wipe(down)">
                                      <p:cBhvr>
                                        <p:cTn id="51" dur="400"/>
                                        <p:tgtEl>
                                          <p:spTgt spid="20"/>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400"/>
                                        <p:tgtEl>
                                          <p:spTgt spid="21"/>
                                        </p:tgtEl>
                                        <p:attrNameLst>
                                          <p:attrName>ppt_y</p:attrName>
                                        </p:attrNameLst>
                                      </p:cBhvr>
                                      <p:tavLst>
                                        <p:tav tm="0">
                                          <p:val>
                                            <p:strVal val="#ppt_y-#ppt_h*1.125000"/>
                                          </p:val>
                                        </p:tav>
                                        <p:tav tm="100000">
                                          <p:val>
                                            <p:strVal val="#ppt_y"/>
                                          </p:val>
                                        </p:tav>
                                      </p:tavLst>
                                    </p:anim>
                                    <p:animEffect transition="in" filter="wipe(down)">
                                      <p:cBhvr>
                                        <p:cTn id="55" dur="4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32668" y="2412610"/>
            <a:ext cx="2146795" cy="1907746"/>
            <a:chOff x="2311870" y="2315322"/>
            <a:chExt cx="2180871" cy="1946802"/>
          </a:xfrm>
        </p:grpSpPr>
        <p:sp>
          <p:nvSpPr>
            <p:cNvPr id="3" name="空心弧 2"/>
            <p:cNvSpPr/>
            <p:nvPr/>
          </p:nvSpPr>
          <p:spPr>
            <a:xfrm>
              <a:off x="2311870" y="2315322"/>
              <a:ext cx="2180871" cy="1946802"/>
            </a:xfrm>
            <a:prstGeom prst="blockArc">
              <a:avLst>
                <a:gd name="adj1" fmla="val 13186668"/>
                <a:gd name="adj2" fmla="val 19259822"/>
                <a:gd name="adj3" fmla="val 20854"/>
              </a:avLst>
            </a:prstGeom>
            <a:solidFill>
              <a:srgbClr val="2540C9"/>
            </a:solidFill>
            <a:ln w="25400" cap="flat" cmpd="sng" algn="ctr">
              <a:noFill/>
              <a:prstDash val="solid"/>
            </a:ln>
            <a:effectLst/>
          </p:spPr>
          <p:txBody>
            <a:bodyPr lIns="0" tIns="0" rIns="0" bIns="180000" anchor="ctr"/>
            <a:lstStyle/>
            <a:p>
              <a:pPr algn="ctr">
                <a:defRPr/>
              </a:pPr>
              <a:r>
                <a:rPr lang="zh-CN" altLang="en-US" sz="1600" kern="0" dirty="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600" kern="0" dirty="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椭圆 2"/>
            <p:cNvSpPr/>
            <p:nvPr/>
          </p:nvSpPr>
          <p:spPr>
            <a:xfrm>
              <a:off x="3245630" y="3065350"/>
              <a:ext cx="339778" cy="169889"/>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1" fmla="*/ 648072 w 648072"/>
                <a:gd name="connsiteY0-2" fmla="*/ 0 h 324036"/>
                <a:gd name="connsiteX1-3" fmla="*/ 324036 w 648072"/>
                <a:gd name="connsiteY1-4" fmla="*/ 324036 h 324036"/>
                <a:gd name="connsiteX2-5" fmla="*/ 0 w 648072"/>
                <a:gd name="connsiteY2-6" fmla="*/ 0 h 324036"/>
              </a:gdLst>
              <a:ahLst/>
              <a:cxnLst>
                <a:cxn ang="0">
                  <a:pos x="connsiteX0-1" y="connsiteY0-2"/>
                </a:cxn>
                <a:cxn ang="0">
                  <a:pos x="connsiteX1-3" y="connsiteY1-4"/>
                </a:cxn>
                <a:cxn ang="0">
                  <a:pos x="connsiteX2-5" y="connsiteY2-6"/>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E93D2B"/>
              </a:solidFill>
              <a:prstDash val="solid"/>
            </a:ln>
            <a:effectLst/>
          </p:spPr>
          <p:txBody>
            <a:bodyPr anchor="ctr"/>
            <a:lstStyle/>
            <a:p>
              <a:pPr algn="ctr">
                <a:defRPr/>
              </a:pPr>
              <a:endParaRPr lang="en-US" sz="1200"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5" name="直接连接符 4"/>
            <p:cNvCxnSpPr/>
            <p:nvPr/>
          </p:nvCxnSpPr>
          <p:spPr>
            <a:xfrm>
              <a:off x="3415519" y="3235240"/>
              <a:ext cx="0" cy="338519"/>
            </a:xfrm>
            <a:prstGeom prst="line">
              <a:avLst/>
            </a:prstGeom>
            <a:noFill/>
            <a:ln w="25400" cap="flat" cmpd="sng" algn="ctr">
              <a:solidFill>
                <a:srgbClr val="E93D2B"/>
              </a:solidFill>
              <a:prstDash val="sysDash"/>
              <a:headEnd type="none" w="med" len="med"/>
              <a:tailEnd type="oval" w="med" len="med"/>
            </a:ln>
            <a:effectLst/>
          </p:spPr>
        </p:cxnSp>
        <p:sp>
          <p:nvSpPr>
            <p:cNvPr id="6" name="TextBox 37"/>
            <p:cNvSpPr txBox="1">
              <a:spLocks noChangeArrowheads="1"/>
            </p:cNvSpPr>
            <p:nvPr/>
          </p:nvSpPr>
          <p:spPr bwMode="auto">
            <a:xfrm flipH="1">
              <a:off x="3167607" y="2871551"/>
              <a:ext cx="504633" cy="34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algn="ctr" eaLnBrk="1" hangingPunct="1">
                <a:lnSpc>
                  <a:spcPct val="80000"/>
                </a:lnSpc>
              </a:pPr>
              <a:r>
                <a:rPr lang="en-US" altLang="zh-CN" sz="2000" dirty="0">
                  <a:solidFill>
                    <a:srgbClr val="E93D2B"/>
                  </a:solidFill>
                  <a:latin typeface="微软雅黑" panose="020B0503020204020204" pitchFamily="34" charset="-122"/>
                  <a:cs typeface="Times New Roman" panose="02020603050405020304" pitchFamily="18" charset="0"/>
                  <a:sym typeface="微软雅黑" panose="020B0503020204020204" pitchFamily="34" charset="-122"/>
                </a:rPr>
                <a:t>A</a:t>
              </a:r>
              <a:endParaRPr lang="zh-CN" altLang="en-US" sz="2000" dirty="0">
                <a:solidFill>
                  <a:srgbClr val="E93D2B"/>
                </a:solidFill>
                <a:latin typeface="微软雅黑" panose="020B0503020204020204" pitchFamily="34" charset="-122"/>
                <a:cs typeface="Times New Roman" panose="02020603050405020304" pitchFamily="18" charset="0"/>
                <a:sym typeface="微软雅黑" panose="020B0503020204020204" pitchFamily="34" charset="-122"/>
              </a:endParaRPr>
            </a:p>
          </p:txBody>
        </p:sp>
        <p:sp>
          <p:nvSpPr>
            <p:cNvPr id="7" name="TextBox 56"/>
            <p:cNvSpPr txBox="1"/>
            <p:nvPr/>
          </p:nvSpPr>
          <p:spPr>
            <a:xfrm>
              <a:off x="2472950" y="3612771"/>
              <a:ext cx="1890172" cy="415498"/>
            </a:xfrm>
            <a:prstGeom prst="rect">
              <a:avLst/>
            </a:prstGeom>
            <a:noFill/>
          </p:spPr>
          <p:txBody>
            <a:bodyPr>
              <a:spAutoFit/>
            </a:bodyPr>
            <a:lstStyle/>
            <a:p>
              <a:pPr algn="ctr">
                <a:defRPr/>
              </a:pPr>
              <a:r>
                <a:rPr lang="zh-CN" altLang="en-US"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defRPr/>
              </a:pPr>
              <a:r>
                <a:rPr lang="zh-CN" altLang="en-US"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000" b="1" kern="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组合 7"/>
          <p:cNvGrpSpPr/>
          <p:nvPr/>
        </p:nvGrpSpPr>
        <p:grpSpPr>
          <a:xfrm>
            <a:off x="3515480" y="1529646"/>
            <a:ext cx="1860638" cy="1815256"/>
            <a:chOff x="3818219" y="1414281"/>
            <a:chExt cx="1890172" cy="1852419"/>
          </a:xfrm>
        </p:grpSpPr>
        <p:sp>
          <p:nvSpPr>
            <p:cNvPr id="9" name="椭圆 2"/>
            <p:cNvSpPr/>
            <p:nvPr/>
          </p:nvSpPr>
          <p:spPr>
            <a:xfrm flipV="1">
              <a:off x="4585865" y="2344266"/>
              <a:ext cx="338519" cy="168631"/>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1" fmla="*/ 648072 w 648072"/>
                <a:gd name="connsiteY0-2" fmla="*/ 0 h 324036"/>
                <a:gd name="connsiteX1-3" fmla="*/ 324036 w 648072"/>
                <a:gd name="connsiteY1-4" fmla="*/ 324036 h 324036"/>
                <a:gd name="connsiteX2-5" fmla="*/ 0 w 648072"/>
                <a:gd name="connsiteY2-6" fmla="*/ 0 h 324036"/>
              </a:gdLst>
              <a:ahLst/>
              <a:cxnLst>
                <a:cxn ang="0">
                  <a:pos x="connsiteX0-1" y="connsiteY0-2"/>
                </a:cxn>
                <a:cxn ang="0">
                  <a:pos x="connsiteX1-3" y="connsiteY1-4"/>
                </a:cxn>
                <a:cxn ang="0">
                  <a:pos x="connsiteX2-5" y="connsiteY2-6"/>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2D2D49"/>
              </a:solidFill>
              <a:prstDash val="solid"/>
            </a:ln>
            <a:effectLst/>
          </p:spPr>
          <p:txBody>
            <a:bodyPr anchor="ctr"/>
            <a:lstStyle/>
            <a:p>
              <a:pPr algn="ctr">
                <a:defRPr/>
              </a:pPr>
              <a:endParaRPr lang="en-US" sz="1200"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0" name="直接连接符 9"/>
            <p:cNvCxnSpPr/>
            <p:nvPr/>
          </p:nvCxnSpPr>
          <p:spPr>
            <a:xfrm flipV="1">
              <a:off x="4755754" y="1994421"/>
              <a:ext cx="0" cy="339778"/>
            </a:xfrm>
            <a:prstGeom prst="line">
              <a:avLst/>
            </a:prstGeom>
            <a:noFill/>
            <a:ln w="25400" cap="flat" cmpd="sng" algn="ctr">
              <a:solidFill>
                <a:srgbClr val="2D2D49"/>
              </a:solidFill>
              <a:prstDash val="sysDash"/>
              <a:headEnd type="none" w="med" len="med"/>
              <a:tailEnd type="oval" w="med" len="med"/>
            </a:ln>
            <a:effectLst/>
          </p:spPr>
        </p:cxnSp>
        <p:sp>
          <p:nvSpPr>
            <p:cNvPr id="11" name="TextBox 43"/>
            <p:cNvSpPr txBox="1">
              <a:spLocks noChangeArrowheads="1"/>
            </p:cNvSpPr>
            <p:nvPr/>
          </p:nvSpPr>
          <p:spPr bwMode="auto">
            <a:xfrm flipH="1">
              <a:off x="4515393" y="2369435"/>
              <a:ext cx="504633" cy="34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algn="ctr" eaLnBrk="1" hangingPunct="1">
                <a:lnSpc>
                  <a:spcPct val="80000"/>
                </a:lnSpc>
              </a:pPr>
              <a:r>
                <a:rPr lang="en-US" altLang="zh-CN" sz="2000" dirty="0">
                  <a:solidFill>
                    <a:srgbClr val="2D2D49"/>
                  </a:solidFill>
                  <a:latin typeface="微软雅黑" panose="020B0503020204020204" pitchFamily="34" charset="-122"/>
                  <a:cs typeface="Times New Roman" panose="02020603050405020304" pitchFamily="18" charset="0"/>
                  <a:sym typeface="微软雅黑" panose="020B0503020204020204" pitchFamily="34" charset="-122"/>
                </a:rPr>
                <a:t>B</a:t>
              </a:r>
              <a:endParaRPr lang="zh-CN" altLang="en-US" sz="2000" dirty="0">
                <a:solidFill>
                  <a:srgbClr val="2D2D49"/>
                </a:solidFill>
                <a:latin typeface="微软雅黑" panose="020B0503020204020204" pitchFamily="34" charset="-122"/>
                <a:cs typeface="Times New Roman" panose="02020603050405020304" pitchFamily="18" charset="0"/>
                <a:sym typeface="微软雅黑" panose="020B0503020204020204" pitchFamily="34" charset="-122"/>
              </a:endParaRPr>
            </a:p>
          </p:txBody>
        </p:sp>
        <p:sp>
          <p:nvSpPr>
            <p:cNvPr id="12" name="TextBox 57"/>
            <p:cNvSpPr txBox="1"/>
            <p:nvPr/>
          </p:nvSpPr>
          <p:spPr>
            <a:xfrm>
              <a:off x="3818219" y="1414281"/>
              <a:ext cx="1890172" cy="415498"/>
            </a:xfrm>
            <a:prstGeom prst="rect">
              <a:avLst/>
            </a:prstGeom>
            <a:noFill/>
          </p:spPr>
          <p:txBody>
            <a:bodyPr>
              <a:spAutoFit/>
            </a:bodyPr>
            <a:lstStyle/>
            <a:p>
              <a:pPr algn="ctr">
                <a:defRPr/>
              </a:pPr>
              <a:r>
                <a:rPr lang="zh-CN" altLang="en-US"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defRPr/>
              </a:pPr>
              <a:r>
                <a:rPr lang="zh-CN" altLang="en-US"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000" b="1" kern="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椭圆 3"/>
            <p:cNvSpPr/>
            <p:nvPr/>
          </p:nvSpPr>
          <p:spPr>
            <a:xfrm>
              <a:off x="3923928" y="2662650"/>
              <a:ext cx="1637226" cy="604050"/>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1" fmla="*/ 1856544 w 2302409"/>
                <a:gd name="connsiteY0-2" fmla="*/ 1264 h 923709"/>
                <a:gd name="connsiteX1-3" fmla="*/ 2302409 w 2302409"/>
                <a:gd name="connsiteY1-4" fmla="*/ 371601 h 923709"/>
                <a:gd name="connsiteX2-5" fmla="*/ 1154885 w 2302409"/>
                <a:gd name="connsiteY2-6" fmla="*/ 923675 h 923709"/>
                <a:gd name="connsiteX3-7" fmla="*/ 0 w 2302409"/>
                <a:gd name="connsiteY3-8" fmla="*/ 387169 h 923709"/>
                <a:gd name="connsiteX4-9" fmla="*/ 459006 w 2302409"/>
                <a:gd name="connsiteY4-10" fmla="*/ 0 h 923709"/>
                <a:gd name="connsiteX5-11" fmla="*/ 1150684 w 2302409"/>
                <a:gd name="connsiteY5-12" fmla="*/ 302402 h 923709"/>
                <a:gd name="connsiteX6-13" fmla="*/ 1856544 w 2302409"/>
                <a:gd name="connsiteY6-14" fmla="*/ 1264 h 923709"/>
                <a:gd name="connsiteX0-15" fmla="*/ 1828835 w 2274700"/>
                <a:gd name="connsiteY0-16" fmla="*/ 1264 h 923747"/>
                <a:gd name="connsiteX1-17" fmla="*/ 2274700 w 2274700"/>
                <a:gd name="connsiteY1-18" fmla="*/ 371601 h 923747"/>
                <a:gd name="connsiteX2-19" fmla="*/ 1127176 w 2274700"/>
                <a:gd name="connsiteY2-20" fmla="*/ 923675 h 923747"/>
                <a:gd name="connsiteX3-21" fmla="*/ 0 w 2274700"/>
                <a:gd name="connsiteY3-22" fmla="*/ 397509 h 923747"/>
                <a:gd name="connsiteX4-23" fmla="*/ 431297 w 2274700"/>
                <a:gd name="connsiteY4-24" fmla="*/ 0 h 923747"/>
                <a:gd name="connsiteX5-25" fmla="*/ 1122975 w 2274700"/>
                <a:gd name="connsiteY5-26" fmla="*/ 302402 h 923747"/>
                <a:gd name="connsiteX6-27" fmla="*/ 1828835 w 2274700"/>
                <a:gd name="connsiteY6-28" fmla="*/ 1264 h 923747"/>
                <a:gd name="connsiteX0-29" fmla="*/ 1828835 w 2237755"/>
                <a:gd name="connsiteY0-30" fmla="*/ 1264 h 923747"/>
                <a:gd name="connsiteX1-31" fmla="*/ 2237755 w 2237755"/>
                <a:gd name="connsiteY1-32" fmla="*/ 371601 h 923747"/>
                <a:gd name="connsiteX2-33" fmla="*/ 1127176 w 2237755"/>
                <a:gd name="connsiteY2-34" fmla="*/ 923675 h 923747"/>
                <a:gd name="connsiteX3-35" fmla="*/ 0 w 2237755"/>
                <a:gd name="connsiteY3-36" fmla="*/ 397509 h 923747"/>
                <a:gd name="connsiteX4-37" fmla="*/ 431297 w 2237755"/>
                <a:gd name="connsiteY4-38" fmla="*/ 0 h 923747"/>
                <a:gd name="connsiteX5-39" fmla="*/ 1122975 w 2237755"/>
                <a:gd name="connsiteY5-40" fmla="*/ 302402 h 923747"/>
                <a:gd name="connsiteX6-41" fmla="*/ 1828835 w 2237755"/>
                <a:gd name="connsiteY6-42" fmla="*/ 1264 h 923747"/>
                <a:gd name="connsiteX0-43" fmla="*/ 1828835 w 2237755"/>
                <a:gd name="connsiteY0-44" fmla="*/ 1264 h 923678"/>
                <a:gd name="connsiteX1-45" fmla="*/ 2237755 w 2237755"/>
                <a:gd name="connsiteY1-46" fmla="*/ 392279 h 923678"/>
                <a:gd name="connsiteX2-47" fmla="*/ 1127176 w 2237755"/>
                <a:gd name="connsiteY2-48" fmla="*/ 923675 h 923678"/>
                <a:gd name="connsiteX3-49" fmla="*/ 0 w 2237755"/>
                <a:gd name="connsiteY3-50" fmla="*/ 397509 h 923678"/>
                <a:gd name="connsiteX4-51" fmla="*/ 431297 w 2237755"/>
                <a:gd name="connsiteY4-52" fmla="*/ 0 h 923678"/>
                <a:gd name="connsiteX5-53" fmla="*/ 1122975 w 2237755"/>
                <a:gd name="connsiteY5-54" fmla="*/ 302402 h 923678"/>
                <a:gd name="connsiteX6-55" fmla="*/ 1828835 w 2237755"/>
                <a:gd name="connsiteY6-56" fmla="*/ 1264 h 92367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E7B939"/>
            </a:solidFill>
            <a:ln w="25400" cap="flat" cmpd="sng" algn="ctr">
              <a:noFill/>
              <a:prstDash val="solid"/>
            </a:ln>
            <a:effectLst/>
          </p:spPr>
          <p:txBody>
            <a:bodyPr lIns="0" tIns="180000" rIns="0" bIns="0" anchor="ctr"/>
            <a:lstStyle/>
            <a:p>
              <a:pPr algn="ctr">
                <a:defRPr/>
              </a:pPr>
              <a:r>
                <a:rPr lang="zh-CN" altLang="en-US" sz="1600" kern="0" dirty="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1600" kern="0" dirty="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 name="组合 13"/>
          <p:cNvGrpSpPr/>
          <p:nvPr/>
        </p:nvGrpSpPr>
        <p:grpSpPr>
          <a:xfrm>
            <a:off x="4674972" y="2412610"/>
            <a:ext cx="2145556" cy="1907746"/>
            <a:chOff x="4996116" y="2315322"/>
            <a:chExt cx="2179612" cy="1946802"/>
          </a:xfrm>
        </p:grpSpPr>
        <p:sp>
          <p:nvSpPr>
            <p:cNvPr id="15" name="椭圆 2"/>
            <p:cNvSpPr/>
            <p:nvPr/>
          </p:nvSpPr>
          <p:spPr>
            <a:xfrm>
              <a:off x="5924842" y="3065350"/>
              <a:ext cx="338519" cy="169889"/>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1" fmla="*/ 648072 w 648072"/>
                <a:gd name="connsiteY0-2" fmla="*/ 0 h 324036"/>
                <a:gd name="connsiteX1-3" fmla="*/ 324036 w 648072"/>
                <a:gd name="connsiteY1-4" fmla="*/ 324036 h 324036"/>
                <a:gd name="connsiteX2-5" fmla="*/ 0 w 648072"/>
                <a:gd name="connsiteY2-6" fmla="*/ 0 h 324036"/>
              </a:gdLst>
              <a:ahLst/>
              <a:cxnLst>
                <a:cxn ang="0">
                  <a:pos x="connsiteX0-1" y="connsiteY0-2"/>
                </a:cxn>
                <a:cxn ang="0">
                  <a:pos x="connsiteX1-3" y="connsiteY1-4"/>
                </a:cxn>
                <a:cxn ang="0">
                  <a:pos x="connsiteX2-5" y="connsiteY2-6"/>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E93D2B"/>
              </a:solidFill>
              <a:prstDash val="solid"/>
            </a:ln>
            <a:effectLst/>
          </p:spPr>
          <p:txBody>
            <a:bodyPr anchor="ctr"/>
            <a:lstStyle/>
            <a:p>
              <a:pPr algn="ctr">
                <a:defRPr/>
              </a:pPr>
              <a:endParaRPr lang="en-US" sz="1200"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6" name="直接连接符 15"/>
            <p:cNvCxnSpPr/>
            <p:nvPr/>
          </p:nvCxnSpPr>
          <p:spPr>
            <a:xfrm>
              <a:off x="6093472" y="3235240"/>
              <a:ext cx="0" cy="338519"/>
            </a:xfrm>
            <a:prstGeom prst="line">
              <a:avLst/>
            </a:prstGeom>
            <a:noFill/>
            <a:ln w="25400" cap="flat" cmpd="sng" algn="ctr">
              <a:solidFill>
                <a:srgbClr val="E93D2B"/>
              </a:solidFill>
              <a:prstDash val="sysDash"/>
              <a:headEnd type="none" w="med" len="med"/>
              <a:tailEnd type="oval" w="med" len="med"/>
            </a:ln>
            <a:effectLst/>
          </p:spPr>
        </p:cxnSp>
        <p:sp>
          <p:nvSpPr>
            <p:cNvPr id="17" name="TextBox 49"/>
            <p:cNvSpPr txBox="1">
              <a:spLocks noChangeArrowheads="1"/>
            </p:cNvSpPr>
            <p:nvPr/>
          </p:nvSpPr>
          <p:spPr bwMode="auto">
            <a:xfrm flipH="1">
              <a:off x="5845560" y="2871551"/>
              <a:ext cx="504633" cy="34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algn="ctr" eaLnBrk="1" hangingPunct="1">
                <a:lnSpc>
                  <a:spcPct val="80000"/>
                </a:lnSpc>
              </a:pPr>
              <a:r>
                <a:rPr lang="en-US" altLang="zh-CN" sz="2000" dirty="0">
                  <a:solidFill>
                    <a:srgbClr val="E93D2B"/>
                  </a:solidFill>
                  <a:latin typeface="微软雅黑" panose="020B0503020204020204" pitchFamily="34" charset="-122"/>
                  <a:cs typeface="Times New Roman" panose="02020603050405020304" pitchFamily="18" charset="0"/>
                  <a:sym typeface="微软雅黑" panose="020B0503020204020204" pitchFamily="34" charset="-122"/>
                </a:rPr>
                <a:t>C</a:t>
              </a:r>
              <a:endParaRPr lang="zh-CN" altLang="en-US" sz="2000" dirty="0">
                <a:solidFill>
                  <a:srgbClr val="E93D2B"/>
                </a:solidFill>
                <a:latin typeface="微软雅黑" panose="020B0503020204020204" pitchFamily="34" charset="-122"/>
                <a:cs typeface="Times New Roman" panose="02020603050405020304" pitchFamily="18" charset="0"/>
                <a:sym typeface="微软雅黑" panose="020B0503020204020204" pitchFamily="34" charset="-122"/>
              </a:endParaRPr>
            </a:p>
          </p:txBody>
        </p:sp>
        <p:sp>
          <p:nvSpPr>
            <p:cNvPr id="18" name="TextBox 58"/>
            <p:cNvSpPr txBox="1"/>
            <p:nvPr/>
          </p:nvSpPr>
          <p:spPr>
            <a:xfrm>
              <a:off x="5149645" y="3612771"/>
              <a:ext cx="1888913" cy="415498"/>
            </a:xfrm>
            <a:prstGeom prst="rect">
              <a:avLst/>
            </a:prstGeom>
            <a:noFill/>
          </p:spPr>
          <p:txBody>
            <a:bodyPr>
              <a:spAutoFit/>
            </a:bodyPr>
            <a:lstStyle/>
            <a:p>
              <a:pPr algn="ctr">
                <a:defRPr/>
              </a:pPr>
              <a:r>
                <a:rPr lang="zh-CN" altLang="en-US"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defRPr/>
              </a:pPr>
              <a:r>
                <a:rPr lang="zh-CN" altLang="en-US"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000" b="1" kern="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空心弧 18"/>
            <p:cNvSpPr/>
            <p:nvPr/>
          </p:nvSpPr>
          <p:spPr>
            <a:xfrm>
              <a:off x="4996116" y="2315322"/>
              <a:ext cx="2179612" cy="1946802"/>
            </a:xfrm>
            <a:prstGeom prst="blockArc">
              <a:avLst>
                <a:gd name="adj1" fmla="val 13186668"/>
                <a:gd name="adj2" fmla="val 19259822"/>
                <a:gd name="adj3" fmla="val 20854"/>
              </a:avLst>
            </a:prstGeom>
            <a:solidFill>
              <a:srgbClr val="FF6400"/>
            </a:solidFill>
            <a:ln w="25400" cap="flat" cmpd="sng" algn="ctr">
              <a:noFill/>
              <a:prstDash val="solid"/>
            </a:ln>
            <a:effectLst/>
          </p:spPr>
          <p:txBody>
            <a:bodyPr lIns="0" tIns="0" rIns="0" bIns="180000" anchor="ctr"/>
            <a:lstStyle/>
            <a:p>
              <a:pPr algn="ctr">
                <a:defRPr/>
              </a:pPr>
              <a:r>
                <a:rPr lang="zh-CN" altLang="en-US" sz="1600" kern="0" dirty="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600" kern="0" dirty="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0" name="组合 19"/>
          <p:cNvGrpSpPr/>
          <p:nvPr/>
        </p:nvGrpSpPr>
        <p:grpSpPr>
          <a:xfrm>
            <a:off x="867322" y="1510167"/>
            <a:ext cx="1860638" cy="1815256"/>
            <a:chOff x="1128027" y="1394403"/>
            <a:chExt cx="1890172" cy="1852419"/>
          </a:xfrm>
        </p:grpSpPr>
        <p:sp>
          <p:nvSpPr>
            <p:cNvPr id="21" name="椭圆 2"/>
            <p:cNvSpPr/>
            <p:nvPr/>
          </p:nvSpPr>
          <p:spPr>
            <a:xfrm flipV="1">
              <a:off x="1895673" y="2324388"/>
              <a:ext cx="338519" cy="168631"/>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1" fmla="*/ 648072 w 648072"/>
                <a:gd name="connsiteY0-2" fmla="*/ 0 h 324036"/>
                <a:gd name="connsiteX1-3" fmla="*/ 324036 w 648072"/>
                <a:gd name="connsiteY1-4" fmla="*/ 324036 h 324036"/>
                <a:gd name="connsiteX2-5" fmla="*/ 0 w 648072"/>
                <a:gd name="connsiteY2-6" fmla="*/ 0 h 324036"/>
              </a:gdLst>
              <a:ahLst/>
              <a:cxnLst>
                <a:cxn ang="0">
                  <a:pos x="connsiteX0-1" y="connsiteY0-2"/>
                </a:cxn>
                <a:cxn ang="0">
                  <a:pos x="connsiteX1-3" y="connsiteY1-4"/>
                </a:cxn>
                <a:cxn ang="0">
                  <a:pos x="connsiteX2-5" y="connsiteY2-6"/>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2D2D49"/>
              </a:solidFill>
              <a:prstDash val="solid"/>
            </a:ln>
            <a:effectLst/>
          </p:spPr>
          <p:txBody>
            <a:bodyPr anchor="ctr"/>
            <a:lstStyle/>
            <a:p>
              <a:pPr algn="ctr">
                <a:defRPr/>
              </a:pPr>
              <a:endParaRPr lang="en-US" sz="1200"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2" name="直接连接符 21"/>
            <p:cNvCxnSpPr/>
            <p:nvPr/>
          </p:nvCxnSpPr>
          <p:spPr>
            <a:xfrm flipV="1">
              <a:off x="2065562" y="1974543"/>
              <a:ext cx="0" cy="339778"/>
            </a:xfrm>
            <a:prstGeom prst="line">
              <a:avLst/>
            </a:prstGeom>
            <a:noFill/>
            <a:ln w="25400" cap="flat" cmpd="sng" algn="ctr">
              <a:solidFill>
                <a:srgbClr val="2D2D49"/>
              </a:solidFill>
              <a:prstDash val="sysDash"/>
              <a:headEnd type="none" w="med" len="med"/>
              <a:tailEnd type="oval" w="med" len="med"/>
            </a:ln>
            <a:effectLst/>
          </p:spPr>
        </p:cxnSp>
        <p:sp>
          <p:nvSpPr>
            <p:cNvPr id="23" name="TextBox 43"/>
            <p:cNvSpPr txBox="1">
              <a:spLocks noChangeArrowheads="1"/>
            </p:cNvSpPr>
            <p:nvPr/>
          </p:nvSpPr>
          <p:spPr bwMode="auto">
            <a:xfrm flipH="1">
              <a:off x="1825201" y="2349557"/>
              <a:ext cx="504633" cy="34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algn="ctr" eaLnBrk="1" hangingPunct="1">
                <a:lnSpc>
                  <a:spcPct val="80000"/>
                </a:lnSpc>
              </a:pPr>
              <a:r>
                <a:rPr lang="en-US" altLang="zh-CN" sz="2000" dirty="0">
                  <a:solidFill>
                    <a:srgbClr val="2D2D49"/>
                  </a:solidFill>
                  <a:latin typeface="微软雅黑" panose="020B0503020204020204" pitchFamily="34" charset="-122"/>
                  <a:cs typeface="Times New Roman" panose="02020603050405020304" pitchFamily="18" charset="0"/>
                  <a:sym typeface="微软雅黑" panose="020B0503020204020204" pitchFamily="34" charset="-122"/>
                </a:rPr>
                <a:t>B</a:t>
              </a:r>
              <a:endParaRPr lang="zh-CN" altLang="en-US" sz="2000" dirty="0">
                <a:solidFill>
                  <a:srgbClr val="2D2D49"/>
                </a:solidFill>
                <a:latin typeface="微软雅黑" panose="020B0503020204020204" pitchFamily="34" charset="-122"/>
                <a:cs typeface="Times New Roman" panose="02020603050405020304" pitchFamily="18" charset="0"/>
                <a:sym typeface="微软雅黑" panose="020B0503020204020204" pitchFamily="34" charset="-122"/>
              </a:endParaRPr>
            </a:p>
          </p:txBody>
        </p:sp>
        <p:sp>
          <p:nvSpPr>
            <p:cNvPr id="24" name="TextBox 57"/>
            <p:cNvSpPr txBox="1"/>
            <p:nvPr/>
          </p:nvSpPr>
          <p:spPr>
            <a:xfrm>
              <a:off x="1128027" y="1394403"/>
              <a:ext cx="1890172" cy="415498"/>
            </a:xfrm>
            <a:prstGeom prst="rect">
              <a:avLst/>
            </a:prstGeom>
            <a:noFill/>
          </p:spPr>
          <p:txBody>
            <a:bodyPr>
              <a:spAutoFit/>
            </a:bodyPr>
            <a:lstStyle/>
            <a:p>
              <a:pPr algn="ctr">
                <a:defRPr/>
              </a:pPr>
              <a:r>
                <a:rPr lang="zh-CN" altLang="en-US"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defRPr/>
              </a:pPr>
              <a:r>
                <a:rPr lang="zh-CN" altLang="en-US"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000" b="1" kern="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椭圆 3"/>
            <p:cNvSpPr/>
            <p:nvPr/>
          </p:nvSpPr>
          <p:spPr>
            <a:xfrm>
              <a:off x="1233736" y="2642772"/>
              <a:ext cx="1637226" cy="604050"/>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1" fmla="*/ 1856544 w 2302409"/>
                <a:gd name="connsiteY0-2" fmla="*/ 1264 h 923709"/>
                <a:gd name="connsiteX1-3" fmla="*/ 2302409 w 2302409"/>
                <a:gd name="connsiteY1-4" fmla="*/ 371601 h 923709"/>
                <a:gd name="connsiteX2-5" fmla="*/ 1154885 w 2302409"/>
                <a:gd name="connsiteY2-6" fmla="*/ 923675 h 923709"/>
                <a:gd name="connsiteX3-7" fmla="*/ 0 w 2302409"/>
                <a:gd name="connsiteY3-8" fmla="*/ 387169 h 923709"/>
                <a:gd name="connsiteX4-9" fmla="*/ 459006 w 2302409"/>
                <a:gd name="connsiteY4-10" fmla="*/ 0 h 923709"/>
                <a:gd name="connsiteX5-11" fmla="*/ 1150684 w 2302409"/>
                <a:gd name="connsiteY5-12" fmla="*/ 302402 h 923709"/>
                <a:gd name="connsiteX6-13" fmla="*/ 1856544 w 2302409"/>
                <a:gd name="connsiteY6-14" fmla="*/ 1264 h 923709"/>
                <a:gd name="connsiteX0-15" fmla="*/ 1828835 w 2274700"/>
                <a:gd name="connsiteY0-16" fmla="*/ 1264 h 923747"/>
                <a:gd name="connsiteX1-17" fmla="*/ 2274700 w 2274700"/>
                <a:gd name="connsiteY1-18" fmla="*/ 371601 h 923747"/>
                <a:gd name="connsiteX2-19" fmla="*/ 1127176 w 2274700"/>
                <a:gd name="connsiteY2-20" fmla="*/ 923675 h 923747"/>
                <a:gd name="connsiteX3-21" fmla="*/ 0 w 2274700"/>
                <a:gd name="connsiteY3-22" fmla="*/ 397509 h 923747"/>
                <a:gd name="connsiteX4-23" fmla="*/ 431297 w 2274700"/>
                <a:gd name="connsiteY4-24" fmla="*/ 0 h 923747"/>
                <a:gd name="connsiteX5-25" fmla="*/ 1122975 w 2274700"/>
                <a:gd name="connsiteY5-26" fmla="*/ 302402 h 923747"/>
                <a:gd name="connsiteX6-27" fmla="*/ 1828835 w 2274700"/>
                <a:gd name="connsiteY6-28" fmla="*/ 1264 h 923747"/>
                <a:gd name="connsiteX0-29" fmla="*/ 1828835 w 2237755"/>
                <a:gd name="connsiteY0-30" fmla="*/ 1264 h 923747"/>
                <a:gd name="connsiteX1-31" fmla="*/ 2237755 w 2237755"/>
                <a:gd name="connsiteY1-32" fmla="*/ 371601 h 923747"/>
                <a:gd name="connsiteX2-33" fmla="*/ 1127176 w 2237755"/>
                <a:gd name="connsiteY2-34" fmla="*/ 923675 h 923747"/>
                <a:gd name="connsiteX3-35" fmla="*/ 0 w 2237755"/>
                <a:gd name="connsiteY3-36" fmla="*/ 397509 h 923747"/>
                <a:gd name="connsiteX4-37" fmla="*/ 431297 w 2237755"/>
                <a:gd name="connsiteY4-38" fmla="*/ 0 h 923747"/>
                <a:gd name="connsiteX5-39" fmla="*/ 1122975 w 2237755"/>
                <a:gd name="connsiteY5-40" fmla="*/ 302402 h 923747"/>
                <a:gd name="connsiteX6-41" fmla="*/ 1828835 w 2237755"/>
                <a:gd name="connsiteY6-42" fmla="*/ 1264 h 923747"/>
                <a:gd name="connsiteX0-43" fmla="*/ 1828835 w 2237755"/>
                <a:gd name="connsiteY0-44" fmla="*/ 1264 h 923678"/>
                <a:gd name="connsiteX1-45" fmla="*/ 2237755 w 2237755"/>
                <a:gd name="connsiteY1-46" fmla="*/ 392279 h 923678"/>
                <a:gd name="connsiteX2-47" fmla="*/ 1127176 w 2237755"/>
                <a:gd name="connsiteY2-48" fmla="*/ 923675 h 923678"/>
                <a:gd name="connsiteX3-49" fmla="*/ 0 w 2237755"/>
                <a:gd name="connsiteY3-50" fmla="*/ 397509 h 923678"/>
                <a:gd name="connsiteX4-51" fmla="*/ 431297 w 2237755"/>
                <a:gd name="connsiteY4-52" fmla="*/ 0 h 923678"/>
                <a:gd name="connsiteX5-53" fmla="*/ 1122975 w 2237755"/>
                <a:gd name="connsiteY5-54" fmla="*/ 302402 h 923678"/>
                <a:gd name="connsiteX6-55" fmla="*/ 1828835 w 2237755"/>
                <a:gd name="connsiteY6-56" fmla="*/ 1264 h 92367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D83726"/>
            </a:solidFill>
            <a:ln w="25400" cap="flat" cmpd="sng" algn="ctr">
              <a:noFill/>
              <a:prstDash val="solid"/>
            </a:ln>
            <a:effectLst/>
          </p:spPr>
          <p:txBody>
            <a:bodyPr lIns="0" tIns="180000" rIns="0" bIns="0" anchor="ctr"/>
            <a:lstStyle/>
            <a:p>
              <a:pPr algn="ctr">
                <a:defRPr/>
              </a:pPr>
              <a:r>
                <a:rPr lang="zh-CN" altLang="en-US" sz="1600" kern="0" dirty="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1600" kern="0" dirty="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6" name="组合 25"/>
          <p:cNvGrpSpPr/>
          <p:nvPr/>
        </p:nvGrpSpPr>
        <p:grpSpPr>
          <a:xfrm>
            <a:off x="6170158" y="1536139"/>
            <a:ext cx="1860638" cy="1815256"/>
            <a:chOff x="6515035" y="1420907"/>
            <a:chExt cx="1890172" cy="1852419"/>
          </a:xfrm>
        </p:grpSpPr>
        <p:sp>
          <p:nvSpPr>
            <p:cNvPr id="27" name="椭圆 2"/>
            <p:cNvSpPr/>
            <p:nvPr/>
          </p:nvSpPr>
          <p:spPr>
            <a:xfrm flipV="1">
              <a:off x="7282681" y="2350892"/>
              <a:ext cx="338519" cy="168631"/>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1" fmla="*/ 648072 w 648072"/>
                <a:gd name="connsiteY0-2" fmla="*/ 0 h 324036"/>
                <a:gd name="connsiteX1-3" fmla="*/ 324036 w 648072"/>
                <a:gd name="connsiteY1-4" fmla="*/ 324036 h 324036"/>
                <a:gd name="connsiteX2-5" fmla="*/ 0 w 648072"/>
                <a:gd name="connsiteY2-6" fmla="*/ 0 h 324036"/>
              </a:gdLst>
              <a:ahLst/>
              <a:cxnLst>
                <a:cxn ang="0">
                  <a:pos x="connsiteX0-1" y="connsiteY0-2"/>
                </a:cxn>
                <a:cxn ang="0">
                  <a:pos x="connsiteX1-3" y="connsiteY1-4"/>
                </a:cxn>
                <a:cxn ang="0">
                  <a:pos x="connsiteX2-5" y="connsiteY2-6"/>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2D2D49"/>
              </a:solidFill>
              <a:prstDash val="solid"/>
            </a:ln>
            <a:effectLst/>
          </p:spPr>
          <p:txBody>
            <a:bodyPr anchor="ctr"/>
            <a:lstStyle/>
            <a:p>
              <a:pPr algn="ctr">
                <a:defRPr/>
              </a:pPr>
              <a:endParaRPr lang="en-US" sz="1200"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8" name="直接连接符 27"/>
            <p:cNvCxnSpPr/>
            <p:nvPr/>
          </p:nvCxnSpPr>
          <p:spPr>
            <a:xfrm flipV="1">
              <a:off x="7452570" y="2001047"/>
              <a:ext cx="0" cy="339778"/>
            </a:xfrm>
            <a:prstGeom prst="line">
              <a:avLst/>
            </a:prstGeom>
            <a:noFill/>
            <a:ln w="25400" cap="flat" cmpd="sng" algn="ctr">
              <a:solidFill>
                <a:srgbClr val="2D2D49"/>
              </a:solidFill>
              <a:prstDash val="sysDash"/>
              <a:headEnd type="none" w="med" len="med"/>
              <a:tailEnd type="oval" w="med" len="med"/>
            </a:ln>
            <a:effectLst/>
          </p:spPr>
        </p:cxnSp>
        <p:sp>
          <p:nvSpPr>
            <p:cNvPr id="29" name="TextBox 43"/>
            <p:cNvSpPr txBox="1">
              <a:spLocks noChangeArrowheads="1"/>
            </p:cNvSpPr>
            <p:nvPr/>
          </p:nvSpPr>
          <p:spPr bwMode="auto">
            <a:xfrm flipH="1">
              <a:off x="7212209" y="2376061"/>
              <a:ext cx="504633" cy="34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anose="020B0503020204020204" pitchFamily="34" charset="-122"/>
                </a:defRPr>
              </a:lvl1pPr>
              <a:lvl2pPr>
                <a:defRPr sz="2800">
                  <a:solidFill>
                    <a:schemeClr val="tx1"/>
                  </a:solidFill>
                  <a:latin typeface="Arial Narrow" pitchFamily="34" charset="0"/>
                  <a:ea typeface="微软雅黑" panose="020B0503020204020204" pitchFamily="34" charset="-122"/>
                </a:defRPr>
              </a:lvl2pPr>
              <a:lvl3pPr>
                <a:defRPr sz="2400">
                  <a:solidFill>
                    <a:schemeClr val="tx1"/>
                  </a:solidFill>
                  <a:latin typeface="Arial Narrow" pitchFamily="34" charset="0"/>
                  <a:ea typeface="微软雅黑" panose="020B0503020204020204" pitchFamily="34" charset="-122"/>
                </a:defRPr>
              </a:lvl3pPr>
              <a:lvl4pPr>
                <a:defRPr sz="2000">
                  <a:solidFill>
                    <a:schemeClr val="tx1"/>
                  </a:solidFill>
                  <a:latin typeface="Arial Narrow" pitchFamily="34" charset="0"/>
                  <a:ea typeface="微软雅黑" panose="020B0503020204020204" pitchFamily="34" charset="-122"/>
                </a:defRPr>
              </a:lvl4pPr>
              <a:lvl5pPr>
                <a:defRPr sz="2000">
                  <a:solidFill>
                    <a:schemeClr val="tx1"/>
                  </a:solidFill>
                  <a:latin typeface="Arial Narrow"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itchFamily="34" charset="0"/>
                  <a:ea typeface="微软雅黑" panose="020B0503020204020204" pitchFamily="34" charset="-122"/>
                </a:defRPr>
              </a:lvl9pPr>
            </a:lstStyle>
            <a:p>
              <a:pPr algn="ctr" eaLnBrk="1" hangingPunct="1">
                <a:lnSpc>
                  <a:spcPct val="80000"/>
                </a:lnSpc>
              </a:pPr>
              <a:r>
                <a:rPr lang="en-US" altLang="zh-CN" sz="2000" dirty="0">
                  <a:solidFill>
                    <a:srgbClr val="2D2D49"/>
                  </a:solidFill>
                  <a:latin typeface="微软雅黑" panose="020B0503020204020204" pitchFamily="34" charset="-122"/>
                  <a:cs typeface="Times New Roman" panose="02020603050405020304" pitchFamily="18" charset="0"/>
                  <a:sym typeface="微软雅黑" panose="020B0503020204020204" pitchFamily="34" charset="-122"/>
                </a:rPr>
                <a:t>B</a:t>
              </a:r>
              <a:endParaRPr lang="zh-CN" altLang="en-US" sz="2000" dirty="0">
                <a:solidFill>
                  <a:srgbClr val="2D2D49"/>
                </a:solidFill>
                <a:latin typeface="微软雅黑" panose="020B0503020204020204" pitchFamily="34" charset="-122"/>
                <a:cs typeface="Times New Roman" panose="02020603050405020304" pitchFamily="18" charset="0"/>
                <a:sym typeface="微软雅黑" panose="020B0503020204020204" pitchFamily="34" charset="-122"/>
              </a:endParaRPr>
            </a:p>
          </p:txBody>
        </p:sp>
        <p:sp>
          <p:nvSpPr>
            <p:cNvPr id="30" name="TextBox 57"/>
            <p:cNvSpPr txBox="1"/>
            <p:nvPr/>
          </p:nvSpPr>
          <p:spPr>
            <a:xfrm>
              <a:off x="6515035" y="1420907"/>
              <a:ext cx="1890172" cy="415498"/>
            </a:xfrm>
            <a:prstGeom prst="rect">
              <a:avLst/>
            </a:prstGeom>
            <a:noFill/>
          </p:spPr>
          <p:txBody>
            <a:bodyPr>
              <a:spAutoFit/>
            </a:bodyPr>
            <a:lstStyle/>
            <a:p>
              <a:pPr algn="ctr">
                <a:defRPr/>
              </a:pPr>
              <a:r>
                <a:rPr lang="zh-CN" altLang="en-US"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defRPr/>
              </a:pPr>
              <a:r>
                <a:rPr lang="zh-CN" altLang="en-US" sz="1000" b="1"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000" b="1" kern="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椭圆 3"/>
            <p:cNvSpPr/>
            <p:nvPr/>
          </p:nvSpPr>
          <p:spPr>
            <a:xfrm>
              <a:off x="6620744" y="2669276"/>
              <a:ext cx="1637226" cy="604050"/>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1" fmla="*/ 1856544 w 2302409"/>
                <a:gd name="connsiteY0-2" fmla="*/ 1264 h 923709"/>
                <a:gd name="connsiteX1-3" fmla="*/ 2302409 w 2302409"/>
                <a:gd name="connsiteY1-4" fmla="*/ 371601 h 923709"/>
                <a:gd name="connsiteX2-5" fmla="*/ 1154885 w 2302409"/>
                <a:gd name="connsiteY2-6" fmla="*/ 923675 h 923709"/>
                <a:gd name="connsiteX3-7" fmla="*/ 0 w 2302409"/>
                <a:gd name="connsiteY3-8" fmla="*/ 387169 h 923709"/>
                <a:gd name="connsiteX4-9" fmla="*/ 459006 w 2302409"/>
                <a:gd name="connsiteY4-10" fmla="*/ 0 h 923709"/>
                <a:gd name="connsiteX5-11" fmla="*/ 1150684 w 2302409"/>
                <a:gd name="connsiteY5-12" fmla="*/ 302402 h 923709"/>
                <a:gd name="connsiteX6-13" fmla="*/ 1856544 w 2302409"/>
                <a:gd name="connsiteY6-14" fmla="*/ 1264 h 923709"/>
                <a:gd name="connsiteX0-15" fmla="*/ 1828835 w 2274700"/>
                <a:gd name="connsiteY0-16" fmla="*/ 1264 h 923747"/>
                <a:gd name="connsiteX1-17" fmla="*/ 2274700 w 2274700"/>
                <a:gd name="connsiteY1-18" fmla="*/ 371601 h 923747"/>
                <a:gd name="connsiteX2-19" fmla="*/ 1127176 w 2274700"/>
                <a:gd name="connsiteY2-20" fmla="*/ 923675 h 923747"/>
                <a:gd name="connsiteX3-21" fmla="*/ 0 w 2274700"/>
                <a:gd name="connsiteY3-22" fmla="*/ 397509 h 923747"/>
                <a:gd name="connsiteX4-23" fmla="*/ 431297 w 2274700"/>
                <a:gd name="connsiteY4-24" fmla="*/ 0 h 923747"/>
                <a:gd name="connsiteX5-25" fmla="*/ 1122975 w 2274700"/>
                <a:gd name="connsiteY5-26" fmla="*/ 302402 h 923747"/>
                <a:gd name="connsiteX6-27" fmla="*/ 1828835 w 2274700"/>
                <a:gd name="connsiteY6-28" fmla="*/ 1264 h 923747"/>
                <a:gd name="connsiteX0-29" fmla="*/ 1828835 w 2237755"/>
                <a:gd name="connsiteY0-30" fmla="*/ 1264 h 923747"/>
                <a:gd name="connsiteX1-31" fmla="*/ 2237755 w 2237755"/>
                <a:gd name="connsiteY1-32" fmla="*/ 371601 h 923747"/>
                <a:gd name="connsiteX2-33" fmla="*/ 1127176 w 2237755"/>
                <a:gd name="connsiteY2-34" fmla="*/ 923675 h 923747"/>
                <a:gd name="connsiteX3-35" fmla="*/ 0 w 2237755"/>
                <a:gd name="connsiteY3-36" fmla="*/ 397509 h 923747"/>
                <a:gd name="connsiteX4-37" fmla="*/ 431297 w 2237755"/>
                <a:gd name="connsiteY4-38" fmla="*/ 0 h 923747"/>
                <a:gd name="connsiteX5-39" fmla="*/ 1122975 w 2237755"/>
                <a:gd name="connsiteY5-40" fmla="*/ 302402 h 923747"/>
                <a:gd name="connsiteX6-41" fmla="*/ 1828835 w 2237755"/>
                <a:gd name="connsiteY6-42" fmla="*/ 1264 h 923747"/>
                <a:gd name="connsiteX0-43" fmla="*/ 1828835 w 2237755"/>
                <a:gd name="connsiteY0-44" fmla="*/ 1264 h 923678"/>
                <a:gd name="connsiteX1-45" fmla="*/ 2237755 w 2237755"/>
                <a:gd name="connsiteY1-46" fmla="*/ 392279 h 923678"/>
                <a:gd name="connsiteX2-47" fmla="*/ 1127176 w 2237755"/>
                <a:gd name="connsiteY2-48" fmla="*/ 923675 h 923678"/>
                <a:gd name="connsiteX3-49" fmla="*/ 0 w 2237755"/>
                <a:gd name="connsiteY3-50" fmla="*/ 397509 h 923678"/>
                <a:gd name="connsiteX4-51" fmla="*/ 431297 w 2237755"/>
                <a:gd name="connsiteY4-52" fmla="*/ 0 h 923678"/>
                <a:gd name="connsiteX5-53" fmla="*/ 1122975 w 2237755"/>
                <a:gd name="connsiteY5-54" fmla="*/ 302402 h 923678"/>
                <a:gd name="connsiteX6-55" fmla="*/ 1828835 w 2237755"/>
                <a:gd name="connsiteY6-56" fmla="*/ 1264 h 92367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D83726"/>
            </a:solidFill>
            <a:ln w="25400" cap="flat" cmpd="sng" algn="ctr">
              <a:noFill/>
              <a:prstDash val="solid"/>
            </a:ln>
            <a:effectLst/>
          </p:spPr>
          <p:txBody>
            <a:bodyPr lIns="0" tIns="180000" rIns="0" bIns="0" anchor="ctr"/>
            <a:lstStyle/>
            <a:p>
              <a:pPr algn="ctr">
                <a:defRPr/>
              </a:pPr>
              <a:r>
                <a:rPr lang="zh-CN" altLang="en-US" sz="1600" kern="0" dirty="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1600" kern="0" dirty="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32"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4058">
        <p15:prstTrans prst="airplane"/>
      </p:transition>
    </mc:Choice>
    <mc:Fallback>
      <p:transition spd="slow"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250" fill="hold"/>
                                        <p:tgtEl>
                                          <p:spTgt spid="20"/>
                                        </p:tgtEl>
                                        <p:attrNameLst>
                                          <p:attrName>ppt_x</p:attrName>
                                        </p:attrNameLst>
                                      </p:cBhvr>
                                      <p:tavLst>
                                        <p:tav tm="0">
                                          <p:val>
                                            <p:strVal val="#ppt_x"/>
                                          </p:val>
                                        </p:tav>
                                        <p:tav tm="100000">
                                          <p:val>
                                            <p:strVal val="#ppt_x"/>
                                          </p:val>
                                        </p:tav>
                                      </p:tavLst>
                                    </p:anim>
                                    <p:anim calcmode="lin" valueType="num">
                                      <p:cBhvr additive="base">
                                        <p:cTn id="8" dur="125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250" fill="hold"/>
                                        <p:tgtEl>
                                          <p:spTgt spid="2"/>
                                        </p:tgtEl>
                                        <p:attrNameLst>
                                          <p:attrName>ppt_x</p:attrName>
                                        </p:attrNameLst>
                                      </p:cBhvr>
                                      <p:tavLst>
                                        <p:tav tm="0">
                                          <p:val>
                                            <p:strVal val="#ppt_x"/>
                                          </p:val>
                                        </p:tav>
                                        <p:tav tm="100000">
                                          <p:val>
                                            <p:strVal val="#ppt_x"/>
                                          </p:val>
                                        </p:tav>
                                      </p:tavLst>
                                    </p:anim>
                                    <p:anim calcmode="lin" valueType="num">
                                      <p:cBhvr additive="base">
                                        <p:cTn id="12" dur="12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250" fill="hold"/>
                                        <p:tgtEl>
                                          <p:spTgt spid="8"/>
                                        </p:tgtEl>
                                        <p:attrNameLst>
                                          <p:attrName>ppt_x</p:attrName>
                                        </p:attrNameLst>
                                      </p:cBhvr>
                                      <p:tavLst>
                                        <p:tav tm="0">
                                          <p:val>
                                            <p:strVal val="#ppt_x"/>
                                          </p:val>
                                        </p:tav>
                                        <p:tav tm="100000">
                                          <p:val>
                                            <p:strVal val="#ppt_x"/>
                                          </p:val>
                                        </p:tav>
                                      </p:tavLst>
                                    </p:anim>
                                    <p:anim calcmode="lin" valueType="num">
                                      <p:cBhvr additive="base">
                                        <p:cTn id="16" dur="125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250" fill="hold"/>
                                        <p:tgtEl>
                                          <p:spTgt spid="14"/>
                                        </p:tgtEl>
                                        <p:attrNameLst>
                                          <p:attrName>ppt_x</p:attrName>
                                        </p:attrNameLst>
                                      </p:cBhvr>
                                      <p:tavLst>
                                        <p:tav tm="0">
                                          <p:val>
                                            <p:strVal val="#ppt_x"/>
                                          </p:val>
                                        </p:tav>
                                        <p:tav tm="100000">
                                          <p:val>
                                            <p:strVal val="#ppt_x"/>
                                          </p:val>
                                        </p:tav>
                                      </p:tavLst>
                                    </p:anim>
                                    <p:anim calcmode="lin" valueType="num">
                                      <p:cBhvr additive="base">
                                        <p:cTn id="20" dur="125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250" fill="hold"/>
                                        <p:tgtEl>
                                          <p:spTgt spid="26"/>
                                        </p:tgtEl>
                                        <p:attrNameLst>
                                          <p:attrName>ppt_x</p:attrName>
                                        </p:attrNameLst>
                                      </p:cBhvr>
                                      <p:tavLst>
                                        <p:tav tm="0">
                                          <p:val>
                                            <p:strVal val="#ppt_x"/>
                                          </p:val>
                                        </p:tav>
                                        <p:tav tm="100000">
                                          <p:val>
                                            <p:strVal val="#ppt_x"/>
                                          </p:val>
                                        </p:tav>
                                      </p:tavLst>
                                    </p:anim>
                                    <p:anim calcmode="lin" valueType="num">
                                      <p:cBhvr additive="base">
                                        <p:cTn id="24" dur="125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a:off x="552182" y="1142967"/>
            <a:ext cx="1448018" cy="2535742"/>
            <a:chOff x="1750102" y="1712681"/>
            <a:chExt cx="1492777" cy="3260125"/>
          </a:xfrm>
        </p:grpSpPr>
        <p:sp>
          <p:nvSpPr>
            <p:cNvPr id="3" name="Freeform 7"/>
            <p:cNvSpPr/>
            <p:nvPr/>
          </p:nvSpPr>
          <p:spPr bwMode="auto">
            <a:xfrm>
              <a:off x="1750102" y="3551167"/>
              <a:ext cx="1492777" cy="96138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D83726"/>
            </a:solidFill>
            <a:ln>
              <a:noFill/>
            </a:ln>
          </p:spPr>
          <p:txBody>
            <a:bodyPr vert="horz" wrap="square" lIns="91440" tIns="45720" rIns="91440" bIns="45720" numCol="1" anchor="t" anchorCtr="0" compatLnSpc="1"/>
            <a:lstStyle/>
            <a:p>
              <a:pPr defTabSz="713105">
                <a:defRPr/>
              </a:pPr>
              <a:endParaRPr lang="en-US" sz="1400" kern="0" dirty="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TextBox 3"/>
            <p:cNvSpPr txBox="1"/>
            <p:nvPr/>
          </p:nvSpPr>
          <p:spPr>
            <a:xfrm>
              <a:off x="1833701" y="4616677"/>
              <a:ext cx="1149890" cy="356129"/>
            </a:xfrm>
            <a:prstGeom prst="rect">
              <a:avLst/>
            </a:prstGeom>
            <a:noFill/>
          </p:spPr>
          <p:txBody>
            <a:bodyPr wrap="square" rtlCol="0">
              <a:spAutoFit/>
            </a:bodyPr>
            <a:lstStyle/>
            <a:p>
              <a:pPr algn="ctr" defTabSz="713105">
                <a:defRPr/>
              </a:pPr>
              <a:r>
                <a:rPr lang="zh-CN" altLang="en-US"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id-ID"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TextBox 4"/>
            <p:cNvSpPr txBox="1"/>
            <p:nvPr/>
          </p:nvSpPr>
          <p:spPr>
            <a:xfrm>
              <a:off x="2098159" y="1712681"/>
              <a:ext cx="796662" cy="435268"/>
            </a:xfrm>
            <a:prstGeom prst="rect">
              <a:avLst/>
            </a:prstGeom>
            <a:noFill/>
          </p:spPr>
          <p:txBody>
            <a:bodyPr wrap="square" rtlCol="0">
              <a:spAutoFit/>
            </a:bodyPr>
            <a:lstStyle/>
            <a:p>
              <a:pPr algn="ctr" defTabSz="713105">
                <a:defRPr/>
              </a:pPr>
              <a:r>
                <a:rPr lang="id-ID" sz="1600" b="1" kern="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20%</a:t>
              </a:r>
              <a:endParaRPr lang="id-ID" sz="1600" b="1" kern="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6" name="Straight Connector 19"/>
            <p:cNvCxnSpPr/>
            <p:nvPr/>
          </p:nvCxnSpPr>
          <p:spPr>
            <a:xfrm rot="5400000" flipV="1">
              <a:off x="1996099" y="2845896"/>
              <a:ext cx="1017096"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7" name="Group 20"/>
          <p:cNvGrpSpPr/>
          <p:nvPr/>
        </p:nvGrpSpPr>
        <p:grpSpPr>
          <a:xfrm>
            <a:off x="1534315" y="1142967"/>
            <a:ext cx="1448018" cy="2530979"/>
            <a:chOff x="2762594" y="1712681"/>
            <a:chExt cx="1492777" cy="3254002"/>
          </a:xfrm>
        </p:grpSpPr>
        <p:sp>
          <p:nvSpPr>
            <p:cNvPr id="8" name="Freeform 7"/>
            <p:cNvSpPr/>
            <p:nvPr/>
          </p:nvSpPr>
          <p:spPr bwMode="auto">
            <a:xfrm>
              <a:off x="2762594"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2540C9"/>
            </a:solidFill>
            <a:ln>
              <a:noFill/>
            </a:ln>
          </p:spPr>
          <p:txBody>
            <a:bodyPr vert="horz" wrap="square" lIns="91440" tIns="45720" rIns="91440" bIns="45720" numCol="1" anchor="t" anchorCtr="0" compatLnSpc="1"/>
            <a:lstStyle/>
            <a:p>
              <a:pPr defTabSz="713105">
                <a:defRPr/>
              </a:pPr>
              <a:endParaRPr lang="en-US" sz="1400" kern="0" dirty="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TextBox 8"/>
            <p:cNvSpPr txBox="1"/>
            <p:nvPr/>
          </p:nvSpPr>
          <p:spPr>
            <a:xfrm>
              <a:off x="2894820" y="4610554"/>
              <a:ext cx="1149890" cy="356129"/>
            </a:xfrm>
            <a:prstGeom prst="rect">
              <a:avLst/>
            </a:prstGeom>
            <a:noFill/>
          </p:spPr>
          <p:txBody>
            <a:bodyPr wrap="square" rtlCol="0">
              <a:spAutoFit/>
            </a:bodyPr>
            <a:lstStyle/>
            <a:p>
              <a:pPr algn="ctr" defTabSz="713105">
                <a:defRPr/>
              </a:pPr>
              <a:r>
                <a:rPr lang="zh-CN" altLang="en-US"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id-ID"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9"/>
            <p:cNvSpPr txBox="1"/>
            <p:nvPr/>
          </p:nvSpPr>
          <p:spPr>
            <a:xfrm>
              <a:off x="3090149" y="1712681"/>
              <a:ext cx="828537" cy="435268"/>
            </a:xfrm>
            <a:prstGeom prst="rect">
              <a:avLst/>
            </a:prstGeom>
            <a:noFill/>
          </p:spPr>
          <p:txBody>
            <a:bodyPr wrap="square" rtlCol="0">
              <a:spAutoFit/>
            </a:bodyPr>
            <a:lstStyle/>
            <a:p>
              <a:pPr algn="ctr" defTabSz="713105">
                <a:defRPr/>
              </a:pPr>
              <a:r>
                <a:rPr lang="id-ID" sz="1600" b="1" kern="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20%</a:t>
              </a:r>
              <a:endParaRPr lang="id-ID" sz="1600" b="1" kern="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1" name="Straight Connector 24"/>
            <p:cNvCxnSpPr/>
            <p:nvPr/>
          </p:nvCxnSpPr>
          <p:spPr>
            <a:xfrm rot="5400000" flipV="1">
              <a:off x="3215270" y="2608150"/>
              <a:ext cx="540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12" name="Group 25"/>
          <p:cNvGrpSpPr/>
          <p:nvPr/>
        </p:nvGrpSpPr>
        <p:grpSpPr>
          <a:xfrm>
            <a:off x="2655743" y="1139719"/>
            <a:ext cx="1448018" cy="2534227"/>
            <a:chOff x="3918686" y="1708505"/>
            <a:chExt cx="1492777" cy="3258178"/>
          </a:xfrm>
        </p:grpSpPr>
        <p:sp>
          <p:nvSpPr>
            <p:cNvPr id="13" name="Freeform 7"/>
            <p:cNvSpPr/>
            <p:nvPr/>
          </p:nvSpPr>
          <p:spPr bwMode="auto">
            <a:xfrm>
              <a:off x="3918686" y="2770710"/>
              <a:ext cx="1492777" cy="174183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E7B939"/>
            </a:solidFill>
            <a:ln>
              <a:noFill/>
            </a:ln>
          </p:spPr>
          <p:txBody>
            <a:bodyPr vert="horz" wrap="square" lIns="91440" tIns="45720" rIns="91440" bIns="45720" numCol="1" anchor="t" anchorCtr="0" compatLnSpc="1"/>
            <a:lstStyle/>
            <a:p>
              <a:pPr defTabSz="713105">
                <a:defRPr/>
              </a:pPr>
              <a:endParaRPr lang="en-US" sz="1400" kern="0" dirty="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3"/>
            <p:cNvSpPr txBox="1"/>
            <p:nvPr/>
          </p:nvSpPr>
          <p:spPr>
            <a:xfrm>
              <a:off x="4076756" y="4610554"/>
              <a:ext cx="1149890" cy="356129"/>
            </a:xfrm>
            <a:prstGeom prst="rect">
              <a:avLst/>
            </a:prstGeom>
            <a:noFill/>
          </p:spPr>
          <p:txBody>
            <a:bodyPr wrap="square" rtlCol="0">
              <a:spAutoFit/>
            </a:bodyPr>
            <a:lstStyle/>
            <a:p>
              <a:pPr algn="ctr" defTabSz="713105">
                <a:defRPr/>
              </a:pPr>
              <a:r>
                <a:rPr lang="zh-CN" altLang="en-US"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id-ID"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Box 14"/>
            <p:cNvSpPr txBox="1"/>
            <p:nvPr/>
          </p:nvSpPr>
          <p:spPr>
            <a:xfrm>
              <a:off x="4316129" y="1708505"/>
              <a:ext cx="682723" cy="435269"/>
            </a:xfrm>
            <a:prstGeom prst="rect">
              <a:avLst/>
            </a:prstGeom>
            <a:noFill/>
          </p:spPr>
          <p:txBody>
            <a:bodyPr wrap="square" rtlCol="0">
              <a:spAutoFit/>
            </a:bodyPr>
            <a:lstStyle/>
            <a:p>
              <a:pPr algn="ctr" defTabSz="713105">
                <a:defRPr/>
              </a:pPr>
              <a:r>
                <a:rPr lang="id-ID" sz="1600" b="1" kern="0" dirty="0">
                  <a:solidFill>
                    <a:schemeClr val="accent3"/>
                  </a:solidFill>
                  <a:latin typeface="微软雅黑" panose="020B0503020204020204" pitchFamily="34" charset="-122"/>
                  <a:ea typeface="微软雅黑" panose="020B0503020204020204" pitchFamily="34" charset="-122"/>
                  <a:sym typeface="微软雅黑" panose="020B0503020204020204" pitchFamily="34" charset="-122"/>
                </a:rPr>
                <a:t>20%</a:t>
              </a:r>
              <a:endParaRPr lang="id-ID" sz="1600" b="1" kern="0" dirty="0">
                <a:solidFill>
                  <a:schemeClr val="accent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6" name="Straight Connector 30"/>
            <p:cNvCxnSpPr/>
            <p:nvPr/>
          </p:nvCxnSpPr>
          <p:spPr>
            <a:xfrm rot="5400000" flipV="1">
              <a:off x="4541216" y="2479212"/>
              <a:ext cx="252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17" name="Group 31"/>
          <p:cNvGrpSpPr/>
          <p:nvPr/>
        </p:nvGrpSpPr>
        <p:grpSpPr>
          <a:xfrm>
            <a:off x="3787823" y="1151006"/>
            <a:ext cx="1448018" cy="2522940"/>
            <a:chOff x="5085759" y="1723017"/>
            <a:chExt cx="1492777" cy="3243666"/>
          </a:xfrm>
        </p:grpSpPr>
        <p:sp>
          <p:nvSpPr>
            <p:cNvPr id="18" name="Freeform 32"/>
            <p:cNvSpPr/>
            <p:nvPr/>
          </p:nvSpPr>
          <p:spPr bwMode="auto">
            <a:xfrm>
              <a:off x="5085759" y="3333192"/>
              <a:ext cx="1492777" cy="117935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FF6400"/>
            </a:solidFill>
            <a:ln>
              <a:noFill/>
            </a:ln>
          </p:spPr>
          <p:txBody>
            <a:bodyPr vert="horz" wrap="square" lIns="91440" tIns="45720" rIns="91440" bIns="45720" numCol="1" anchor="t" anchorCtr="0" compatLnSpc="1"/>
            <a:lstStyle/>
            <a:p>
              <a:pPr defTabSz="713105">
                <a:defRPr/>
              </a:pPr>
              <a:endParaRPr lang="en-US" sz="1400" kern="0" dirty="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18"/>
            <p:cNvSpPr txBox="1"/>
            <p:nvPr/>
          </p:nvSpPr>
          <p:spPr>
            <a:xfrm>
              <a:off x="5254468" y="4610554"/>
              <a:ext cx="1149890" cy="356129"/>
            </a:xfrm>
            <a:prstGeom prst="rect">
              <a:avLst/>
            </a:prstGeom>
            <a:noFill/>
          </p:spPr>
          <p:txBody>
            <a:bodyPr wrap="square" rtlCol="0">
              <a:spAutoFit/>
            </a:bodyPr>
            <a:lstStyle/>
            <a:p>
              <a:pPr algn="ctr" defTabSz="713105">
                <a:defRPr/>
              </a:pPr>
              <a:r>
                <a:rPr lang="zh-CN" altLang="en-US"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id-ID"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19"/>
            <p:cNvSpPr txBox="1"/>
            <p:nvPr/>
          </p:nvSpPr>
          <p:spPr>
            <a:xfrm>
              <a:off x="5529518" y="1723017"/>
              <a:ext cx="594566" cy="751827"/>
            </a:xfrm>
            <a:prstGeom prst="rect">
              <a:avLst/>
            </a:prstGeom>
            <a:noFill/>
          </p:spPr>
          <p:txBody>
            <a:bodyPr wrap="square" rtlCol="0">
              <a:spAutoFit/>
            </a:bodyPr>
            <a:lstStyle/>
            <a:p>
              <a:pPr algn="ctr" defTabSz="713105">
                <a:defRPr/>
              </a:pPr>
              <a:r>
                <a:rPr lang="id-ID" sz="1600" b="1" kern="0" dirty="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20%</a:t>
              </a:r>
              <a:endParaRPr lang="id-ID" sz="1600" b="1" kern="0" dirty="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1" name="Straight Connector 35"/>
            <p:cNvCxnSpPr/>
            <p:nvPr/>
          </p:nvCxnSpPr>
          <p:spPr>
            <a:xfrm rot="5400000" flipV="1">
              <a:off x="5404133" y="2756914"/>
              <a:ext cx="82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22" name="Group 36"/>
          <p:cNvGrpSpPr/>
          <p:nvPr/>
        </p:nvGrpSpPr>
        <p:grpSpPr>
          <a:xfrm>
            <a:off x="4878857" y="1139719"/>
            <a:ext cx="1448018" cy="2542598"/>
            <a:chOff x="6210518" y="1708505"/>
            <a:chExt cx="1492777" cy="3268940"/>
          </a:xfrm>
        </p:grpSpPr>
        <p:sp>
          <p:nvSpPr>
            <p:cNvPr id="23" name="Freeform 7"/>
            <p:cNvSpPr/>
            <p:nvPr/>
          </p:nvSpPr>
          <p:spPr bwMode="auto">
            <a:xfrm>
              <a:off x="6210518"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D83726"/>
            </a:solidFill>
            <a:ln>
              <a:noFill/>
            </a:ln>
          </p:spPr>
          <p:txBody>
            <a:bodyPr vert="horz" wrap="square" lIns="91440" tIns="45720" rIns="91440" bIns="45720" numCol="1" anchor="t" anchorCtr="0" compatLnSpc="1"/>
            <a:lstStyle/>
            <a:p>
              <a:pPr defTabSz="713105">
                <a:defRPr/>
              </a:pPr>
              <a:endParaRPr lang="en-US" sz="1400" kern="0" dirty="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TextBox 23"/>
            <p:cNvSpPr txBox="1"/>
            <p:nvPr/>
          </p:nvSpPr>
          <p:spPr>
            <a:xfrm>
              <a:off x="6324916" y="4621316"/>
              <a:ext cx="1149890" cy="356129"/>
            </a:xfrm>
            <a:prstGeom prst="rect">
              <a:avLst/>
            </a:prstGeom>
            <a:noFill/>
          </p:spPr>
          <p:txBody>
            <a:bodyPr wrap="square" rtlCol="0">
              <a:spAutoFit/>
            </a:bodyPr>
            <a:lstStyle/>
            <a:p>
              <a:pPr algn="ctr" defTabSz="713105">
                <a:defRPr/>
              </a:pPr>
              <a:r>
                <a:rPr lang="zh-CN" altLang="en-US"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id-ID"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TextBox 24"/>
            <p:cNvSpPr txBox="1"/>
            <p:nvPr/>
          </p:nvSpPr>
          <p:spPr>
            <a:xfrm>
              <a:off x="6653998" y="1708505"/>
              <a:ext cx="595318" cy="751827"/>
            </a:xfrm>
            <a:prstGeom prst="rect">
              <a:avLst/>
            </a:prstGeom>
            <a:noFill/>
          </p:spPr>
          <p:txBody>
            <a:bodyPr wrap="square" rtlCol="0">
              <a:spAutoFit/>
            </a:bodyPr>
            <a:lstStyle/>
            <a:p>
              <a:pPr algn="ctr" defTabSz="713105">
                <a:defRPr/>
              </a:pPr>
              <a:r>
                <a:rPr lang="id-ID" sz="1600" b="1" kern="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20%</a:t>
              </a:r>
              <a:endParaRPr lang="id-ID" sz="1600" b="1" kern="0"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6" name="Straight Connector 41"/>
            <p:cNvCxnSpPr/>
            <p:nvPr/>
          </p:nvCxnSpPr>
          <p:spPr>
            <a:xfrm rot="5400000" flipV="1">
              <a:off x="6630765" y="2642694"/>
              <a:ext cx="64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27" name="Group 42"/>
          <p:cNvGrpSpPr/>
          <p:nvPr/>
        </p:nvGrpSpPr>
        <p:grpSpPr>
          <a:xfrm>
            <a:off x="5977695" y="1139719"/>
            <a:ext cx="1448018" cy="2545517"/>
            <a:chOff x="7343322" y="1708505"/>
            <a:chExt cx="1492777" cy="3272692"/>
          </a:xfrm>
        </p:grpSpPr>
        <p:sp>
          <p:nvSpPr>
            <p:cNvPr id="28" name="Freeform 7"/>
            <p:cNvSpPr/>
            <p:nvPr/>
          </p:nvSpPr>
          <p:spPr bwMode="auto">
            <a:xfrm>
              <a:off x="7343322" y="3480212"/>
              <a:ext cx="1492777" cy="103233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2540C9"/>
            </a:solidFill>
            <a:ln>
              <a:noFill/>
            </a:ln>
          </p:spPr>
          <p:txBody>
            <a:bodyPr vert="horz" wrap="square" lIns="91440" tIns="45720" rIns="91440" bIns="45720" numCol="1" anchor="t" anchorCtr="0" compatLnSpc="1"/>
            <a:lstStyle/>
            <a:p>
              <a:pPr defTabSz="713105">
                <a:defRPr/>
              </a:pPr>
              <a:endParaRPr lang="en-US" sz="1400" kern="0" dirty="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TextBox 28"/>
            <p:cNvSpPr txBox="1"/>
            <p:nvPr/>
          </p:nvSpPr>
          <p:spPr>
            <a:xfrm>
              <a:off x="7511476" y="4625068"/>
              <a:ext cx="1149890" cy="356129"/>
            </a:xfrm>
            <a:prstGeom prst="rect">
              <a:avLst/>
            </a:prstGeom>
            <a:noFill/>
          </p:spPr>
          <p:txBody>
            <a:bodyPr wrap="square" rtlCol="0">
              <a:spAutoFit/>
            </a:bodyPr>
            <a:lstStyle/>
            <a:p>
              <a:pPr algn="ctr" defTabSz="713105">
                <a:defRPr/>
              </a:pPr>
              <a:r>
                <a:rPr lang="zh-CN" altLang="en-US"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id-ID" sz="12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TextBox 29"/>
            <p:cNvSpPr txBox="1"/>
            <p:nvPr/>
          </p:nvSpPr>
          <p:spPr>
            <a:xfrm>
              <a:off x="7720176" y="1708505"/>
              <a:ext cx="732489" cy="435268"/>
            </a:xfrm>
            <a:prstGeom prst="rect">
              <a:avLst/>
            </a:prstGeom>
            <a:noFill/>
          </p:spPr>
          <p:txBody>
            <a:bodyPr wrap="square" rtlCol="0">
              <a:spAutoFit/>
            </a:bodyPr>
            <a:lstStyle/>
            <a:p>
              <a:pPr algn="ctr" defTabSz="713105">
                <a:defRPr/>
              </a:pPr>
              <a:r>
                <a:rPr lang="id-ID" sz="1600" b="1" kern="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20%</a:t>
              </a:r>
              <a:endParaRPr lang="id-ID" sz="1600" b="1" kern="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1" name="Straight Connector 46"/>
            <p:cNvCxnSpPr/>
            <p:nvPr/>
          </p:nvCxnSpPr>
          <p:spPr>
            <a:xfrm rot="5400000" flipV="1">
              <a:off x="7562279" y="2835282"/>
              <a:ext cx="104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32" name="Group 47"/>
          <p:cNvGrpSpPr/>
          <p:nvPr/>
        </p:nvGrpSpPr>
        <p:grpSpPr>
          <a:xfrm>
            <a:off x="6939178" y="1151008"/>
            <a:ext cx="1448018" cy="2545517"/>
            <a:chOff x="8334525" y="1723019"/>
            <a:chExt cx="1492777" cy="3272692"/>
          </a:xfrm>
        </p:grpSpPr>
        <p:sp>
          <p:nvSpPr>
            <p:cNvPr id="33" name="Freeform 7"/>
            <p:cNvSpPr/>
            <p:nvPr/>
          </p:nvSpPr>
          <p:spPr bwMode="auto">
            <a:xfrm>
              <a:off x="8334525" y="3734120"/>
              <a:ext cx="1492777" cy="77842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rgbClr val="E7B939"/>
            </a:solidFill>
            <a:ln>
              <a:noFill/>
            </a:ln>
          </p:spPr>
          <p:txBody>
            <a:bodyPr vert="horz" wrap="square" lIns="91440" tIns="45720" rIns="91440" bIns="45720" numCol="1" anchor="t" anchorCtr="0" compatLnSpc="1"/>
            <a:lstStyle/>
            <a:p>
              <a:pPr defTabSz="713105">
                <a:defRPr/>
              </a:pPr>
              <a:endParaRPr lang="en-US" sz="1400" kern="0" dirty="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TextBox 33"/>
            <p:cNvSpPr txBox="1"/>
            <p:nvPr/>
          </p:nvSpPr>
          <p:spPr>
            <a:xfrm>
              <a:off x="8531686" y="4639582"/>
              <a:ext cx="1149890" cy="356129"/>
            </a:xfrm>
            <a:prstGeom prst="rect">
              <a:avLst/>
            </a:prstGeom>
            <a:noFill/>
          </p:spPr>
          <p:txBody>
            <a:bodyPr wrap="square" rtlCol="0">
              <a:spAutoFit/>
            </a:bodyPr>
            <a:lstStyle/>
            <a:p>
              <a:pPr algn="ctr" defTabSz="713105">
                <a:defRPr/>
              </a:pPr>
              <a:r>
                <a:rPr lang="zh-CN" altLang="en-US" sz="1200" kern="0" dirty="0">
                  <a:solidFill>
                    <a:schemeClr val="bg2"/>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id-ID" sz="1200" kern="0" dirty="0">
                <a:solidFill>
                  <a:schemeClr val="bg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TextBox 34"/>
            <p:cNvSpPr txBox="1"/>
            <p:nvPr/>
          </p:nvSpPr>
          <p:spPr>
            <a:xfrm>
              <a:off x="8731952" y="1723019"/>
              <a:ext cx="697922" cy="435268"/>
            </a:xfrm>
            <a:prstGeom prst="rect">
              <a:avLst/>
            </a:prstGeom>
            <a:noFill/>
          </p:spPr>
          <p:txBody>
            <a:bodyPr wrap="square" rtlCol="0">
              <a:spAutoFit/>
            </a:bodyPr>
            <a:lstStyle/>
            <a:p>
              <a:pPr algn="ctr" defTabSz="713105">
                <a:defRPr/>
              </a:pPr>
              <a:r>
                <a:rPr lang="id-ID" sz="1600" b="1" kern="0" dirty="0">
                  <a:solidFill>
                    <a:schemeClr val="accent3"/>
                  </a:solidFill>
                  <a:latin typeface="微软雅黑" panose="020B0503020204020204" pitchFamily="34" charset="-122"/>
                  <a:ea typeface="微软雅黑" panose="020B0503020204020204" pitchFamily="34" charset="-122"/>
                  <a:sym typeface="微软雅黑" panose="020B0503020204020204" pitchFamily="34" charset="-122"/>
                </a:rPr>
                <a:t>20%</a:t>
              </a:r>
              <a:endParaRPr lang="id-ID" sz="1600" b="1" kern="0" dirty="0">
                <a:solidFill>
                  <a:schemeClr val="accent3"/>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6" name="Straight Connector 51"/>
            <p:cNvCxnSpPr/>
            <p:nvPr/>
          </p:nvCxnSpPr>
          <p:spPr>
            <a:xfrm rot="5400000" flipV="1">
              <a:off x="8465067" y="2962530"/>
              <a:ext cx="122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sp>
        <p:nvSpPr>
          <p:cNvPr id="37" name="Content Placeholder 2"/>
          <p:cNvSpPr txBox="1"/>
          <p:nvPr/>
        </p:nvSpPr>
        <p:spPr>
          <a:xfrm>
            <a:off x="892342" y="3793307"/>
            <a:ext cx="7109341" cy="876942"/>
          </a:xfrm>
          <a:prstGeom prst="rect">
            <a:avLst/>
          </a:prstGeom>
        </p:spPr>
        <p:txBody>
          <a:bodyPr vert="horz" lIns="71314" tIns="35657" rIns="71314" bIns="35657" rtlCol="0">
            <a:norm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defTabSz="713105">
              <a:buNone/>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数据分析</a:t>
            </a:r>
            <a:endParaRPr lang="id-ID" sz="1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marL="0" indent="0" algn="just" defTabSz="713105">
              <a:buNone/>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此处添加详细文本描述，建议与标题相关并符合整体语言风格，语言描述尽量简洁生动。尽量将每页幻灯片的字数控制在</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字以内，据统计每页幻灯片的最好控制在</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分钟之内。此处添加详细文本描述，建议与标题相关并符合整体语言风格，语言描述尽量简洁生动。尽量将每页幻灯片的字数控制在</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字以内，据统计每页幻灯片的最好控制在</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分钟之内。</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8"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TextBox 38"/>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4058">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300"/>
                                        <p:tgtEl>
                                          <p:spTgt spid="2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3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down)">
                                      <p:cBhvr>
                                        <p:cTn id="19" dur="300"/>
                                        <p:tgtEl>
                                          <p:spTgt spid="2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300"/>
                                        <p:tgtEl>
                                          <p:spTgt spid="1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down)">
                                      <p:cBhvr>
                                        <p:cTn id="27" dur="300"/>
                                        <p:tgtEl>
                                          <p:spTgt spid="32"/>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3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79089" y="2910744"/>
            <a:ext cx="1355830" cy="489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前期调研</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Early Research</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 name="组合 2"/>
          <p:cNvGrpSpPr>
            <a:grpSpLocks noChangeAspect="1"/>
          </p:cNvGrpSpPr>
          <p:nvPr/>
        </p:nvGrpSpPr>
        <p:grpSpPr>
          <a:xfrm>
            <a:off x="1543505" y="1469829"/>
            <a:ext cx="1226998" cy="1221468"/>
            <a:chOff x="456294" y="1959430"/>
            <a:chExt cx="2148114" cy="2148114"/>
          </a:xfrm>
        </p:grpSpPr>
        <p:sp>
          <p:nvSpPr>
            <p:cNvPr id="4" name="椭圆 3"/>
            <p:cNvSpPr/>
            <p:nvPr/>
          </p:nvSpPr>
          <p:spPr>
            <a:xfrm>
              <a:off x="456294" y="1959430"/>
              <a:ext cx="2148114" cy="2148114"/>
            </a:xfrm>
            <a:prstGeom prst="ellipse">
              <a:avLst/>
            </a:prstGeom>
            <a:solidFill>
              <a:srgbClr val="D83726"/>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 name="图片 4"/>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6" name="矩形 5"/>
          <p:cNvSpPr/>
          <p:nvPr/>
        </p:nvSpPr>
        <p:spPr>
          <a:xfrm>
            <a:off x="3048155" y="2902620"/>
            <a:ext cx="1355830" cy="489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计划安排</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Project Schedule</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 name="组合 6"/>
          <p:cNvGrpSpPr>
            <a:grpSpLocks noChangeAspect="1"/>
          </p:cNvGrpSpPr>
          <p:nvPr/>
        </p:nvGrpSpPr>
        <p:grpSpPr>
          <a:xfrm>
            <a:off x="3112571" y="1461705"/>
            <a:ext cx="1226998" cy="1221468"/>
            <a:chOff x="2492224" y="1959430"/>
            <a:chExt cx="2148114" cy="2148114"/>
          </a:xfrm>
        </p:grpSpPr>
        <p:sp>
          <p:nvSpPr>
            <p:cNvPr id="8" name="椭圆 7"/>
            <p:cNvSpPr/>
            <p:nvPr/>
          </p:nvSpPr>
          <p:spPr>
            <a:xfrm>
              <a:off x="2492224" y="1959430"/>
              <a:ext cx="2148114" cy="2148114"/>
            </a:xfrm>
            <a:prstGeom prst="ellipse">
              <a:avLst/>
            </a:prstGeom>
            <a:solidFill>
              <a:srgbClr val="2540C9"/>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2876300" y="2326696"/>
              <a:ext cx="1379962" cy="1413582"/>
            </a:xfrm>
            <a:prstGeom prst="rect">
              <a:avLst/>
            </a:prstGeom>
          </p:spPr>
        </p:pic>
      </p:grpSp>
      <p:sp>
        <p:nvSpPr>
          <p:cNvPr id="10" name="矩形 9"/>
          <p:cNvSpPr/>
          <p:nvPr/>
        </p:nvSpPr>
        <p:spPr>
          <a:xfrm>
            <a:off x="6190613" y="2902620"/>
            <a:ext cx="1355830" cy="489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后期规划</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Future Programme</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 name="组合 10"/>
          <p:cNvGrpSpPr>
            <a:grpSpLocks noChangeAspect="1"/>
          </p:cNvGrpSpPr>
          <p:nvPr/>
        </p:nvGrpSpPr>
        <p:grpSpPr>
          <a:xfrm>
            <a:off x="6255029" y="1461705"/>
            <a:ext cx="1226998" cy="1221468"/>
            <a:chOff x="6564085" y="1959430"/>
            <a:chExt cx="2148114" cy="2148114"/>
          </a:xfrm>
        </p:grpSpPr>
        <p:sp>
          <p:nvSpPr>
            <p:cNvPr id="12" name="椭圆 11"/>
            <p:cNvSpPr/>
            <p:nvPr/>
          </p:nvSpPr>
          <p:spPr>
            <a:xfrm>
              <a:off x="6564085" y="1959430"/>
              <a:ext cx="2148114" cy="2148114"/>
            </a:xfrm>
            <a:prstGeom prst="ellipse">
              <a:avLst/>
            </a:prstGeom>
            <a:solidFill>
              <a:srgbClr val="FF640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3" name="组合 12"/>
            <p:cNvGrpSpPr/>
            <p:nvPr/>
          </p:nvGrpSpPr>
          <p:grpSpPr>
            <a:xfrm>
              <a:off x="7033174" y="2413982"/>
              <a:ext cx="1209936" cy="1239010"/>
              <a:chOff x="3598200" y="1732459"/>
              <a:chExt cx="1947600" cy="1994400"/>
            </a:xfrm>
          </p:grpSpPr>
          <p:sp>
            <p:nvSpPr>
              <p:cNvPr id="14" name="Freeform 5"/>
              <p:cNvSpPr/>
              <p:nvPr/>
            </p:nvSpPr>
            <p:spPr bwMode="auto">
              <a:xfrm>
                <a:off x="4815450" y="1732459"/>
                <a:ext cx="417924" cy="1423836"/>
              </a:xfrm>
              <a:custGeom>
                <a:avLst/>
                <a:gdLst>
                  <a:gd name="T0" fmla="*/ 2 w 43"/>
                  <a:gd name="T1" fmla="*/ 115 h 115"/>
                  <a:gd name="T2" fmla="*/ 3 w 43"/>
                  <a:gd name="T3" fmla="*/ 115 h 115"/>
                  <a:gd name="T4" fmla="*/ 3 w 43"/>
                  <a:gd name="T5" fmla="*/ 115 h 115"/>
                  <a:gd name="T6" fmla="*/ 3 w 43"/>
                  <a:gd name="T7" fmla="*/ 115 h 115"/>
                  <a:gd name="T8" fmla="*/ 4 w 43"/>
                  <a:gd name="T9" fmla="*/ 115 h 115"/>
                  <a:gd name="T10" fmla="*/ 4 w 43"/>
                  <a:gd name="T11" fmla="*/ 115 h 115"/>
                  <a:gd name="T12" fmla="*/ 5 w 43"/>
                  <a:gd name="T13" fmla="*/ 114 h 115"/>
                  <a:gd name="T14" fmla="*/ 22 w 43"/>
                  <a:gd name="T15" fmla="*/ 98 h 115"/>
                  <a:gd name="T16" fmla="*/ 38 w 43"/>
                  <a:gd name="T17" fmla="*/ 114 h 115"/>
                  <a:gd name="T18" fmla="*/ 39 w 43"/>
                  <a:gd name="T19" fmla="*/ 115 h 115"/>
                  <a:gd name="T20" fmla="*/ 39 w 43"/>
                  <a:gd name="T21" fmla="*/ 115 h 115"/>
                  <a:gd name="T22" fmla="*/ 40 w 43"/>
                  <a:gd name="T23" fmla="*/ 115 h 115"/>
                  <a:gd name="T24" fmla="*/ 40 w 43"/>
                  <a:gd name="T25" fmla="*/ 115 h 115"/>
                  <a:gd name="T26" fmla="*/ 40 w 43"/>
                  <a:gd name="T27" fmla="*/ 115 h 115"/>
                  <a:gd name="T28" fmla="*/ 41 w 43"/>
                  <a:gd name="T29" fmla="*/ 115 h 115"/>
                  <a:gd name="T30" fmla="*/ 42 w 43"/>
                  <a:gd name="T31" fmla="*/ 114 h 115"/>
                  <a:gd name="T32" fmla="*/ 43 w 43"/>
                  <a:gd name="T33" fmla="*/ 112 h 115"/>
                  <a:gd name="T34" fmla="*/ 43 w 43"/>
                  <a:gd name="T35" fmla="*/ 27 h 115"/>
                  <a:gd name="T36" fmla="*/ 43 w 43"/>
                  <a:gd name="T37" fmla="*/ 13 h 115"/>
                  <a:gd name="T38" fmla="*/ 43 w 43"/>
                  <a:gd name="T39" fmla="*/ 3 h 115"/>
                  <a:gd name="T40" fmla="*/ 42 w 43"/>
                  <a:gd name="T41" fmla="*/ 1 h 115"/>
                  <a:gd name="T42" fmla="*/ 40 w 43"/>
                  <a:gd name="T43" fmla="*/ 0 h 115"/>
                  <a:gd name="T44" fmla="*/ 3 w 43"/>
                  <a:gd name="T45" fmla="*/ 0 h 115"/>
                  <a:gd name="T46" fmla="*/ 3 w 43"/>
                  <a:gd name="T47" fmla="*/ 0 h 115"/>
                  <a:gd name="T48" fmla="*/ 2 w 43"/>
                  <a:gd name="T49" fmla="*/ 1 h 115"/>
                  <a:gd name="T50" fmla="*/ 2 w 43"/>
                  <a:gd name="T51" fmla="*/ 1 h 115"/>
                  <a:gd name="T52" fmla="*/ 0 w 43"/>
                  <a:gd name="T53" fmla="*/ 3 h 115"/>
                  <a:gd name="T54" fmla="*/ 0 w 43"/>
                  <a:gd name="T55" fmla="*/ 13 h 115"/>
                  <a:gd name="T56" fmla="*/ 0 w 43"/>
                  <a:gd name="T57" fmla="*/ 27 h 115"/>
                  <a:gd name="T58" fmla="*/ 0 w 43"/>
                  <a:gd name="T59" fmla="*/ 112 h 115"/>
                  <a:gd name="T60" fmla="*/ 2 w 43"/>
                  <a:gd name="T61"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115">
                    <a:moveTo>
                      <a:pt x="2" y="115"/>
                    </a:moveTo>
                    <a:cubicBezTo>
                      <a:pt x="2" y="115"/>
                      <a:pt x="2" y="115"/>
                      <a:pt x="3" y="115"/>
                    </a:cubicBezTo>
                    <a:cubicBezTo>
                      <a:pt x="3" y="115"/>
                      <a:pt x="3" y="115"/>
                      <a:pt x="3" y="115"/>
                    </a:cubicBezTo>
                    <a:cubicBezTo>
                      <a:pt x="3" y="115"/>
                      <a:pt x="3" y="115"/>
                      <a:pt x="3" y="115"/>
                    </a:cubicBezTo>
                    <a:cubicBezTo>
                      <a:pt x="3" y="115"/>
                      <a:pt x="4" y="115"/>
                      <a:pt x="4" y="115"/>
                    </a:cubicBezTo>
                    <a:cubicBezTo>
                      <a:pt x="4" y="115"/>
                      <a:pt x="4" y="115"/>
                      <a:pt x="4" y="115"/>
                    </a:cubicBezTo>
                    <a:cubicBezTo>
                      <a:pt x="4" y="115"/>
                      <a:pt x="5" y="114"/>
                      <a:pt x="5" y="114"/>
                    </a:cubicBezTo>
                    <a:cubicBezTo>
                      <a:pt x="22" y="98"/>
                      <a:pt x="22" y="98"/>
                      <a:pt x="22" y="98"/>
                    </a:cubicBezTo>
                    <a:cubicBezTo>
                      <a:pt x="38" y="114"/>
                      <a:pt x="38" y="114"/>
                      <a:pt x="38" y="114"/>
                    </a:cubicBezTo>
                    <a:cubicBezTo>
                      <a:pt x="38" y="114"/>
                      <a:pt x="39" y="115"/>
                      <a:pt x="39" y="115"/>
                    </a:cubicBezTo>
                    <a:cubicBezTo>
                      <a:pt x="39" y="115"/>
                      <a:pt x="39" y="115"/>
                      <a:pt x="39" y="115"/>
                    </a:cubicBezTo>
                    <a:cubicBezTo>
                      <a:pt x="40" y="115"/>
                      <a:pt x="40" y="115"/>
                      <a:pt x="40" y="115"/>
                    </a:cubicBezTo>
                    <a:cubicBezTo>
                      <a:pt x="40" y="115"/>
                      <a:pt x="40" y="115"/>
                      <a:pt x="40" y="115"/>
                    </a:cubicBezTo>
                    <a:cubicBezTo>
                      <a:pt x="40" y="115"/>
                      <a:pt x="40" y="115"/>
                      <a:pt x="40" y="115"/>
                    </a:cubicBezTo>
                    <a:cubicBezTo>
                      <a:pt x="41" y="115"/>
                      <a:pt x="41" y="115"/>
                      <a:pt x="41" y="115"/>
                    </a:cubicBezTo>
                    <a:cubicBezTo>
                      <a:pt x="42" y="115"/>
                      <a:pt x="42" y="114"/>
                      <a:pt x="42" y="114"/>
                    </a:cubicBezTo>
                    <a:cubicBezTo>
                      <a:pt x="43" y="114"/>
                      <a:pt x="43" y="113"/>
                      <a:pt x="43" y="112"/>
                    </a:cubicBezTo>
                    <a:cubicBezTo>
                      <a:pt x="43" y="27"/>
                      <a:pt x="43" y="27"/>
                      <a:pt x="43" y="27"/>
                    </a:cubicBezTo>
                    <a:cubicBezTo>
                      <a:pt x="43" y="13"/>
                      <a:pt x="43" y="13"/>
                      <a:pt x="43" y="13"/>
                    </a:cubicBezTo>
                    <a:cubicBezTo>
                      <a:pt x="43" y="3"/>
                      <a:pt x="43" y="3"/>
                      <a:pt x="43" y="3"/>
                    </a:cubicBezTo>
                    <a:cubicBezTo>
                      <a:pt x="43" y="3"/>
                      <a:pt x="43" y="2"/>
                      <a:pt x="42" y="1"/>
                    </a:cubicBezTo>
                    <a:cubicBezTo>
                      <a:pt x="42" y="1"/>
                      <a:pt x="41" y="0"/>
                      <a:pt x="40" y="0"/>
                    </a:cubicBezTo>
                    <a:cubicBezTo>
                      <a:pt x="3" y="0"/>
                      <a:pt x="3" y="0"/>
                      <a:pt x="3" y="0"/>
                    </a:cubicBezTo>
                    <a:cubicBezTo>
                      <a:pt x="3" y="0"/>
                      <a:pt x="3" y="0"/>
                      <a:pt x="3" y="0"/>
                    </a:cubicBezTo>
                    <a:cubicBezTo>
                      <a:pt x="3" y="0"/>
                      <a:pt x="2" y="0"/>
                      <a:pt x="2" y="1"/>
                    </a:cubicBezTo>
                    <a:cubicBezTo>
                      <a:pt x="2" y="1"/>
                      <a:pt x="2" y="1"/>
                      <a:pt x="2" y="1"/>
                    </a:cubicBezTo>
                    <a:cubicBezTo>
                      <a:pt x="1" y="1"/>
                      <a:pt x="0" y="2"/>
                      <a:pt x="0" y="3"/>
                    </a:cubicBezTo>
                    <a:cubicBezTo>
                      <a:pt x="0" y="13"/>
                      <a:pt x="0" y="13"/>
                      <a:pt x="0" y="13"/>
                    </a:cubicBezTo>
                    <a:cubicBezTo>
                      <a:pt x="0" y="27"/>
                      <a:pt x="0" y="27"/>
                      <a:pt x="0" y="27"/>
                    </a:cubicBezTo>
                    <a:cubicBezTo>
                      <a:pt x="0" y="112"/>
                      <a:pt x="0" y="112"/>
                      <a:pt x="0" y="112"/>
                    </a:cubicBezTo>
                    <a:cubicBezTo>
                      <a:pt x="0" y="113"/>
                      <a:pt x="1" y="114"/>
                      <a:pt x="2" y="115"/>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Freeform 6"/>
              <p:cNvSpPr/>
              <p:nvPr/>
            </p:nvSpPr>
            <p:spPr bwMode="auto">
              <a:xfrm>
                <a:off x="3853824" y="2462367"/>
                <a:ext cx="515304" cy="61683"/>
              </a:xfrm>
              <a:custGeom>
                <a:avLst/>
                <a:gdLst>
                  <a:gd name="T0" fmla="*/ 0 w 53"/>
                  <a:gd name="T1" fmla="*/ 3 h 5"/>
                  <a:gd name="T2" fmla="*/ 3 w 53"/>
                  <a:gd name="T3" fmla="*/ 5 h 5"/>
                  <a:gd name="T4" fmla="*/ 50 w 53"/>
                  <a:gd name="T5" fmla="*/ 5 h 5"/>
                  <a:gd name="T6" fmla="*/ 53 w 53"/>
                  <a:gd name="T7" fmla="*/ 3 h 5"/>
                  <a:gd name="T8" fmla="*/ 50 w 53"/>
                  <a:gd name="T9" fmla="*/ 0 h 5"/>
                  <a:gd name="T10" fmla="*/ 3 w 53"/>
                  <a:gd name="T11" fmla="*/ 0 h 5"/>
                  <a:gd name="T12" fmla="*/ 0 w 53"/>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0" y="3"/>
                    </a:moveTo>
                    <a:cubicBezTo>
                      <a:pt x="0" y="4"/>
                      <a:pt x="2" y="5"/>
                      <a:pt x="3" y="5"/>
                    </a:cubicBezTo>
                    <a:cubicBezTo>
                      <a:pt x="50" y="5"/>
                      <a:pt x="50" y="5"/>
                      <a:pt x="50" y="5"/>
                    </a:cubicBezTo>
                    <a:cubicBezTo>
                      <a:pt x="52" y="5"/>
                      <a:pt x="53" y="4"/>
                      <a:pt x="53" y="3"/>
                    </a:cubicBezTo>
                    <a:cubicBezTo>
                      <a:pt x="53" y="1"/>
                      <a:pt x="52" y="0"/>
                      <a:pt x="50" y="0"/>
                    </a:cubicBezTo>
                    <a:cubicBezTo>
                      <a:pt x="3" y="0"/>
                      <a:pt x="3" y="0"/>
                      <a:pt x="3" y="0"/>
                    </a:cubicBezTo>
                    <a:cubicBezTo>
                      <a:pt x="2" y="0"/>
                      <a:pt x="0" y="1"/>
                      <a:pt x="0" y="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Freeform 7"/>
              <p:cNvSpPr/>
              <p:nvPr/>
            </p:nvSpPr>
            <p:spPr bwMode="auto">
              <a:xfrm>
                <a:off x="3853824" y="2750218"/>
                <a:ext cx="515304" cy="61683"/>
              </a:xfrm>
              <a:custGeom>
                <a:avLst/>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Freeform 8"/>
              <p:cNvSpPr/>
              <p:nvPr/>
            </p:nvSpPr>
            <p:spPr bwMode="auto">
              <a:xfrm>
                <a:off x="3853824" y="3032931"/>
                <a:ext cx="515304" cy="61683"/>
              </a:xfrm>
              <a:custGeom>
                <a:avLst/>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Freeform 9"/>
              <p:cNvSpPr>
                <a:spLocks noEditPoints="1"/>
              </p:cNvSpPr>
              <p:nvPr/>
            </p:nvSpPr>
            <p:spPr bwMode="auto">
              <a:xfrm>
                <a:off x="3598200" y="1881526"/>
                <a:ext cx="1947600" cy="1845333"/>
              </a:xfrm>
              <a:custGeom>
                <a:avLst/>
                <a:gdLst>
                  <a:gd name="T0" fmla="*/ 177 w 200"/>
                  <a:gd name="T1" fmla="*/ 3 h 149"/>
                  <a:gd name="T2" fmla="*/ 177 w 200"/>
                  <a:gd name="T3" fmla="*/ 17 h 149"/>
                  <a:gd name="T4" fmla="*/ 186 w 200"/>
                  <a:gd name="T5" fmla="*/ 21 h 149"/>
                  <a:gd name="T6" fmla="*/ 186 w 200"/>
                  <a:gd name="T7" fmla="*/ 134 h 149"/>
                  <a:gd name="T8" fmla="*/ 107 w 200"/>
                  <a:gd name="T9" fmla="*/ 134 h 149"/>
                  <a:gd name="T10" fmla="*/ 107 w 200"/>
                  <a:gd name="T11" fmla="*/ 21 h 149"/>
                  <a:gd name="T12" fmla="*/ 117 w 200"/>
                  <a:gd name="T13" fmla="*/ 17 h 149"/>
                  <a:gd name="T14" fmla="*/ 117 w 200"/>
                  <a:gd name="T15" fmla="*/ 3 h 149"/>
                  <a:gd name="T16" fmla="*/ 100 w 200"/>
                  <a:gd name="T17" fmla="*/ 9 h 149"/>
                  <a:gd name="T18" fmla="*/ 53 w 200"/>
                  <a:gd name="T19" fmla="*/ 0 h 149"/>
                  <a:gd name="T20" fmla="*/ 0 w 200"/>
                  <a:gd name="T21" fmla="*/ 20 h 149"/>
                  <a:gd name="T22" fmla="*/ 0 w 200"/>
                  <a:gd name="T23" fmla="*/ 142 h 149"/>
                  <a:gd name="T24" fmla="*/ 2 w 200"/>
                  <a:gd name="T25" fmla="*/ 147 h 149"/>
                  <a:gd name="T26" fmla="*/ 8 w 200"/>
                  <a:gd name="T27" fmla="*/ 149 h 149"/>
                  <a:gd name="T28" fmla="*/ 53 w 200"/>
                  <a:gd name="T29" fmla="*/ 145 h 149"/>
                  <a:gd name="T30" fmla="*/ 99 w 200"/>
                  <a:gd name="T31" fmla="*/ 149 h 149"/>
                  <a:gd name="T32" fmla="*/ 99 w 200"/>
                  <a:gd name="T33" fmla="*/ 149 h 149"/>
                  <a:gd name="T34" fmla="*/ 100 w 200"/>
                  <a:gd name="T35" fmla="*/ 149 h 149"/>
                  <a:gd name="T36" fmla="*/ 100 w 200"/>
                  <a:gd name="T37" fmla="*/ 149 h 149"/>
                  <a:gd name="T38" fmla="*/ 101 w 200"/>
                  <a:gd name="T39" fmla="*/ 149 h 149"/>
                  <a:gd name="T40" fmla="*/ 101 w 200"/>
                  <a:gd name="T41" fmla="*/ 149 h 149"/>
                  <a:gd name="T42" fmla="*/ 146 w 200"/>
                  <a:gd name="T43" fmla="*/ 145 h 149"/>
                  <a:gd name="T44" fmla="*/ 192 w 200"/>
                  <a:gd name="T45" fmla="*/ 149 h 149"/>
                  <a:gd name="T46" fmla="*/ 193 w 200"/>
                  <a:gd name="T47" fmla="*/ 149 h 149"/>
                  <a:gd name="T48" fmla="*/ 197 w 200"/>
                  <a:gd name="T49" fmla="*/ 147 h 149"/>
                  <a:gd name="T50" fmla="*/ 200 w 200"/>
                  <a:gd name="T51" fmla="*/ 142 h 149"/>
                  <a:gd name="T52" fmla="*/ 200 w 200"/>
                  <a:gd name="T53" fmla="*/ 20 h 149"/>
                  <a:gd name="T54" fmla="*/ 177 w 200"/>
                  <a:gd name="T55" fmla="*/ 3 h 149"/>
                  <a:gd name="T56" fmla="*/ 93 w 200"/>
                  <a:gd name="T57" fmla="*/ 134 h 149"/>
                  <a:gd name="T58" fmla="*/ 53 w 200"/>
                  <a:gd name="T59" fmla="*/ 131 h 149"/>
                  <a:gd name="T60" fmla="*/ 14 w 200"/>
                  <a:gd name="T61" fmla="*/ 134 h 149"/>
                  <a:gd name="T62" fmla="*/ 14 w 200"/>
                  <a:gd name="T63" fmla="*/ 21 h 149"/>
                  <a:gd name="T64" fmla="*/ 53 w 200"/>
                  <a:gd name="T65" fmla="*/ 14 h 149"/>
                  <a:gd name="T66" fmla="*/ 93 w 200"/>
                  <a:gd name="T67" fmla="*/ 21 h 149"/>
                  <a:gd name="T68" fmla="*/ 93 w 200"/>
                  <a:gd name="T69" fmla="*/ 13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149">
                    <a:moveTo>
                      <a:pt x="177" y="3"/>
                    </a:moveTo>
                    <a:cubicBezTo>
                      <a:pt x="177" y="17"/>
                      <a:pt x="177" y="17"/>
                      <a:pt x="177" y="17"/>
                    </a:cubicBezTo>
                    <a:cubicBezTo>
                      <a:pt x="181" y="18"/>
                      <a:pt x="185" y="20"/>
                      <a:pt x="186" y="21"/>
                    </a:cubicBezTo>
                    <a:cubicBezTo>
                      <a:pt x="186" y="134"/>
                      <a:pt x="186" y="134"/>
                      <a:pt x="186" y="134"/>
                    </a:cubicBezTo>
                    <a:cubicBezTo>
                      <a:pt x="161" y="130"/>
                      <a:pt x="131" y="130"/>
                      <a:pt x="107" y="134"/>
                    </a:cubicBezTo>
                    <a:cubicBezTo>
                      <a:pt x="107" y="21"/>
                      <a:pt x="107" y="21"/>
                      <a:pt x="107" y="21"/>
                    </a:cubicBezTo>
                    <a:cubicBezTo>
                      <a:pt x="108" y="20"/>
                      <a:pt x="111" y="18"/>
                      <a:pt x="117" y="17"/>
                    </a:cubicBezTo>
                    <a:cubicBezTo>
                      <a:pt x="117" y="3"/>
                      <a:pt x="117" y="3"/>
                      <a:pt x="117" y="3"/>
                    </a:cubicBezTo>
                    <a:cubicBezTo>
                      <a:pt x="110" y="4"/>
                      <a:pt x="104" y="6"/>
                      <a:pt x="100" y="9"/>
                    </a:cubicBezTo>
                    <a:cubicBezTo>
                      <a:pt x="90" y="2"/>
                      <a:pt x="70" y="0"/>
                      <a:pt x="53" y="0"/>
                    </a:cubicBezTo>
                    <a:cubicBezTo>
                      <a:pt x="29" y="0"/>
                      <a:pt x="0" y="5"/>
                      <a:pt x="0" y="20"/>
                    </a:cubicBezTo>
                    <a:cubicBezTo>
                      <a:pt x="0" y="142"/>
                      <a:pt x="0" y="142"/>
                      <a:pt x="0" y="142"/>
                    </a:cubicBezTo>
                    <a:cubicBezTo>
                      <a:pt x="0" y="144"/>
                      <a:pt x="1" y="146"/>
                      <a:pt x="2" y="147"/>
                    </a:cubicBezTo>
                    <a:cubicBezTo>
                      <a:pt x="4" y="148"/>
                      <a:pt x="6" y="149"/>
                      <a:pt x="8" y="149"/>
                    </a:cubicBezTo>
                    <a:cubicBezTo>
                      <a:pt x="22" y="146"/>
                      <a:pt x="37" y="145"/>
                      <a:pt x="53" y="145"/>
                    </a:cubicBezTo>
                    <a:cubicBezTo>
                      <a:pt x="69" y="145"/>
                      <a:pt x="85" y="146"/>
                      <a:pt x="99" y="149"/>
                    </a:cubicBezTo>
                    <a:cubicBezTo>
                      <a:pt x="99" y="149"/>
                      <a:pt x="99" y="149"/>
                      <a:pt x="99" y="149"/>
                    </a:cubicBezTo>
                    <a:cubicBezTo>
                      <a:pt x="99" y="149"/>
                      <a:pt x="99" y="149"/>
                      <a:pt x="100" y="149"/>
                    </a:cubicBezTo>
                    <a:cubicBezTo>
                      <a:pt x="100" y="149"/>
                      <a:pt x="100" y="149"/>
                      <a:pt x="100" y="149"/>
                    </a:cubicBezTo>
                    <a:cubicBezTo>
                      <a:pt x="100" y="149"/>
                      <a:pt x="100" y="149"/>
                      <a:pt x="101" y="149"/>
                    </a:cubicBezTo>
                    <a:cubicBezTo>
                      <a:pt x="101" y="149"/>
                      <a:pt x="101" y="149"/>
                      <a:pt x="101" y="149"/>
                    </a:cubicBezTo>
                    <a:cubicBezTo>
                      <a:pt x="115" y="146"/>
                      <a:pt x="130" y="145"/>
                      <a:pt x="146" y="145"/>
                    </a:cubicBezTo>
                    <a:cubicBezTo>
                      <a:pt x="162" y="145"/>
                      <a:pt x="178" y="146"/>
                      <a:pt x="192" y="149"/>
                    </a:cubicBezTo>
                    <a:cubicBezTo>
                      <a:pt x="192" y="149"/>
                      <a:pt x="192" y="149"/>
                      <a:pt x="193" y="149"/>
                    </a:cubicBezTo>
                    <a:cubicBezTo>
                      <a:pt x="194" y="149"/>
                      <a:pt x="196" y="148"/>
                      <a:pt x="197" y="147"/>
                    </a:cubicBezTo>
                    <a:cubicBezTo>
                      <a:pt x="199" y="146"/>
                      <a:pt x="200" y="144"/>
                      <a:pt x="200" y="142"/>
                    </a:cubicBezTo>
                    <a:cubicBezTo>
                      <a:pt x="200" y="20"/>
                      <a:pt x="200" y="20"/>
                      <a:pt x="200" y="20"/>
                    </a:cubicBezTo>
                    <a:cubicBezTo>
                      <a:pt x="200" y="11"/>
                      <a:pt x="190" y="6"/>
                      <a:pt x="177" y="3"/>
                    </a:cubicBezTo>
                    <a:close/>
                    <a:moveTo>
                      <a:pt x="93" y="134"/>
                    </a:moveTo>
                    <a:cubicBezTo>
                      <a:pt x="80" y="132"/>
                      <a:pt x="67" y="131"/>
                      <a:pt x="53" y="131"/>
                    </a:cubicBezTo>
                    <a:cubicBezTo>
                      <a:pt x="40" y="131"/>
                      <a:pt x="26" y="132"/>
                      <a:pt x="14" y="134"/>
                    </a:cubicBezTo>
                    <a:cubicBezTo>
                      <a:pt x="14" y="21"/>
                      <a:pt x="14" y="21"/>
                      <a:pt x="14" y="21"/>
                    </a:cubicBezTo>
                    <a:cubicBezTo>
                      <a:pt x="16" y="18"/>
                      <a:pt x="30" y="14"/>
                      <a:pt x="53" y="14"/>
                    </a:cubicBezTo>
                    <a:cubicBezTo>
                      <a:pt x="76" y="14"/>
                      <a:pt x="90" y="18"/>
                      <a:pt x="93" y="21"/>
                    </a:cubicBezTo>
                    <a:lnTo>
                      <a:pt x="93" y="134"/>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19" name="矩形 18"/>
          <p:cNvSpPr/>
          <p:nvPr/>
        </p:nvSpPr>
        <p:spPr>
          <a:xfrm>
            <a:off x="4619385" y="2902620"/>
            <a:ext cx="1355830" cy="489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进展情况</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Works Progress</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0" name="组合 19"/>
          <p:cNvGrpSpPr>
            <a:grpSpLocks noChangeAspect="1"/>
          </p:cNvGrpSpPr>
          <p:nvPr/>
        </p:nvGrpSpPr>
        <p:grpSpPr>
          <a:xfrm>
            <a:off x="4683800" y="1461705"/>
            <a:ext cx="1226998" cy="1221468"/>
            <a:chOff x="4528154" y="1959430"/>
            <a:chExt cx="2148114" cy="2148114"/>
          </a:xfrm>
        </p:grpSpPr>
        <p:sp>
          <p:nvSpPr>
            <p:cNvPr id="21" name="椭圆 20"/>
            <p:cNvSpPr/>
            <p:nvPr/>
          </p:nvSpPr>
          <p:spPr>
            <a:xfrm>
              <a:off x="4528154" y="1959430"/>
              <a:ext cx="2148114" cy="2148114"/>
            </a:xfrm>
            <a:prstGeom prst="ellipse">
              <a:avLst/>
            </a:prstGeom>
            <a:solidFill>
              <a:srgbClr val="E7B939"/>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2" name="Group 4"/>
            <p:cNvGrpSpPr>
              <a:grpSpLocks noChangeAspect="1"/>
            </p:cNvGrpSpPr>
            <p:nvPr/>
          </p:nvGrpSpPr>
          <p:grpSpPr bwMode="auto">
            <a:xfrm>
              <a:off x="5033378" y="2342981"/>
              <a:ext cx="1137666" cy="1381012"/>
              <a:chOff x="2694" y="1931"/>
              <a:chExt cx="374" cy="454"/>
            </a:xfrm>
            <a:solidFill>
              <a:schemeClr val="bg1"/>
            </a:solidFill>
          </p:grpSpPr>
          <p:sp>
            <p:nvSpPr>
              <p:cNvPr id="23" name="Freeform 5"/>
              <p:cNvSpPr>
                <a:spLocks noEditPoints="1"/>
              </p:cNvSpPr>
              <p:nvPr/>
            </p:nvSpPr>
            <p:spPr bwMode="auto">
              <a:xfrm>
                <a:off x="2694" y="1931"/>
                <a:ext cx="374" cy="454"/>
              </a:xfrm>
              <a:custGeom>
                <a:avLst/>
                <a:gdLst>
                  <a:gd name="T0" fmla="*/ 127 w 155"/>
                  <a:gd name="T1" fmla="*/ 7 h 189"/>
                  <a:gd name="T2" fmla="*/ 124 w 155"/>
                  <a:gd name="T3" fmla="*/ 0 h 189"/>
                  <a:gd name="T4" fmla="*/ 122 w 155"/>
                  <a:gd name="T5" fmla="*/ 7 h 189"/>
                  <a:gd name="T6" fmla="*/ 96 w 155"/>
                  <a:gd name="T7" fmla="*/ 3 h 189"/>
                  <a:gd name="T8" fmla="*/ 90 w 155"/>
                  <a:gd name="T9" fmla="*/ 3 h 189"/>
                  <a:gd name="T10" fmla="*/ 64 w 155"/>
                  <a:gd name="T11" fmla="*/ 7 h 189"/>
                  <a:gd name="T12" fmla="*/ 62 w 155"/>
                  <a:gd name="T13" fmla="*/ 0 h 189"/>
                  <a:gd name="T14" fmla="*/ 59 w 155"/>
                  <a:gd name="T15" fmla="*/ 7 h 189"/>
                  <a:gd name="T16" fmla="*/ 33 w 155"/>
                  <a:gd name="T17" fmla="*/ 3 h 189"/>
                  <a:gd name="T18" fmla="*/ 27 w 155"/>
                  <a:gd name="T19" fmla="*/ 3 h 189"/>
                  <a:gd name="T20" fmla="*/ 7 w 155"/>
                  <a:gd name="T21" fmla="*/ 7 h 189"/>
                  <a:gd name="T22" fmla="*/ 0 w 155"/>
                  <a:gd name="T23" fmla="*/ 182 h 189"/>
                  <a:gd name="T24" fmla="*/ 148 w 155"/>
                  <a:gd name="T25" fmla="*/ 189 h 189"/>
                  <a:gd name="T26" fmla="*/ 155 w 155"/>
                  <a:gd name="T27" fmla="*/ 13 h 189"/>
                  <a:gd name="T28" fmla="*/ 124 w 155"/>
                  <a:gd name="T29" fmla="*/ 40 h 189"/>
                  <a:gd name="T30" fmla="*/ 127 w 155"/>
                  <a:gd name="T31" fmla="*/ 31 h 189"/>
                  <a:gd name="T32" fmla="*/ 124 w 155"/>
                  <a:gd name="T33" fmla="*/ 44 h 189"/>
                  <a:gd name="T34" fmla="*/ 122 w 155"/>
                  <a:gd name="T35" fmla="*/ 31 h 189"/>
                  <a:gd name="T36" fmla="*/ 124 w 155"/>
                  <a:gd name="T37" fmla="*/ 40 h 189"/>
                  <a:gd name="T38" fmla="*/ 96 w 155"/>
                  <a:gd name="T39" fmla="*/ 37 h 189"/>
                  <a:gd name="T40" fmla="*/ 100 w 155"/>
                  <a:gd name="T41" fmla="*/ 37 h 189"/>
                  <a:gd name="T42" fmla="*/ 86 w 155"/>
                  <a:gd name="T43" fmla="*/ 37 h 189"/>
                  <a:gd name="T44" fmla="*/ 90 w 155"/>
                  <a:gd name="T45" fmla="*/ 37 h 189"/>
                  <a:gd name="T46" fmla="*/ 62 w 155"/>
                  <a:gd name="T47" fmla="*/ 40 h 189"/>
                  <a:gd name="T48" fmla="*/ 64 w 155"/>
                  <a:gd name="T49" fmla="*/ 31 h 189"/>
                  <a:gd name="T50" fmla="*/ 62 w 155"/>
                  <a:gd name="T51" fmla="*/ 44 h 189"/>
                  <a:gd name="T52" fmla="*/ 59 w 155"/>
                  <a:gd name="T53" fmla="*/ 31 h 189"/>
                  <a:gd name="T54" fmla="*/ 62 w 155"/>
                  <a:gd name="T55" fmla="*/ 40 h 189"/>
                  <a:gd name="T56" fmla="*/ 33 w 155"/>
                  <a:gd name="T57" fmla="*/ 37 h 189"/>
                  <a:gd name="T58" fmla="*/ 37 w 155"/>
                  <a:gd name="T59" fmla="*/ 37 h 189"/>
                  <a:gd name="T60" fmla="*/ 23 w 155"/>
                  <a:gd name="T61" fmla="*/ 37 h 189"/>
                  <a:gd name="T62" fmla="*/ 27 w 155"/>
                  <a:gd name="T63" fmla="*/ 37 h 189"/>
                  <a:gd name="T64" fmla="*/ 141 w 155"/>
                  <a:gd name="T65" fmla="*/ 175 h 189"/>
                  <a:gd name="T66" fmla="*/ 14 w 155"/>
                  <a:gd name="T67" fmla="*/ 20 h 189"/>
                  <a:gd name="T68" fmla="*/ 27 w 155"/>
                  <a:gd name="T69" fmla="*/ 25 h 189"/>
                  <a:gd name="T70" fmla="*/ 30 w 155"/>
                  <a:gd name="T71" fmla="*/ 50 h 189"/>
                  <a:gd name="T72" fmla="*/ 33 w 155"/>
                  <a:gd name="T73" fmla="*/ 25 h 189"/>
                  <a:gd name="T74" fmla="*/ 59 w 155"/>
                  <a:gd name="T75" fmla="*/ 20 h 189"/>
                  <a:gd name="T76" fmla="*/ 49 w 155"/>
                  <a:gd name="T77" fmla="*/ 37 h 189"/>
                  <a:gd name="T78" fmla="*/ 74 w 155"/>
                  <a:gd name="T79" fmla="*/ 37 h 189"/>
                  <a:gd name="T80" fmla="*/ 64 w 155"/>
                  <a:gd name="T81" fmla="*/ 20 h 189"/>
                  <a:gd name="T82" fmla="*/ 90 w 155"/>
                  <a:gd name="T83" fmla="*/ 25 h 189"/>
                  <a:gd name="T84" fmla="*/ 93 w 155"/>
                  <a:gd name="T85" fmla="*/ 50 h 189"/>
                  <a:gd name="T86" fmla="*/ 96 w 155"/>
                  <a:gd name="T87" fmla="*/ 25 h 189"/>
                  <a:gd name="T88" fmla="*/ 122 w 155"/>
                  <a:gd name="T89" fmla="*/ 20 h 189"/>
                  <a:gd name="T90" fmla="*/ 112 w 155"/>
                  <a:gd name="T91" fmla="*/ 37 h 189"/>
                  <a:gd name="T92" fmla="*/ 137 w 155"/>
                  <a:gd name="T93" fmla="*/ 37 h 189"/>
                  <a:gd name="T94" fmla="*/ 127 w 155"/>
                  <a:gd name="T95" fmla="*/ 20 h 189"/>
                  <a:gd name="T96" fmla="*/ 141 w 155"/>
                  <a:gd name="T97" fmla="*/ 17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9">
                    <a:moveTo>
                      <a:pt x="148" y="7"/>
                    </a:moveTo>
                    <a:cubicBezTo>
                      <a:pt x="127" y="7"/>
                      <a:pt x="127" y="7"/>
                      <a:pt x="127" y="7"/>
                    </a:cubicBezTo>
                    <a:cubicBezTo>
                      <a:pt x="127" y="3"/>
                      <a:pt x="127" y="3"/>
                      <a:pt x="127" y="3"/>
                    </a:cubicBezTo>
                    <a:cubicBezTo>
                      <a:pt x="127" y="1"/>
                      <a:pt x="126" y="0"/>
                      <a:pt x="124" y="0"/>
                    </a:cubicBezTo>
                    <a:cubicBezTo>
                      <a:pt x="123" y="0"/>
                      <a:pt x="122" y="1"/>
                      <a:pt x="122" y="3"/>
                    </a:cubicBezTo>
                    <a:cubicBezTo>
                      <a:pt x="122" y="7"/>
                      <a:pt x="122" y="7"/>
                      <a:pt x="122" y="7"/>
                    </a:cubicBezTo>
                    <a:cubicBezTo>
                      <a:pt x="96" y="7"/>
                      <a:pt x="96" y="7"/>
                      <a:pt x="96" y="7"/>
                    </a:cubicBezTo>
                    <a:cubicBezTo>
                      <a:pt x="96" y="3"/>
                      <a:pt x="96" y="3"/>
                      <a:pt x="96" y="3"/>
                    </a:cubicBezTo>
                    <a:cubicBezTo>
                      <a:pt x="96" y="1"/>
                      <a:pt x="94" y="0"/>
                      <a:pt x="93" y="0"/>
                    </a:cubicBezTo>
                    <a:cubicBezTo>
                      <a:pt x="91" y="0"/>
                      <a:pt x="90" y="1"/>
                      <a:pt x="90" y="3"/>
                    </a:cubicBezTo>
                    <a:cubicBezTo>
                      <a:pt x="90" y="7"/>
                      <a:pt x="90" y="7"/>
                      <a:pt x="90" y="7"/>
                    </a:cubicBezTo>
                    <a:cubicBezTo>
                      <a:pt x="64" y="7"/>
                      <a:pt x="64" y="7"/>
                      <a:pt x="64" y="7"/>
                    </a:cubicBezTo>
                    <a:cubicBezTo>
                      <a:pt x="64" y="3"/>
                      <a:pt x="64" y="3"/>
                      <a:pt x="64" y="3"/>
                    </a:cubicBezTo>
                    <a:cubicBezTo>
                      <a:pt x="64" y="1"/>
                      <a:pt x="63" y="0"/>
                      <a:pt x="62" y="0"/>
                    </a:cubicBezTo>
                    <a:cubicBezTo>
                      <a:pt x="60" y="0"/>
                      <a:pt x="59" y="1"/>
                      <a:pt x="59" y="3"/>
                    </a:cubicBezTo>
                    <a:cubicBezTo>
                      <a:pt x="59" y="7"/>
                      <a:pt x="59" y="7"/>
                      <a:pt x="59" y="7"/>
                    </a:cubicBezTo>
                    <a:cubicBezTo>
                      <a:pt x="33" y="7"/>
                      <a:pt x="33" y="7"/>
                      <a:pt x="33" y="7"/>
                    </a:cubicBezTo>
                    <a:cubicBezTo>
                      <a:pt x="33" y="3"/>
                      <a:pt x="33" y="3"/>
                      <a:pt x="33" y="3"/>
                    </a:cubicBezTo>
                    <a:cubicBezTo>
                      <a:pt x="33" y="1"/>
                      <a:pt x="32" y="0"/>
                      <a:pt x="30" y="0"/>
                    </a:cubicBezTo>
                    <a:cubicBezTo>
                      <a:pt x="29" y="0"/>
                      <a:pt x="27" y="1"/>
                      <a:pt x="27" y="3"/>
                    </a:cubicBezTo>
                    <a:cubicBezTo>
                      <a:pt x="27" y="7"/>
                      <a:pt x="27" y="7"/>
                      <a:pt x="27" y="7"/>
                    </a:cubicBezTo>
                    <a:cubicBezTo>
                      <a:pt x="7" y="7"/>
                      <a:pt x="7" y="7"/>
                      <a:pt x="7" y="7"/>
                    </a:cubicBezTo>
                    <a:cubicBezTo>
                      <a:pt x="3" y="7"/>
                      <a:pt x="0" y="10"/>
                      <a:pt x="0" y="13"/>
                    </a:cubicBezTo>
                    <a:cubicBezTo>
                      <a:pt x="0" y="182"/>
                      <a:pt x="0" y="182"/>
                      <a:pt x="0" y="182"/>
                    </a:cubicBezTo>
                    <a:cubicBezTo>
                      <a:pt x="0" y="186"/>
                      <a:pt x="3" y="189"/>
                      <a:pt x="7" y="189"/>
                    </a:cubicBezTo>
                    <a:cubicBezTo>
                      <a:pt x="148" y="189"/>
                      <a:pt x="148" y="189"/>
                      <a:pt x="148" y="189"/>
                    </a:cubicBezTo>
                    <a:cubicBezTo>
                      <a:pt x="152" y="189"/>
                      <a:pt x="155" y="186"/>
                      <a:pt x="155" y="182"/>
                    </a:cubicBezTo>
                    <a:cubicBezTo>
                      <a:pt x="155" y="13"/>
                      <a:pt x="155" y="13"/>
                      <a:pt x="155" y="13"/>
                    </a:cubicBezTo>
                    <a:cubicBezTo>
                      <a:pt x="155" y="10"/>
                      <a:pt x="152" y="7"/>
                      <a:pt x="148" y="7"/>
                    </a:cubicBezTo>
                    <a:close/>
                    <a:moveTo>
                      <a:pt x="124" y="40"/>
                    </a:moveTo>
                    <a:cubicBezTo>
                      <a:pt x="126" y="40"/>
                      <a:pt x="127" y="39"/>
                      <a:pt x="127" y="37"/>
                    </a:cubicBezTo>
                    <a:cubicBezTo>
                      <a:pt x="127" y="31"/>
                      <a:pt x="127" y="31"/>
                      <a:pt x="127" y="31"/>
                    </a:cubicBezTo>
                    <a:cubicBezTo>
                      <a:pt x="130" y="32"/>
                      <a:pt x="131" y="35"/>
                      <a:pt x="131" y="37"/>
                    </a:cubicBezTo>
                    <a:cubicBezTo>
                      <a:pt x="131" y="41"/>
                      <a:pt x="128" y="44"/>
                      <a:pt x="124" y="44"/>
                    </a:cubicBezTo>
                    <a:cubicBezTo>
                      <a:pt x="120" y="44"/>
                      <a:pt x="117" y="41"/>
                      <a:pt x="117" y="37"/>
                    </a:cubicBezTo>
                    <a:cubicBezTo>
                      <a:pt x="117" y="34"/>
                      <a:pt x="119" y="32"/>
                      <a:pt x="122" y="31"/>
                    </a:cubicBezTo>
                    <a:cubicBezTo>
                      <a:pt x="122" y="37"/>
                      <a:pt x="122" y="37"/>
                      <a:pt x="122" y="37"/>
                    </a:cubicBezTo>
                    <a:cubicBezTo>
                      <a:pt x="122" y="39"/>
                      <a:pt x="123" y="40"/>
                      <a:pt x="124" y="40"/>
                    </a:cubicBezTo>
                    <a:close/>
                    <a:moveTo>
                      <a:pt x="93" y="40"/>
                    </a:moveTo>
                    <a:cubicBezTo>
                      <a:pt x="94" y="40"/>
                      <a:pt x="96" y="39"/>
                      <a:pt x="96" y="37"/>
                    </a:cubicBezTo>
                    <a:cubicBezTo>
                      <a:pt x="96" y="31"/>
                      <a:pt x="96" y="31"/>
                      <a:pt x="96" y="31"/>
                    </a:cubicBezTo>
                    <a:cubicBezTo>
                      <a:pt x="98" y="32"/>
                      <a:pt x="100" y="35"/>
                      <a:pt x="100" y="37"/>
                    </a:cubicBezTo>
                    <a:cubicBezTo>
                      <a:pt x="100" y="41"/>
                      <a:pt x="97" y="44"/>
                      <a:pt x="93" y="44"/>
                    </a:cubicBezTo>
                    <a:cubicBezTo>
                      <a:pt x="89" y="44"/>
                      <a:pt x="86" y="41"/>
                      <a:pt x="86" y="37"/>
                    </a:cubicBezTo>
                    <a:cubicBezTo>
                      <a:pt x="86" y="34"/>
                      <a:pt x="88" y="32"/>
                      <a:pt x="90" y="31"/>
                    </a:cubicBezTo>
                    <a:cubicBezTo>
                      <a:pt x="90" y="37"/>
                      <a:pt x="90" y="37"/>
                      <a:pt x="90" y="37"/>
                    </a:cubicBezTo>
                    <a:cubicBezTo>
                      <a:pt x="90" y="39"/>
                      <a:pt x="91" y="40"/>
                      <a:pt x="93" y="40"/>
                    </a:cubicBezTo>
                    <a:close/>
                    <a:moveTo>
                      <a:pt x="62" y="40"/>
                    </a:moveTo>
                    <a:cubicBezTo>
                      <a:pt x="63" y="40"/>
                      <a:pt x="64" y="39"/>
                      <a:pt x="64" y="37"/>
                    </a:cubicBezTo>
                    <a:cubicBezTo>
                      <a:pt x="64" y="31"/>
                      <a:pt x="64" y="31"/>
                      <a:pt x="64" y="31"/>
                    </a:cubicBezTo>
                    <a:cubicBezTo>
                      <a:pt x="67" y="32"/>
                      <a:pt x="69" y="35"/>
                      <a:pt x="69" y="37"/>
                    </a:cubicBezTo>
                    <a:cubicBezTo>
                      <a:pt x="69" y="41"/>
                      <a:pt x="65" y="44"/>
                      <a:pt x="62" y="44"/>
                    </a:cubicBezTo>
                    <a:cubicBezTo>
                      <a:pt x="58" y="44"/>
                      <a:pt x="54" y="41"/>
                      <a:pt x="54" y="37"/>
                    </a:cubicBezTo>
                    <a:cubicBezTo>
                      <a:pt x="54" y="34"/>
                      <a:pt x="56" y="32"/>
                      <a:pt x="59" y="31"/>
                    </a:cubicBezTo>
                    <a:cubicBezTo>
                      <a:pt x="59" y="37"/>
                      <a:pt x="59" y="37"/>
                      <a:pt x="59" y="37"/>
                    </a:cubicBezTo>
                    <a:cubicBezTo>
                      <a:pt x="59" y="39"/>
                      <a:pt x="60" y="40"/>
                      <a:pt x="62" y="40"/>
                    </a:cubicBezTo>
                    <a:close/>
                    <a:moveTo>
                      <a:pt x="30" y="40"/>
                    </a:moveTo>
                    <a:cubicBezTo>
                      <a:pt x="32" y="40"/>
                      <a:pt x="33" y="39"/>
                      <a:pt x="33" y="37"/>
                    </a:cubicBezTo>
                    <a:cubicBezTo>
                      <a:pt x="33" y="31"/>
                      <a:pt x="33" y="31"/>
                      <a:pt x="33" y="31"/>
                    </a:cubicBezTo>
                    <a:cubicBezTo>
                      <a:pt x="35" y="32"/>
                      <a:pt x="37" y="35"/>
                      <a:pt x="37" y="37"/>
                    </a:cubicBezTo>
                    <a:cubicBezTo>
                      <a:pt x="37" y="41"/>
                      <a:pt x="34" y="44"/>
                      <a:pt x="30" y="44"/>
                    </a:cubicBezTo>
                    <a:cubicBezTo>
                      <a:pt x="26" y="44"/>
                      <a:pt x="23" y="41"/>
                      <a:pt x="23" y="37"/>
                    </a:cubicBezTo>
                    <a:cubicBezTo>
                      <a:pt x="23" y="34"/>
                      <a:pt x="25" y="32"/>
                      <a:pt x="27" y="31"/>
                    </a:cubicBezTo>
                    <a:cubicBezTo>
                      <a:pt x="27" y="37"/>
                      <a:pt x="27" y="37"/>
                      <a:pt x="27" y="37"/>
                    </a:cubicBezTo>
                    <a:cubicBezTo>
                      <a:pt x="27" y="39"/>
                      <a:pt x="29" y="40"/>
                      <a:pt x="30" y="40"/>
                    </a:cubicBezTo>
                    <a:close/>
                    <a:moveTo>
                      <a:pt x="141" y="175"/>
                    </a:moveTo>
                    <a:cubicBezTo>
                      <a:pt x="14" y="175"/>
                      <a:pt x="14" y="175"/>
                      <a:pt x="14" y="175"/>
                    </a:cubicBezTo>
                    <a:cubicBezTo>
                      <a:pt x="14" y="20"/>
                      <a:pt x="14" y="20"/>
                      <a:pt x="14" y="20"/>
                    </a:cubicBezTo>
                    <a:cubicBezTo>
                      <a:pt x="27" y="20"/>
                      <a:pt x="27" y="20"/>
                      <a:pt x="27" y="20"/>
                    </a:cubicBezTo>
                    <a:cubicBezTo>
                      <a:pt x="27" y="25"/>
                      <a:pt x="27" y="25"/>
                      <a:pt x="27" y="25"/>
                    </a:cubicBezTo>
                    <a:cubicBezTo>
                      <a:pt x="22" y="26"/>
                      <a:pt x="18" y="31"/>
                      <a:pt x="18" y="37"/>
                    </a:cubicBezTo>
                    <a:cubicBezTo>
                      <a:pt x="18" y="44"/>
                      <a:pt x="23" y="50"/>
                      <a:pt x="30" y="50"/>
                    </a:cubicBezTo>
                    <a:cubicBezTo>
                      <a:pt x="37" y="50"/>
                      <a:pt x="43" y="44"/>
                      <a:pt x="43" y="37"/>
                    </a:cubicBezTo>
                    <a:cubicBezTo>
                      <a:pt x="43" y="31"/>
                      <a:pt x="39" y="26"/>
                      <a:pt x="33" y="25"/>
                    </a:cubicBezTo>
                    <a:cubicBezTo>
                      <a:pt x="33" y="20"/>
                      <a:pt x="33" y="20"/>
                      <a:pt x="33" y="20"/>
                    </a:cubicBezTo>
                    <a:cubicBezTo>
                      <a:pt x="59" y="20"/>
                      <a:pt x="59" y="20"/>
                      <a:pt x="59" y="20"/>
                    </a:cubicBezTo>
                    <a:cubicBezTo>
                      <a:pt x="59" y="25"/>
                      <a:pt x="59" y="25"/>
                      <a:pt x="59" y="25"/>
                    </a:cubicBezTo>
                    <a:cubicBezTo>
                      <a:pt x="53" y="26"/>
                      <a:pt x="49" y="31"/>
                      <a:pt x="49" y="37"/>
                    </a:cubicBezTo>
                    <a:cubicBezTo>
                      <a:pt x="49" y="44"/>
                      <a:pt x="55" y="50"/>
                      <a:pt x="62" y="50"/>
                    </a:cubicBezTo>
                    <a:cubicBezTo>
                      <a:pt x="68" y="50"/>
                      <a:pt x="74" y="44"/>
                      <a:pt x="74" y="37"/>
                    </a:cubicBezTo>
                    <a:cubicBezTo>
                      <a:pt x="74" y="31"/>
                      <a:pt x="70" y="26"/>
                      <a:pt x="64" y="25"/>
                    </a:cubicBezTo>
                    <a:cubicBezTo>
                      <a:pt x="64" y="20"/>
                      <a:pt x="64" y="20"/>
                      <a:pt x="64" y="20"/>
                    </a:cubicBezTo>
                    <a:cubicBezTo>
                      <a:pt x="90" y="20"/>
                      <a:pt x="90" y="20"/>
                      <a:pt x="90" y="20"/>
                    </a:cubicBezTo>
                    <a:cubicBezTo>
                      <a:pt x="90" y="25"/>
                      <a:pt x="90" y="25"/>
                      <a:pt x="90" y="25"/>
                    </a:cubicBezTo>
                    <a:cubicBezTo>
                      <a:pt x="85" y="26"/>
                      <a:pt x="80" y="31"/>
                      <a:pt x="80" y="37"/>
                    </a:cubicBezTo>
                    <a:cubicBezTo>
                      <a:pt x="80" y="44"/>
                      <a:pt x="86" y="50"/>
                      <a:pt x="93" y="50"/>
                    </a:cubicBezTo>
                    <a:cubicBezTo>
                      <a:pt x="100" y="50"/>
                      <a:pt x="105" y="44"/>
                      <a:pt x="105" y="37"/>
                    </a:cubicBezTo>
                    <a:cubicBezTo>
                      <a:pt x="105" y="31"/>
                      <a:pt x="101" y="26"/>
                      <a:pt x="96" y="25"/>
                    </a:cubicBezTo>
                    <a:cubicBezTo>
                      <a:pt x="96" y="20"/>
                      <a:pt x="96" y="20"/>
                      <a:pt x="96" y="20"/>
                    </a:cubicBezTo>
                    <a:cubicBezTo>
                      <a:pt x="122" y="20"/>
                      <a:pt x="122" y="20"/>
                      <a:pt x="122" y="20"/>
                    </a:cubicBezTo>
                    <a:cubicBezTo>
                      <a:pt x="122" y="25"/>
                      <a:pt x="122" y="25"/>
                      <a:pt x="122" y="25"/>
                    </a:cubicBezTo>
                    <a:cubicBezTo>
                      <a:pt x="116" y="26"/>
                      <a:pt x="112" y="31"/>
                      <a:pt x="112" y="37"/>
                    </a:cubicBezTo>
                    <a:cubicBezTo>
                      <a:pt x="112" y="44"/>
                      <a:pt x="117" y="50"/>
                      <a:pt x="124" y="50"/>
                    </a:cubicBezTo>
                    <a:cubicBezTo>
                      <a:pt x="131" y="50"/>
                      <a:pt x="137" y="44"/>
                      <a:pt x="137" y="37"/>
                    </a:cubicBezTo>
                    <a:cubicBezTo>
                      <a:pt x="137" y="31"/>
                      <a:pt x="133" y="26"/>
                      <a:pt x="127" y="25"/>
                    </a:cubicBezTo>
                    <a:cubicBezTo>
                      <a:pt x="127" y="20"/>
                      <a:pt x="127" y="20"/>
                      <a:pt x="127" y="20"/>
                    </a:cubicBezTo>
                    <a:cubicBezTo>
                      <a:pt x="141" y="20"/>
                      <a:pt x="141" y="20"/>
                      <a:pt x="141" y="20"/>
                    </a:cubicBezTo>
                    <a:lnTo>
                      <a:pt x="141"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Freeform 6"/>
              <p:cNvSpPr/>
              <p:nvPr/>
            </p:nvSpPr>
            <p:spPr bwMode="auto">
              <a:xfrm>
                <a:off x="2820" y="2272"/>
                <a:ext cx="181" cy="12"/>
              </a:xfrm>
              <a:custGeom>
                <a:avLst/>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Freeform 7"/>
              <p:cNvSpPr/>
              <p:nvPr/>
            </p:nvSpPr>
            <p:spPr bwMode="auto">
              <a:xfrm>
                <a:off x="2820" y="2190"/>
                <a:ext cx="181" cy="14"/>
              </a:xfrm>
              <a:custGeom>
                <a:avLst/>
                <a:gdLst>
                  <a:gd name="T0" fmla="*/ 73 w 75"/>
                  <a:gd name="T1" fmla="*/ 0 h 6"/>
                  <a:gd name="T2" fmla="*/ 2 w 75"/>
                  <a:gd name="T3" fmla="*/ 0 h 6"/>
                  <a:gd name="T4" fmla="*/ 0 w 75"/>
                  <a:gd name="T5" fmla="*/ 3 h 6"/>
                  <a:gd name="T6" fmla="*/ 2 w 75"/>
                  <a:gd name="T7" fmla="*/ 6 h 6"/>
                  <a:gd name="T8" fmla="*/ 73 w 75"/>
                  <a:gd name="T9" fmla="*/ 6 h 6"/>
                  <a:gd name="T10" fmla="*/ 75 w 75"/>
                  <a:gd name="T11" fmla="*/ 3 h 6"/>
                  <a:gd name="T12" fmla="*/ 73 w 75"/>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5" h="6">
                    <a:moveTo>
                      <a:pt x="73" y="0"/>
                    </a:moveTo>
                    <a:cubicBezTo>
                      <a:pt x="2" y="0"/>
                      <a:pt x="2" y="0"/>
                      <a:pt x="2" y="0"/>
                    </a:cubicBezTo>
                    <a:cubicBezTo>
                      <a:pt x="1" y="0"/>
                      <a:pt x="0" y="2"/>
                      <a:pt x="0" y="3"/>
                    </a:cubicBezTo>
                    <a:cubicBezTo>
                      <a:pt x="0" y="5"/>
                      <a:pt x="1" y="6"/>
                      <a:pt x="2" y="6"/>
                    </a:cubicBezTo>
                    <a:cubicBezTo>
                      <a:pt x="73" y="6"/>
                      <a:pt x="73" y="6"/>
                      <a:pt x="73" y="6"/>
                    </a:cubicBezTo>
                    <a:cubicBezTo>
                      <a:pt x="74" y="6"/>
                      <a:pt x="75" y="5"/>
                      <a:pt x="75" y="3"/>
                    </a:cubicBezTo>
                    <a:cubicBezTo>
                      <a:pt x="75" y="2"/>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Freeform 8"/>
              <p:cNvSpPr/>
              <p:nvPr/>
            </p:nvSpPr>
            <p:spPr bwMode="auto">
              <a:xfrm>
                <a:off x="2820" y="2111"/>
                <a:ext cx="181" cy="12"/>
              </a:xfrm>
              <a:custGeom>
                <a:avLst/>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Freeform 9"/>
              <p:cNvSpPr/>
              <p:nvPr/>
            </p:nvSpPr>
            <p:spPr bwMode="auto">
              <a:xfrm>
                <a:off x="2755" y="2096"/>
                <a:ext cx="41" cy="41"/>
              </a:xfrm>
              <a:custGeom>
                <a:avLst/>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Freeform 10"/>
              <p:cNvSpPr/>
              <p:nvPr/>
            </p:nvSpPr>
            <p:spPr bwMode="auto">
              <a:xfrm>
                <a:off x="2755" y="2176"/>
                <a:ext cx="41" cy="43"/>
              </a:xfrm>
              <a:custGeom>
                <a:avLst/>
                <a:gdLst>
                  <a:gd name="T0" fmla="*/ 15 w 17"/>
                  <a:gd name="T1" fmla="*/ 0 h 18"/>
                  <a:gd name="T2" fmla="*/ 3 w 17"/>
                  <a:gd name="T3" fmla="*/ 0 h 18"/>
                  <a:gd name="T4" fmla="*/ 0 w 17"/>
                  <a:gd name="T5" fmla="*/ 3 h 18"/>
                  <a:gd name="T6" fmla="*/ 0 w 17"/>
                  <a:gd name="T7" fmla="*/ 15 h 18"/>
                  <a:gd name="T8" fmla="*/ 3 w 17"/>
                  <a:gd name="T9" fmla="*/ 18 h 18"/>
                  <a:gd name="T10" fmla="*/ 15 w 17"/>
                  <a:gd name="T11" fmla="*/ 18 h 18"/>
                  <a:gd name="T12" fmla="*/ 17 w 17"/>
                  <a:gd name="T13" fmla="*/ 15 h 18"/>
                  <a:gd name="T14" fmla="*/ 17 w 17"/>
                  <a:gd name="T15" fmla="*/ 3 h 18"/>
                  <a:gd name="T16" fmla="*/ 15 w 17"/>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8">
                    <a:moveTo>
                      <a:pt x="15" y="0"/>
                    </a:moveTo>
                    <a:cubicBezTo>
                      <a:pt x="3" y="0"/>
                      <a:pt x="3" y="0"/>
                      <a:pt x="3" y="0"/>
                    </a:cubicBezTo>
                    <a:cubicBezTo>
                      <a:pt x="1" y="0"/>
                      <a:pt x="0" y="2"/>
                      <a:pt x="0" y="3"/>
                    </a:cubicBezTo>
                    <a:cubicBezTo>
                      <a:pt x="0" y="15"/>
                      <a:pt x="0" y="15"/>
                      <a:pt x="0" y="15"/>
                    </a:cubicBezTo>
                    <a:cubicBezTo>
                      <a:pt x="0" y="17"/>
                      <a:pt x="1" y="18"/>
                      <a:pt x="3" y="18"/>
                    </a:cubicBezTo>
                    <a:cubicBezTo>
                      <a:pt x="15" y="18"/>
                      <a:pt x="15" y="18"/>
                      <a:pt x="15" y="18"/>
                    </a:cubicBezTo>
                    <a:cubicBezTo>
                      <a:pt x="16" y="18"/>
                      <a:pt x="17" y="17"/>
                      <a:pt x="17" y="15"/>
                    </a:cubicBezTo>
                    <a:cubicBezTo>
                      <a:pt x="17" y="3"/>
                      <a:pt x="17" y="3"/>
                      <a:pt x="17" y="3"/>
                    </a:cubicBezTo>
                    <a:cubicBezTo>
                      <a:pt x="17" y="2"/>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Freeform 11"/>
              <p:cNvSpPr/>
              <p:nvPr/>
            </p:nvSpPr>
            <p:spPr bwMode="auto">
              <a:xfrm>
                <a:off x="2755" y="2257"/>
                <a:ext cx="41" cy="41"/>
              </a:xfrm>
              <a:custGeom>
                <a:avLst/>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30" name="组合 69"/>
          <p:cNvGrpSpPr/>
          <p:nvPr/>
        </p:nvGrpSpPr>
        <p:grpSpPr bwMode="auto">
          <a:xfrm>
            <a:off x="1361558" y="3817569"/>
            <a:ext cx="468809" cy="469807"/>
            <a:chOff x="758797" y="1504730"/>
            <a:chExt cx="405000" cy="405000"/>
          </a:xfrm>
        </p:grpSpPr>
        <p:sp>
          <p:nvSpPr>
            <p:cNvPr id="31" name="矩形 30"/>
            <p:cNvSpPr/>
            <p:nvPr/>
          </p:nvSpPr>
          <p:spPr>
            <a:xfrm>
              <a:off x="758797" y="1504730"/>
              <a:ext cx="405000" cy="405000"/>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defRPr/>
              </a:pPr>
              <a:endParaRPr lang="zh-CN" altLang="en-US">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Freeform 34"/>
            <p:cNvSpPr>
              <a:spLocks noChangeAspect="1" noEditPoints="1"/>
            </p:cNvSpPr>
            <p:nvPr/>
          </p:nvSpPr>
          <p:spPr bwMode="auto">
            <a:xfrm>
              <a:off x="881647" y="1573124"/>
              <a:ext cx="159300" cy="268212"/>
            </a:xfrm>
            <a:custGeom>
              <a:avLst/>
              <a:gdLst>
                <a:gd name="T0" fmla="*/ 203 w 203"/>
                <a:gd name="T1" fmla="*/ 179 h 340"/>
                <a:gd name="T2" fmla="*/ 104 w 203"/>
                <a:gd name="T3" fmla="*/ 179 h 340"/>
                <a:gd name="T4" fmla="*/ 191 w 203"/>
                <a:gd name="T5" fmla="*/ 80 h 340"/>
                <a:gd name="T6" fmla="*/ 123 w 203"/>
                <a:gd name="T7" fmla="*/ 80 h 340"/>
                <a:gd name="T8" fmla="*/ 123 w 203"/>
                <a:gd name="T9" fmla="*/ 0 h 340"/>
                <a:gd name="T10" fmla="*/ 79 w 203"/>
                <a:gd name="T11" fmla="*/ 0 h 340"/>
                <a:gd name="T12" fmla="*/ 79 w 203"/>
                <a:gd name="T13" fmla="*/ 80 h 340"/>
                <a:gd name="T14" fmla="*/ 11 w 203"/>
                <a:gd name="T15" fmla="*/ 80 h 340"/>
                <a:gd name="T16" fmla="*/ 98 w 203"/>
                <a:gd name="T17" fmla="*/ 179 h 340"/>
                <a:gd name="T18" fmla="*/ 0 w 203"/>
                <a:gd name="T19" fmla="*/ 179 h 340"/>
                <a:gd name="T20" fmla="*/ 0 w 203"/>
                <a:gd name="T21" fmla="*/ 317 h 340"/>
                <a:gd name="T22" fmla="*/ 87 w 203"/>
                <a:gd name="T23" fmla="*/ 317 h 340"/>
                <a:gd name="T24" fmla="*/ 64 w 203"/>
                <a:gd name="T25" fmla="*/ 340 h 340"/>
                <a:gd name="T26" fmla="*/ 140 w 203"/>
                <a:gd name="T27" fmla="*/ 340 h 340"/>
                <a:gd name="T28" fmla="*/ 116 w 203"/>
                <a:gd name="T29" fmla="*/ 317 h 340"/>
                <a:gd name="T30" fmla="*/ 203 w 203"/>
                <a:gd name="T31" fmla="*/ 317 h 340"/>
                <a:gd name="T32" fmla="*/ 203 w 203"/>
                <a:gd name="T33" fmla="*/ 179 h 340"/>
                <a:gd name="T34" fmla="*/ 178 w 203"/>
                <a:gd name="T35" fmla="*/ 293 h 340"/>
                <a:gd name="T36" fmla="*/ 26 w 203"/>
                <a:gd name="T37" fmla="*/ 293 h 340"/>
                <a:gd name="T38" fmla="*/ 26 w 203"/>
                <a:gd name="T39" fmla="*/ 204 h 340"/>
                <a:gd name="T40" fmla="*/ 178 w 203"/>
                <a:gd name="T41" fmla="*/ 204 h 340"/>
                <a:gd name="T42" fmla="*/ 178 w 203"/>
                <a:gd name="T43" fmla="*/ 29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340">
                  <a:moveTo>
                    <a:pt x="203" y="179"/>
                  </a:moveTo>
                  <a:lnTo>
                    <a:pt x="104" y="179"/>
                  </a:lnTo>
                  <a:lnTo>
                    <a:pt x="191" y="80"/>
                  </a:lnTo>
                  <a:lnTo>
                    <a:pt x="123" y="80"/>
                  </a:lnTo>
                  <a:lnTo>
                    <a:pt x="123" y="0"/>
                  </a:lnTo>
                  <a:lnTo>
                    <a:pt x="79" y="0"/>
                  </a:lnTo>
                  <a:lnTo>
                    <a:pt x="79" y="80"/>
                  </a:lnTo>
                  <a:lnTo>
                    <a:pt x="11" y="80"/>
                  </a:lnTo>
                  <a:lnTo>
                    <a:pt x="98" y="179"/>
                  </a:lnTo>
                  <a:lnTo>
                    <a:pt x="0" y="179"/>
                  </a:lnTo>
                  <a:lnTo>
                    <a:pt x="0" y="317"/>
                  </a:lnTo>
                  <a:lnTo>
                    <a:pt x="87" y="317"/>
                  </a:lnTo>
                  <a:lnTo>
                    <a:pt x="64" y="340"/>
                  </a:lnTo>
                  <a:lnTo>
                    <a:pt x="140" y="340"/>
                  </a:lnTo>
                  <a:lnTo>
                    <a:pt x="116" y="317"/>
                  </a:lnTo>
                  <a:lnTo>
                    <a:pt x="203" y="317"/>
                  </a:lnTo>
                  <a:lnTo>
                    <a:pt x="203" y="179"/>
                  </a:lnTo>
                  <a:close/>
                  <a:moveTo>
                    <a:pt x="178" y="293"/>
                  </a:moveTo>
                  <a:lnTo>
                    <a:pt x="26" y="293"/>
                  </a:lnTo>
                  <a:lnTo>
                    <a:pt x="26" y="204"/>
                  </a:lnTo>
                  <a:lnTo>
                    <a:pt x="178" y="204"/>
                  </a:lnTo>
                  <a:lnTo>
                    <a:pt x="178" y="293"/>
                  </a:lnTo>
                  <a:close/>
                </a:path>
              </a:pathLst>
            </a:custGeom>
            <a:solidFill>
              <a:schemeClr val="bg1"/>
            </a:solidFill>
            <a:ln>
              <a:noFill/>
            </a:ln>
          </p:spPr>
          <p:txBody>
            <a:bodyPr lIns="68580" tIns="34290" rIns="68580" bIns="34290"/>
            <a:lstStyle/>
            <a:p>
              <a:pPr>
                <a:defRPr/>
              </a:pPr>
              <a:endParaRPr lang="zh-CN" altLang="en-US">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 name="矩形 32"/>
          <p:cNvSpPr/>
          <p:nvPr/>
        </p:nvSpPr>
        <p:spPr>
          <a:xfrm>
            <a:off x="1830368" y="3744343"/>
            <a:ext cx="5834256" cy="645133"/>
          </a:xfrm>
          <a:prstGeom prst="rect">
            <a:avLst/>
          </a:prstGeom>
        </p:spPr>
        <p:txBody>
          <a:bodyPr wrap="square" lIns="67394" tIns="33697" rIns="67394" bIns="33697">
            <a:spAutoFit/>
          </a:bodyPr>
          <a:lstStyle/>
          <a:p>
            <a:pPr>
              <a:lnSpc>
                <a:spcPts val="1475"/>
              </a:lnSpc>
              <a:spcBef>
                <a:spcPts val="825"/>
              </a:spcBef>
              <a:spcAft>
                <a:spcPts val="825"/>
              </a:spcAft>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请在此处输入您的文本，或者复制您的文本粘贴到此处请在此处请在此处输入您的文本，或者复制您的文本粘贴到此处请在此处或者复制您的文本粘贴到此处请在此处。或者复制您的文本粘贴到此处请在此处或者复制您的文本粘贴到此处请在此处</a:t>
            </a: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4">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4058">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250" fill="hold"/>
                                        <p:tgtEl>
                                          <p:spTgt spid="3"/>
                                        </p:tgtEl>
                                        <p:attrNameLst>
                                          <p:attrName>ppt_w</p:attrName>
                                        </p:attrNameLst>
                                      </p:cBhvr>
                                      <p:tavLst>
                                        <p:tav tm="0">
                                          <p:val>
                                            <p:fltVal val="0"/>
                                          </p:val>
                                        </p:tav>
                                        <p:tav tm="100000">
                                          <p:val>
                                            <p:strVal val="#ppt_w"/>
                                          </p:val>
                                        </p:tav>
                                      </p:tavLst>
                                    </p:anim>
                                    <p:anim calcmode="lin" valueType="num">
                                      <p:cBhvr>
                                        <p:cTn id="8" dur="1250" fill="hold"/>
                                        <p:tgtEl>
                                          <p:spTgt spid="3"/>
                                        </p:tgtEl>
                                        <p:attrNameLst>
                                          <p:attrName>ppt_h</p:attrName>
                                        </p:attrNameLst>
                                      </p:cBhvr>
                                      <p:tavLst>
                                        <p:tav tm="0">
                                          <p:val>
                                            <p:fltVal val="0"/>
                                          </p:val>
                                        </p:tav>
                                        <p:tav tm="100000">
                                          <p:val>
                                            <p:strVal val="#ppt_h"/>
                                          </p:val>
                                        </p:tav>
                                      </p:tavLst>
                                    </p:anim>
                                    <p:anim calcmode="lin" valueType="num">
                                      <p:cBhvr>
                                        <p:cTn id="9" dur="12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250" fill="hold"/>
                                        <p:tgtEl>
                                          <p:spTgt spid="3"/>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250" fill="hold"/>
                                        <p:tgtEl>
                                          <p:spTgt spid="7"/>
                                        </p:tgtEl>
                                        <p:attrNameLst>
                                          <p:attrName>ppt_w</p:attrName>
                                        </p:attrNameLst>
                                      </p:cBhvr>
                                      <p:tavLst>
                                        <p:tav tm="0">
                                          <p:val>
                                            <p:fltVal val="0"/>
                                          </p:val>
                                        </p:tav>
                                        <p:tav tm="100000">
                                          <p:val>
                                            <p:strVal val="#ppt_w"/>
                                          </p:val>
                                        </p:tav>
                                      </p:tavLst>
                                    </p:anim>
                                    <p:anim calcmode="lin" valueType="num">
                                      <p:cBhvr>
                                        <p:cTn id="14" dur="1250" fill="hold"/>
                                        <p:tgtEl>
                                          <p:spTgt spid="7"/>
                                        </p:tgtEl>
                                        <p:attrNameLst>
                                          <p:attrName>ppt_h</p:attrName>
                                        </p:attrNameLst>
                                      </p:cBhvr>
                                      <p:tavLst>
                                        <p:tav tm="0">
                                          <p:val>
                                            <p:fltVal val="0"/>
                                          </p:val>
                                        </p:tav>
                                        <p:tav tm="100000">
                                          <p:val>
                                            <p:strVal val="#ppt_h"/>
                                          </p:val>
                                        </p:tav>
                                      </p:tavLst>
                                    </p:anim>
                                    <p:anim calcmode="lin" valueType="num">
                                      <p:cBhvr>
                                        <p:cTn id="15" dur="1250" fill="hold"/>
                                        <p:tgtEl>
                                          <p:spTgt spid="7"/>
                                        </p:tgtEl>
                                        <p:attrNameLst>
                                          <p:attrName>ppt_x</p:attrName>
                                        </p:attrNameLst>
                                      </p:cBhvr>
                                      <p:tavLst>
                                        <p:tav tm="0" fmla="#ppt_x+(cos(-2*pi*(1-$))*-#ppt_x-sin(-2*pi*(1-$))*(1-#ppt_y))*(1-$)">
                                          <p:val>
                                            <p:fltVal val="0"/>
                                          </p:val>
                                        </p:tav>
                                        <p:tav tm="100000">
                                          <p:val>
                                            <p:fltVal val="1"/>
                                          </p:val>
                                        </p:tav>
                                      </p:tavLst>
                                    </p:anim>
                                    <p:anim calcmode="lin" valueType="num">
                                      <p:cBhvr>
                                        <p:cTn id="16" dur="1250" fill="hold"/>
                                        <p:tgtEl>
                                          <p:spTgt spid="7"/>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1250" fill="hold"/>
                                        <p:tgtEl>
                                          <p:spTgt spid="20"/>
                                        </p:tgtEl>
                                        <p:attrNameLst>
                                          <p:attrName>ppt_w</p:attrName>
                                        </p:attrNameLst>
                                      </p:cBhvr>
                                      <p:tavLst>
                                        <p:tav tm="0">
                                          <p:val>
                                            <p:fltVal val="0"/>
                                          </p:val>
                                        </p:tav>
                                        <p:tav tm="100000">
                                          <p:val>
                                            <p:strVal val="#ppt_w"/>
                                          </p:val>
                                        </p:tav>
                                      </p:tavLst>
                                    </p:anim>
                                    <p:anim calcmode="lin" valueType="num">
                                      <p:cBhvr>
                                        <p:cTn id="20" dur="1250" fill="hold"/>
                                        <p:tgtEl>
                                          <p:spTgt spid="20"/>
                                        </p:tgtEl>
                                        <p:attrNameLst>
                                          <p:attrName>ppt_h</p:attrName>
                                        </p:attrNameLst>
                                      </p:cBhvr>
                                      <p:tavLst>
                                        <p:tav tm="0">
                                          <p:val>
                                            <p:fltVal val="0"/>
                                          </p:val>
                                        </p:tav>
                                        <p:tav tm="100000">
                                          <p:val>
                                            <p:strVal val="#ppt_h"/>
                                          </p:val>
                                        </p:tav>
                                      </p:tavLst>
                                    </p:anim>
                                    <p:anim calcmode="lin" valueType="num">
                                      <p:cBhvr>
                                        <p:cTn id="21" dur="1250" fill="hold"/>
                                        <p:tgtEl>
                                          <p:spTgt spid="20"/>
                                        </p:tgtEl>
                                        <p:attrNameLst>
                                          <p:attrName>ppt_x</p:attrName>
                                        </p:attrNameLst>
                                      </p:cBhvr>
                                      <p:tavLst>
                                        <p:tav tm="0" fmla="#ppt_x+(cos(-2*pi*(1-$))*-#ppt_x-sin(-2*pi*(1-$))*(1-#ppt_y))*(1-$)">
                                          <p:val>
                                            <p:fltVal val="0"/>
                                          </p:val>
                                        </p:tav>
                                        <p:tav tm="100000">
                                          <p:val>
                                            <p:fltVal val="1"/>
                                          </p:val>
                                        </p:tav>
                                      </p:tavLst>
                                    </p:anim>
                                    <p:anim calcmode="lin" valueType="num">
                                      <p:cBhvr>
                                        <p:cTn id="22" dur="1250" fill="hold"/>
                                        <p:tgtEl>
                                          <p:spTgt spid="20"/>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250" fill="hold"/>
                                        <p:tgtEl>
                                          <p:spTgt spid="11"/>
                                        </p:tgtEl>
                                        <p:attrNameLst>
                                          <p:attrName>ppt_w</p:attrName>
                                        </p:attrNameLst>
                                      </p:cBhvr>
                                      <p:tavLst>
                                        <p:tav tm="0">
                                          <p:val>
                                            <p:fltVal val="0"/>
                                          </p:val>
                                        </p:tav>
                                        <p:tav tm="100000">
                                          <p:val>
                                            <p:strVal val="#ppt_w"/>
                                          </p:val>
                                        </p:tav>
                                      </p:tavLst>
                                    </p:anim>
                                    <p:anim calcmode="lin" valueType="num">
                                      <p:cBhvr>
                                        <p:cTn id="26" dur="1250" fill="hold"/>
                                        <p:tgtEl>
                                          <p:spTgt spid="11"/>
                                        </p:tgtEl>
                                        <p:attrNameLst>
                                          <p:attrName>ppt_h</p:attrName>
                                        </p:attrNameLst>
                                      </p:cBhvr>
                                      <p:tavLst>
                                        <p:tav tm="0">
                                          <p:val>
                                            <p:fltVal val="0"/>
                                          </p:val>
                                        </p:tav>
                                        <p:tav tm="100000">
                                          <p:val>
                                            <p:strVal val="#ppt_h"/>
                                          </p:val>
                                        </p:tav>
                                      </p:tavLst>
                                    </p:anim>
                                    <p:anim calcmode="lin" valueType="num">
                                      <p:cBhvr>
                                        <p:cTn id="27" dur="1250" fill="hold"/>
                                        <p:tgtEl>
                                          <p:spTgt spid="11"/>
                                        </p:tgtEl>
                                        <p:attrNameLst>
                                          <p:attrName>ppt_x</p:attrName>
                                        </p:attrNameLst>
                                      </p:cBhvr>
                                      <p:tavLst>
                                        <p:tav tm="0" fmla="#ppt_x+(cos(-2*pi*(1-$))*-#ppt_x-sin(-2*pi*(1-$))*(1-#ppt_y))*(1-$)">
                                          <p:val>
                                            <p:fltVal val="0"/>
                                          </p:val>
                                        </p:tav>
                                        <p:tav tm="100000">
                                          <p:val>
                                            <p:fltVal val="1"/>
                                          </p:val>
                                        </p:tav>
                                      </p:tavLst>
                                    </p:anim>
                                    <p:anim calcmode="lin" valueType="num">
                                      <p:cBhvr>
                                        <p:cTn id="28" dur="125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1500"/>
                            </p:stCondLst>
                            <p:childTnLst>
                              <p:par>
                                <p:cTn id="30" presetID="2" presetClass="entr" presetSubtype="2"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1+#ppt_w/2"/>
                                          </p:val>
                                        </p:tav>
                                        <p:tav tm="100000">
                                          <p:val>
                                            <p:strVal val="#ppt_x"/>
                                          </p:val>
                                        </p:tav>
                                      </p:tavLst>
                                    </p:anim>
                                    <p:anim calcmode="lin" valueType="num">
                                      <p:cBhvr additive="base">
                                        <p:cTn id="33" dur="500" fill="hold"/>
                                        <p:tgtEl>
                                          <p:spTgt spid="2"/>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2"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2"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 presetClass="entr" presetSubtype="2"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2" presetClass="entr" presetSubtype="8"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left)">
                                      <p:cBhvr>
                                        <p:cTn id="52" dur="500"/>
                                        <p:tgtEl>
                                          <p:spTgt spid="30"/>
                                        </p:tgtEl>
                                      </p:cBhvr>
                                    </p:animEffect>
                                  </p:childTnLst>
                                </p:cTn>
                              </p:par>
                            </p:childTnLst>
                          </p:cTn>
                        </p:par>
                        <p:par>
                          <p:cTn id="53" fill="hold">
                            <p:stCondLst>
                              <p:cond delay="4000"/>
                            </p:stCondLst>
                            <p:childTnLst>
                              <p:par>
                                <p:cTn id="54" presetID="22" presetClass="entr" presetSubtype="8"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0" grpId="0"/>
      <p:bldP spid="19"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rot="21086001">
            <a:off x="6566305" y="-823460"/>
            <a:ext cx="3325788" cy="3113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9106" y="442220"/>
            <a:ext cx="2929204" cy="3672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465992" y="1338989"/>
            <a:ext cx="1512961" cy="749119"/>
          </a:xfrm>
          <a:prstGeom prst="rect">
            <a:avLst/>
          </a:prstGeom>
          <a:noFill/>
        </p:spPr>
        <p:txBody>
          <a:bodyPr wrap="square" lIns="71314" tIns="35657" rIns="71314" bIns="35657" rtlCol="0">
            <a:spAutoFit/>
          </a:bodyPr>
          <a:lstStyle/>
          <a:p>
            <a:pPr algn="ctr" defTabSz="713105">
              <a:defRPr/>
            </a:pPr>
            <a:r>
              <a:rPr lang="en-US" altLang="zh-CN" sz="4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03.</a:t>
            </a:r>
            <a:endParaRPr lang="id-ID" sz="4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6"/>
          <p:cNvSpPr txBox="1"/>
          <p:nvPr/>
        </p:nvSpPr>
        <p:spPr>
          <a:xfrm>
            <a:off x="35594" y="1965286"/>
            <a:ext cx="6606951" cy="626008"/>
          </a:xfrm>
          <a:prstGeom prst="rect">
            <a:avLst/>
          </a:prstGeom>
          <a:noFill/>
        </p:spPr>
        <p:txBody>
          <a:bodyPr wrap="square" lIns="71314" tIns="35657" rIns="71314" bIns="35657" rtlCol="0">
            <a:spAutoFit/>
          </a:bodyPr>
          <a:lstStyle/>
          <a:p>
            <a:pPr algn="ctr" defTabSz="713105">
              <a:defRPr/>
            </a:pPr>
            <a:r>
              <a:rPr lang="zh-CN" altLang="en-US" sz="3600" kern="0" spc="300" dirty="0">
                <a:blipFill dpi="0" rotWithShape="1">
                  <a:blip r:embed="rId3">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3600" kern="0" spc="300" dirty="0">
              <a:blipFill dpi="0" rotWithShape="1">
                <a:blip r:embed="rId3">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extBox 7"/>
          <p:cNvSpPr txBox="1"/>
          <p:nvPr/>
        </p:nvSpPr>
        <p:spPr>
          <a:xfrm>
            <a:off x="1836266" y="2880196"/>
            <a:ext cx="4248472" cy="349009"/>
          </a:xfrm>
          <a:prstGeom prst="rect">
            <a:avLst/>
          </a:prstGeom>
          <a:noFill/>
        </p:spPr>
        <p:txBody>
          <a:bodyPr wrap="square" lIns="71314" tIns="35657" rIns="71314" bIns="35657" rtlCol="0">
            <a:spAutoFit/>
          </a:bodyPr>
          <a:lstStyle/>
          <a:p>
            <a:pPr defTabSz="713105">
              <a:defRPr/>
            </a:pP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PPT</a:t>
            </a:r>
            <a:endParaRPr lang="id-ID"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713105">
              <a:defRPr/>
            </a:pPr>
            <a:endParaRPr lang="id-ID"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9" name="直接连接符 8"/>
          <p:cNvCxnSpPr/>
          <p:nvPr/>
        </p:nvCxnSpPr>
        <p:spPr>
          <a:xfrm>
            <a:off x="1895159" y="2736180"/>
            <a:ext cx="51717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4058">
        <p15:prstTrans prst="origami"/>
      </p:transition>
    </mc:Choice>
    <mc:Fallback>
      <p:transition spd="slow"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630553" y="2440028"/>
            <a:ext cx="1834365" cy="1826573"/>
          </a:xfrm>
          <a:prstGeom prst="ellipse">
            <a:avLst/>
          </a:prstGeom>
          <a:solidFill>
            <a:srgbClr val="2540C9"/>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sz="15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TextBox 2"/>
          <p:cNvSpPr txBox="1"/>
          <p:nvPr/>
        </p:nvSpPr>
        <p:spPr>
          <a:xfrm>
            <a:off x="1807042" y="3201320"/>
            <a:ext cx="1477626"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ctr">
              <a:lnSpc>
                <a:spcPct val="100000"/>
              </a:lnSpc>
            </a:pPr>
            <a:r>
              <a:rPr lang="zh-CN" altLang="en-US" sz="1800" b="1" dirty="0">
                <a:solidFill>
                  <a:schemeClr val="bg1"/>
                </a:solidFill>
                <a:sym typeface="微软雅黑" panose="020B0503020204020204" pitchFamily="34" charset="-122"/>
              </a:rPr>
              <a:t>核心竞争力</a:t>
            </a:r>
            <a:endParaRPr lang="en-US" altLang="zh-CN" sz="1800" b="1" dirty="0">
              <a:solidFill>
                <a:schemeClr val="bg1"/>
              </a:solidFill>
              <a:sym typeface="微软雅黑" panose="020B0503020204020204" pitchFamily="34" charset="-122"/>
            </a:endParaRPr>
          </a:p>
        </p:txBody>
      </p:sp>
      <p:sp>
        <p:nvSpPr>
          <p:cNvPr id="4" name="椭圆 3"/>
          <p:cNvSpPr/>
          <p:nvPr/>
        </p:nvSpPr>
        <p:spPr>
          <a:xfrm>
            <a:off x="1630553" y="958197"/>
            <a:ext cx="1834365" cy="1826573"/>
          </a:xfrm>
          <a:prstGeom prst="ellipse">
            <a:avLst/>
          </a:prstGeom>
          <a:solidFill>
            <a:srgbClr val="D83726"/>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KSO_Shape"/>
          <p:cNvSpPr/>
          <p:nvPr/>
        </p:nvSpPr>
        <p:spPr bwMode="auto">
          <a:xfrm>
            <a:off x="1937625" y="1448539"/>
            <a:ext cx="1216461" cy="845887"/>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lIns="67382" tIns="33691" rIns="67382" bIns="33691"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椭圆 5"/>
          <p:cNvSpPr/>
          <p:nvPr/>
        </p:nvSpPr>
        <p:spPr>
          <a:xfrm>
            <a:off x="3809634" y="1314756"/>
            <a:ext cx="425598" cy="423910"/>
          </a:xfrm>
          <a:prstGeom prst="ellips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7" name="直接连接符 6"/>
          <p:cNvCxnSpPr/>
          <p:nvPr/>
        </p:nvCxnSpPr>
        <p:spPr>
          <a:xfrm>
            <a:off x="4235614" y="1538793"/>
            <a:ext cx="743284"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085702" y="1296336"/>
            <a:ext cx="1760720" cy="314255"/>
          </a:xfrm>
          <a:prstGeom prst="rect">
            <a:avLst/>
          </a:prstGeom>
        </p:spPr>
        <p:txBody>
          <a:bodyPr wrap="square" lIns="67376" tIns="33688" rIns="67376" bIns="33688">
            <a:spAutoFit/>
          </a:bodyPr>
          <a:lstStyle/>
          <a:p>
            <a:pPr>
              <a:spcBef>
                <a:spcPct val="0"/>
              </a:spcBef>
              <a:buFont typeface="Arial" panose="020B0604020202020204" pitchFamily="34" charset="0"/>
              <a:buNone/>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领导力</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9" name="矩形 47"/>
          <p:cNvSpPr>
            <a:spLocks noChangeArrowheads="1"/>
          </p:cNvSpPr>
          <p:nvPr/>
        </p:nvSpPr>
        <p:spPr bwMode="auto">
          <a:xfrm>
            <a:off x="5085193" y="1533724"/>
            <a:ext cx="3130267" cy="2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85000"/>
                    <a:lumOff val="15000"/>
                  </a:schemeClr>
                </a:solidFill>
                <a:sym typeface="微软雅黑" panose="020B0503020204020204" pitchFamily="34" charset="-122"/>
              </a:rPr>
              <a:t>在管辖的范围内，充分地利用人力和客观条件。</a:t>
            </a:r>
            <a:endParaRPr lang="zh-CN" altLang="en-US" sz="1000" dirty="0">
              <a:solidFill>
                <a:schemeClr val="tx1">
                  <a:lumMod val="85000"/>
                  <a:lumOff val="15000"/>
                </a:schemeClr>
              </a:solidFill>
              <a:sym typeface="微软雅黑" panose="020B0503020204020204" pitchFamily="34" charset="-122"/>
            </a:endParaRPr>
          </a:p>
        </p:txBody>
      </p:sp>
      <p:sp>
        <p:nvSpPr>
          <p:cNvPr id="10" name="椭圆 9"/>
          <p:cNvSpPr/>
          <p:nvPr/>
        </p:nvSpPr>
        <p:spPr>
          <a:xfrm>
            <a:off x="3809634" y="1896904"/>
            <a:ext cx="425598" cy="423910"/>
          </a:xfrm>
          <a:prstGeom prst="ellips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1" name="直接连接符 10"/>
          <p:cNvCxnSpPr/>
          <p:nvPr/>
        </p:nvCxnSpPr>
        <p:spPr>
          <a:xfrm>
            <a:off x="4235614" y="2120941"/>
            <a:ext cx="743284"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5085702" y="1878484"/>
            <a:ext cx="1760720" cy="314255"/>
          </a:xfrm>
          <a:prstGeom prst="rect">
            <a:avLst/>
          </a:prstGeom>
        </p:spPr>
        <p:txBody>
          <a:bodyPr wrap="square" lIns="67376" tIns="33688" rIns="67376" bIns="33688">
            <a:spAutoFit/>
          </a:bodyPr>
          <a:lstStyle/>
          <a:p>
            <a:pPr>
              <a:spcBef>
                <a:spcPct val="0"/>
              </a:spcBef>
              <a:buFont typeface="Arial" panose="020B0604020202020204" pitchFamily="34" charset="0"/>
              <a:buNone/>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执行力</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13" name="矩形 47"/>
          <p:cNvSpPr>
            <a:spLocks noChangeArrowheads="1"/>
          </p:cNvSpPr>
          <p:nvPr/>
        </p:nvSpPr>
        <p:spPr bwMode="auto">
          <a:xfrm>
            <a:off x="5085193" y="2115872"/>
            <a:ext cx="3130267" cy="237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85000"/>
                    <a:lumOff val="15000"/>
                  </a:schemeClr>
                </a:solidFill>
                <a:sym typeface="微软雅黑" panose="020B0503020204020204" pitchFamily="34" charset="-122"/>
              </a:rPr>
              <a:t>有效利用客观资源、保质保量达成目标的能力。</a:t>
            </a:r>
            <a:endParaRPr lang="zh-CN" altLang="en-US" sz="1000" dirty="0">
              <a:solidFill>
                <a:schemeClr val="tx1">
                  <a:lumMod val="85000"/>
                  <a:lumOff val="15000"/>
                </a:schemeClr>
              </a:solidFill>
              <a:sym typeface="微软雅黑" panose="020B0503020204020204" pitchFamily="34" charset="-122"/>
            </a:endParaRPr>
          </a:p>
        </p:txBody>
      </p:sp>
      <p:sp>
        <p:nvSpPr>
          <p:cNvPr id="14" name="椭圆 13"/>
          <p:cNvSpPr/>
          <p:nvPr/>
        </p:nvSpPr>
        <p:spPr>
          <a:xfrm>
            <a:off x="3809634" y="2479052"/>
            <a:ext cx="425598" cy="423910"/>
          </a:xfrm>
          <a:prstGeom prst="ellips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5" name="直接连接符 14"/>
          <p:cNvCxnSpPr/>
          <p:nvPr/>
        </p:nvCxnSpPr>
        <p:spPr>
          <a:xfrm>
            <a:off x="4235614" y="2703089"/>
            <a:ext cx="743284"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5085702" y="2460632"/>
            <a:ext cx="1760720" cy="314255"/>
          </a:xfrm>
          <a:prstGeom prst="rect">
            <a:avLst/>
          </a:prstGeom>
        </p:spPr>
        <p:txBody>
          <a:bodyPr wrap="square" lIns="67376" tIns="33688" rIns="67376" bIns="33688">
            <a:spAutoFit/>
          </a:bodyPr>
          <a:lstStyle/>
          <a:p>
            <a:pPr>
              <a:spcBef>
                <a:spcPct val="0"/>
              </a:spcBef>
              <a:buFont typeface="Arial" panose="020B0604020202020204" pitchFamily="34" charset="0"/>
              <a:buNone/>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团队合作</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17" name="矩形 47"/>
          <p:cNvSpPr>
            <a:spLocks noChangeArrowheads="1"/>
          </p:cNvSpPr>
          <p:nvPr/>
        </p:nvSpPr>
        <p:spPr bwMode="auto">
          <a:xfrm>
            <a:off x="5085193" y="2698020"/>
            <a:ext cx="3130267" cy="2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85000"/>
                    <a:lumOff val="15000"/>
                  </a:schemeClr>
                </a:solidFill>
                <a:sym typeface="微软雅黑" panose="020B0503020204020204" pitchFamily="34" charset="-122"/>
              </a:rPr>
              <a:t>群策群力，更好的调动运转事件的有效的发展。</a:t>
            </a:r>
            <a:endParaRPr lang="zh-CN" altLang="en-US" sz="1000" dirty="0">
              <a:solidFill>
                <a:schemeClr val="tx1">
                  <a:lumMod val="85000"/>
                  <a:lumOff val="15000"/>
                </a:schemeClr>
              </a:solidFill>
              <a:sym typeface="微软雅黑" panose="020B0503020204020204" pitchFamily="34" charset="-122"/>
            </a:endParaRPr>
          </a:p>
        </p:txBody>
      </p:sp>
      <p:sp>
        <p:nvSpPr>
          <p:cNvPr id="18" name="椭圆 17"/>
          <p:cNvSpPr/>
          <p:nvPr/>
        </p:nvSpPr>
        <p:spPr>
          <a:xfrm>
            <a:off x="3809634" y="3061200"/>
            <a:ext cx="425598" cy="423910"/>
          </a:xfrm>
          <a:prstGeom prst="ellips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9" name="直接连接符 18"/>
          <p:cNvCxnSpPr/>
          <p:nvPr/>
        </p:nvCxnSpPr>
        <p:spPr>
          <a:xfrm>
            <a:off x="4235614" y="3219967"/>
            <a:ext cx="743284"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085702" y="3042780"/>
            <a:ext cx="1760720" cy="314255"/>
          </a:xfrm>
          <a:prstGeom prst="rect">
            <a:avLst/>
          </a:prstGeom>
        </p:spPr>
        <p:txBody>
          <a:bodyPr wrap="square" lIns="67376" tIns="33688" rIns="67376" bIns="33688">
            <a:spAutoFit/>
          </a:bodyPr>
          <a:lstStyle/>
          <a:p>
            <a:pPr>
              <a:spcBef>
                <a:spcPct val="0"/>
              </a:spcBef>
              <a:buFont typeface="Arial" panose="020B0604020202020204" pitchFamily="34" charset="0"/>
              <a:buNone/>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协调能力</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21" name="矩形 47"/>
          <p:cNvSpPr>
            <a:spLocks noChangeArrowheads="1"/>
          </p:cNvSpPr>
          <p:nvPr/>
        </p:nvSpPr>
        <p:spPr bwMode="auto">
          <a:xfrm>
            <a:off x="5085193" y="3280168"/>
            <a:ext cx="3130267" cy="2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85000"/>
                    <a:lumOff val="15000"/>
                  </a:schemeClr>
                </a:solidFill>
                <a:sym typeface="微软雅黑" panose="020B0503020204020204" pitchFamily="34" charset="-122"/>
              </a:rPr>
              <a:t>人际关系协调能力和工作协调能力两个方面。</a:t>
            </a:r>
            <a:endParaRPr lang="zh-CN" altLang="en-US" sz="1000" dirty="0">
              <a:solidFill>
                <a:schemeClr val="tx1">
                  <a:lumMod val="85000"/>
                  <a:lumOff val="15000"/>
                </a:schemeClr>
              </a:solidFill>
              <a:sym typeface="微软雅黑" panose="020B0503020204020204" pitchFamily="34" charset="-122"/>
            </a:endParaRPr>
          </a:p>
        </p:txBody>
      </p:sp>
      <p:sp>
        <p:nvSpPr>
          <p:cNvPr id="22" name="椭圆 21"/>
          <p:cNvSpPr/>
          <p:nvPr/>
        </p:nvSpPr>
        <p:spPr>
          <a:xfrm>
            <a:off x="3809634" y="3683923"/>
            <a:ext cx="425598" cy="423910"/>
          </a:xfrm>
          <a:prstGeom prst="ellips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3" name="直接连接符 22"/>
          <p:cNvCxnSpPr/>
          <p:nvPr/>
        </p:nvCxnSpPr>
        <p:spPr>
          <a:xfrm>
            <a:off x="4235614" y="3907960"/>
            <a:ext cx="743284"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085702" y="3665503"/>
            <a:ext cx="1760720" cy="314255"/>
          </a:xfrm>
          <a:prstGeom prst="rect">
            <a:avLst/>
          </a:prstGeom>
        </p:spPr>
        <p:txBody>
          <a:bodyPr wrap="square" lIns="67376" tIns="33688" rIns="67376" bIns="33688">
            <a:spAutoFit/>
          </a:bodyPr>
          <a:lstStyle/>
          <a:p>
            <a:pPr>
              <a:spcBef>
                <a:spcPct val="0"/>
              </a:spcBef>
              <a:buFont typeface="Arial" panose="020B0604020202020204" pitchFamily="34" charset="0"/>
              <a:buNone/>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创新合作</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25" name="矩形 47"/>
          <p:cNvSpPr>
            <a:spLocks noChangeArrowheads="1"/>
          </p:cNvSpPr>
          <p:nvPr/>
        </p:nvSpPr>
        <p:spPr bwMode="auto">
          <a:xfrm>
            <a:off x="5085193" y="3902892"/>
            <a:ext cx="3130267" cy="2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85000"/>
                    <a:lumOff val="15000"/>
                  </a:schemeClr>
                </a:solidFill>
                <a:sym typeface="微软雅黑" panose="020B0503020204020204" pitchFamily="34" charset="-122"/>
              </a:rPr>
              <a:t>在经验积累，革新技术提高效率，更好完成任务。</a:t>
            </a:r>
            <a:endParaRPr lang="zh-CN" altLang="en-US" sz="1000" dirty="0">
              <a:solidFill>
                <a:schemeClr val="tx1">
                  <a:lumMod val="85000"/>
                  <a:lumOff val="15000"/>
                </a:schemeClr>
              </a:solidFill>
              <a:sym typeface="微软雅黑" panose="020B0503020204020204" pitchFamily="34" charset="-122"/>
            </a:endParaRPr>
          </a:p>
        </p:txBody>
      </p:sp>
      <p:pic>
        <p:nvPicPr>
          <p:cNvPr id="26"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4058">
        <p15:prstTrans prst="curtains"/>
      </p:transition>
    </mc:Choice>
    <mc:Fallback>
      <p:transition spd="slow"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anim calcmode="lin" valueType="num">
                                      <p:cBhvr>
                                        <p:cTn id="17" dur="500" fill="hold"/>
                                        <p:tgtEl>
                                          <p:spTgt spid="4"/>
                                        </p:tgtEl>
                                        <p:attrNameLst>
                                          <p:attrName>ppt_x</p:attrName>
                                        </p:attrNameLst>
                                      </p:cBhvr>
                                      <p:tavLst>
                                        <p:tav tm="0">
                                          <p:val>
                                            <p:fltVal val="0.5"/>
                                          </p:val>
                                        </p:tav>
                                        <p:tav tm="100000">
                                          <p:val>
                                            <p:strVal val="#ppt_x"/>
                                          </p:val>
                                        </p:tav>
                                      </p:tavLst>
                                    </p:anim>
                                    <p:anim calcmode="lin" valueType="num">
                                      <p:cBhvr>
                                        <p:cTn id="18" dur="500" fill="hold"/>
                                        <p:tgtEl>
                                          <p:spTgt spid="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anim calcmode="lin" valueType="num">
                                      <p:cBhvr>
                                        <p:cTn id="24" dur="500" fill="hold"/>
                                        <p:tgtEl>
                                          <p:spTgt spid="3"/>
                                        </p:tgtEl>
                                        <p:attrNameLst>
                                          <p:attrName>ppt_x</p:attrName>
                                        </p:attrNameLst>
                                      </p:cBhvr>
                                      <p:tavLst>
                                        <p:tav tm="0">
                                          <p:val>
                                            <p:fltVal val="0.5"/>
                                          </p:val>
                                        </p:tav>
                                        <p:tav tm="100000">
                                          <p:val>
                                            <p:strVal val="#ppt_x"/>
                                          </p:val>
                                        </p:tav>
                                      </p:tavLst>
                                    </p:anim>
                                    <p:anim calcmode="lin" valueType="num">
                                      <p:cBhvr>
                                        <p:cTn id="25" dur="500" fill="hold"/>
                                        <p:tgtEl>
                                          <p:spTgt spid="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anim calcmode="lin" valueType="num">
                                      <p:cBhvr>
                                        <p:cTn id="31" dur="500" fill="hold"/>
                                        <p:tgtEl>
                                          <p:spTgt spid="2"/>
                                        </p:tgtEl>
                                        <p:attrNameLst>
                                          <p:attrName>ppt_x</p:attrName>
                                        </p:attrNameLst>
                                      </p:cBhvr>
                                      <p:tavLst>
                                        <p:tav tm="0">
                                          <p:val>
                                            <p:fltVal val="0.5"/>
                                          </p:val>
                                        </p:tav>
                                        <p:tav tm="100000">
                                          <p:val>
                                            <p:strVal val="#ppt_x"/>
                                          </p:val>
                                        </p:tav>
                                      </p:tavLst>
                                    </p:anim>
                                    <p:anim calcmode="lin" valueType="num">
                                      <p:cBhvr>
                                        <p:cTn id="32" dur="500" fill="hold"/>
                                        <p:tgtEl>
                                          <p:spTgt spid="2"/>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1000"/>
                            </p:stCondLst>
                            <p:childTnLst>
                              <p:par>
                                <p:cTn id="38" presetID="22" presetClass="entr" presetSubtype="8"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par>
                                <p:cTn id="41" presetID="14" presetClass="entr" presetSubtype="10" fill="hold" grpId="0" nodeType="withEffect">
                                  <p:stCondLst>
                                    <p:cond delay="50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400"/>
                                        <p:tgtEl>
                                          <p:spTgt spid="8"/>
                                        </p:tgtEl>
                                      </p:cBhvr>
                                    </p:animEffect>
                                  </p:childTnLst>
                                </p:cTn>
                              </p:par>
                              <p:par>
                                <p:cTn id="44" presetID="14" presetClass="entr" presetSubtype="10" fill="hold" grpId="0" nodeType="withEffect">
                                  <p:stCondLst>
                                    <p:cond delay="500"/>
                                  </p:stCondLst>
                                  <p:childTnLst>
                                    <p:set>
                                      <p:cBhvr>
                                        <p:cTn id="45" dur="1" fill="hold">
                                          <p:stCondLst>
                                            <p:cond delay="0"/>
                                          </p:stCondLst>
                                        </p:cTn>
                                        <p:tgtEl>
                                          <p:spTgt spid="9"/>
                                        </p:tgtEl>
                                        <p:attrNameLst>
                                          <p:attrName>style.visibility</p:attrName>
                                        </p:attrNameLst>
                                      </p:cBhvr>
                                      <p:to>
                                        <p:strVal val="visible"/>
                                      </p:to>
                                    </p:set>
                                    <p:animEffect transition="in" filter="randombar(horizontal)">
                                      <p:cBhvr>
                                        <p:cTn id="46" dur="400"/>
                                        <p:tgtEl>
                                          <p:spTgt spid="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2000"/>
                            </p:stCondLst>
                            <p:childTnLst>
                              <p:par>
                                <p:cTn id="52" presetID="22" presetClass="entr" presetSubtype="8" fill="hold"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left)">
                                      <p:cBhvr>
                                        <p:cTn id="54" dur="500"/>
                                        <p:tgtEl>
                                          <p:spTgt spid="11"/>
                                        </p:tgtEl>
                                      </p:cBhvr>
                                    </p:animEffect>
                                  </p:childTnLst>
                                </p:cTn>
                              </p:par>
                              <p:par>
                                <p:cTn id="55" presetID="14" presetClass="entr" presetSubtype="10" fill="hold" grpId="0" nodeType="withEffect">
                                  <p:stCondLst>
                                    <p:cond delay="500"/>
                                  </p:stCondLst>
                                  <p:childTnLst>
                                    <p:set>
                                      <p:cBhvr>
                                        <p:cTn id="56" dur="1" fill="hold">
                                          <p:stCondLst>
                                            <p:cond delay="0"/>
                                          </p:stCondLst>
                                        </p:cTn>
                                        <p:tgtEl>
                                          <p:spTgt spid="12"/>
                                        </p:tgtEl>
                                        <p:attrNameLst>
                                          <p:attrName>style.visibility</p:attrName>
                                        </p:attrNameLst>
                                      </p:cBhvr>
                                      <p:to>
                                        <p:strVal val="visible"/>
                                      </p:to>
                                    </p:set>
                                    <p:animEffect transition="in" filter="randombar(horizontal)">
                                      <p:cBhvr>
                                        <p:cTn id="57" dur="400"/>
                                        <p:tgtEl>
                                          <p:spTgt spid="12"/>
                                        </p:tgtEl>
                                      </p:cBhvr>
                                    </p:animEffect>
                                  </p:childTnLst>
                                </p:cTn>
                              </p:par>
                              <p:par>
                                <p:cTn id="58" presetID="14" presetClass="entr" presetSubtype="10" fill="hold" grpId="0" nodeType="withEffect">
                                  <p:stCondLst>
                                    <p:cond delay="500"/>
                                  </p:stCondLst>
                                  <p:childTnLst>
                                    <p:set>
                                      <p:cBhvr>
                                        <p:cTn id="59" dur="1" fill="hold">
                                          <p:stCondLst>
                                            <p:cond delay="0"/>
                                          </p:stCondLst>
                                        </p:cTn>
                                        <p:tgtEl>
                                          <p:spTgt spid="13"/>
                                        </p:tgtEl>
                                        <p:attrNameLst>
                                          <p:attrName>style.visibility</p:attrName>
                                        </p:attrNameLst>
                                      </p:cBhvr>
                                      <p:to>
                                        <p:strVal val="visible"/>
                                      </p:to>
                                    </p:set>
                                    <p:animEffect transition="in" filter="randombar(horizontal)">
                                      <p:cBhvr>
                                        <p:cTn id="60" dur="400"/>
                                        <p:tgtEl>
                                          <p:spTgt spid="13"/>
                                        </p:tgtEl>
                                      </p:cBhvr>
                                    </p:animEffect>
                                  </p:childTnLst>
                                </p:cTn>
                              </p:par>
                            </p:childTnLst>
                          </p:cTn>
                        </p:par>
                        <p:par>
                          <p:cTn id="61" fill="hold">
                            <p:stCondLst>
                              <p:cond delay="2500"/>
                            </p:stCondLst>
                            <p:childTnLst>
                              <p:par>
                                <p:cTn id="62" presetID="10"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par>
                          <p:cTn id="65" fill="hold">
                            <p:stCondLst>
                              <p:cond delay="3000"/>
                            </p:stCondLst>
                            <p:childTnLst>
                              <p:par>
                                <p:cTn id="66" presetID="22" presetClass="entr" presetSubtype="8"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left)">
                                      <p:cBhvr>
                                        <p:cTn id="68" dur="500"/>
                                        <p:tgtEl>
                                          <p:spTgt spid="15"/>
                                        </p:tgtEl>
                                      </p:cBhvr>
                                    </p:animEffect>
                                  </p:childTnLst>
                                </p:cTn>
                              </p:par>
                              <p:par>
                                <p:cTn id="69" presetID="14" presetClass="entr" presetSubtype="10" fill="hold" grpId="0" nodeType="withEffect">
                                  <p:stCondLst>
                                    <p:cond delay="500"/>
                                  </p:stCondLst>
                                  <p:childTnLst>
                                    <p:set>
                                      <p:cBhvr>
                                        <p:cTn id="70" dur="1" fill="hold">
                                          <p:stCondLst>
                                            <p:cond delay="0"/>
                                          </p:stCondLst>
                                        </p:cTn>
                                        <p:tgtEl>
                                          <p:spTgt spid="16"/>
                                        </p:tgtEl>
                                        <p:attrNameLst>
                                          <p:attrName>style.visibility</p:attrName>
                                        </p:attrNameLst>
                                      </p:cBhvr>
                                      <p:to>
                                        <p:strVal val="visible"/>
                                      </p:to>
                                    </p:set>
                                    <p:animEffect transition="in" filter="randombar(horizontal)">
                                      <p:cBhvr>
                                        <p:cTn id="71" dur="400"/>
                                        <p:tgtEl>
                                          <p:spTgt spid="16"/>
                                        </p:tgtEl>
                                      </p:cBhvr>
                                    </p:animEffect>
                                  </p:childTnLst>
                                </p:cTn>
                              </p:par>
                              <p:par>
                                <p:cTn id="72" presetID="14" presetClass="entr" presetSubtype="10" fill="hold" grpId="0" nodeType="withEffect">
                                  <p:stCondLst>
                                    <p:cond delay="500"/>
                                  </p:stCondLst>
                                  <p:childTnLst>
                                    <p:set>
                                      <p:cBhvr>
                                        <p:cTn id="73" dur="1" fill="hold">
                                          <p:stCondLst>
                                            <p:cond delay="0"/>
                                          </p:stCondLst>
                                        </p:cTn>
                                        <p:tgtEl>
                                          <p:spTgt spid="17"/>
                                        </p:tgtEl>
                                        <p:attrNameLst>
                                          <p:attrName>style.visibility</p:attrName>
                                        </p:attrNameLst>
                                      </p:cBhvr>
                                      <p:to>
                                        <p:strVal val="visible"/>
                                      </p:to>
                                    </p:set>
                                    <p:animEffect transition="in" filter="randombar(horizontal)">
                                      <p:cBhvr>
                                        <p:cTn id="74" dur="400"/>
                                        <p:tgtEl>
                                          <p:spTgt spid="17"/>
                                        </p:tgtEl>
                                      </p:cBhvr>
                                    </p:animEffect>
                                  </p:childTnLst>
                                </p:cTn>
                              </p:par>
                            </p:childTnLst>
                          </p:cTn>
                        </p:par>
                        <p:par>
                          <p:cTn id="75" fill="hold">
                            <p:stCondLst>
                              <p:cond delay="3500"/>
                            </p:stCondLst>
                            <p:childTnLst>
                              <p:par>
                                <p:cTn id="76" presetID="10"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par>
                          <p:cTn id="79" fill="hold">
                            <p:stCondLst>
                              <p:cond delay="4000"/>
                            </p:stCondLst>
                            <p:childTnLst>
                              <p:par>
                                <p:cTn id="80" presetID="22" presetClass="entr" presetSubtype="8"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left)">
                                      <p:cBhvr>
                                        <p:cTn id="82" dur="500"/>
                                        <p:tgtEl>
                                          <p:spTgt spid="19"/>
                                        </p:tgtEl>
                                      </p:cBhvr>
                                    </p:animEffect>
                                  </p:childTnLst>
                                </p:cTn>
                              </p:par>
                              <p:par>
                                <p:cTn id="83" presetID="14" presetClass="entr" presetSubtype="10" fill="hold" grpId="0" nodeType="withEffect">
                                  <p:stCondLst>
                                    <p:cond delay="500"/>
                                  </p:stCondLst>
                                  <p:childTnLst>
                                    <p:set>
                                      <p:cBhvr>
                                        <p:cTn id="84" dur="1" fill="hold">
                                          <p:stCondLst>
                                            <p:cond delay="0"/>
                                          </p:stCondLst>
                                        </p:cTn>
                                        <p:tgtEl>
                                          <p:spTgt spid="20"/>
                                        </p:tgtEl>
                                        <p:attrNameLst>
                                          <p:attrName>style.visibility</p:attrName>
                                        </p:attrNameLst>
                                      </p:cBhvr>
                                      <p:to>
                                        <p:strVal val="visible"/>
                                      </p:to>
                                    </p:set>
                                    <p:animEffect transition="in" filter="randombar(horizontal)">
                                      <p:cBhvr>
                                        <p:cTn id="85" dur="400"/>
                                        <p:tgtEl>
                                          <p:spTgt spid="20"/>
                                        </p:tgtEl>
                                      </p:cBhvr>
                                    </p:animEffect>
                                  </p:childTnLst>
                                </p:cTn>
                              </p:par>
                              <p:par>
                                <p:cTn id="86" presetID="14" presetClass="entr" presetSubtype="10" fill="hold" grpId="0" nodeType="withEffect">
                                  <p:stCondLst>
                                    <p:cond delay="500"/>
                                  </p:stCondLst>
                                  <p:childTnLst>
                                    <p:set>
                                      <p:cBhvr>
                                        <p:cTn id="87" dur="1" fill="hold">
                                          <p:stCondLst>
                                            <p:cond delay="0"/>
                                          </p:stCondLst>
                                        </p:cTn>
                                        <p:tgtEl>
                                          <p:spTgt spid="21"/>
                                        </p:tgtEl>
                                        <p:attrNameLst>
                                          <p:attrName>style.visibility</p:attrName>
                                        </p:attrNameLst>
                                      </p:cBhvr>
                                      <p:to>
                                        <p:strVal val="visible"/>
                                      </p:to>
                                    </p:set>
                                    <p:animEffect transition="in" filter="randombar(horizontal)">
                                      <p:cBhvr>
                                        <p:cTn id="88" dur="400"/>
                                        <p:tgtEl>
                                          <p:spTgt spid="21"/>
                                        </p:tgtEl>
                                      </p:cBhvr>
                                    </p:animEffect>
                                  </p:childTnLst>
                                </p:cTn>
                              </p:par>
                            </p:childTnLst>
                          </p:cTn>
                        </p:par>
                        <p:par>
                          <p:cTn id="89" fill="hold">
                            <p:stCondLst>
                              <p:cond delay="4500"/>
                            </p:stCondLst>
                            <p:childTnLst>
                              <p:par>
                                <p:cTn id="90" presetID="10" presetClass="entr" presetSubtype="0" fill="hold" grpId="0" nodeType="after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childTnLst>
                                </p:cTn>
                              </p:par>
                            </p:childTnLst>
                          </p:cTn>
                        </p:par>
                        <p:par>
                          <p:cTn id="93" fill="hold">
                            <p:stCondLst>
                              <p:cond delay="5000"/>
                            </p:stCondLst>
                            <p:childTnLst>
                              <p:par>
                                <p:cTn id="94" presetID="22" presetClass="entr" presetSubtype="8" fill="hold" nodeType="after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wipe(left)">
                                      <p:cBhvr>
                                        <p:cTn id="96" dur="500"/>
                                        <p:tgtEl>
                                          <p:spTgt spid="23"/>
                                        </p:tgtEl>
                                      </p:cBhvr>
                                    </p:animEffect>
                                  </p:childTnLst>
                                </p:cTn>
                              </p:par>
                              <p:par>
                                <p:cTn id="97" presetID="14" presetClass="entr" presetSubtype="10" fill="hold" grpId="0" nodeType="withEffect">
                                  <p:stCondLst>
                                    <p:cond delay="500"/>
                                  </p:stCondLst>
                                  <p:childTnLst>
                                    <p:set>
                                      <p:cBhvr>
                                        <p:cTn id="98" dur="1" fill="hold">
                                          <p:stCondLst>
                                            <p:cond delay="0"/>
                                          </p:stCondLst>
                                        </p:cTn>
                                        <p:tgtEl>
                                          <p:spTgt spid="24"/>
                                        </p:tgtEl>
                                        <p:attrNameLst>
                                          <p:attrName>style.visibility</p:attrName>
                                        </p:attrNameLst>
                                      </p:cBhvr>
                                      <p:to>
                                        <p:strVal val="visible"/>
                                      </p:to>
                                    </p:set>
                                    <p:animEffect transition="in" filter="randombar(horizontal)">
                                      <p:cBhvr>
                                        <p:cTn id="99" dur="400"/>
                                        <p:tgtEl>
                                          <p:spTgt spid="24"/>
                                        </p:tgtEl>
                                      </p:cBhvr>
                                    </p:animEffect>
                                  </p:childTnLst>
                                </p:cTn>
                              </p:par>
                              <p:par>
                                <p:cTn id="100" presetID="14" presetClass="entr" presetSubtype="10" fill="hold" grpId="0" nodeType="withEffect">
                                  <p:stCondLst>
                                    <p:cond delay="500"/>
                                  </p:stCondLst>
                                  <p:childTnLst>
                                    <p:set>
                                      <p:cBhvr>
                                        <p:cTn id="101" dur="1" fill="hold">
                                          <p:stCondLst>
                                            <p:cond delay="0"/>
                                          </p:stCondLst>
                                        </p:cTn>
                                        <p:tgtEl>
                                          <p:spTgt spid="25"/>
                                        </p:tgtEl>
                                        <p:attrNameLst>
                                          <p:attrName>style.visibility</p:attrName>
                                        </p:attrNameLst>
                                      </p:cBhvr>
                                      <p:to>
                                        <p:strVal val="visible"/>
                                      </p:to>
                                    </p:set>
                                    <p:animEffect transition="in" filter="randombar(horizontal)">
                                      <p:cBhvr>
                                        <p:cTn id="102" dur="4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8" grpId="0"/>
      <p:bldP spid="9" grpId="0"/>
      <p:bldP spid="10" grpId="0" animBg="1"/>
      <p:bldP spid="12" grpId="0"/>
      <p:bldP spid="13" grpId="0"/>
      <p:bldP spid="14" grpId="0" animBg="1"/>
      <p:bldP spid="16" grpId="0"/>
      <p:bldP spid="17" grpId="0"/>
      <p:bldP spid="18" grpId="0" animBg="1"/>
      <p:bldP spid="20" grpId="0"/>
      <p:bldP spid="21" grpId="0"/>
      <p:bldP spid="22" grpId="0" animBg="1"/>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220" y="3501877"/>
            <a:ext cx="1724222" cy="646460"/>
          </a:xfrm>
          <a:prstGeom prst="rect">
            <a:avLst/>
          </a:prstGeom>
          <a:noFill/>
        </p:spPr>
        <p:txBody>
          <a:bodyPr wrap="square" lIns="71421" tIns="35710" rIns="71421" bIns="35710" rtlCol="0">
            <a:spAutoFit/>
          </a:bodyPr>
          <a:lstStyle/>
          <a:p>
            <a:pPr algn="ctr" defTabSz="713105">
              <a:defRPr/>
            </a:pPr>
            <a:r>
              <a:rPr lang="zh-CN" altLang="en-US" sz="9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此处添加详细文本描述，建议与标题相关并符合整体语言风格，语言描述尽量简洁生动。尽量将每页幻灯片</a:t>
            </a:r>
            <a:endParaRPr lang="en-US" sz="9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TextBox 2"/>
          <p:cNvSpPr txBox="1"/>
          <p:nvPr/>
        </p:nvSpPr>
        <p:spPr>
          <a:xfrm>
            <a:off x="424554" y="3241534"/>
            <a:ext cx="1615551" cy="239497"/>
          </a:xfrm>
          <a:prstGeom prst="rect">
            <a:avLst/>
          </a:prstGeom>
          <a:noFill/>
        </p:spPr>
        <p:txBody>
          <a:bodyPr wrap="square" lIns="71421" tIns="35710" rIns="71421" bIns="35710" rtlCol="0">
            <a:spAutoFit/>
          </a:bodyPr>
          <a:lstStyle/>
          <a:p>
            <a:pPr algn="ctr"/>
            <a:r>
              <a:rPr lang="zh-CN" altLang="en-US" sz="11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观察</a:t>
            </a:r>
            <a:endParaRPr lang="id-ID" sz="11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4" name="Straight Connector 67"/>
          <p:cNvCxnSpPr/>
          <p:nvPr/>
        </p:nvCxnSpPr>
        <p:spPr>
          <a:xfrm>
            <a:off x="625235" y="3484192"/>
            <a:ext cx="1214190" cy="0"/>
          </a:xfrm>
          <a:prstGeom prst="line">
            <a:avLst/>
          </a:prstGeom>
          <a:noFill/>
          <a:ln w="19050" cap="flat" cmpd="sng" algn="ctr">
            <a:solidFill>
              <a:schemeClr val="bg2">
                <a:lumMod val="20000"/>
                <a:lumOff val="80000"/>
              </a:schemeClr>
            </a:solidFill>
            <a:prstDash val="solid"/>
            <a:miter lim="800000"/>
          </a:ln>
          <a:effectLst/>
        </p:spPr>
      </p:cxnSp>
      <p:sp>
        <p:nvSpPr>
          <p:cNvPr id="5" name="Oval 93"/>
          <p:cNvSpPr/>
          <p:nvPr/>
        </p:nvSpPr>
        <p:spPr>
          <a:xfrm>
            <a:off x="6931586" y="1408800"/>
            <a:ext cx="1617966" cy="1600360"/>
          </a:xfrm>
          <a:prstGeom prst="ellipse">
            <a:avLst/>
          </a:prstGeom>
          <a:solidFill>
            <a:srgbClr val="FF6400">
              <a:alpha val="84000"/>
            </a:srgbClr>
          </a:solidFill>
          <a:ln w="12700" cap="flat" cmpd="sng" algn="ctr">
            <a:noFill/>
            <a:prstDash val="solid"/>
            <a:miter lim="800000"/>
          </a:ln>
          <a:effectLst/>
        </p:spPr>
        <p:txBody>
          <a:bodyPr lIns="71421" tIns="35710" rIns="71421" bIns="35710" rtlCol="0" anchor="ctr"/>
          <a:lstStyle/>
          <a:p>
            <a:pPr algn="ct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Oval 50"/>
          <p:cNvSpPr/>
          <p:nvPr/>
        </p:nvSpPr>
        <p:spPr>
          <a:xfrm>
            <a:off x="423348" y="1408800"/>
            <a:ext cx="1617966" cy="1600360"/>
          </a:xfrm>
          <a:prstGeom prst="ellipse">
            <a:avLst/>
          </a:prstGeom>
          <a:solidFill>
            <a:srgbClr val="D83726">
              <a:alpha val="84000"/>
            </a:srgbClr>
          </a:solidFill>
          <a:ln w="12700" cap="flat" cmpd="sng" algn="ctr">
            <a:noFill/>
            <a:prstDash val="solid"/>
            <a:miter lim="800000"/>
          </a:ln>
          <a:effectLst/>
        </p:spPr>
        <p:txBody>
          <a:bodyPr lIns="71421" tIns="35710" rIns="71421" bIns="35710" rtlCol="0" anchor="ctr"/>
          <a:lstStyle/>
          <a:p>
            <a:pPr algn="ct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Freeform 16"/>
          <p:cNvSpPr>
            <a:spLocks noEditPoints="1"/>
          </p:cNvSpPr>
          <p:nvPr/>
        </p:nvSpPr>
        <p:spPr bwMode="auto">
          <a:xfrm>
            <a:off x="878338" y="1813822"/>
            <a:ext cx="707983" cy="790315"/>
          </a:xfrm>
          <a:custGeom>
            <a:avLst/>
            <a:gdLst>
              <a:gd name="T0" fmla="*/ 48 w 56"/>
              <a:gd name="T1" fmla="*/ 60 h 64"/>
              <a:gd name="T2" fmla="*/ 45 w 56"/>
              <a:gd name="T3" fmla="*/ 60 h 64"/>
              <a:gd name="T4" fmla="*/ 56 w 56"/>
              <a:gd name="T5" fmla="*/ 40 h 64"/>
              <a:gd name="T6" fmla="*/ 38 w 56"/>
              <a:gd name="T7" fmla="*/ 17 h 64"/>
              <a:gd name="T8" fmla="*/ 42 w 56"/>
              <a:gd name="T9" fmla="*/ 8 h 64"/>
              <a:gd name="T10" fmla="*/ 42 w 56"/>
              <a:gd name="T11" fmla="*/ 5 h 64"/>
              <a:gd name="T12" fmla="*/ 31 w 56"/>
              <a:gd name="T13" fmla="*/ 0 h 64"/>
              <a:gd name="T14" fmla="*/ 29 w 56"/>
              <a:gd name="T15" fmla="*/ 0 h 64"/>
              <a:gd name="T16" fmla="*/ 28 w 56"/>
              <a:gd name="T17" fmla="*/ 1 h 64"/>
              <a:gd name="T18" fmla="*/ 15 w 56"/>
              <a:gd name="T19" fmla="*/ 25 h 64"/>
              <a:gd name="T20" fmla="*/ 17 w 56"/>
              <a:gd name="T21" fmla="*/ 31 h 64"/>
              <a:gd name="T22" fmla="*/ 15 w 56"/>
              <a:gd name="T23" fmla="*/ 35 h 64"/>
              <a:gd name="T24" fmla="*/ 22 w 56"/>
              <a:gd name="T25" fmla="*/ 38 h 64"/>
              <a:gd name="T26" fmla="*/ 24 w 56"/>
              <a:gd name="T27" fmla="*/ 35 h 64"/>
              <a:gd name="T28" fmla="*/ 24 w 56"/>
              <a:gd name="T29" fmla="*/ 35 h 64"/>
              <a:gd name="T30" fmla="*/ 30 w 56"/>
              <a:gd name="T31" fmla="*/ 32 h 64"/>
              <a:gd name="T32" fmla="*/ 34 w 56"/>
              <a:gd name="T33" fmla="*/ 24 h 64"/>
              <a:gd name="T34" fmla="*/ 48 w 56"/>
              <a:gd name="T35" fmla="*/ 40 h 64"/>
              <a:gd name="T36" fmla="*/ 32 w 56"/>
              <a:gd name="T37" fmla="*/ 56 h 64"/>
              <a:gd name="T38" fmla="*/ 20 w 56"/>
              <a:gd name="T39" fmla="*/ 52 h 64"/>
              <a:gd name="T40" fmla="*/ 20 w 56"/>
              <a:gd name="T41" fmla="*/ 50 h 64"/>
              <a:gd name="T42" fmla="*/ 22 w 56"/>
              <a:gd name="T43" fmla="*/ 48 h 64"/>
              <a:gd name="T44" fmla="*/ 32 w 56"/>
              <a:gd name="T45" fmla="*/ 48 h 64"/>
              <a:gd name="T46" fmla="*/ 32 w 56"/>
              <a:gd name="T47" fmla="*/ 44 h 64"/>
              <a:gd name="T48" fmla="*/ 17 w 56"/>
              <a:gd name="T49" fmla="*/ 44 h 64"/>
              <a:gd name="T50" fmla="*/ 8 w 56"/>
              <a:gd name="T51" fmla="*/ 44 h 64"/>
              <a:gd name="T52" fmla="*/ 0 w 56"/>
              <a:gd name="T53" fmla="*/ 44 h 64"/>
              <a:gd name="T54" fmla="*/ 0 w 56"/>
              <a:gd name="T55" fmla="*/ 48 h 64"/>
              <a:gd name="T56" fmla="*/ 9 w 56"/>
              <a:gd name="T57" fmla="*/ 48 h 64"/>
              <a:gd name="T58" fmla="*/ 10 w 56"/>
              <a:gd name="T59" fmla="*/ 48 h 64"/>
              <a:gd name="T60" fmla="*/ 12 w 56"/>
              <a:gd name="T61" fmla="*/ 50 h 64"/>
              <a:gd name="T62" fmla="*/ 12 w 56"/>
              <a:gd name="T63" fmla="*/ 52 h 64"/>
              <a:gd name="T64" fmla="*/ 12 w 56"/>
              <a:gd name="T65" fmla="*/ 60 h 64"/>
              <a:gd name="T66" fmla="*/ 4 w 56"/>
              <a:gd name="T67" fmla="*/ 64 h 64"/>
              <a:gd name="T68" fmla="*/ 56 w 56"/>
              <a:gd name="T69" fmla="*/ 64 h 64"/>
              <a:gd name="T70" fmla="*/ 48 w 56"/>
              <a:gd name="T71" fmla="*/ 60 h 64"/>
              <a:gd name="T72" fmla="*/ 34 w 56"/>
              <a:gd name="T73" fmla="*/ 5 h 64"/>
              <a:gd name="T74" fmla="*/ 33 w 56"/>
              <a:gd name="T75" fmla="*/ 7 h 64"/>
              <a:gd name="T76" fmla="*/ 24 w 56"/>
              <a:gd name="T77" fmla="*/ 24 h 64"/>
              <a:gd name="T78" fmla="*/ 20 w 56"/>
              <a:gd name="T79" fmla="*/ 22 h 64"/>
              <a:gd name="T80" fmla="*/ 20 w 56"/>
              <a:gd name="T81" fmla="*/ 22 h 64"/>
              <a:gd name="T82" fmla="*/ 29 w 56"/>
              <a:gd name="T83" fmla="*/ 5 h 64"/>
              <a:gd name="T84" fmla="*/ 30 w 56"/>
              <a:gd name="T85" fmla="*/ 4 h 64"/>
              <a:gd name="T86" fmla="*/ 32 w 56"/>
              <a:gd name="T87" fmla="*/ 4 h 64"/>
              <a:gd name="T88" fmla="*/ 34 w 56"/>
              <a:gd name="T89" fmla="*/ 5 h 64"/>
              <a:gd name="T90" fmla="*/ 34 w 56"/>
              <a:gd name="T9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64">
                <a:moveTo>
                  <a:pt x="48" y="60"/>
                </a:moveTo>
                <a:cubicBezTo>
                  <a:pt x="45" y="60"/>
                  <a:pt x="45" y="60"/>
                  <a:pt x="45" y="60"/>
                </a:cubicBezTo>
                <a:cubicBezTo>
                  <a:pt x="52" y="56"/>
                  <a:pt x="56" y="48"/>
                  <a:pt x="56" y="40"/>
                </a:cubicBezTo>
                <a:cubicBezTo>
                  <a:pt x="56" y="29"/>
                  <a:pt x="48" y="19"/>
                  <a:pt x="38" y="17"/>
                </a:cubicBezTo>
                <a:cubicBezTo>
                  <a:pt x="42" y="8"/>
                  <a:pt x="42" y="8"/>
                  <a:pt x="42" y="8"/>
                </a:cubicBezTo>
                <a:cubicBezTo>
                  <a:pt x="43" y="7"/>
                  <a:pt x="43" y="6"/>
                  <a:pt x="42" y="5"/>
                </a:cubicBezTo>
                <a:cubicBezTo>
                  <a:pt x="31" y="0"/>
                  <a:pt x="31" y="0"/>
                  <a:pt x="31" y="0"/>
                </a:cubicBezTo>
                <a:cubicBezTo>
                  <a:pt x="30" y="0"/>
                  <a:pt x="30" y="0"/>
                  <a:pt x="29" y="0"/>
                </a:cubicBezTo>
                <a:cubicBezTo>
                  <a:pt x="29" y="0"/>
                  <a:pt x="28" y="1"/>
                  <a:pt x="28" y="1"/>
                </a:cubicBezTo>
                <a:cubicBezTo>
                  <a:pt x="15" y="25"/>
                  <a:pt x="15" y="25"/>
                  <a:pt x="15" y="25"/>
                </a:cubicBezTo>
                <a:cubicBezTo>
                  <a:pt x="14" y="28"/>
                  <a:pt x="15" y="30"/>
                  <a:pt x="17" y="31"/>
                </a:cubicBezTo>
                <a:cubicBezTo>
                  <a:pt x="15" y="35"/>
                  <a:pt x="15" y="35"/>
                  <a:pt x="15" y="35"/>
                </a:cubicBezTo>
                <a:cubicBezTo>
                  <a:pt x="22" y="38"/>
                  <a:pt x="22" y="38"/>
                  <a:pt x="22" y="38"/>
                </a:cubicBezTo>
                <a:cubicBezTo>
                  <a:pt x="24" y="35"/>
                  <a:pt x="24" y="35"/>
                  <a:pt x="24" y="35"/>
                </a:cubicBezTo>
                <a:cubicBezTo>
                  <a:pt x="24" y="35"/>
                  <a:pt x="24" y="35"/>
                  <a:pt x="24" y="35"/>
                </a:cubicBezTo>
                <a:cubicBezTo>
                  <a:pt x="26" y="35"/>
                  <a:pt x="29" y="35"/>
                  <a:pt x="30" y="32"/>
                </a:cubicBezTo>
                <a:cubicBezTo>
                  <a:pt x="34" y="24"/>
                  <a:pt x="34" y="24"/>
                  <a:pt x="34" y="24"/>
                </a:cubicBezTo>
                <a:cubicBezTo>
                  <a:pt x="42" y="25"/>
                  <a:pt x="48" y="32"/>
                  <a:pt x="48" y="40"/>
                </a:cubicBezTo>
                <a:cubicBezTo>
                  <a:pt x="48" y="49"/>
                  <a:pt x="41" y="56"/>
                  <a:pt x="32" y="56"/>
                </a:cubicBezTo>
                <a:cubicBezTo>
                  <a:pt x="28" y="56"/>
                  <a:pt x="23" y="54"/>
                  <a:pt x="20" y="52"/>
                </a:cubicBezTo>
                <a:cubicBezTo>
                  <a:pt x="20" y="50"/>
                  <a:pt x="20" y="50"/>
                  <a:pt x="20" y="50"/>
                </a:cubicBezTo>
                <a:cubicBezTo>
                  <a:pt x="20" y="49"/>
                  <a:pt x="21" y="48"/>
                  <a:pt x="22" y="48"/>
                </a:cubicBezTo>
                <a:cubicBezTo>
                  <a:pt x="32" y="48"/>
                  <a:pt x="32" y="48"/>
                  <a:pt x="32" y="48"/>
                </a:cubicBezTo>
                <a:cubicBezTo>
                  <a:pt x="32" y="44"/>
                  <a:pt x="32" y="44"/>
                  <a:pt x="32" y="44"/>
                </a:cubicBezTo>
                <a:cubicBezTo>
                  <a:pt x="17" y="44"/>
                  <a:pt x="17" y="44"/>
                  <a:pt x="17" y="44"/>
                </a:cubicBezTo>
                <a:cubicBezTo>
                  <a:pt x="8" y="44"/>
                  <a:pt x="8" y="44"/>
                  <a:pt x="8" y="44"/>
                </a:cubicBezTo>
                <a:cubicBezTo>
                  <a:pt x="0" y="44"/>
                  <a:pt x="0" y="44"/>
                  <a:pt x="0" y="44"/>
                </a:cubicBezTo>
                <a:cubicBezTo>
                  <a:pt x="0" y="48"/>
                  <a:pt x="0" y="48"/>
                  <a:pt x="0" y="48"/>
                </a:cubicBezTo>
                <a:cubicBezTo>
                  <a:pt x="9" y="48"/>
                  <a:pt x="9" y="48"/>
                  <a:pt x="9" y="48"/>
                </a:cubicBezTo>
                <a:cubicBezTo>
                  <a:pt x="10" y="48"/>
                  <a:pt x="10" y="48"/>
                  <a:pt x="10" y="48"/>
                </a:cubicBezTo>
                <a:cubicBezTo>
                  <a:pt x="11" y="48"/>
                  <a:pt x="12" y="49"/>
                  <a:pt x="12" y="50"/>
                </a:cubicBezTo>
                <a:cubicBezTo>
                  <a:pt x="12" y="52"/>
                  <a:pt x="12" y="52"/>
                  <a:pt x="12" y="52"/>
                </a:cubicBezTo>
                <a:cubicBezTo>
                  <a:pt x="12" y="60"/>
                  <a:pt x="12" y="60"/>
                  <a:pt x="12" y="60"/>
                </a:cubicBezTo>
                <a:cubicBezTo>
                  <a:pt x="8" y="60"/>
                  <a:pt x="4" y="60"/>
                  <a:pt x="4" y="64"/>
                </a:cubicBezTo>
                <a:cubicBezTo>
                  <a:pt x="56" y="64"/>
                  <a:pt x="56" y="64"/>
                  <a:pt x="56" y="64"/>
                </a:cubicBezTo>
                <a:cubicBezTo>
                  <a:pt x="56" y="60"/>
                  <a:pt x="52" y="60"/>
                  <a:pt x="48" y="60"/>
                </a:cubicBezTo>
                <a:close/>
                <a:moveTo>
                  <a:pt x="34" y="5"/>
                </a:moveTo>
                <a:cubicBezTo>
                  <a:pt x="33" y="6"/>
                  <a:pt x="33" y="6"/>
                  <a:pt x="33" y="7"/>
                </a:cubicBezTo>
                <a:cubicBezTo>
                  <a:pt x="24" y="24"/>
                  <a:pt x="24" y="24"/>
                  <a:pt x="24" y="24"/>
                </a:cubicBezTo>
                <a:cubicBezTo>
                  <a:pt x="20" y="22"/>
                  <a:pt x="20" y="22"/>
                  <a:pt x="20" y="22"/>
                </a:cubicBezTo>
                <a:cubicBezTo>
                  <a:pt x="20" y="22"/>
                  <a:pt x="20" y="22"/>
                  <a:pt x="20" y="22"/>
                </a:cubicBezTo>
                <a:cubicBezTo>
                  <a:pt x="29" y="5"/>
                  <a:pt x="29" y="5"/>
                  <a:pt x="29" y="5"/>
                </a:cubicBezTo>
                <a:cubicBezTo>
                  <a:pt x="29" y="5"/>
                  <a:pt x="30" y="4"/>
                  <a:pt x="30" y="4"/>
                </a:cubicBezTo>
                <a:cubicBezTo>
                  <a:pt x="31" y="4"/>
                  <a:pt x="31" y="4"/>
                  <a:pt x="32" y="4"/>
                </a:cubicBezTo>
                <a:cubicBezTo>
                  <a:pt x="34" y="5"/>
                  <a:pt x="34" y="5"/>
                  <a:pt x="34" y="5"/>
                </a:cubicBezTo>
                <a:cubicBezTo>
                  <a:pt x="34" y="5"/>
                  <a:pt x="34" y="5"/>
                  <a:pt x="34" y="5"/>
                </a:cubicBezTo>
                <a:close/>
              </a:path>
            </a:pathLst>
          </a:custGeom>
          <a:solidFill>
            <a:srgbClr val="FFFFFF"/>
          </a:solidFill>
          <a:ln>
            <a:noFill/>
          </a:ln>
        </p:spPr>
        <p:txBody>
          <a:bodyPr vert="horz" wrap="square" lIns="71421" tIns="35710" rIns="71421" bIns="3571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Oval 80"/>
          <p:cNvSpPr/>
          <p:nvPr/>
        </p:nvSpPr>
        <p:spPr>
          <a:xfrm>
            <a:off x="2594950" y="1408800"/>
            <a:ext cx="1617966" cy="1600360"/>
          </a:xfrm>
          <a:prstGeom prst="ellipse">
            <a:avLst/>
          </a:prstGeom>
          <a:solidFill>
            <a:srgbClr val="2540C9">
              <a:alpha val="84000"/>
            </a:srgbClr>
          </a:solidFill>
          <a:ln w="12700" cap="flat" cmpd="sng" algn="ctr">
            <a:noFill/>
            <a:prstDash val="solid"/>
            <a:miter lim="800000"/>
          </a:ln>
          <a:effectLst/>
        </p:spPr>
        <p:txBody>
          <a:bodyPr lIns="71421" tIns="35710" rIns="71421" bIns="35710" rtlCol="0" anchor="ctr"/>
          <a:lstStyle/>
          <a:p>
            <a:pPr algn="ct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Oval 88"/>
          <p:cNvSpPr/>
          <p:nvPr/>
        </p:nvSpPr>
        <p:spPr>
          <a:xfrm>
            <a:off x="4725475" y="1408800"/>
            <a:ext cx="1617966" cy="1600360"/>
          </a:xfrm>
          <a:prstGeom prst="ellipse">
            <a:avLst/>
          </a:prstGeom>
          <a:solidFill>
            <a:srgbClr val="E7B939">
              <a:alpha val="84000"/>
            </a:srgbClr>
          </a:solidFill>
          <a:ln w="12700" cap="flat" cmpd="sng" algn="ctr">
            <a:noFill/>
            <a:prstDash val="solid"/>
            <a:miter lim="800000"/>
          </a:ln>
          <a:effectLst/>
        </p:spPr>
        <p:txBody>
          <a:bodyPr lIns="71421" tIns="35710" rIns="71421" bIns="35710" rtlCol="0" anchor="ctr"/>
          <a:lstStyle/>
          <a:p>
            <a:pPr algn="ct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 name="Group 98"/>
          <p:cNvGrpSpPr/>
          <p:nvPr/>
        </p:nvGrpSpPr>
        <p:grpSpPr>
          <a:xfrm>
            <a:off x="7479357" y="1812864"/>
            <a:ext cx="522423" cy="792230"/>
            <a:chOff x="5438775" y="339726"/>
            <a:chExt cx="550863" cy="844549"/>
          </a:xfrm>
          <a:solidFill>
            <a:srgbClr val="FFFFFF"/>
          </a:solidFill>
        </p:grpSpPr>
        <p:sp>
          <p:nvSpPr>
            <p:cNvPr id="20" name="Freeform 5"/>
            <p:cNvSpPr/>
            <p:nvPr/>
          </p:nvSpPr>
          <p:spPr bwMode="auto">
            <a:xfrm>
              <a:off x="5438775" y="339726"/>
              <a:ext cx="550863" cy="623887"/>
            </a:xfrm>
            <a:custGeom>
              <a:avLst/>
              <a:gdLst>
                <a:gd name="T0" fmla="*/ 72 w 144"/>
                <a:gd name="T1" fmla="*/ 0 h 164"/>
                <a:gd name="T2" fmla="*/ 0 w 144"/>
                <a:gd name="T3" fmla="*/ 71 h 164"/>
                <a:gd name="T4" fmla="*/ 13 w 144"/>
                <a:gd name="T5" fmla="*/ 112 h 164"/>
                <a:gd name="T6" fmla="*/ 19 w 144"/>
                <a:gd name="T7" fmla="*/ 125 h 164"/>
                <a:gd name="T8" fmla="*/ 25 w 144"/>
                <a:gd name="T9" fmla="*/ 137 h 164"/>
                <a:gd name="T10" fmla="*/ 33 w 144"/>
                <a:gd name="T11" fmla="*/ 163 h 164"/>
                <a:gd name="T12" fmla="*/ 33 w 144"/>
                <a:gd name="T13" fmla="*/ 164 h 164"/>
                <a:gd name="T14" fmla="*/ 47 w 144"/>
                <a:gd name="T15" fmla="*/ 164 h 164"/>
                <a:gd name="T16" fmla="*/ 46 w 144"/>
                <a:gd name="T17" fmla="*/ 159 h 164"/>
                <a:gd name="T18" fmla="*/ 37 w 144"/>
                <a:gd name="T19" fmla="*/ 133 h 164"/>
                <a:gd name="T20" fmla="*/ 31 w 144"/>
                <a:gd name="T21" fmla="*/ 119 h 164"/>
                <a:gd name="T22" fmla="*/ 25 w 144"/>
                <a:gd name="T23" fmla="*/ 106 h 164"/>
                <a:gd name="T24" fmla="*/ 25 w 144"/>
                <a:gd name="T25" fmla="*/ 106 h 164"/>
                <a:gd name="T26" fmla="*/ 14 w 144"/>
                <a:gd name="T27" fmla="*/ 71 h 164"/>
                <a:gd name="T28" fmla="*/ 72 w 144"/>
                <a:gd name="T29" fmla="*/ 13 h 164"/>
                <a:gd name="T30" fmla="*/ 131 w 144"/>
                <a:gd name="T31" fmla="*/ 71 h 164"/>
                <a:gd name="T32" fmla="*/ 120 w 144"/>
                <a:gd name="T33" fmla="*/ 107 h 164"/>
                <a:gd name="T34" fmla="*/ 113 w 144"/>
                <a:gd name="T35" fmla="*/ 119 h 164"/>
                <a:gd name="T36" fmla="*/ 107 w 144"/>
                <a:gd name="T37" fmla="*/ 133 h 164"/>
                <a:gd name="T38" fmla="*/ 99 w 144"/>
                <a:gd name="T39" fmla="*/ 159 h 164"/>
                <a:gd name="T40" fmla="*/ 97 w 144"/>
                <a:gd name="T41" fmla="*/ 164 h 164"/>
                <a:gd name="T42" fmla="*/ 111 w 144"/>
                <a:gd name="T43" fmla="*/ 164 h 164"/>
                <a:gd name="T44" fmla="*/ 112 w 144"/>
                <a:gd name="T45" fmla="*/ 163 h 164"/>
                <a:gd name="T46" fmla="*/ 120 w 144"/>
                <a:gd name="T47" fmla="*/ 137 h 164"/>
                <a:gd name="T48" fmla="*/ 125 w 144"/>
                <a:gd name="T49" fmla="*/ 125 h 164"/>
                <a:gd name="T50" fmla="*/ 131 w 144"/>
                <a:gd name="T51" fmla="*/ 113 h 164"/>
                <a:gd name="T52" fmla="*/ 144 w 144"/>
                <a:gd name="T53" fmla="*/ 71 h 164"/>
                <a:gd name="T54" fmla="*/ 72 w 144"/>
                <a:gd name="T55"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64">
                  <a:moveTo>
                    <a:pt x="72" y="0"/>
                  </a:moveTo>
                  <a:cubicBezTo>
                    <a:pt x="33" y="0"/>
                    <a:pt x="0" y="32"/>
                    <a:pt x="0" y="71"/>
                  </a:cubicBezTo>
                  <a:cubicBezTo>
                    <a:pt x="0" y="87"/>
                    <a:pt x="7" y="101"/>
                    <a:pt x="13" y="112"/>
                  </a:cubicBezTo>
                  <a:cubicBezTo>
                    <a:pt x="13" y="113"/>
                    <a:pt x="17" y="121"/>
                    <a:pt x="19" y="125"/>
                  </a:cubicBezTo>
                  <a:cubicBezTo>
                    <a:pt x="21" y="129"/>
                    <a:pt x="23" y="133"/>
                    <a:pt x="25" y="137"/>
                  </a:cubicBezTo>
                  <a:cubicBezTo>
                    <a:pt x="28" y="145"/>
                    <a:pt x="30" y="154"/>
                    <a:pt x="33" y="163"/>
                  </a:cubicBezTo>
                  <a:cubicBezTo>
                    <a:pt x="33" y="163"/>
                    <a:pt x="33" y="164"/>
                    <a:pt x="33" y="164"/>
                  </a:cubicBezTo>
                  <a:cubicBezTo>
                    <a:pt x="47" y="164"/>
                    <a:pt x="47" y="164"/>
                    <a:pt x="47" y="164"/>
                  </a:cubicBezTo>
                  <a:cubicBezTo>
                    <a:pt x="47" y="163"/>
                    <a:pt x="46" y="161"/>
                    <a:pt x="46" y="159"/>
                  </a:cubicBezTo>
                  <a:cubicBezTo>
                    <a:pt x="43" y="150"/>
                    <a:pt x="40" y="141"/>
                    <a:pt x="37" y="133"/>
                  </a:cubicBezTo>
                  <a:cubicBezTo>
                    <a:pt x="35" y="128"/>
                    <a:pt x="33" y="123"/>
                    <a:pt x="31" y="119"/>
                  </a:cubicBezTo>
                  <a:cubicBezTo>
                    <a:pt x="29" y="115"/>
                    <a:pt x="25" y="106"/>
                    <a:pt x="25" y="106"/>
                  </a:cubicBezTo>
                  <a:cubicBezTo>
                    <a:pt x="25" y="106"/>
                    <a:pt x="25" y="106"/>
                    <a:pt x="25" y="106"/>
                  </a:cubicBezTo>
                  <a:cubicBezTo>
                    <a:pt x="18" y="93"/>
                    <a:pt x="14" y="83"/>
                    <a:pt x="14" y="71"/>
                  </a:cubicBezTo>
                  <a:cubicBezTo>
                    <a:pt x="14" y="39"/>
                    <a:pt x="40" y="13"/>
                    <a:pt x="72" y="13"/>
                  </a:cubicBezTo>
                  <a:cubicBezTo>
                    <a:pt x="104" y="13"/>
                    <a:pt x="131" y="39"/>
                    <a:pt x="131" y="71"/>
                  </a:cubicBezTo>
                  <a:cubicBezTo>
                    <a:pt x="131" y="84"/>
                    <a:pt x="126" y="94"/>
                    <a:pt x="120" y="107"/>
                  </a:cubicBezTo>
                  <a:cubicBezTo>
                    <a:pt x="119" y="107"/>
                    <a:pt x="115" y="115"/>
                    <a:pt x="113" y="119"/>
                  </a:cubicBezTo>
                  <a:cubicBezTo>
                    <a:pt x="111" y="123"/>
                    <a:pt x="109" y="127"/>
                    <a:pt x="107" y="133"/>
                  </a:cubicBezTo>
                  <a:cubicBezTo>
                    <a:pt x="104" y="141"/>
                    <a:pt x="101" y="150"/>
                    <a:pt x="99" y="159"/>
                  </a:cubicBezTo>
                  <a:cubicBezTo>
                    <a:pt x="98" y="161"/>
                    <a:pt x="98" y="163"/>
                    <a:pt x="97" y="164"/>
                  </a:cubicBezTo>
                  <a:cubicBezTo>
                    <a:pt x="111" y="164"/>
                    <a:pt x="111" y="164"/>
                    <a:pt x="111" y="164"/>
                  </a:cubicBezTo>
                  <a:cubicBezTo>
                    <a:pt x="111" y="164"/>
                    <a:pt x="111" y="163"/>
                    <a:pt x="112" y="163"/>
                  </a:cubicBezTo>
                  <a:cubicBezTo>
                    <a:pt x="114" y="154"/>
                    <a:pt x="117" y="146"/>
                    <a:pt x="120" y="137"/>
                  </a:cubicBezTo>
                  <a:cubicBezTo>
                    <a:pt x="122" y="133"/>
                    <a:pt x="123" y="129"/>
                    <a:pt x="125" y="125"/>
                  </a:cubicBezTo>
                  <a:cubicBezTo>
                    <a:pt x="127" y="121"/>
                    <a:pt x="131" y="113"/>
                    <a:pt x="131" y="113"/>
                  </a:cubicBezTo>
                  <a:cubicBezTo>
                    <a:pt x="139" y="99"/>
                    <a:pt x="144" y="86"/>
                    <a:pt x="144" y="71"/>
                  </a:cubicBezTo>
                  <a:cubicBezTo>
                    <a:pt x="144" y="32"/>
                    <a:pt x="112" y="0"/>
                    <a:pt x="7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Freeform 6"/>
            <p:cNvSpPr/>
            <p:nvPr/>
          </p:nvSpPr>
          <p:spPr bwMode="auto">
            <a:xfrm>
              <a:off x="5564188" y="1050925"/>
              <a:ext cx="298450" cy="133350"/>
            </a:xfrm>
            <a:custGeom>
              <a:avLst/>
              <a:gdLst>
                <a:gd name="T0" fmla="*/ 0 w 78"/>
                <a:gd name="T1" fmla="*/ 6 h 35"/>
                <a:gd name="T2" fmla="*/ 15 w 78"/>
                <a:gd name="T3" fmla="*/ 20 h 35"/>
                <a:gd name="T4" fmla="*/ 19 w 78"/>
                <a:gd name="T5" fmla="*/ 20 h 35"/>
                <a:gd name="T6" fmla="*/ 19 w 78"/>
                <a:gd name="T7" fmla="*/ 21 h 35"/>
                <a:gd name="T8" fmla="*/ 33 w 78"/>
                <a:gd name="T9" fmla="*/ 35 h 35"/>
                <a:gd name="T10" fmla="*/ 46 w 78"/>
                <a:gd name="T11" fmla="*/ 35 h 35"/>
                <a:gd name="T12" fmla="*/ 60 w 78"/>
                <a:gd name="T13" fmla="*/ 21 h 35"/>
                <a:gd name="T14" fmla="*/ 60 w 78"/>
                <a:gd name="T15" fmla="*/ 20 h 35"/>
                <a:gd name="T16" fmla="*/ 64 w 78"/>
                <a:gd name="T17" fmla="*/ 20 h 35"/>
                <a:gd name="T18" fmla="*/ 78 w 78"/>
                <a:gd name="T19" fmla="*/ 6 h 35"/>
                <a:gd name="T20" fmla="*/ 78 w 78"/>
                <a:gd name="T21" fmla="*/ 0 h 35"/>
                <a:gd name="T22" fmla="*/ 0 w 78"/>
                <a:gd name="T23" fmla="*/ 0 h 35"/>
                <a:gd name="T24" fmla="*/ 0 w 78"/>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35">
                  <a:moveTo>
                    <a:pt x="0" y="6"/>
                  </a:moveTo>
                  <a:cubicBezTo>
                    <a:pt x="0" y="14"/>
                    <a:pt x="7" y="20"/>
                    <a:pt x="15" y="20"/>
                  </a:cubicBezTo>
                  <a:cubicBezTo>
                    <a:pt x="19" y="20"/>
                    <a:pt x="19" y="20"/>
                    <a:pt x="19" y="20"/>
                  </a:cubicBezTo>
                  <a:cubicBezTo>
                    <a:pt x="19" y="21"/>
                    <a:pt x="19" y="21"/>
                    <a:pt x="19" y="21"/>
                  </a:cubicBezTo>
                  <a:cubicBezTo>
                    <a:pt x="19" y="29"/>
                    <a:pt x="25" y="35"/>
                    <a:pt x="33" y="35"/>
                  </a:cubicBezTo>
                  <a:cubicBezTo>
                    <a:pt x="46" y="35"/>
                    <a:pt x="46" y="35"/>
                    <a:pt x="46" y="35"/>
                  </a:cubicBezTo>
                  <a:cubicBezTo>
                    <a:pt x="53" y="35"/>
                    <a:pt x="60" y="29"/>
                    <a:pt x="60" y="21"/>
                  </a:cubicBezTo>
                  <a:cubicBezTo>
                    <a:pt x="60" y="20"/>
                    <a:pt x="60" y="20"/>
                    <a:pt x="60" y="20"/>
                  </a:cubicBezTo>
                  <a:cubicBezTo>
                    <a:pt x="64" y="20"/>
                    <a:pt x="64" y="20"/>
                    <a:pt x="64" y="20"/>
                  </a:cubicBezTo>
                  <a:cubicBezTo>
                    <a:pt x="72" y="20"/>
                    <a:pt x="78" y="14"/>
                    <a:pt x="78" y="6"/>
                  </a:cubicBezTo>
                  <a:cubicBezTo>
                    <a:pt x="78" y="0"/>
                    <a:pt x="78" y="0"/>
                    <a:pt x="78" y="0"/>
                  </a:cubicBezTo>
                  <a:cubicBezTo>
                    <a:pt x="0" y="0"/>
                    <a:pt x="0" y="0"/>
                    <a:pt x="0" y="0"/>
                  </a:cubicBez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Rectangle 7"/>
            <p:cNvSpPr>
              <a:spLocks noChangeArrowheads="1"/>
            </p:cNvSpPr>
            <p:nvPr/>
          </p:nvSpPr>
          <p:spPr bwMode="auto">
            <a:xfrm>
              <a:off x="5564188" y="993775"/>
              <a:ext cx="29845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Freeform 8"/>
            <p:cNvSpPr/>
            <p:nvPr/>
          </p:nvSpPr>
          <p:spPr bwMode="auto">
            <a:xfrm>
              <a:off x="5553075" y="658813"/>
              <a:ext cx="325438" cy="304800"/>
            </a:xfrm>
            <a:custGeom>
              <a:avLst/>
              <a:gdLst>
                <a:gd name="T0" fmla="*/ 57 w 85"/>
                <a:gd name="T1" fmla="*/ 80 h 80"/>
                <a:gd name="T2" fmla="*/ 83 w 85"/>
                <a:gd name="T3" fmla="*/ 9 h 80"/>
                <a:gd name="T4" fmla="*/ 85 w 85"/>
                <a:gd name="T5" fmla="*/ 3 h 80"/>
                <a:gd name="T6" fmla="*/ 80 w 85"/>
                <a:gd name="T7" fmla="*/ 0 h 80"/>
                <a:gd name="T8" fmla="*/ 80 w 85"/>
                <a:gd name="T9" fmla="*/ 0 h 80"/>
                <a:gd name="T10" fmla="*/ 71 w 85"/>
                <a:gd name="T11" fmla="*/ 8 h 80"/>
                <a:gd name="T12" fmla="*/ 67 w 85"/>
                <a:gd name="T13" fmla="*/ 12 h 80"/>
                <a:gd name="T14" fmla="*/ 64 w 85"/>
                <a:gd name="T15" fmla="*/ 8 h 80"/>
                <a:gd name="T16" fmla="*/ 55 w 85"/>
                <a:gd name="T17" fmla="*/ 0 h 80"/>
                <a:gd name="T18" fmla="*/ 46 w 85"/>
                <a:gd name="T19" fmla="*/ 8 h 80"/>
                <a:gd name="T20" fmla="*/ 42 w 85"/>
                <a:gd name="T21" fmla="*/ 12 h 80"/>
                <a:gd name="T22" fmla="*/ 39 w 85"/>
                <a:gd name="T23" fmla="*/ 8 h 80"/>
                <a:gd name="T24" fmla="*/ 30 w 85"/>
                <a:gd name="T25" fmla="*/ 0 h 80"/>
                <a:gd name="T26" fmla="*/ 21 w 85"/>
                <a:gd name="T27" fmla="*/ 8 h 80"/>
                <a:gd name="T28" fmla="*/ 17 w 85"/>
                <a:gd name="T29" fmla="*/ 12 h 80"/>
                <a:gd name="T30" fmla="*/ 14 w 85"/>
                <a:gd name="T31" fmla="*/ 8 h 80"/>
                <a:gd name="T32" fmla="*/ 5 w 85"/>
                <a:gd name="T33" fmla="*/ 0 h 80"/>
                <a:gd name="T34" fmla="*/ 4 w 85"/>
                <a:gd name="T35" fmla="*/ 0 h 80"/>
                <a:gd name="T36" fmla="*/ 0 w 85"/>
                <a:gd name="T37" fmla="*/ 3 h 80"/>
                <a:gd name="T38" fmla="*/ 2 w 85"/>
                <a:gd name="T39" fmla="*/ 10 h 80"/>
                <a:gd name="T40" fmla="*/ 29 w 85"/>
                <a:gd name="T41" fmla="*/ 80 h 80"/>
                <a:gd name="T42" fmla="*/ 35 w 85"/>
                <a:gd name="T43" fmla="*/ 80 h 80"/>
                <a:gd name="T44" fmla="*/ 10 w 85"/>
                <a:gd name="T45" fmla="*/ 13 h 80"/>
                <a:gd name="T46" fmla="*/ 17 w 85"/>
                <a:gd name="T47" fmla="*/ 18 h 80"/>
                <a:gd name="T48" fmla="*/ 26 w 85"/>
                <a:gd name="T49" fmla="*/ 11 h 80"/>
                <a:gd name="T50" fmla="*/ 30 w 85"/>
                <a:gd name="T51" fmla="*/ 6 h 80"/>
                <a:gd name="T52" fmla="*/ 33 w 85"/>
                <a:gd name="T53" fmla="*/ 11 h 80"/>
                <a:gd name="T54" fmla="*/ 42 w 85"/>
                <a:gd name="T55" fmla="*/ 18 h 80"/>
                <a:gd name="T56" fmla="*/ 51 w 85"/>
                <a:gd name="T57" fmla="*/ 11 h 80"/>
                <a:gd name="T58" fmla="*/ 55 w 85"/>
                <a:gd name="T59" fmla="*/ 6 h 80"/>
                <a:gd name="T60" fmla="*/ 58 w 85"/>
                <a:gd name="T61" fmla="*/ 11 h 80"/>
                <a:gd name="T62" fmla="*/ 67 w 85"/>
                <a:gd name="T63" fmla="*/ 18 h 80"/>
                <a:gd name="T64" fmla="*/ 75 w 85"/>
                <a:gd name="T65" fmla="*/ 13 h 80"/>
                <a:gd name="T66" fmla="*/ 50 w 85"/>
                <a:gd name="T67" fmla="*/ 80 h 80"/>
                <a:gd name="T68" fmla="*/ 57 w 85"/>
                <a:gd name="T6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 h="80">
                  <a:moveTo>
                    <a:pt x="57" y="80"/>
                  </a:moveTo>
                  <a:cubicBezTo>
                    <a:pt x="83" y="9"/>
                    <a:pt x="83" y="9"/>
                    <a:pt x="83" y="9"/>
                  </a:cubicBezTo>
                  <a:cubicBezTo>
                    <a:pt x="85" y="3"/>
                    <a:pt x="85" y="3"/>
                    <a:pt x="85" y="3"/>
                  </a:cubicBezTo>
                  <a:cubicBezTo>
                    <a:pt x="84" y="1"/>
                    <a:pt x="82" y="0"/>
                    <a:pt x="80" y="0"/>
                  </a:cubicBezTo>
                  <a:cubicBezTo>
                    <a:pt x="80" y="0"/>
                    <a:pt x="80" y="0"/>
                    <a:pt x="80" y="0"/>
                  </a:cubicBezTo>
                  <a:cubicBezTo>
                    <a:pt x="75" y="0"/>
                    <a:pt x="72" y="5"/>
                    <a:pt x="71" y="8"/>
                  </a:cubicBezTo>
                  <a:cubicBezTo>
                    <a:pt x="69" y="11"/>
                    <a:pt x="68" y="12"/>
                    <a:pt x="67" y="12"/>
                  </a:cubicBezTo>
                  <a:cubicBezTo>
                    <a:pt x="66" y="12"/>
                    <a:pt x="65" y="11"/>
                    <a:pt x="64" y="8"/>
                  </a:cubicBezTo>
                  <a:cubicBezTo>
                    <a:pt x="62" y="5"/>
                    <a:pt x="60" y="0"/>
                    <a:pt x="55" y="0"/>
                  </a:cubicBezTo>
                  <a:cubicBezTo>
                    <a:pt x="50" y="0"/>
                    <a:pt x="47" y="5"/>
                    <a:pt x="46" y="8"/>
                  </a:cubicBezTo>
                  <a:cubicBezTo>
                    <a:pt x="44" y="11"/>
                    <a:pt x="43" y="12"/>
                    <a:pt x="42" y="12"/>
                  </a:cubicBezTo>
                  <a:cubicBezTo>
                    <a:pt x="41" y="12"/>
                    <a:pt x="40" y="11"/>
                    <a:pt x="39" y="8"/>
                  </a:cubicBezTo>
                  <a:cubicBezTo>
                    <a:pt x="37" y="5"/>
                    <a:pt x="35" y="0"/>
                    <a:pt x="30" y="0"/>
                  </a:cubicBezTo>
                  <a:cubicBezTo>
                    <a:pt x="25" y="0"/>
                    <a:pt x="22" y="5"/>
                    <a:pt x="21" y="8"/>
                  </a:cubicBezTo>
                  <a:cubicBezTo>
                    <a:pt x="19" y="11"/>
                    <a:pt x="18" y="12"/>
                    <a:pt x="17" y="12"/>
                  </a:cubicBezTo>
                  <a:cubicBezTo>
                    <a:pt x="16" y="12"/>
                    <a:pt x="15" y="11"/>
                    <a:pt x="14" y="8"/>
                  </a:cubicBezTo>
                  <a:cubicBezTo>
                    <a:pt x="12" y="5"/>
                    <a:pt x="10" y="0"/>
                    <a:pt x="5" y="0"/>
                  </a:cubicBezTo>
                  <a:cubicBezTo>
                    <a:pt x="4" y="0"/>
                    <a:pt x="4" y="0"/>
                    <a:pt x="4" y="0"/>
                  </a:cubicBezTo>
                  <a:cubicBezTo>
                    <a:pt x="2" y="0"/>
                    <a:pt x="0" y="1"/>
                    <a:pt x="0" y="3"/>
                  </a:cubicBezTo>
                  <a:cubicBezTo>
                    <a:pt x="2" y="10"/>
                    <a:pt x="2" y="10"/>
                    <a:pt x="2" y="10"/>
                  </a:cubicBezTo>
                  <a:cubicBezTo>
                    <a:pt x="29" y="80"/>
                    <a:pt x="29" y="80"/>
                    <a:pt x="29" y="80"/>
                  </a:cubicBezTo>
                  <a:cubicBezTo>
                    <a:pt x="35" y="80"/>
                    <a:pt x="35" y="80"/>
                    <a:pt x="35" y="80"/>
                  </a:cubicBezTo>
                  <a:cubicBezTo>
                    <a:pt x="10" y="13"/>
                    <a:pt x="10" y="13"/>
                    <a:pt x="10" y="13"/>
                  </a:cubicBezTo>
                  <a:cubicBezTo>
                    <a:pt x="11" y="16"/>
                    <a:pt x="14" y="18"/>
                    <a:pt x="17" y="18"/>
                  </a:cubicBezTo>
                  <a:cubicBezTo>
                    <a:pt x="22" y="18"/>
                    <a:pt x="25" y="14"/>
                    <a:pt x="26" y="11"/>
                  </a:cubicBezTo>
                  <a:cubicBezTo>
                    <a:pt x="28" y="8"/>
                    <a:pt x="29" y="6"/>
                    <a:pt x="30" y="6"/>
                  </a:cubicBezTo>
                  <a:cubicBezTo>
                    <a:pt x="31" y="6"/>
                    <a:pt x="32" y="8"/>
                    <a:pt x="33" y="11"/>
                  </a:cubicBezTo>
                  <a:cubicBezTo>
                    <a:pt x="35" y="14"/>
                    <a:pt x="37" y="18"/>
                    <a:pt x="42" y="18"/>
                  </a:cubicBezTo>
                  <a:cubicBezTo>
                    <a:pt x="47" y="18"/>
                    <a:pt x="49" y="14"/>
                    <a:pt x="51" y="11"/>
                  </a:cubicBezTo>
                  <a:cubicBezTo>
                    <a:pt x="53" y="8"/>
                    <a:pt x="53" y="6"/>
                    <a:pt x="55" y="6"/>
                  </a:cubicBezTo>
                  <a:cubicBezTo>
                    <a:pt x="56" y="6"/>
                    <a:pt x="57" y="8"/>
                    <a:pt x="58" y="11"/>
                  </a:cubicBezTo>
                  <a:cubicBezTo>
                    <a:pt x="60" y="14"/>
                    <a:pt x="62" y="18"/>
                    <a:pt x="67" y="18"/>
                  </a:cubicBezTo>
                  <a:cubicBezTo>
                    <a:pt x="71" y="18"/>
                    <a:pt x="73" y="15"/>
                    <a:pt x="75" y="13"/>
                  </a:cubicBezTo>
                  <a:cubicBezTo>
                    <a:pt x="50" y="80"/>
                    <a:pt x="50" y="80"/>
                    <a:pt x="50" y="80"/>
                  </a:cubicBezTo>
                  <a:lnTo>
                    <a:pt x="57"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4" name="Group 103"/>
          <p:cNvGrpSpPr/>
          <p:nvPr/>
        </p:nvGrpSpPr>
        <p:grpSpPr>
          <a:xfrm>
            <a:off x="3064158" y="1826038"/>
            <a:ext cx="679550" cy="765881"/>
            <a:chOff x="8196263" y="4981575"/>
            <a:chExt cx="796925" cy="908050"/>
          </a:xfrm>
          <a:solidFill>
            <a:srgbClr val="FFFFFF"/>
          </a:solidFill>
        </p:grpSpPr>
        <p:sp>
          <p:nvSpPr>
            <p:cNvPr id="25" name="Freeform 5"/>
            <p:cNvSpPr>
              <a:spLocks noEditPoints="1"/>
            </p:cNvSpPr>
            <p:nvPr/>
          </p:nvSpPr>
          <p:spPr bwMode="auto">
            <a:xfrm>
              <a:off x="8196263" y="4981575"/>
              <a:ext cx="796925" cy="908050"/>
            </a:xfrm>
            <a:custGeom>
              <a:avLst/>
              <a:gdLst>
                <a:gd name="T0" fmla="*/ 666 w 907"/>
                <a:gd name="T1" fmla="*/ 33 h 1034"/>
                <a:gd name="T2" fmla="*/ 236 w 907"/>
                <a:gd name="T3" fmla="*/ 68 h 1034"/>
                <a:gd name="T4" fmla="*/ 77 w 907"/>
                <a:gd name="T5" fmla="*/ 272 h 1034"/>
                <a:gd name="T6" fmla="*/ 78 w 907"/>
                <a:gd name="T7" fmla="*/ 399 h 1034"/>
                <a:gd name="T8" fmla="*/ 81 w 907"/>
                <a:gd name="T9" fmla="*/ 411 h 1034"/>
                <a:gd name="T10" fmla="*/ 44 w 907"/>
                <a:gd name="T11" fmla="*/ 468 h 1034"/>
                <a:gd name="T12" fmla="*/ 16 w 907"/>
                <a:gd name="T13" fmla="*/ 509 h 1034"/>
                <a:gd name="T14" fmla="*/ 16 w 907"/>
                <a:gd name="T15" fmla="*/ 510 h 1034"/>
                <a:gd name="T16" fmla="*/ 42 w 907"/>
                <a:gd name="T17" fmla="*/ 624 h 1034"/>
                <a:gd name="T18" fmla="*/ 57 w 907"/>
                <a:gd name="T19" fmla="*/ 677 h 1034"/>
                <a:gd name="T20" fmla="*/ 86 w 907"/>
                <a:gd name="T21" fmla="*/ 749 h 1034"/>
                <a:gd name="T22" fmla="*/ 85 w 907"/>
                <a:gd name="T23" fmla="*/ 800 h 1034"/>
                <a:gd name="T24" fmla="*/ 195 w 907"/>
                <a:gd name="T25" fmla="*/ 892 h 1034"/>
                <a:gd name="T26" fmla="*/ 281 w 907"/>
                <a:gd name="T27" fmla="*/ 958 h 1034"/>
                <a:gd name="T28" fmla="*/ 713 w 907"/>
                <a:gd name="T29" fmla="*/ 1034 h 1034"/>
                <a:gd name="T30" fmla="*/ 791 w 907"/>
                <a:gd name="T31" fmla="*/ 940 h 1034"/>
                <a:gd name="T32" fmla="*/ 766 w 907"/>
                <a:gd name="T33" fmla="*/ 735 h 1034"/>
                <a:gd name="T34" fmla="*/ 896 w 907"/>
                <a:gd name="T35" fmla="*/ 481 h 1034"/>
                <a:gd name="T36" fmla="*/ 814 w 907"/>
                <a:gd name="T37" fmla="*/ 136 h 1034"/>
                <a:gd name="T38" fmla="*/ 723 w 907"/>
                <a:gd name="T39" fmla="*/ 699 h 1034"/>
                <a:gd name="T40" fmla="*/ 736 w 907"/>
                <a:gd name="T41" fmla="*/ 949 h 1034"/>
                <a:gd name="T42" fmla="*/ 713 w 907"/>
                <a:gd name="T43" fmla="*/ 978 h 1034"/>
                <a:gd name="T44" fmla="*/ 337 w 907"/>
                <a:gd name="T45" fmla="*/ 955 h 1034"/>
                <a:gd name="T46" fmla="*/ 300 w 907"/>
                <a:gd name="T47" fmla="*/ 814 h 1034"/>
                <a:gd name="T48" fmla="*/ 195 w 907"/>
                <a:gd name="T49" fmla="*/ 837 h 1034"/>
                <a:gd name="T50" fmla="*/ 116 w 907"/>
                <a:gd name="T51" fmla="*/ 697 h 1034"/>
                <a:gd name="T52" fmla="*/ 126 w 907"/>
                <a:gd name="T53" fmla="*/ 655 h 1034"/>
                <a:gd name="T54" fmla="*/ 99 w 907"/>
                <a:gd name="T55" fmla="*/ 640 h 1034"/>
                <a:gd name="T56" fmla="*/ 108 w 907"/>
                <a:gd name="T57" fmla="*/ 598 h 1034"/>
                <a:gd name="T58" fmla="*/ 75 w 907"/>
                <a:gd name="T59" fmla="*/ 579 h 1034"/>
                <a:gd name="T60" fmla="*/ 63 w 907"/>
                <a:gd name="T61" fmla="*/ 539 h 1034"/>
                <a:gd name="T62" fmla="*/ 128 w 907"/>
                <a:gd name="T63" fmla="*/ 440 h 1034"/>
                <a:gd name="T64" fmla="*/ 132 w 907"/>
                <a:gd name="T65" fmla="*/ 387 h 1034"/>
                <a:gd name="T66" fmla="*/ 131 w 907"/>
                <a:gd name="T67" fmla="*/ 286 h 1034"/>
                <a:gd name="T68" fmla="*/ 841 w 907"/>
                <a:gd name="T69" fmla="*/ 47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7" h="1034">
                  <a:moveTo>
                    <a:pt x="814" y="136"/>
                  </a:moveTo>
                  <a:cubicBezTo>
                    <a:pt x="775" y="91"/>
                    <a:pt x="726" y="56"/>
                    <a:pt x="666" y="33"/>
                  </a:cubicBezTo>
                  <a:cubicBezTo>
                    <a:pt x="613" y="11"/>
                    <a:pt x="552" y="0"/>
                    <a:pt x="490" y="0"/>
                  </a:cubicBezTo>
                  <a:cubicBezTo>
                    <a:pt x="399" y="0"/>
                    <a:pt x="308" y="24"/>
                    <a:pt x="236" y="68"/>
                  </a:cubicBezTo>
                  <a:cubicBezTo>
                    <a:pt x="196" y="92"/>
                    <a:pt x="163" y="120"/>
                    <a:pt x="137" y="153"/>
                  </a:cubicBezTo>
                  <a:cubicBezTo>
                    <a:pt x="108" y="189"/>
                    <a:pt x="88" y="229"/>
                    <a:pt x="77" y="272"/>
                  </a:cubicBezTo>
                  <a:cubicBezTo>
                    <a:pt x="68" y="310"/>
                    <a:pt x="67" y="352"/>
                    <a:pt x="75" y="387"/>
                  </a:cubicBezTo>
                  <a:cubicBezTo>
                    <a:pt x="78" y="399"/>
                    <a:pt x="78" y="399"/>
                    <a:pt x="78" y="399"/>
                  </a:cubicBezTo>
                  <a:cubicBezTo>
                    <a:pt x="78" y="403"/>
                    <a:pt x="79" y="406"/>
                    <a:pt x="80" y="409"/>
                  </a:cubicBezTo>
                  <a:cubicBezTo>
                    <a:pt x="80" y="410"/>
                    <a:pt x="80" y="410"/>
                    <a:pt x="81" y="411"/>
                  </a:cubicBezTo>
                  <a:cubicBezTo>
                    <a:pt x="78" y="416"/>
                    <a:pt x="78" y="416"/>
                    <a:pt x="78" y="416"/>
                  </a:cubicBezTo>
                  <a:cubicBezTo>
                    <a:pt x="70" y="433"/>
                    <a:pt x="58" y="450"/>
                    <a:pt x="44" y="468"/>
                  </a:cubicBezTo>
                  <a:cubicBezTo>
                    <a:pt x="35" y="481"/>
                    <a:pt x="25" y="494"/>
                    <a:pt x="16" y="509"/>
                  </a:cubicBezTo>
                  <a:cubicBezTo>
                    <a:pt x="16" y="509"/>
                    <a:pt x="16" y="509"/>
                    <a:pt x="16" y="509"/>
                  </a:cubicBezTo>
                  <a:cubicBezTo>
                    <a:pt x="16" y="509"/>
                    <a:pt x="16" y="509"/>
                    <a:pt x="16" y="509"/>
                  </a:cubicBezTo>
                  <a:cubicBezTo>
                    <a:pt x="16" y="510"/>
                    <a:pt x="16" y="510"/>
                    <a:pt x="16" y="510"/>
                  </a:cubicBezTo>
                  <a:cubicBezTo>
                    <a:pt x="3" y="530"/>
                    <a:pt x="0" y="555"/>
                    <a:pt x="7" y="578"/>
                  </a:cubicBezTo>
                  <a:cubicBezTo>
                    <a:pt x="12" y="597"/>
                    <a:pt x="25" y="613"/>
                    <a:pt x="42" y="624"/>
                  </a:cubicBezTo>
                  <a:cubicBezTo>
                    <a:pt x="40" y="638"/>
                    <a:pt x="43" y="652"/>
                    <a:pt x="49" y="665"/>
                  </a:cubicBezTo>
                  <a:cubicBezTo>
                    <a:pt x="51" y="669"/>
                    <a:pt x="54" y="674"/>
                    <a:pt x="57" y="677"/>
                  </a:cubicBezTo>
                  <a:cubicBezTo>
                    <a:pt x="55" y="696"/>
                    <a:pt x="60" y="714"/>
                    <a:pt x="71" y="730"/>
                  </a:cubicBezTo>
                  <a:cubicBezTo>
                    <a:pt x="86" y="749"/>
                    <a:pt x="86" y="749"/>
                    <a:pt x="86" y="749"/>
                  </a:cubicBezTo>
                  <a:cubicBezTo>
                    <a:pt x="86" y="752"/>
                    <a:pt x="86" y="755"/>
                    <a:pt x="85" y="758"/>
                  </a:cubicBezTo>
                  <a:cubicBezTo>
                    <a:pt x="85" y="770"/>
                    <a:pt x="84" y="785"/>
                    <a:pt x="85" y="800"/>
                  </a:cubicBezTo>
                  <a:cubicBezTo>
                    <a:pt x="88" y="825"/>
                    <a:pt x="97" y="845"/>
                    <a:pt x="112" y="860"/>
                  </a:cubicBezTo>
                  <a:cubicBezTo>
                    <a:pt x="132" y="881"/>
                    <a:pt x="160" y="892"/>
                    <a:pt x="195" y="892"/>
                  </a:cubicBezTo>
                  <a:cubicBezTo>
                    <a:pt x="218" y="892"/>
                    <a:pt x="244" y="888"/>
                    <a:pt x="276" y="879"/>
                  </a:cubicBezTo>
                  <a:cubicBezTo>
                    <a:pt x="278" y="899"/>
                    <a:pt x="280" y="925"/>
                    <a:pt x="281" y="958"/>
                  </a:cubicBezTo>
                  <a:cubicBezTo>
                    <a:pt x="283" y="1000"/>
                    <a:pt x="318" y="1034"/>
                    <a:pt x="361" y="1034"/>
                  </a:cubicBezTo>
                  <a:cubicBezTo>
                    <a:pt x="713" y="1034"/>
                    <a:pt x="713" y="1034"/>
                    <a:pt x="713" y="1034"/>
                  </a:cubicBezTo>
                  <a:cubicBezTo>
                    <a:pt x="736" y="1034"/>
                    <a:pt x="759" y="1023"/>
                    <a:pt x="774" y="1005"/>
                  </a:cubicBezTo>
                  <a:cubicBezTo>
                    <a:pt x="789" y="987"/>
                    <a:pt x="795" y="963"/>
                    <a:pt x="791" y="940"/>
                  </a:cubicBezTo>
                  <a:cubicBezTo>
                    <a:pt x="759" y="759"/>
                    <a:pt x="759" y="759"/>
                    <a:pt x="759" y="759"/>
                  </a:cubicBezTo>
                  <a:cubicBezTo>
                    <a:pt x="758" y="751"/>
                    <a:pt x="760" y="742"/>
                    <a:pt x="766" y="735"/>
                  </a:cubicBezTo>
                  <a:cubicBezTo>
                    <a:pt x="792" y="704"/>
                    <a:pt x="821" y="668"/>
                    <a:pt x="845" y="625"/>
                  </a:cubicBezTo>
                  <a:cubicBezTo>
                    <a:pt x="872" y="578"/>
                    <a:pt x="888" y="531"/>
                    <a:pt x="896" y="481"/>
                  </a:cubicBezTo>
                  <a:cubicBezTo>
                    <a:pt x="907" y="410"/>
                    <a:pt x="905" y="344"/>
                    <a:pt x="890" y="285"/>
                  </a:cubicBezTo>
                  <a:cubicBezTo>
                    <a:pt x="876" y="228"/>
                    <a:pt x="850" y="178"/>
                    <a:pt x="814" y="136"/>
                  </a:cubicBezTo>
                  <a:close/>
                  <a:moveTo>
                    <a:pt x="841" y="473"/>
                  </a:moveTo>
                  <a:cubicBezTo>
                    <a:pt x="826" y="567"/>
                    <a:pt x="777" y="635"/>
                    <a:pt x="723" y="699"/>
                  </a:cubicBezTo>
                  <a:cubicBezTo>
                    <a:pt x="707" y="718"/>
                    <a:pt x="700" y="744"/>
                    <a:pt x="704" y="769"/>
                  </a:cubicBezTo>
                  <a:cubicBezTo>
                    <a:pt x="736" y="949"/>
                    <a:pt x="736" y="949"/>
                    <a:pt x="736" y="949"/>
                  </a:cubicBezTo>
                  <a:cubicBezTo>
                    <a:pt x="738" y="956"/>
                    <a:pt x="736" y="964"/>
                    <a:pt x="731" y="969"/>
                  </a:cubicBezTo>
                  <a:cubicBezTo>
                    <a:pt x="727" y="975"/>
                    <a:pt x="720" y="978"/>
                    <a:pt x="713" y="978"/>
                  </a:cubicBezTo>
                  <a:cubicBezTo>
                    <a:pt x="361" y="978"/>
                    <a:pt x="361" y="978"/>
                    <a:pt x="361" y="978"/>
                  </a:cubicBezTo>
                  <a:cubicBezTo>
                    <a:pt x="348" y="978"/>
                    <a:pt x="337" y="968"/>
                    <a:pt x="337" y="955"/>
                  </a:cubicBezTo>
                  <a:cubicBezTo>
                    <a:pt x="334" y="894"/>
                    <a:pt x="330" y="856"/>
                    <a:pt x="328" y="835"/>
                  </a:cubicBezTo>
                  <a:cubicBezTo>
                    <a:pt x="327" y="825"/>
                    <a:pt x="314" y="814"/>
                    <a:pt x="300" y="814"/>
                  </a:cubicBezTo>
                  <a:cubicBezTo>
                    <a:pt x="297" y="814"/>
                    <a:pt x="295" y="815"/>
                    <a:pt x="292" y="816"/>
                  </a:cubicBezTo>
                  <a:cubicBezTo>
                    <a:pt x="249" y="830"/>
                    <a:pt x="217" y="837"/>
                    <a:pt x="195" y="837"/>
                  </a:cubicBezTo>
                  <a:cubicBezTo>
                    <a:pt x="109" y="837"/>
                    <a:pt x="154" y="748"/>
                    <a:pt x="137" y="725"/>
                  </a:cubicBezTo>
                  <a:cubicBezTo>
                    <a:pt x="116" y="697"/>
                    <a:pt x="116" y="697"/>
                    <a:pt x="116" y="697"/>
                  </a:cubicBezTo>
                  <a:cubicBezTo>
                    <a:pt x="111" y="689"/>
                    <a:pt x="111" y="680"/>
                    <a:pt x="115" y="672"/>
                  </a:cubicBezTo>
                  <a:cubicBezTo>
                    <a:pt x="126" y="655"/>
                    <a:pt x="126" y="655"/>
                    <a:pt x="126" y="655"/>
                  </a:cubicBezTo>
                  <a:cubicBezTo>
                    <a:pt x="112" y="652"/>
                    <a:pt x="112" y="652"/>
                    <a:pt x="112" y="652"/>
                  </a:cubicBezTo>
                  <a:cubicBezTo>
                    <a:pt x="107" y="650"/>
                    <a:pt x="102" y="646"/>
                    <a:pt x="99" y="640"/>
                  </a:cubicBezTo>
                  <a:cubicBezTo>
                    <a:pt x="96" y="635"/>
                    <a:pt x="96" y="629"/>
                    <a:pt x="98" y="623"/>
                  </a:cubicBezTo>
                  <a:cubicBezTo>
                    <a:pt x="108" y="598"/>
                    <a:pt x="108" y="598"/>
                    <a:pt x="108" y="598"/>
                  </a:cubicBezTo>
                  <a:cubicBezTo>
                    <a:pt x="109" y="596"/>
                    <a:pt x="108" y="593"/>
                    <a:pt x="106" y="592"/>
                  </a:cubicBezTo>
                  <a:cubicBezTo>
                    <a:pt x="75" y="579"/>
                    <a:pt x="75" y="579"/>
                    <a:pt x="75" y="579"/>
                  </a:cubicBezTo>
                  <a:cubicBezTo>
                    <a:pt x="68" y="575"/>
                    <a:pt x="62" y="569"/>
                    <a:pt x="60" y="562"/>
                  </a:cubicBezTo>
                  <a:cubicBezTo>
                    <a:pt x="58" y="554"/>
                    <a:pt x="59" y="546"/>
                    <a:pt x="63" y="539"/>
                  </a:cubicBezTo>
                  <a:cubicBezTo>
                    <a:pt x="63" y="538"/>
                    <a:pt x="63" y="538"/>
                    <a:pt x="63" y="538"/>
                  </a:cubicBezTo>
                  <a:cubicBezTo>
                    <a:pt x="84" y="505"/>
                    <a:pt x="111" y="475"/>
                    <a:pt x="128" y="440"/>
                  </a:cubicBezTo>
                  <a:cubicBezTo>
                    <a:pt x="136" y="425"/>
                    <a:pt x="136" y="425"/>
                    <a:pt x="136" y="425"/>
                  </a:cubicBezTo>
                  <a:cubicBezTo>
                    <a:pt x="141" y="415"/>
                    <a:pt x="134" y="398"/>
                    <a:pt x="132" y="387"/>
                  </a:cubicBezTo>
                  <a:cubicBezTo>
                    <a:pt x="129" y="375"/>
                    <a:pt x="129" y="375"/>
                    <a:pt x="129" y="375"/>
                  </a:cubicBezTo>
                  <a:cubicBezTo>
                    <a:pt x="123" y="347"/>
                    <a:pt x="124" y="313"/>
                    <a:pt x="131" y="286"/>
                  </a:cubicBezTo>
                  <a:cubicBezTo>
                    <a:pt x="168" y="139"/>
                    <a:pt x="330" y="56"/>
                    <a:pt x="490" y="56"/>
                  </a:cubicBezTo>
                  <a:cubicBezTo>
                    <a:pt x="689" y="56"/>
                    <a:pt x="885" y="183"/>
                    <a:pt x="841" y="4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Freeform 6"/>
            <p:cNvSpPr>
              <a:spLocks noEditPoints="1"/>
            </p:cNvSpPr>
            <p:nvPr/>
          </p:nvSpPr>
          <p:spPr bwMode="auto">
            <a:xfrm>
              <a:off x="8596313" y="5100638"/>
              <a:ext cx="296863" cy="295275"/>
            </a:xfrm>
            <a:custGeom>
              <a:avLst/>
              <a:gdLst>
                <a:gd name="T0" fmla="*/ 192 w 337"/>
                <a:gd name="T1" fmla="*/ 36 h 336"/>
                <a:gd name="T2" fmla="*/ 234 w 337"/>
                <a:gd name="T3" fmla="*/ 68 h 336"/>
                <a:gd name="T4" fmla="*/ 253 w 337"/>
                <a:gd name="T5" fmla="*/ 54 h 336"/>
                <a:gd name="T6" fmla="*/ 279 w 337"/>
                <a:gd name="T7" fmla="*/ 74 h 336"/>
                <a:gd name="T8" fmla="*/ 268 w 337"/>
                <a:gd name="T9" fmla="*/ 102 h 336"/>
                <a:gd name="T10" fmla="*/ 301 w 337"/>
                <a:gd name="T11" fmla="*/ 144 h 336"/>
                <a:gd name="T12" fmla="*/ 313 w 337"/>
                <a:gd name="T13" fmla="*/ 180 h 336"/>
                <a:gd name="T14" fmla="*/ 286 w 337"/>
                <a:gd name="T15" fmla="*/ 192 h 336"/>
                <a:gd name="T16" fmla="*/ 279 w 337"/>
                <a:gd name="T17" fmla="*/ 244 h 336"/>
                <a:gd name="T18" fmla="*/ 262 w 337"/>
                <a:gd name="T19" fmla="*/ 278 h 336"/>
                <a:gd name="T20" fmla="*/ 245 w 337"/>
                <a:gd name="T21" fmla="*/ 278 h 336"/>
                <a:gd name="T22" fmla="*/ 192 w 337"/>
                <a:gd name="T23" fmla="*/ 286 h 336"/>
                <a:gd name="T24" fmla="*/ 180 w 337"/>
                <a:gd name="T25" fmla="*/ 312 h 336"/>
                <a:gd name="T26" fmla="*/ 144 w 337"/>
                <a:gd name="T27" fmla="*/ 300 h 336"/>
                <a:gd name="T28" fmla="*/ 102 w 337"/>
                <a:gd name="T29" fmla="*/ 268 h 336"/>
                <a:gd name="T30" fmla="*/ 84 w 337"/>
                <a:gd name="T31" fmla="*/ 282 h 336"/>
                <a:gd name="T32" fmla="*/ 58 w 337"/>
                <a:gd name="T33" fmla="*/ 261 h 336"/>
                <a:gd name="T34" fmla="*/ 69 w 337"/>
                <a:gd name="T35" fmla="*/ 234 h 336"/>
                <a:gd name="T36" fmla="*/ 36 w 337"/>
                <a:gd name="T37" fmla="*/ 192 h 336"/>
                <a:gd name="T38" fmla="*/ 24 w 337"/>
                <a:gd name="T39" fmla="*/ 156 h 336"/>
                <a:gd name="T40" fmla="*/ 51 w 337"/>
                <a:gd name="T41" fmla="*/ 144 h 336"/>
                <a:gd name="T42" fmla="*/ 58 w 337"/>
                <a:gd name="T43" fmla="*/ 91 h 336"/>
                <a:gd name="T44" fmla="*/ 75 w 337"/>
                <a:gd name="T45" fmla="*/ 57 h 336"/>
                <a:gd name="T46" fmla="*/ 92 w 337"/>
                <a:gd name="T47" fmla="*/ 57 h 336"/>
                <a:gd name="T48" fmla="*/ 144 w 337"/>
                <a:gd name="T49" fmla="*/ 50 h 336"/>
                <a:gd name="T50" fmla="*/ 156 w 337"/>
                <a:gd name="T51" fmla="*/ 24 h 336"/>
                <a:gd name="T52" fmla="*/ 180 w 337"/>
                <a:gd name="T53" fmla="*/ 0 h 336"/>
                <a:gd name="T54" fmla="*/ 121 w 337"/>
                <a:gd name="T55" fmla="*/ 32 h 336"/>
                <a:gd name="T56" fmla="*/ 84 w 337"/>
                <a:gd name="T57" fmla="*/ 30 h 336"/>
                <a:gd name="T58" fmla="*/ 41 w 337"/>
                <a:gd name="T59" fmla="*/ 57 h 336"/>
                <a:gd name="T60" fmla="*/ 39 w 337"/>
                <a:gd name="T61" fmla="*/ 106 h 336"/>
                <a:gd name="T62" fmla="*/ 0 w 337"/>
                <a:gd name="T63" fmla="*/ 156 h 336"/>
                <a:gd name="T64" fmla="*/ 33 w 337"/>
                <a:gd name="T65" fmla="*/ 216 h 336"/>
                <a:gd name="T66" fmla="*/ 31 w 337"/>
                <a:gd name="T67" fmla="*/ 253 h 336"/>
                <a:gd name="T68" fmla="*/ 58 w 337"/>
                <a:gd name="T69" fmla="*/ 295 h 336"/>
                <a:gd name="T70" fmla="*/ 106 w 337"/>
                <a:gd name="T71" fmla="*/ 298 h 336"/>
                <a:gd name="T72" fmla="*/ 156 w 337"/>
                <a:gd name="T73" fmla="*/ 336 h 336"/>
                <a:gd name="T74" fmla="*/ 216 w 337"/>
                <a:gd name="T75" fmla="*/ 304 h 336"/>
                <a:gd name="T76" fmla="*/ 253 w 337"/>
                <a:gd name="T77" fmla="*/ 306 h 336"/>
                <a:gd name="T78" fmla="*/ 296 w 337"/>
                <a:gd name="T79" fmla="*/ 278 h 336"/>
                <a:gd name="T80" fmla="*/ 298 w 337"/>
                <a:gd name="T81" fmla="*/ 230 h 336"/>
                <a:gd name="T82" fmla="*/ 337 w 337"/>
                <a:gd name="T83" fmla="*/ 180 h 336"/>
                <a:gd name="T84" fmla="*/ 304 w 337"/>
                <a:gd name="T85" fmla="*/ 120 h 336"/>
                <a:gd name="T86" fmla="*/ 306 w 337"/>
                <a:gd name="T87" fmla="*/ 83 h 336"/>
                <a:gd name="T88" fmla="*/ 279 w 337"/>
                <a:gd name="T89" fmla="*/ 40 h 336"/>
                <a:gd name="T90" fmla="*/ 231 w 337"/>
                <a:gd name="T91" fmla="*/ 38 h 336"/>
                <a:gd name="T92" fmla="*/ 180 w 337"/>
                <a:gd name="T9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37" h="336">
                  <a:moveTo>
                    <a:pt x="180" y="24"/>
                  </a:moveTo>
                  <a:cubicBezTo>
                    <a:pt x="187" y="24"/>
                    <a:pt x="192" y="29"/>
                    <a:pt x="192" y="36"/>
                  </a:cubicBezTo>
                  <a:cubicBezTo>
                    <a:pt x="192" y="50"/>
                    <a:pt x="192" y="50"/>
                    <a:pt x="192" y="50"/>
                  </a:cubicBezTo>
                  <a:cubicBezTo>
                    <a:pt x="208" y="53"/>
                    <a:pt x="222" y="60"/>
                    <a:pt x="234" y="68"/>
                  </a:cubicBezTo>
                  <a:cubicBezTo>
                    <a:pt x="245" y="57"/>
                    <a:pt x="245" y="57"/>
                    <a:pt x="245" y="57"/>
                  </a:cubicBezTo>
                  <a:cubicBezTo>
                    <a:pt x="247" y="55"/>
                    <a:pt x="250" y="54"/>
                    <a:pt x="253" y="54"/>
                  </a:cubicBezTo>
                  <a:cubicBezTo>
                    <a:pt x="256" y="54"/>
                    <a:pt x="260" y="55"/>
                    <a:pt x="262" y="57"/>
                  </a:cubicBezTo>
                  <a:cubicBezTo>
                    <a:pt x="279" y="74"/>
                    <a:pt x="279" y="74"/>
                    <a:pt x="279" y="74"/>
                  </a:cubicBezTo>
                  <a:cubicBezTo>
                    <a:pt x="284" y="79"/>
                    <a:pt x="284" y="87"/>
                    <a:pt x="279" y="91"/>
                  </a:cubicBezTo>
                  <a:cubicBezTo>
                    <a:pt x="268" y="102"/>
                    <a:pt x="268" y="102"/>
                    <a:pt x="268" y="102"/>
                  </a:cubicBezTo>
                  <a:cubicBezTo>
                    <a:pt x="277" y="114"/>
                    <a:pt x="283" y="129"/>
                    <a:pt x="286" y="144"/>
                  </a:cubicBezTo>
                  <a:cubicBezTo>
                    <a:pt x="301" y="144"/>
                    <a:pt x="301" y="144"/>
                    <a:pt x="301" y="144"/>
                  </a:cubicBezTo>
                  <a:cubicBezTo>
                    <a:pt x="307" y="144"/>
                    <a:pt x="313" y="149"/>
                    <a:pt x="313" y="156"/>
                  </a:cubicBezTo>
                  <a:cubicBezTo>
                    <a:pt x="313" y="180"/>
                    <a:pt x="313" y="180"/>
                    <a:pt x="313" y="180"/>
                  </a:cubicBezTo>
                  <a:cubicBezTo>
                    <a:pt x="313" y="187"/>
                    <a:pt x="307" y="192"/>
                    <a:pt x="301" y="192"/>
                  </a:cubicBezTo>
                  <a:cubicBezTo>
                    <a:pt x="286" y="192"/>
                    <a:pt x="286" y="192"/>
                    <a:pt x="286" y="192"/>
                  </a:cubicBezTo>
                  <a:cubicBezTo>
                    <a:pt x="283" y="207"/>
                    <a:pt x="277" y="221"/>
                    <a:pt x="268" y="234"/>
                  </a:cubicBezTo>
                  <a:cubicBezTo>
                    <a:pt x="279" y="244"/>
                    <a:pt x="279" y="244"/>
                    <a:pt x="279" y="244"/>
                  </a:cubicBezTo>
                  <a:cubicBezTo>
                    <a:pt x="284" y="249"/>
                    <a:pt x="284" y="257"/>
                    <a:pt x="279" y="261"/>
                  </a:cubicBezTo>
                  <a:cubicBezTo>
                    <a:pt x="262" y="278"/>
                    <a:pt x="262" y="278"/>
                    <a:pt x="262" y="278"/>
                  </a:cubicBezTo>
                  <a:cubicBezTo>
                    <a:pt x="260" y="281"/>
                    <a:pt x="256" y="282"/>
                    <a:pt x="253" y="282"/>
                  </a:cubicBezTo>
                  <a:cubicBezTo>
                    <a:pt x="250" y="282"/>
                    <a:pt x="247" y="281"/>
                    <a:pt x="245" y="278"/>
                  </a:cubicBezTo>
                  <a:cubicBezTo>
                    <a:pt x="234" y="268"/>
                    <a:pt x="234" y="268"/>
                    <a:pt x="234" y="268"/>
                  </a:cubicBezTo>
                  <a:cubicBezTo>
                    <a:pt x="222" y="276"/>
                    <a:pt x="208" y="282"/>
                    <a:pt x="192" y="286"/>
                  </a:cubicBezTo>
                  <a:cubicBezTo>
                    <a:pt x="192" y="300"/>
                    <a:pt x="192" y="300"/>
                    <a:pt x="192" y="300"/>
                  </a:cubicBezTo>
                  <a:cubicBezTo>
                    <a:pt x="192" y="307"/>
                    <a:pt x="187" y="312"/>
                    <a:pt x="180" y="312"/>
                  </a:cubicBezTo>
                  <a:cubicBezTo>
                    <a:pt x="156" y="312"/>
                    <a:pt x="156" y="312"/>
                    <a:pt x="156" y="312"/>
                  </a:cubicBezTo>
                  <a:cubicBezTo>
                    <a:pt x="150" y="312"/>
                    <a:pt x="144" y="307"/>
                    <a:pt x="144" y="300"/>
                  </a:cubicBezTo>
                  <a:cubicBezTo>
                    <a:pt x="144" y="286"/>
                    <a:pt x="144" y="286"/>
                    <a:pt x="144" y="286"/>
                  </a:cubicBezTo>
                  <a:cubicBezTo>
                    <a:pt x="129" y="282"/>
                    <a:pt x="115" y="276"/>
                    <a:pt x="102" y="268"/>
                  </a:cubicBezTo>
                  <a:cubicBezTo>
                    <a:pt x="92" y="278"/>
                    <a:pt x="92" y="278"/>
                    <a:pt x="92" y="278"/>
                  </a:cubicBezTo>
                  <a:cubicBezTo>
                    <a:pt x="90" y="281"/>
                    <a:pt x="87" y="282"/>
                    <a:pt x="84" y="282"/>
                  </a:cubicBezTo>
                  <a:cubicBezTo>
                    <a:pt x="80" y="282"/>
                    <a:pt x="77" y="281"/>
                    <a:pt x="75" y="278"/>
                  </a:cubicBezTo>
                  <a:cubicBezTo>
                    <a:pt x="58" y="261"/>
                    <a:pt x="58" y="261"/>
                    <a:pt x="58" y="261"/>
                  </a:cubicBezTo>
                  <a:cubicBezTo>
                    <a:pt x="53" y="257"/>
                    <a:pt x="53" y="249"/>
                    <a:pt x="58" y="244"/>
                  </a:cubicBezTo>
                  <a:cubicBezTo>
                    <a:pt x="69" y="234"/>
                    <a:pt x="69" y="234"/>
                    <a:pt x="69" y="234"/>
                  </a:cubicBezTo>
                  <a:cubicBezTo>
                    <a:pt x="60" y="221"/>
                    <a:pt x="54" y="207"/>
                    <a:pt x="51" y="192"/>
                  </a:cubicBezTo>
                  <a:cubicBezTo>
                    <a:pt x="36" y="192"/>
                    <a:pt x="36" y="192"/>
                    <a:pt x="36" y="192"/>
                  </a:cubicBezTo>
                  <a:cubicBezTo>
                    <a:pt x="30" y="192"/>
                    <a:pt x="24" y="187"/>
                    <a:pt x="24" y="180"/>
                  </a:cubicBezTo>
                  <a:cubicBezTo>
                    <a:pt x="24" y="156"/>
                    <a:pt x="24" y="156"/>
                    <a:pt x="24" y="156"/>
                  </a:cubicBezTo>
                  <a:cubicBezTo>
                    <a:pt x="24" y="149"/>
                    <a:pt x="30" y="144"/>
                    <a:pt x="36" y="144"/>
                  </a:cubicBezTo>
                  <a:cubicBezTo>
                    <a:pt x="51" y="144"/>
                    <a:pt x="51" y="144"/>
                    <a:pt x="51" y="144"/>
                  </a:cubicBezTo>
                  <a:cubicBezTo>
                    <a:pt x="54" y="129"/>
                    <a:pt x="60" y="114"/>
                    <a:pt x="69" y="102"/>
                  </a:cubicBezTo>
                  <a:cubicBezTo>
                    <a:pt x="58" y="91"/>
                    <a:pt x="58" y="91"/>
                    <a:pt x="58" y="91"/>
                  </a:cubicBezTo>
                  <a:cubicBezTo>
                    <a:pt x="53" y="87"/>
                    <a:pt x="53" y="79"/>
                    <a:pt x="58" y="74"/>
                  </a:cubicBezTo>
                  <a:cubicBezTo>
                    <a:pt x="75" y="57"/>
                    <a:pt x="75" y="57"/>
                    <a:pt x="75" y="57"/>
                  </a:cubicBezTo>
                  <a:cubicBezTo>
                    <a:pt x="77" y="55"/>
                    <a:pt x="80" y="54"/>
                    <a:pt x="84" y="54"/>
                  </a:cubicBezTo>
                  <a:cubicBezTo>
                    <a:pt x="87" y="54"/>
                    <a:pt x="90" y="55"/>
                    <a:pt x="92" y="57"/>
                  </a:cubicBezTo>
                  <a:cubicBezTo>
                    <a:pt x="102" y="68"/>
                    <a:pt x="102" y="68"/>
                    <a:pt x="102" y="68"/>
                  </a:cubicBezTo>
                  <a:cubicBezTo>
                    <a:pt x="115" y="60"/>
                    <a:pt x="129" y="53"/>
                    <a:pt x="144" y="50"/>
                  </a:cubicBezTo>
                  <a:cubicBezTo>
                    <a:pt x="144" y="36"/>
                    <a:pt x="144" y="36"/>
                    <a:pt x="144" y="36"/>
                  </a:cubicBezTo>
                  <a:cubicBezTo>
                    <a:pt x="144" y="29"/>
                    <a:pt x="150" y="24"/>
                    <a:pt x="156" y="24"/>
                  </a:cubicBezTo>
                  <a:cubicBezTo>
                    <a:pt x="180" y="24"/>
                    <a:pt x="180" y="24"/>
                    <a:pt x="180" y="24"/>
                  </a:cubicBezTo>
                  <a:moveTo>
                    <a:pt x="180" y="0"/>
                  </a:moveTo>
                  <a:cubicBezTo>
                    <a:pt x="156" y="0"/>
                    <a:pt x="156" y="0"/>
                    <a:pt x="156" y="0"/>
                  </a:cubicBezTo>
                  <a:cubicBezTo>
                    <a:pt x="138" y="0"/>
                    <a:pt x="123" y="14"/>
                    <a:pt x="121" y="32"/>
                  </a:cubicBezTo>
                  <a:cubicBezTo>
                    <a:pt x="116" y="34"/>
                    <a:pt x="111" y="36"/>
                    <a:pt x="106" y="38"/>
                  </a:cubicBezTo>
                  <a:cubicBezTo>
                    <a:pt x="100" y="33"/>
                    <a:pt x="92" y="30"/>
                    <a:pt x="84" y="30"/>
                  </a:cubicBezTo>
                  <a:cubicBezTo>
                    <a:pt x="74" y="30"/>
                    <a:pt x="65" y="34"/>
                    <a:pt x="58" y="40"/>
                  </a:cubicBezTo>
                  <a:cubicBezTo>
                    <a:pt x="41" y="57"/>
                    <a:pt x="41" y="57"/>
                    <a:pt x="41" y="57"/>
                  </a:cubicBezTo>
                  <a:cubicBezTo>
                    <a:pt x="34" y="64"/>
                    <a:pt x="31" y="73"/>
                    <a:pt x="31" y="83"/>
                  </a:cubicBezTo>
                  <a:cubicBezTo>
                    <a:pt x="31" y="91"/>
                    <a:pt x="33" y="99"/>
                    <a:pt x="39" y="106"/>
                  </a:cubicBezTo>
                  <a:cubicBezTo>
                    <a:pt x="36" y="110"/>
                    <a:pt x="34" y="115"/>
                    <a:pt x="33" y="120"/>
                  </a:cubicBezTo>
                  <a:cubicBezTo>
                    <a:pt x="15" y="122"/>
                    <a:pt x="0" y="137"/>
                    <a:pt x="0" y="156"/>
                  </a:cubicBezTo>
                  <a:cubicBezTo>
                    <a:pt x="0" y="180"/>
                    <a:pt x="0" y="180"/>
                    <a:pt x="0" y="180"/>
                  </a:cubicBezTo>
                  <a:cubicBezTo>
                    <a:pt x="0" y="199"/>
                    <a:pt x="15" y="214"/>
                    <a:pt x="33" y="216"/>
                  </a:cubicBezTo>
                  <a:cubicBezTo>
                    <a:pt x="34" y="221"/>
                    <a:pt x="36" y="225"/>
                    <a:pt x="39" y="230"/>
                  </a:cubicBezTo>
                  <a:cubicBezTo>
                    <a:pt x="33" y="236"/>
                    <a:pt x="31" y="244"/>
                    <a:pt x="31" y="253"/>
                  </a:cubicBezTo>
                  <a:cubicBezTo>
                    <a:pt x="31" y="262"/>
                    <a:pt x="34" y="271"/>
                    <a:pt x="41" y="278"/>
                  </a:cubicBezTo>
                  <a:cubicBezTo>
                    <a:pt x="58" y="295"/>
                    <a:pt x="58" y="295"/>
                    <a:pt x="58" y="295"/>
                  </a:cubicBezTo>
                  <a:cubicBezTo>
                    <a:pt x="65" y="302"/>
                    <a:pt x="74" y="306"/>
                    <a:pt x="84" y="306"/>
                  </a:cubicBezTo>
                  <a:cubicBezTo>
                    <a:pt x="92" y="306"/>
                    <a:pt x="100" y="303"/>
                    <a:pt x="106" y="298"/>
                  </a:cubicBezTo>
                  <a:cubicBezTo>
                    <a:pt x="111" y="300"/>
                    <a:pt x="116" y="302"/>
                    <a:pt x="121" y="304"/>
                  </a:cubicBezTo>
                  <a:cubicBezTo>
                    <a:pt x="123" y="322"/>
                    <a:pt x="138" y="336"/>
                    <a:pt x="156" y="336"/>
                  </a:cubicBezTo>
                  <a:cubicBezTo>
                    <a:pt x="180" y="336"/>
                    <a:pt x="180" y="336"/>
                    <a:pt x="180" y="336"/>
                  </a:cubicBezTo>
                  <a:cubicBezTo>
                    <a:pt x="199" y="336"/>
                    <a:pt x="214" y="322"/>
                    <a:pt x="216" y="304"/>
                  </a:cubicBezTo>
                  <a:cubicBezTo>
                    <a:pt x="221" y="302"/>
                    <a:pt x="226" y="300"/>
                    <a:pt x="231" y="298"/>
                  </a:cubicBezTo>
                  <a:cubicBezTo>
                    <a:pt x="237" y="303"/>
                    <a:pt x="245" y="306"/>
                    <a:pt x="253" y="306"/>
                  </a:cubicBezTo>
                  <a:cubicBezTo>
                    <a:pt x="263" y="306"/>
                    <a:pt x="272" y="302"/>
                    <a:pt x="279" y="295"/>
                  </a:cubicBezTo>
                  <a:cubicBezTo>
                    <a:pt x="296" y="278"/>
                    <a:pt x="296" y="278"/>
                    <a:pt x="296" y="278"/>
                  </a:cubicBezTo>
                  <a:cubicBezTo>
                    <a:pt x="303" y="271"/>
                    <a:pt x="306" y="262"/>
                    <a:pt x="306" y="253"/>
                  </a:cubicBezTo>
                  <a:cubicBezTo>
                    <a:pt x="306" y="244"/>
                    <a:pt x="304" y="236"/>
                    <a:pt x="298" y="230"/>
                  </a:cubicBezTo>
                  <a:cubicBezTo>
                    <a:pt x="301" y="225"/>
                    <a:pt x="303" y="221"/>
                    <a:pt x="304" y="216"/>
                  </a:cubicBezTo>
                  <a:cubicBezTo>
                    <a:pt x="322" y="214"/>
                    <a:pt x="337" y="199"/>
                    <a:pt x="337" y="180"/>
                  </a:cubicBezTo>
                  <a:cubicBezTo>
                    <a:pt x="337" y="156"/>
                    <a:pt x="337" y="156"/>
                    <a:pt x="337" y="156"/>
                  </a:cubicBezTo>
                  <a:cubicBezTo>
                    <a:pt x="337" y="137"/>
                    <a:pt x="322" y="122"/>
                    <a:pt x="304" y="120"/>
                  </a:cubicBezTo>
                  <a:cubicBezTo>
                    <a:pt x="303" y="115"/>
                    <a:pt x="301" y="110"/>
                    <a:pt x="298" y="106"/>
                  </a:cubicBezTo>
                  <a:cubicBezTo>
                    <a:pt x="304" y="99"/>
                    <a:pt x="306" y="91"/>
                    <a:pt x="306" y="83"/>
                  </a:cubicBezTo>
                  <a:cubicBezTo>
                    <a:pt x="306" y="73"/>
                    <a:pt x="303" y="64"/>
                    <a:pt x="296" y="57"/>
                  </a:cubicBezTo>
                  <a:cubicBezTo>
                    <a:pt x="279" y="40"/>
                    <a:pt x="279" y="40"/>
                    <a:pt x="279" y="40"/>
                  </a:cubicBezTo>
                  <a:cubicBezTo>
                    <a:pt x="272" y="34"/>
                    <a:pt x="263" y="30"/>
                    <a:pt x="253" y="30"/>
                  </a:cubicBezTo>
                  <a:cubicBezTo>
                    <a:pt x="245" y="30"/>
                    <a:pt x="237" y="33"/>
                    <a:pt x="231" y="38"/>
                  </a:cubicBezTo>
                  <a:cubicBezTo>
                    <a:pt x="226" y="36"/>
                    <a:pt x="221" y="34"/>
                    <a:pt x="216" y="32"/>
                  </a:cubicBezTo>
                  <a:cubicBezTo>
                    <a:pt x="214" y="14"/>
                    <a:pt x="199" y="0"/>
                    <a:pt x="18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Freeform 7"/>
            <p:cNvSpPr>
              <a:spLocks noEditPoints="1"/>
            </p:cNvSpPr>
            <p:nvPr/>
          </p:nvSpPr>
          <p:spPr bwMode="auto">
            <a:xfrm>
              <a:off x="8675688" y="5180013"/>
              <a:ext cx="138113" cy="136525"/>
            </a:xfrm>
            <a:custGeom>
              <a:avLst/>
              <a:gdLst>
                <a:gd name="T0" fmla="*/ 78 w 157"/>
                <a:gd name="T1" fmla="*/ 156 h 156"/>
                <a:gd name="T2" fmla="*/ 0 w 157"/>
                <a:gd name="T3" fmla="*/ 78 h 156"/>
                <a:gd name="T4" fmla="*/ 78 w 157"/>
                <a:gd name="T5" fmla="*/ 0 h 156"/>
                <a:gd name="T6" fmla="*/ 157 w 157"/>
                <a:gd name="T7" fmla="*/ 78 h 156"/>
                <a:gd name="T8" fmla="*/ 78 w 157"/>
                <a:gd name="T9" fmla="*/ 156 h 156"/>
                <a:gd name="T10" fmla="*/ 78 w 157"/>
                <a:gd name="T11" fmla="*/ 12 h 156"/>
                <a:gd name="T12" fmla="*/ 12 w 157"/>
                <a:gd name="T13" fmla="*/ 78 h 156"/>
                <a:gd name="T14" fmla="*/ 78 w 157"/>
                <a:gd name="T15" fmla="*/ 144 h 156"/>
                <a:gd name="T16" fmla="*/ 145 w 157"/>
                <a:gd name="T17" fmla="*/ 78 h 156"/>
                <a:gd name="T18" fmla="*/ 78 w 157"/>
                <a:gd name="T19" fmla="*/ 1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156">
                  <a:moveTo>
                    <a:pt x="78" y="156"/>
                  </a:moveTo>
                  <a:cubicBezTo>
                    <a:pt x="35" y="156"/>
                    <a:pt x="0" y="121"/>
                    <a:pt x="0" y="78"/>
                  </a:cubicBezTo>
                  <a:cubicBezTo>
                    <a:pt x="0" y="35"/>
                    <a:pt x="35" y="0"/>
                    <a:pt x="78" y="0"/>
                  </a:cubicBezTo>
                  <a:cubicBezTo>
                    <a:pt x="122" y="0"/>
                    <a:pt x="157" y="35"/>
                    <a:pt x="157" y="78"/>
                  </a:cubicBezTo>
                  <a:cubicBezTo>
                    <a:pt x="157" y="121"/>
                    <a:pt x="122" y="156"/>
                    <a:pt x="78" y="156"/>
                  </a:cubicBezTo>
                  <a:close/>
                  <a:moveTo>
                    <a:pt x="78" y="12"/>
                  </a:moveTo>
                  <a:cubicBezTo>
                    <a:pt x="42" y="12"/>
                    <a:pt x="12" y="41"/>
                    <a:pt x="12" y="78"/>
                  </a:cubicBezTo>
                  <a:cubicBezTo>
                    <a:pt x="12" y="114"/>
                    <a:pt x="42" y="144"/>
                    <a:pt x="78" y="144"/>
                  </a:cubicBezTo>
                  <a:cubicBezTo>
                    <a:pt x="115" y="144"/>
                    <a:pt x="145" y="114"/>
                    <a:pt x="145" y="78"/>
                  </a:cubicBezTo>
                  <a:cubicBezTo>
                    <a:pt x="145" y="41"/>
                    <a:pt x="115" y="12"/>
                    <a:pt x="7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Freeform 8"/>
            <p:cNvSpPr>
              <a:spLocks noEditPoints="1"/>
            </p:cNvSpPr>
            <p:nvPr/>
          </p:nvSpPr>
          <p:spPr bwMode="auto">
            <a:xfrm>
              <a:off x="8707438" y="5211763"/>
              <a:ext cx="74613" cy="73025"/>
            </a:xfrm>
            <a:custGeom>
              <a:avLst/>
              <a:gdLst>
                <a:gd name="T0" fmla="*/ 42 w 85"/>
                <a:gd name="T1" fmla="*/ 84 h 84"/>
                <a:gd name="T2" fmla="*/ 0 w 85"/>
                <a:gd name="T3" fmla="*/ 42 h 84"/>
                <a:gd name="T4" fmla="*/ 42 w 85"/>
                <a:gd name="T5" fmla="*/ 0 h 84"/>
                <a:gd name="T6" fmla="*/ 85 w 85"/>
                <a:gd name="T7" fmla="*/ 42 h 84"/>
                <a:gd name="T8" fmla="*/ 42 w 85"/>
                <a:gd name="T9" fmla="*/ 84 h 84"/>
                <a:gd name="T10" fmla="*/ 42 w 85"/>
                <a:gd name="T11" fmla="*/ 12 h 84"/>
                <a:gd name="T12" fmla="*/ 12 w 85"/>
                <a:gd name="T13" fmla="*/ 42 h 84"/>
                <a:gd name="T14" fmla="*/ 42 w 85"/>
                <a:gd name="T15" fmla="*/ 72 h 84"/>
                <a:gd name="T16" fmla="*/ 73 w 85"/>
                <a:gd name="T17" fmla="*/ 42 h 84"/>
                <a:gd name="T18" fmla="*/ 42 w 85"/>
                <a:gd name="T19"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4">
                  <a:moveTo>
                    <a:pt x="42" y="84"/>
                  </a:moveTo>
                  <a:cubicBezTo>
                    <a:pt x="19" y="84"/>
                    <a:pt x="0" y="65"/>
                    <a:pt x="0" y="42"/>
                  </a:cubicBezTo>
                  <a:cubicBezTo>
                    <a:pt x="0" y="19"/>
                    <a:pt x="19" y="0"/>
                    <a:pt x="42" y="0"/>
                  </a:cubicBezTo>
                  <a:cubicBezTo>
                    <a:pt x="66" y="0"/>
                    <a:pt x="85" y="19"/>
                    <a:pt x="85" y="42"/>
                  </a:cubicBezTo>
                  <a:cubicBezTo>
                    <a:pt x="85" y="65"/>
                    <a:pt x="66" y="84"/>
                    <a:pt x="42" y="84"/>
                  </a:cubicBezTo>
                  <a:close/>
                  <a:moveTo>
                    <a:pt x="42" y="12"/>
                  </a:moveTo>
                  <a:cubicBezTo>
                    <a:pt x="26" y="12"/>
                    <a:pt x="12" y="25"/>
                    <a:pt x="12" y="42"/>
                  </a:cubicBezTo>
                  <a:cubicBezTo>
                    <a:pt x="12" y="58"/>
                    <a:pt x="26" y="72"/>
                    <a:pt x="42" y="72"/>
                  </a:cubicBezTo>
                  <a:cubicBezTo>
                    <a:pt x="59" y="72"/>
                    <a:pt x="73" y="58"/>
                    <a:pt x="73" y="42"/>
                  </a:cubicBezTo>
                  <a:cubicBezTo>
                    <a:pt x="73" y="25"/>
                    <a:pt x="59" y="12"/>
                    <a:pt x="4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Freeform 9"/>
            <p:cNvSpPr>
              <a:spLocks noEditPoints="1"/>
            </p:cNvSpPr>
            <p:nvPr/>
          </p:nvSpPr>
          <p:spPr bwMode="auto">
            <a:xfrm>
              <a:off x="8416926" y="5081588"/>
              <a:ext cx="187325" cy="187325"/>
            </a:xfrm>
            <a:custGeom>
              <a:avLst/>
              <a:gdLst>
                <a:gd name="T0" fmla="*/ 121 w 213"/>
                <a:gd name="T1" fmla="*/ 23 h 213"/>
                <a:gd name="T2" fmla="*/ 148 w 213"/>
                <a:gd name="T3" fmla="*/ 44 h 213"/>
                <a:gd name="T4" fmla="*/ 160 w 213"/>
                <a:gd name="T5" fmla="*/ 35 h 213"/>
                <a:gd name="T6" fmla="*/ 176 w 213"/>
                <a:gd name="T7" fmla="*/ 48 h 213"/>
                <a:gd name="T8" fmla="*/ 170 w 213"/>
                <a:gd name="T9" fmla="*/ 65 h 213"/>
                <a:gd name="T10" fmla="*/ 190 w 213"/>
                <a:gd name="T11" fmla="*/ 92 h 213"/>
                <a:gd name="T12" fmla="*/ 198 w 213"/>
                <a:gd name="T13" fmla="*/ 115 h 213"/>
                <a:gd name="T14" fmla="*/ 181 w 213"/>
                <a:gd name="T15" fmla="*/ 122 h 213"/>
                <a:gd name="T16" fmla="*/ 176 w 213"/>
                <a:gd name="T17" fmla="*/ 155 h 213"/>
                <a:gd name="T18" fmla="*/ 165 w 213"/>
                <a:gd name="T19" fmla="*/ 177 h 213"/>
                <a:gd name="T20" fmla="*/ 155 w 213"/>
                <a:gd name="T21" fmla="*/ 177 h 213"/>
                <a:gd name="T22" fmla="*/ 121 w 213"/>
                <a:gd name="T23" fmla="*/ 182 h 213"/>
                <a:gd name="T24" fmla="*/ 114 w 213"/>
                <a:gd name="T25" fmla="*/ 198 h 213"/>
                <a:gd name="T26" fmla="*/ 91 w 213"/>
                <a:gd name="T27" fmla="*/ 191 h 213"/>
                <a:gd name="T28" fmla="*/ 64 w 213"/>
                <a:gd name="T29" fmla="*/ 170 h 213"/>
                <a:gd name="T30" fmla="*/ 52 w 213"/>
                <a:gd name="T31" fmla="*/ 179 h 213"/>
                <a:gd name="T32" fmla="*/ 36 w 213"/>
                <a:gd name="T33" fmla="*/ 166 h 213"/>
                <a:gd name="T34" fmla="*/ 43 w 213"/>
                <a:gd name="T35" fmla="*/ 149 h 213"/>
                <a:gd name="T36" fmla="*/ 22 w 213"/>
                <a:gd name="T37" fmla="*/ 122 h 213"/>
                <a:gd name="T38" fmla="*/ 15 w 213"/>
                <a:gd name="T39" fmla="*/ 99 h 213"/>
                <a:gd name="T40" fmla="*/ 32 w 213"/>
                <a:gd name="T41" fmla="*/ 92 h 213"/>
                <a:gd name="T42" fmla="*/ 36 w 213"/>
                <a:gd name="T43" fmla="*/ 59 h 213"/>
                <a:gd name="T44" fmla="*/ 47 w 213"/>
                <a:gd name="T45" fmla="*/ 37 h 213"/>
                <a:gd name="T46" fmla="*/ 58 w 213"/>
                <a:gd name="T47" fmla="*/ 37 h 213"/>
                <a:gd name="T48" fmla="*/ 91 w 213"/>
                <a:gd name="T49" fmla="*/ 32 h 213"/>
                <a:gd name="T50" fmla="*/ 99 w 213"/>
                <a:gd name="T51" fmla="*/ 16 h 213"/>
                <a:gd name="T52" fmla="*/ 114 w 213"/>
                <a:gd name="T53" fmla="*/ 0 h 213"/>
                <a:gd name="T54" fmla="*/ 76 w 213"/>
                <a:gd name="T55" fmla="*/ 21 h 213"/>
                <a:gd name="T56" fmla="*/ 52 w 213"/>
                <a:gd name="T57" fmla="*/ 20 h 213"/>
                <a:gd name="T58" fmla="*/ 25 w 213"/>
                <a:gd name="T59" fmla="*/ 37 h 213"/>
                <a:gd name="T60" fmla="*/ 24 w 213"/>
                <a:gd name="T61" fmla="*/ 68 h 213"/>
                <a:gd name="T62" fmla="*/ 0 w 213"/>
                <a:gd name="T63" fmla="*/ 99 h 213"/>
                <a:gd name="T64" fmla="*/ 20 w 213"/>
                <a:gd name="T65" fmla="*/ 137 h 213"/>
                <a:gd name="T66" fmla="*/ 19 w 213"/>
                <a:gd name="T67" fmla="*/ 161 h 213"/>
                <a:gd name="T68" fmla="*/ 36 w 213"/>
                <a:gd name="T69" fmla="*/ 188 h 213"/>
                <a:gd name="T70" fmla="*/ 67 w 213"/>
                <a:gd name="T71" fmla="*/ 189 h 213"/>
                <a:gd name="T72" fmla="*/ 99 w 213"/>
                <a:gd name="T73" fmla="*/ 213 h 213"/>
                <a:gd name="T74" fmla="*/ 137 w 213"/>
                <a:gd name="T75" fmla="*/ 193 h 213"/>
                <a:gd name="T76" fmla="*/ 160 w 213"/>
                <a:gd name="T77" fmla="*/ 194 h 213"/>
                <a:gd name="T78" fmla="*/ 187 w 213"/>
                <a:gd name="T79" fmla="*/ 177 h 213"/>
                <a:gd name="T80" fmla="*/ 188 w 213"/>
                <a:gd name="T81" fmla="*/ 146 h 213"/>
                <a:gd name="T82" fmla="*/ 213 w 213"/>
                <a:gd name="T83" fmla="*/ 115 h 213"/>
                <a:gd name="T84" fmla="*/ 192 w 213"/>
                <a:gd name="T85" fmla="*/ 77 h 213"/>
                <a:gd name="T86" fmla="*/ 194 w 213"/>
                <a:gd name="T87" fmla="*/ 53 h 213"/>
                <a:gd name="T88" fmla="*/ 176 w 213"/>
                <a:gd name="T89" fmla="*/ 26 h 213"/>
                <a:gd name="T90" fmla="*/ 146 w 213"/>
                <a:gd name="T91" fmla="*/ 25 h 213"/>
                <a:gd name="T92" fmla="*/ 114 w 213"/>
                <a:gd name="T93"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3" h="213">
                  <a:moveTo>
                    <a:pt x="114" y="16"/>
                  </a:moveTo>
                  <a:cubicBezTo>
                    <a:pt x="118" y="16"/>
                    <a:pt x="121" y="19"/>
                    <a:pt x="121" y="23"/>
                  </a:cubicBezTo>
                  <a:cubicBezTo>
                    <a:pt x="121" y="32"/>
                    <a:pt x="121" y="32"/>
                    <a:pt x="121" y="32"/>
                  </a:cubicBezTo>
                  <a:cubicBezTo>
                    <a:pt x="131" y="34"/>
                    <a:pt x="140" y="38"/>
                    <a:pt x="148" y="44"/>
                  </a:cubicBezTo>
                  <a:cubicBezTo>
                    <a:pt x="155" y="37"/>
                    <a:pt x="155" y="37"/>
                    <a:pt x="155" y="37"/>
                  </a:cubicBezTo>
                  <a:cubicBezTo>
                    <a:pt x="156" y="35"/>
                    <a:pt x="158" y="35"/>
                    <a:pt x="160" y="35"/>
                  </a:cubicBezTo>
                  <a:cubicBezTo>
                    <a:pt x="162" y="35"/>
                    <a:pt x="164" y="35"/>
                    <a:pt x="165" y="37"/>
                  </a:cubicBezTo>
                  <a:cubicBezTo>
                    <a:pt x="176" y="48"/>
                    <a:pt x="176" y="48"/>
                    <a:pt x="176" y="48"/>
                  </a:cubicBezTo>
                  <a:cubicBezTo>
                    <a:pt x="179" y="51"/>
                    <a:pt x="179" y="56"/>
                    <a:pt x="176" y="59"/>
                  </a:cubicBezTo>
                  <a:cubicBezTo>
                    <a:pt x="170" y="65"/>
                    <a:pt x="170" y="65"/>
                    <a:pt x="170" y="65"/>
                  </a:cubicBezTo>
                  <a:cubicBezTo>
                    <a:pt x="175" y="73"/>
                    <a:pt x="179" y="82"/>
                    <a:pt x="181" y="92"/>
                  </a:cubicBezTo>
                  <a:cubicBezTo>
                    <a:pt x="190" y="92"/>
                    <a:pt x="190" y="92"/>
                    <a:pt x="190" y="92"/>
                  </a:cubicBezTo>
                  <a:cubicBezTo>
                    <a:pt x="194" y="92"/>
                    <a:pt x="198" y="95"/>
                    <a:pt x="198" y="99"/>
                  </a:cubicBezTo>
                  <a:cubicBezTo>
                    <a:pt x="198" y="115"/>
                    <a:pt x="198" y="115"/>
                    <a:pt x="198" y="115"/>
                  </a:cubicBezTo>
                  <a:cubicBezTo>
                    <a:pt x="198" y="119"/>
                    <a:pt x="194" y="122"/>
                    <a:pt x="190" y="122"/>
                  </a:cubicBezTo>
                  <a:cubicBezTo>
                    <a:pt x="181" y="122"/>
                    <a:pt x="181" y="122"/>
                    <a:pt x="181" y="122"/>
                  </a:cubicBezTo>
                  <a:cubicBezTo>
                    <a:pt x="179" y="132"/>
                    <a:pt x="175" y="141"/>
                    <a:pt x="170" y="149"/>
                  </a:cubicBezTo>
                  <a:cubicBezTo>
                    <a:pt x="176" y="155"/>
                    <a:pt x="176" y="155"/>
                    <a:pt x="176" y="155"/>
                  </a:cubicBezTo>
                  <a:cubicBezTo>
                    <a:pt x="179" y="158"/>
                    <a:pt x="179" y="163"/>
                    <a:pt x="176" y="166"/>
                  </a:cubicBezTo>
                  <a:cubicBezTo>
                    <a:pt x="165" y="177"/>
                    <a:pt x="165" y="177"/>
                    <a:pt x="165" y="177"/>
                  </a:cubicBezTo>
                  <a:cubicBezTo>
                    <a:pt x="164" y="178"/>
                    <a:pt x="162" y="179"/>
                    <a:pt x="160" y="179"/>
                  </a:cubicBezTo>
                  <a:cubicBezTo>
                    <a:pt x="158" y="179"/>
                    <a:pt x="156" y="178"/>
                    <a:pt x="155" y="177"/>
                  </a:cubicBezTo>
                  <a:cubicBezTo>
                    <a:pt x="148" y="170"/>
                    <a:pt x="148" y="170"/>
                    <a:pt x="148" y="170"/>
                  </a:cubicBezTo>
                  <a:cubicBezTo>
                    <a:pt x="140" y="176"/>
                    <a:pt x="131" y="180"/>
                    <a:pt x="121" y="182"/>
                  </a:cubicBezTo>
                  <a:cubicBezTo>
                    <a:pt x="121" y="191"/>
                    <a:pt x="121" y="191"/>
                    <a:pt x="121" y="191"/>
                  </a:cubicBezTo>
                  <a:cubicBezTo>
                    <a:pt x="121" y="195"/>
                    <a:pt x="118" y="198"/>
                    <a:pt x="114" y="198"/>
                  </a:cubicBezTo>
                  <a:cubicBezTo>
                    <a:pt x="99" y="198"/>
                    <a:pt x="99" y="198"/>
                    <a:pt x="99" y="198"/>
                  </a:cubicBezTo>
                  <a:cubicBezTo>
                    <a:pt x="94" y="198"/>
                    <a:pt x="91" y="195"/>
                    <a:pt x="91" y="191"/>
                  </a:cubicBezTo>
                  <a:cubicBezTo>
                    <a:pt x="91" y="182"/>
                    <a:pt x="91" y="182"/>
                    <a:pt x="91" y="182"/>
                  </a:cubicBezTo>
                  <a:cubicBezTo>
                    <a:pt x="81" y="180"/>
                    <a:pt x="72" y="176"/>
                    <a:pt x="64" y="170"/>
                  </a:cubicBezTo>
                  <a:cubicBezTo>
                    <a:pt x="58" y="177"/>
                    <a:pt x="58" y="177"/>
                    <a:pt x="58" y="177"/>
                  </a:cubicBezTo>
                  <a:cubicBezTo>
                    <a:pt x="56" y="178"/>
                    <a:pt x="54" y="179"/>
                    <a:pt x="52" y="179"/>
                  </a:cubicBezTo>
                  <a:cubicBezTo>
                    <a:pt x="50" y="179"/>
                    <a:pt x="48" y="178"/>
                    <a:pt x="47" y="177"/>
                  </a:cubicBezTo>
                  <a:cubicBezTo>
                    <a:pt x="36" y="166"/>
                    <a:pt x="36" y="166"/>
                    <a:pt x="36" y="166"/>
                  </a:cubicBezTo>
                  <a:cubicBezTo>
                    <a:pt x="33" y="163"/>
                    <a:pt x="33" y="158"/>
                    <a:pt x="36" y="155"/>
                  </a:cubicBezTo>
                  <a:cubicBezTo>
                    <a:pt x="43" y="149"/>
                    <a:pt x="43" y="149"/>
                    <a:pt x="43" y="149"/>
                  </a:cubicBezTo>
                  <a:cubicBezTo>
                    <a:pt x="38" y="141"/>
                    <a:pt x="34" y="132"/>
                    <a:pt x="32" y="122"/>
                  </a:cubicBezTo>
                  <a:cubicBezTo>
                    <a:pt x="22" y="122"/>
                    <a:pt x="22" y="122"/>
                    <a:pt x="22" y="122"/>
                  </a:cubicBezTo>
                  <a:cubicBezTo>
                    <a:pt x="18" y="122"/>
                    <a:pt x="15" y="119"/>
                    <a:pt x="15" y="115"/>
                  </a:cubicBezTo>
                  <a:cubicBezTo>
                    <a:pt x="15" y="99"/>
                    <a:pt x="15" y="99"/>
                    <a:pt x="15" y="99"/>
                  </a:cubicBezTo>
                  <a:cubicBezTo>
                    <a:pt x="15" y="95"/>
                    <a:pt x="18" y="92"/>
                    <a:pt x="22" y="92"/>
                  </a:cubicBezTo>
                  <a:cubicBezTo>
                    <a:pt x="32" y="92"/>
                    <a:pt x="32" y="92"/>
                    <a:pt x="32" y="92"/>
                  </a:cubicBezTo>
                  <a:cubicBezTo>
                    <a:pt x="34" y="82"/>
                    <a:pt x="38" y="73"/>
                    <a:pt x="43" y="65"/>
                  </a:cubicBezTo>
                  <a:cubicBezTo>
                    <a:pt x="36" y="59"/>
                    <a:pt x="36" y="59"/>
                    <a:pt x="36" y="59"/>
                  </a:cubicBezTo>
                  <a:cubicBezTo>
                    <a:pt x="33" y="56"/>
                    <a:pt x="33" y="51"/>
                    <a:pt x="36" y="48"/>
                  </a:cubicBezTo>
                  <a:cubicBezTo>
                    <a:pt x="47" y="37"/>
                    <a:pt x="47" y="37"/>
                    <a:pt x="47" y="37"/>
                  </a:cubicBezTo>
                  <a:cubicBezTo>
                    <a:pt x="48" y="35"/>
                    <a:pt x="50" y="35"/>
                    <a:pt x="52" y="35"/>
                  </a:cubicBezTo>
                  <a:cubicBezTo>
                    <a:pt x="54" y="35"/>
                    <a:pt x="56" y="35"/>
                    <a:pt x="58" y="37"/>
                  </a:cubicBezTo>
                  <a:cubicBezTo>
                    <a:pt x="64" y="44"/>
                    <a:pt x="64" y="44"/>
                    <a:pt x="64" y="44"/>
                  </a:cubicBezTo>
                  <a:cubicBezTo>
                    <a:pt x="72" y="38"/>
                    <a:pt x="81" y="34"/>
                    <a:pt x="91" y="32"/>
                  </a:cubicBezTo>
                  <a:cubicBezTo>
                    <a:pt x="91" y="23"/>
                    <a:pt x="91" y="23"/>
                    <a:pt x="91" y="23"/>
                  </a:cubicBezTo>
                  <a:cubicBezTo>
                    <a:pt x="91" y="19"/>
                    <a:pt x="94" y="16"/>
                    <a:pt x="99" y="16"/>
                  </a:cubicBezTo>
                  <a:cubicBezTo>
                    <a:pt x="114" y="16"/>
                    <a:pt x="114" y="16"/>
                    <a:pt x="114" y="16"/>
                  </a:cubicBezTo>
                  <a:moveTo>
                    <a:pt x="114" y="0"/>
                  </a:moveTo>
                  <a:cubicBezTo>
                    <a:pt x="99" y="0"/>
                    <a:pt x="99" y="0"/>
                    <a:pt x="99" y="0"/>
                  </a:cubicBezTo>
                  <a:cubicBezTo>
                    <a:pt x="87" y="0"/>
                    <a:pt x="77" y="9"/>
                    <a:pt x="76" y="21"/>
                  </a:cubicBezTo>
                  <a:cubicBezTo>
                    <a:pt x="73" y="22"/>
                    <a:pt x="70" y="23"/>
                    <a:pt x="67" y="25"/>
                  </a:cubicBezTo>
                  <a:cubicBezTo>
                    <a:pt x="63" y="21"/>
                    <a:pt x="58" y="20"/>
                    <a:pt x="52" y="20"/>
                  </a:cubicBezTo>
                  <a:cubicBezTo>
                    <a:pt x="46" y="20"/>
                    <a:pt x="41" y="22"/>
                    <a:pt x="36" y="26"/>
                  </a:cubicBezTo>
                  <a:cubicBezTo>
                    <a:pt x="25" y="37"/>
                    <a:pt x="25" y="37"/>
                    <a:pt x="25" y="37"/>
                  </a:cubicBezTo>
                  <a:cubicBezTo>
                    <a:pt x="21" y="41"/>
                    <a:pt x="19" y="47"/>
                    <a:pt x="19" y="53"/>
                  </a:cubicBezTo>
                  <a:cubicBezTo>
                    <a:pt x="19" y="58"/>
                    <a:pt x="21" y="64"/>
                    <a:pt x="24" y="68"/>
                  </a:cubicBezTo>
                  <a:cubicBezTo>
                    <a:pt x="23" y="71"/>
                    <a:pt x="21" y="74"/>
                    <a:pt x="20" y="77"/>
                  </a:cubicBezTo>
                  <a:cubicBezTo>
                    <a:pt x="9" y="78"/>
                    <a:pt x="0" y="88"/>
                    <a:pt x="0" y="99"/>
                  </a:cubicBezTo>
                  <a:cubicBezTo>
                    <a:pt x="0" y="115"/>
                    <a:pt x="0" y="115"/>
                    <a:pt x="0" y="115"/>
                  </a:cubicBezTo>
                  <a:cubicBezTo>
                    <a:pt x="0" y="126"/>
                    <a:pt x="9" y="136"/>
                    <a:pt x="20" y="137"/>
                  </a:cubicBezTo>
                  <a:cubicBezTo>
                    <a:pt x="21" y="140"/>
                    <a:pt x="23" y="143"/>
                    <a:pt x="24" y="146"/>
                  </a:cubicBezTo>
                  <a:cubicBezTo>
                    <a:pt x="21" y="150"/>
                    <a:pt x="19" y="155"/>
                    <a:pt x="19" y="161"/>
                  </a:cubicBezTo>
                  <a:cubicBezTo>
                    <a:pt x="19" y="167"/>
                    <a:pt x="21" y="173"/>
                    <a:pt x="25" y="177"/>
                  </a:cubicBezTo>
                  <a:cubicBezTo>
                    <a:pt x="36" y="188"/>
                    <a:pt x="36" y="188"/>
                    <a:pt x="36" y="188"/>
                  </a:cubicBezTo>
                  <a:cubicBezTo>
                    <a:pt x="41" y="192"/>
                    <a:pt x="46" y="194"/>
                    <a:pt x="52" y="194"/>
                  </a:cubicBezTo>
                  <a:cubicBezTo>
                    <a:pt x="58" y="194"/>
                    <a:pt x="63" y="193"/>
                    <a:pt x="67" y="189"/>
                  </a:cubicBezTo>
                  <a:cubicBezTo>
                    <a:pt x="70" y="191"/>
                    <a:pt x="73" y="192"/>
                    <a:pt x="76" y="193"/>
                  </a:cubicBezTo>
                  <a:cubicBezTo>
                    <a:pt x="77" y="205"/>
                    <a:pt x="87" y="213"/>
                    <a:pt x="99" y="213"/>
                  </a:cubicBezTo>
                  <a:cubicBezTo>
                    <a:pt x="114" y="213"/>
                    <a:pt x="114" y="213"/>
                    <a:pt x="114" y="213"/>
                  </a:cubicBezTo>
                  <a:cubicBezTo>
                    <a:pt x="126" y="213"/>
                    <a:pt x="135" y="205"/>
                    <a:pt x="137" y="193"/>
                  </a:cubicBezTo>
                  <a:cubicBezTo>
                    <a:pt x="140" y="192"/>
                    <a:pt x="143" y="191"/>
                    <a:pt x="146" y="189"/>
                  </a:cubicBezTo>
                  <a:cubicBezTo>
                    <a:pt x="150" y="193"/>
                    <a:pt x="155" y="194"/>
                    <a:pt x="160" y="194"/>
                  </a:cubicBezTo>
                  <a:cubicBezTo>
                    <a:pt x="166" y="194"/>
                    <a:pt x="172" y="192"/>
                    <a:pt x="176" y="188"/>
                  </a:cubicBezTo>
                  <a:cubicBezTo>
                    <a:pt x="187" y="177"/>
                    <a:pt x="187" y="177"/>
                    <a:pt x="187" y="177"/>
                  </a:cubicBezTo>
                  <a:cubicBezTo>
                    <a:pt x="191" y="173"/>
                    <a:pt x="194" y="167"/>
                    <a:pt x="194" y="161"/>
                  </a:cubicBezTo>
                  <a:cubicBezTo>
                    <a:pt x="194" y="155"/>
                    <a:pt x="192" y="150"/>
                    <a:pt x="188" y="146"/>
                  </a:cubicBezTo>
                  <a:cubicBezTo>
                    <a:pt x="190" y="143"/>
                    <a:pt x="191" y="140"/>
                    <a:pt x="192" y="137"/>
                  </a:cubicBezTo>
                  <a:cubicBezTo>
                    <a:pt x="204" y="136"/>
                    <a:pt x="213" y="126"/>
                    <a:pt x="213" y="115"/>
                  </a:cubicBezTo>
                  <a:cubicBezTo>
                    <a:pt x="213" y="99"/>
                    <a:pt x="213" y="99"/>
                    <a:pt x="213" y="99"/>
                  </a:cubicBezTo>
                  <a:cubicBezTo>
                    <a:pt x="213" y="88"/>
                    <a:pt x="204" y="78"/>
                    <a:pt x="192" y="77"/>
                  </a:cubicBezTo>
                  <a:cubicBezTo>
                    <a:pt x="191" y="74"/>
                    <a:pt x="190" y="71"/>
                    <a:pt x="188" y="68"/>
                  </a:cubicBezTo>
                  <a:cubicBezTo>
                    <a:pt x="192" y="64"/>
                    <a:pt x="194" y="58"/>
                    <a:pt x="194" y="53"/>
                  </a:cubicBezTo>
                  <a:cubicBezTo>
                    <a:pt x="194" y="47"/>
                    <a:pt x="191" y="41"/>
                    <a:pt x="187" y="37"/>
                  </a:cubicBezTo>
                  <a:cubicBezTo>
                    <a:pt x="176" y="26"/>
                    <a:pt x="176" y="26"/>
                    <a:pt x="176" y="26"/>
                  </a:cubicBezTo>
                  <a:cubicBezTo>
                    <a:pt x="172" y="22"/>
                    <a:pt x="166" y="20"/>
                    <a:pt x="160" y="20"/>
                  </a:cubicBezTo>
                  <a:cubicBezTo>
                    <a:pt x="155" y="20"/>
                    <a:pt x="150" y="21"/>
                    <a:pt x="146" y="25"/>
                  </a:cubicBezTo>
                  <a:cubicBezTo>
                    <a:pt x="143" y="23"/>
                    <a:pt x="140" y="22"/>
                    <a:pt x="137" y="21"/>
                  </a:cubicBezTo>
                  <a:cubicBezTo>
                    <a:pt x="135" y="9"/>
                    <a:pt x="126" y="0"/>
                    <a:pt x="1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Freeform 10"/>
            <p:cNvSpPr>
              <a:spLocks noEditPoints="1"/>
            </p:cNvSpPr>
            <p:nvPr/>
          </p:nvSpPr>
          <p:spPr bwMode="auto">
            <a:xfrm>
              <a:off x="8467726" y="5132388"/>
              <a:ext cx="87313" cy="85725"/>
            </a:xfrm>
            <a:custGeom>
              <a:avLst/>
              <a:gdLst>
                <a:gd name="T0" fmla="*/ 49 w 99"/>
                <a:gd name="T1" fmla="*/ 99 h 99"/>
                <a:gd name="T2" fmla="*/ 0 w 99"/>
                <a:gd name="T3" fmla="*/ 50 h 99"/>
                <a:gd name="T4" fmla="*/ 49 w 99"/>
                <a:gd name="T5" fmla="*/ 0 h 99"/>
                <a:gd name="T6" fmla="*/ 99 w 99"/>
                <a:gd name="T7" fmla="*/ 50 h 99"/>
                <a:gd name="T8" fmla="*/ 49 w 99"/>
                <a:gd name="T9" fmla="*/ 99 h 99"/>
                <a:gd name="T10" fmla="*/ 49 w 99"/>
                <a:gd name="T11" fmla="*/ 8 h 99"/>
                <a:gd name="T12" fmla="*/ 7 w 99"/>
                <a:gd name="T13" fmla="*/ 50 h 99"/>
                <a:gd name="T14" fmla="*/ 49 w 99"/>
                <a:gd name="T15" fmla="*/ 92 h 99"/>
                <a:gd name="T16" fmla="*/ 91 w 99"/>
                <a:gd name="T17" fmla="*/ 50 h 99"/>
                <a:gd name="T18" fmla="*/ 49 w 99"/>
                <a:gd name="T19" fmla="*/ 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99"/>
                  </a:moveTo>
                  <a:cubicBezTo>
                    <a:pt x="22" y="99"/>
                    <a:pt x="0" y="77"/>
                    <a:pt x="0" y="50"/>
                  </a:cubicBezTo>
                  <a:cubicBezTo>
                    <a:pt x="0" y="23"/>
                    <a:pt x="22" y="0"/>
                    <a:pt x="49" y="0"/>
                  </a:cubicBezTo>
                  <a:cubicBezTo>
                    <a:pt x="76" y="0"/>
                    <a:pt x="99" y="23"/>
                    <a:pt x="99" y="50"/>
                  </a:cubicBezTo>
                  <a:cubicBezTo>
                    <a:pt x="99" y="77"/>
                    <a:pt x="76" y="99"/>
                    <a:pt x="49" y="99"/>
                  </a:cubicBezTo>
                  <a:close/>
                  <a:moveTo>
                    <a:pt x="49" y="8"/>
                  </a:moveTo>
                  <a:cubicBezTo>
                    <a:pt x="26" y="8"/>
                    <a:pt x="7" y="27"/>
                    <a:pt x="7" y="50"/>
                  </a:cubicBezTo>
                  <a:cubicBezTo>
                    <a:pt x="7" y="73"/>
                    <a:pt x="26" y="92"/>
                    <a:pt x="49" y="92"/>
                  </a:cubicBezTo>
                  <a:cubicBezTo>
                    <a:pt x="72" y="92"/>
                    <a:pt x="91" y="73"/>
                    <a:pt x="91" y="50"/>
                  </a:cubicBezTo>
                  <a:cubicBezTo>
                    <a:pt x="91" y="27"/>
                    <a:pt x="72" y="8"/>
                    <a:pt x="4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Freeform 11"/>
            <p:cNvSpPr>
              <a:spLocks noEditPoints="1"/>
            </p:cNvSpPr>
            <p:nvPr/>
          </p:nvSpPr>
          <p:spPr bwMode="auto">
            <a:xfrm>
              <a:off x="8488363" y="5151438"/>
              <a:ext cx="46038" cy="47625"/>
            </a:xfrm>
            <a:custGeom>
              <a:avLst/>
              <a:gdLst>
                <a:gd name="T0" fmla="*/ 26 w 53"/>
                <a:gd name="T1" fmla="*/ 54 h 54"/>
                <a:gd name="T2" fmla="*/ 0 w 53"/>
                <a:gd name="T3" fmla="*/ 27 h 54"/>
                <a:gd name="T4" fmla="*/ 26 w 53"/>
                <a:gd name="T5" fmla="*/ 0 h 54"/>
                <a:gd name="T6" fmla="*/ 53 w 53"/>
                <a:gd name="T7" fmla="*/ 27 h 54"/>
                <a:gd name="T8" fmla="*/ 26 w 53"/>
                <a:gd name="T9" fmla="*/ 54 h 54"/>
                <a:gd name="T10" fmla="*/ 26 w 53"/>
                <a:gd name="T11" fmla="*/ 8 h 54"/>
                <a:gd name="T12" fmla="*/ 7 w 53"/>
                <a:gd name="T13" fmla="*/ 27 h 54"/>
                <a:gd name="T14" fmla="*/ 26 w 53"/>
                <a:gd name="T15" fmla="*/ 46 h 54"/>
                <a:gd name="T16" fmla="*/ 45 w 53"/>
                <a:gd name="T17" fmla="*/ 27 h 54"/>
                <a:gd name="T18" fmla="*/ 26 w 53"/>
                <a:gd name="T19" fmla="*/ 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54"/>
                  </a:moveTo>
                  <a:cubicBezTo>
                    <a:pt x="12" y="54"/>
                    <a:pt x="0" y="42"/>
                    <a:pt x="0" y="27"/>
                  </a:cubicBezTo>
                  <a:cubicBezTo>
                    <a:pt x="0" y="12"/>
                    <a:pt x="12" y="0"/>
                    <a:pt x="26" y="0"/>
                  </a:cubicBezTo>
                  <a:cubicBezTo>
                    <a:pt x="41" y="0"/>
                    <a:pt x="53" y="12"/>
                    <a:pt x="53" y="27"/>
                  </a:cubicBezTo>
                  <a:cubicBezTo>
                    <a:pt x="53" y="42"/>
                    <a:pt x="41" y="54"/>
                    <a:pt x="26" y="54"/>
                  </a:cubicBezTo>
                  <a:close/>
                  <a:moveTo>
                    <a:pt x="26" y="8"/>
                  </a:moveTo>
                  <a:cubicBezTo>
                    <a:pt x="16" y="8"/>
                    <a:pt x="7" y="16"/>
                    <a:pt x="7" y="27"/>
                  </a:cubicBezTo>
                  <a:cubicBezTo>
                    <a:pt x="7" y="37"/>
                    <a:pt x="16" y="46"/>
                    <a:pt x="26" y="46"/>
                  </a:cubicBezTo>
                  <a:cubicBezTo>
                    <a:pt x="37" y="46"/>
                    <a:pt x="45" y="37"/>
                    <a:pt x="45" y="27"/>
                  </a:cubicBezTo>
                  <a:cubicBezTo>
                    <a:pt x="45" y="16"/>
                    <a:pt x="37" y="8"/>
                    <a:pt x="2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2" name="Group 111"/>
          <p:cNvGrpSpPr/>
          <p:nvPr/>
        </p:nvGrpSpPr>
        <p:grpSpPr>
          <a:xfrm>
            <a:off x="5256262" y="1889621"/>
            <a:ext cx="556394" cy="638715"/>
            <a:chOff x="6940550" y="4567238"/>
            <a:chExt cx="217488" cy="252413"/>
          </a:xfrm>
          <a:solidFill>
            <a:srgbClr val="FFFFFF"/>
          </a:solidFill>
        </p:grpSpPr>
        <p:sp>
          <p:nvSpPr>
            <p:cNvPr id="33" name="Freeform 20"/>
            <p:cNvSpPr/>
            <p:nvPr/>
          </p:nvSpPr>
          <p:spPr bwMode="auto">
            <a:xfrm>
              <a:off x="6948488" y="4567238"/>
              <a:ext cx="209550" cy="196850"/>
            </a:xfrm>
            <a:custGeom>
              <a:avLst/>
              <a:gdLst>
                <a:gd name="T0" fmla="*/ 49 w 53"/>
                <a:gd name="T1" fmla="*/ 8 h 50"/>
                <a:gd name="T2" fmla="*/ 53 w 53"/>
                <a:gd name="T3" fmla="*/ 4 h 50"/>
                <a:gd name="T4" fmla="*/ 49 w 53"/>
                <a:gd name="T5" fmla="*/ 0 h 50"/>
                <a:gd name="T6" fmla="*/ 45 w 53"/>
                <a:gd name="T7" fmla="*/ 4 h 50"/>
                <a:gd name="T8" fmla="*/ 45 w 53"/>
                <a:gd name="T9" fmla="*/ 6 h 50"/>
                <a:gd name="T10" fmla="*/ 25 w 53"/>
                <a:gd name="T11" fmla="*/ 20 h 50"/>
                <a:gd name="T12" fmla="*/ 7 w 53"/>
                <a:gd name="T13" fmla="*/ 2 h 50"/>
                <a:gd name="T14" fmla="*/ 3 w 53"/>
                <a:gd name="T15" fmla="*/ 1 h 50"/>
                <a:gd name="T16" fmla="*/ 0 w 53"/>
                <a:gd name="T17" fmla="*/ 4 h 50"/>
                <a:gd name="T18" fmla="*/ 14 w 53"/>
                <a:gd name="T19" fmla="*/ 37 h 50"/>
                <a:gd name="T20" fmla="*/ 46 w 53"/>
                <a:gd name="T21" fmla="*/ 50 h 50"/>
                <a:gd name="T22" fmla="*/ 50 w 53"/>
                <a:gd name="T23" fmla="*/ 48 h 50"/>
                <a:gd name="T24" fmla="*/ 49 w 53"/>
                <a:gd name="T25" fmla="*/ 43 h 50"/>
                <a:gd name="T26" fmla="*/ 33 w 53"/>
                <a:gd name="T27" fmla="*/ 27 h 50"/>
                <a:gd name="T28" fmla="*/ 46 w 53"/>
                <a:gd name="T29" fmla="*/ 7 h 50"/>
                <a:gd name="T30" fmla="*/ 49 w 53"/>
                <a:gd name="T31"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0">
                  <a:moveTo>
                    <a:pt x="49" y="8"/>
                  </a:moveTo>
                  <a:cubicBezTo>
                    <a:pt x="51" y="8"/>
                    <a:pt x="53" y="6"/>
                    <a:pt x="53" y="4"/>
                  </a:cubicBezTo>
                  <a:cubicBezTo>
                    <a:pt x="53" y="2"/>
                    <a:pt x="51" y="0"/>
                    <a:pt x="49" y="0"/>
                  </a:cubicBezTo>
                  <a:cubicBezTo>
                    <a:pt x="46" y="0"/>
                    <a:pt x="45" y="2"/>
                    <a:pt x="45" y="4"/>
                  </a:cubicBezTo>
                  <a:cubicBezTo>
                    <a:pt x="45" y="5"/>
                    <a:pt x="45" y="6"/>
                    <a:pt x="45" y="6"/>
                  </a:cubicBezTo>
                  <a:cubicBezTo>
                    <a:pt x="25" y="20"/>
                    <a:pt x="25" y="20"/>
                    <a:pt x="25" y="20"/>
                  </a:cubicBezTo>
                  <a:cubicBezTo>
                    <a:pt x="7" y="2"/>
                    <a:pt x="7" y="2"/>
                    <a:pt x="7" y="2"/>
                  </a:cubicBezTo>
                  <a:cubicBezTo>
                    <a:pt x="6" y="0"/>
                    <a:pt x="4" y="0"/>
                    <a:pt x="3" y="1"/>
                  </a:cubicBezTo>
                  <a:cubicBezTo>
                    <a:pt x="1" y="1"/>
                    <a:pt x="0" y="3"/>
                    <a:pt x="0" y="4"/>
                  </a:cubicBezTo>
                  <a:cubicBezTo>
                    <a:pt x="0" y="16"/>
                    <a:pt x="5" y="28"/>
                    <a:pt x="14" y="37"/>
                  </a:cubicBezTo>
                  <a:cubicBezTo>
                    <a:pt x="22" y="46"/>
                    <a:pt x="34" y="50"/>
                    <a:pt x="46" y="50"/>
                  </a:cubicBezTo>
                  <a:cubicBezTo>
                    <a:pt x="48" y="50"/>
                    <a:pt x="49" y="49"/>
                    <a:pt x="50" y="48"/>
                  </a:cubicBezTo>
                  <a:cubicBezTo>
                    <a:pt x="51" y="46"/>
                    <a:pt x="50" y="44"/>
                    <a:pt x="49" y="43"/>
                  </a:cubicBezTo>
                  <a:cubicBezTo>
                    <a:pt x="33" y="27"/>
                    <a:pt x="33" y="27"/>
                    <a:pt x="33" y="27"/>
                  </a:cubicBezTo>
                  <a:cubicBezTo>
                    <a:pt x="46" y="7"/>
                    <a:pt x="46" y="7"/>
                    <a:pt x="46" y="7"/>
                  </a:cubicBezTo>
                  <a:cubicBezTo>
                    <a:pt x="47" y="8"/>
                    <a:pt x="48" y="8"/>
                    <a:pt x="4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21"/>
            <p:cNvSpPr/>
            <p:nvPr/>
          </p:nvSpPr>
          <p:spPr bwMode="auto">
            <a:xfrm>
              <a:off x="6940550" y="4729163"/>
              <a:ext cx="103188" cy="90488"/>
            </a:xfrm>
            <a:custGeom>
              <a:avLst/>
              <a:gdLst>
                <a:gd name="T0" fmla="*/ 23 w 26"/>
                <a:gd name="T1" fmla="*/ 9 h 23"/>
                <a:gd name="T2" fmla="*/ 22 w 26"/>
                <a:gd name="T3" fmla="*/ 8 h 23"/>
                <a:gd name="T4" fmla="*/ 12 w 26"/>
                <a:gd name="T5" fmla="*/ 0 h 23"/>
                <a:gd name="T6" fmla="*/ 11 w 26"/>
                <a:gd name="T7" fmla="*/ 0 h 23"/>
                <a:gd name="T8" fmla="*/ 11 w 26"/>
                <a:gd name="T9" fmla="*/ 0 h 23"/>
                <a:gd name="T10" fmla="*/ 0 w 26"/>
                <a:gd name="T11" fmla="*/ 20 h 23"/>
                <a:gd name="T12" fmla="*/ 0 w 26"/>
                <a:gd name="T13" fmla="*/ 22 h 23"/>
                <a:gd name="T14" fmla="*/ 2 w 26"/>
                <a:gd name="T15" fmla="*/ 23 h 23"/>
                <a:gd name="T16" fmla="*/ 24 w 26"/>
                <a:gd name="T17" fmla="*/ 23 h 23"/>
                <a:gd name="T18" fmla="*/ 26 w 26"/>
                <a:gd name="T19" fmla="*/ 22 h 23"/>
                <a:gd name="T20" fmla="*/ 26 w 26"/>
                <a:gd name="T21" fmla="*/ 20 h 23"/>
                <a:gd name="T22" fmla="*/ 23 w 26"/>
                <a:gd name="T23"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3">
                  <a:moveTo>
                    <a:pt x="23" y="9"/>
                  </a:moveTo>
                  <a:cubicBezTo>
                    <a:pt x="22" y="8"/>
                    <a:pt x="22" y="8"/>
                    <a:pt x="22" y="8"/>
                  </a:cubicBezTo>
                  <a:cubicBezTo>
                    <a:pt x="18" y="6"/>
                    <a:pt x="15" y="3"/>
                    <a:pt x="12" y="0"/>
                  </a:cubicBezTo>
                  <a:cubicBezTo>
                    <a:pt x="11" y="0"/>
                    <a:pt x="11" y="0"/>
                    <a:pt x="11" y="0"/>
                  </a:cubicBezTo>
                  <a:cubicBezTo>
                    <a:pt x="11" y="0"/>
                    <a:pt x="11" y="0"/>
                    <a:pt x="11" y="0"/>
                  </a:cubicBezTo>
                  <a:cubicBezTo>
                    <a:pt x="0" y="20"/>
                    <a:pt x="0" y="20"/>
                    <a:pt x="0" y="20"/>
                  </a:cubicBezTo>
                  <a:cubicBezTo>
                    <a:pt x="0" y="21"/>
                    <a:pt x="0" y="21"/>
                    <a:pt x="0" y="22"/>
                  </a:cubicBezTo>
                  <a:cubicBezTo>
                    <a:pt x="1" y="23"/>
                    <a:pt x="1" y="23"/>
                    <a:pt x="2" y="23"/>
                  </a:cubicBezTo>
                  <a:cubicBezTo>
                    <a:pt x="24" y="23"/>
                    <a:pt x="24" y="23"/>
                    <a:pt x="24" y="23"/>
                  </a:cubicBezTo>
                  <a:cubicBezTo>
                    <a:pt x="25" y="23"/>
                    <a:pt x="25" y="23"/>
                    <a:pt x="26" y="22"/>
                  </a:cubicBezTo>
                  <a:cubicBezTo>
                    <a:pt x="26" y="22"/>
                    <a:pt x="26" y="21"/>
                    <a:pt x="26" y="20"/>
                  </a:cubicBezTo>
                  <a:lnTo>
                    <a:pt x="23"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5" name="TextBox 34"/>
          <p:cNvSpPr txBox="1"/>
          <p:nvPr/>
        </p:nvSpPr>
        <p:spPr>
          <a:xfrm>
            <a:off x="2490382" y="3501877"/>
            <a:ext cx="1724222" cy="646460"/>
          </a:xfrm>
          <a:prstGeom prst="rect">
            <a:avLst/>
          </a:prstGeom>
          <a:noFill/>
        </p:spPr>
        <p:txBody>
          <a:bodyPr wrap="square" lIns="71421" tIns="35710" rIns="71421" bIns="35710" rtlCol="0">
            <a:spAutoFit/>
          </a:bodyPr>
          <a:lstStyle/>
          <a:p>
            <a:pPr algn="ctr" defTabSz="713105">
              <a:defRPr/>
            </a:pPr>
            <a:r>
              <a:rPr lang="zh-CN" altLang="en-US" sz="9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此处添加详细文本描述，建议与标题相关并符合整体语言风格，语言描述尽量简洁生动。尽量将每页幻灯片</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TextBox 35"/>
          <p:cNvSpPr txBox="1"/>
          <p:nvPr/>
        </p:nvSpPr>
        <p:spPr>
          <a:xfrm>
            <a:off x="2544717" y="3241534"/>
            <a:ext cx="1615551" cy="239497"/>
          </a:xfrm>
          <a:prstGeom prst="rect">
            <a:avLst/>
          </a:prstGeom>
          <a:noFill/>
        </p:spPr>
        <p:txBody>
          <a:bodyPr wrap="square" lIns="71421" tIns="35710" rIns="71421" bIns="35710" rtlCol="0">
            <a:spAutoFit/>
          </a:bodyPr>
          <a:lstStyle/>
          <a:p>
            <a:pPr algn="ctr"/>
            <a:r>
              <a:rPr lang="zh-CN" altLang="en-US" sz="11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头脑风暴</a:t>
            </a:r>
            <a:endParaRPr lang="id-ID" sz="11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7" name="Straight Connector 119"/>
          <p:cNvCxnSpPr/>
          <p:nvPr/>
        </p:nvCxnSpPr>
        <p:spPr>
          <a:xfrm>
            <a:off x="2745398" y="3484192"/>
            <a:ext cx="1214190" cy="0"/>
          </a:xfrm>
          <a:prstGeom prst="line">
            <a:avLst/>
          </a:prstGeom>
          <a:noFill/>
          <a:ln w="19050" cap="flat" cmpd="sng" algn="ctr">
            <a:solidFill>
              <a:schemeClr val="bg2">
                <a:lumMod val="20000"/>
                <a:lumOff val="80000"/>
              </a:schemeClr>
            </a:solidFill>
            <a:prstDash val="solid"/>
            <a:miter lim="800000"/>
          </a:ln>
          <a:effectLst/>
        </p:spPr>
      </p:cxnSp>
      <p:sp>
        <p:nvSpPr>
          <p:cNvPr id="38" name="TextBox 37"/>
          <p:cNvSpPr txBox="1"/>
          <p:nvPr/>
        </p:nvSpPr>
        <p:spPr>
          <a:xfrm>
            <a:off x="4700434" y="3501877"/>
            <a:ext cx="1724222" cy="646460"/>
          </a:xfrm>
          <a:prstGeom prst="rect">
            <a:avLst/>
          </a:prstGeom>
          <a:noFill/>
        </p:spPr>
        <p:txBody>
          <a:bodyPr wrap="square" lIns="71421" tIns="35710" rIns="71421" bIns="35710" rtlCol="0">
            <a:spAutoFit/>
          </a:bodyPr>
          <a:lstStyle/>
          <a:p>
            <a:pPr algn="ctr" defTabSz="713105">
              <a:defRPr/>
            </a:pPr>
            <a:r>
              <a:rPr lang="zh-CN" altLang="en-US" sz="9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此处添加详细文本描述，建议与标题相关并符合整体语言风格，语言描述尽量简洁生动。尽量将每页幻灯片</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TextBox 38"/>
          <p:cNvSpPr txBox="1"/>
          <p:nvPr/>
        </p:nvSpPr>
        <p:spPr>
          <a:xfrm>
            <a:off x="4754770" y="3241534"/>
            <a:ext cx="1615551" cy="239497"/>
          </a:xfrm>
          <a:prstGeom prst="rect">
            <a:avLst/>
          </a:prstGeom>
          <a:noFill/>
        </p:spPr>
        <p:txBody>
          <a:bodyPr wrap="square" lIns="71421" tIns="35710" rIns="71421" bIns="35710" rtlCol="0">
            <a:spAutoFit/>
          </a:bodyPr>
          <a:lstStyle/>
          <a:p>
            <a:pPr algn="ctr"/>
            <a:r>
              <a:rPr lang="zh-CN" altLang="en-US" sz="11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测量</a:t>
            </a:r>
            <a:endParaRPr lang="id-ID" sz="11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40" name="Straight Connector 123"/>
          <p:cNvCxnSpPr/>
          <p:nvPr/>
        </p:nvCxnSpPr>
        <p:spPr>
          <a:xfrm>
            <a:off x="4955451" y="3484192"/>
            <a:ext cx="1214190" cy="0"/>
          </a:xfrm>
          <a:prstGeom prst="line">
            <a:avLst/>
          </a:prstGeom>
          <a:noFill/>
          <a:ln w="19050" cap="flat" cmpd="sng" algn="ctr">
            <a:solidFill>
              <a:schemeClr val="bg2">
                <a:lumMod val="20000"/>
                <a:lumOff val="80000"/>
              </a:schemeClr>
            </a:solidFill>
            <a:prstDash val="solid"/>
            <a:miter lim="800000"/>
          </a:ln>
          <a:effectLst/>
        </p:spPr>
      </p:cxnSp>
      <p:sp>
        <p:nvSpPr>
          <p:cNvPr id="41" name="TextBox 40"/>
          <p:cNvSpPr txBox="1"/>
          <p:nvPr/>
        </p:nvSpPr>
        <p:spPr>
          <a:xfrm>
            <a:off x="6829911" y="3501877"/>
            <a:ext cx="1724222" cy="646460"/>
          </a:xfrm>
          <a:prstGeom prst="rect">
            <a:avLst/>
          </a:prstGeom>
          <a:noFill/>
        </p:spPr>
        <p:txBody>
          <a:bodyPr wrap="square" lIns="71421" tIns="35710" rIns="71421" bIns="35710" rtlCol="0">
            <a:spAutoFit/>
          </a:bodyPr>
          <a:lstStyle/>
          <a:p>
            <a:pPr algn="ctr" defTabSz="713105">
              <a:defRPr/>
            </a:pPr>
            <a:r>
              <a:rPr lang="zh-CN" altLang="en-US" sz="9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此处添加详细文本描述，建议与标题相关并符合整体语言风格，语言描述尽量简洁生动。尽量将每页幻灯片</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TextBox 41"/>
          <p:cNvSpPr txBox="1"/>
          <p:nvPr/>
        </p:nvSpPr>
        <p:spPr>
          <a:xfrm>
            <a:off x="6884247" y="3241534"/>
            <a:ext cx="1615551" cy="239497"/>
          </a:xfrm>
          <a:prstGeom prst="rect">
            <a:avLst/>
          </a:prstGeom>
          <a:noFill/>
        </p:spPr>
        <p:txBody>
          <a:bodyPr wrap="square" lIns="71421" tIns="35710" rIns="71421" bIns="35710" rtlCol="0">
            <a:spAutoFit/>
          </a:bodyPr>
          <a:lstStyle/>
          <a:p>
            <a:pPr algn="ctr"/>
            <a:r>
              <a:rPr lang="zh-CN" altLang="en-US" sz="11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集成</a:t>
            </a:r>
            <a:endParaRPr lang="id-ID" sz="11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43" name="Straight Connector 127"/>
          <p:cNvCxnSpPr/>
          <p:nvPr/>
        </p:nvCxnSpPr>
        <p:spPr>
          <a:xfrm>
            <a:off x="7084928" y="3484192"/>
            <a:ext cx="1214190" cy="0"/>
          </a:xfrm>
          <a:prstGeom prst="line">
            <a:avLst/>
          </a:prstGeom>
          <a:noFill/>
          <a:ln w="19050" cap="flat" cmpd="sng" algn="ctr">
            <a:solidFill>
              <a:schemeClr val="bg2">
                <a:lumMod val="20000"/>
                <a:lumOff val="80000"/>
              </a:schemeClr>
            </a:solidFill>
            <a:prstDash val="solid"/>
            <a:miter lim="800000"/>
          </a:ln>
          <a:effectLst/>
        </p:spPr>
      </p:cxnSp>
      <p:pic>
        <p:nvPicPr>
          <p:cNvPr id="48"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9" name="TextBox 48"/>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4058">
        <p15:prstTrans prst="airplane"/>
      </p:transition>
    </mc:Choice>
    <mc:Fallback>
      <p:transition spd="slow"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Effect transition="in" filter="fade">
                                      <p:cBhvr>
                                        <p:cTn id="9" dur="3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300" fill="hold"/>
                                        <p:tgtEl>
                                          <p:spTgt spid="6"/>
                                        </p:tgtEl>
                                        <p:attrNameLst>
                                          <p:attrName>ppt_w</p:attrName>
                                        </p:attrNameLst>
                                      </p:cBhvr>
                                      <p:tavLst>
                                        <p:tav tm="0">
                                          <p:val>
                                            <p:fltVal val="0"/>
                                          </p:val>
                                        </p:tav>
                                        <p:tav tm="100000">
                                          <p:val>
                                            <p:strVal val="#ppt_w"/>
                                          </p:val>
                                        </p:tav>
                                      </p:tavLst>
                                    </p:anim>
                                    <p:anim calcmode="lin" valueType="num">
                                      <p:cBhvr>
                                        <p:cTn id="13" dur="300" fill="hold"/>
                                        <p:tgtEl>
                                          <p:spTgt spid="6"/>
                                        </p:tgtEl>
                                        <p:attrNameLst>
                                          <p:attrName>ppt_h</p:attrName>
                                        </p:attrNameLst>
                                      </p:cBhvr>
                                      <p:tavLst>
                                        <p:tav tm="0">
                                          <p:val>
                                            <p:fltVal val="0"/>
                                          </p:val>
                                        </p:tav>
                                        <p:tav tm="100000">
                                          <p:val>
                                            <p:strVal val="#ppt_h"/>
                                          </p:val>
                                        </p:tav>
                                      </p:tavLst>
                                    </p:anim>
                                    <p:animEffect transition="in" filter="fade">
                                      <p:cBhvr>
                                        <p:cTn id="14" dur="30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300" fill="hold"/>
                                        <p:tgtEl>
                                          <p:spTgt spid="24"/>
                                        </p:tgtEl>
                                        <p:attrNameLst>
                                          <p:attrName>ppt_w</p:attrName>
                                        </p:attrNameLst>
                                      </p:cBhvr>
                                      <p:tavLst>
                                        <p:tav tm="0">
                                          <p:val>
                                            <p:fltVal val="0"/>
                                          </p:val>
                                        </p:tav>
                                        <p:tav tm="100000">
                                          <p:val>
                                            <p:strVal val="#ppt_w"/>
                                          </p:val>
                                        </p:tav>
                                      </p:tavLst>
                                    </p:anim>
                                    <p:anim calcmode="lin" valueType="num">
                                      <p:cBhvr>
                                        <p:cTn id="18" dur="300" fill="hold"/>
                                        <p:tgtEl>
                                          <p:spTgt spid="24"/>
                                        </p:tgtEl>
                                        <p:attrNameLst>
                                          <p:attrName>ppt_h</p:attrName>
                                        </p:attrNameLst>
                                      </p:cBhvr>
                                      <p:tavLst>
                                        <p:tav tm="0">
                                          <p:val>
                                            <p:fltVal val="0"/>
                                          </p:val>
                                        </p:tav>
                                        <p:tav tm="100000">
                                          <p:val>
                                            <p:strVal val="#ppt_h"/>
                                          </p:val>
                                        </p:tav>
                                      </p:tavLst>
                                    </p:anim>
                                    <p:animEffect transition="in" filter="fade">
                                      <p:cBhvr>
                                        <p:cTn id="19" dur="3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300" fill="hold"/>
                                        <p:tgtEl>
                                          <p:spTgt spid="11"/>
                                        </p:tgtEl>
                                        <p:attrNameLst>
                                          <p:attrName>ppt_w</p:attrName>
                                        </p:attrNameLst>
                                      </p:cBhvr>
                                      <p:tavLst>
                                        <p:tav tm="0">
                                          <p:val>
                                            <p:fltVal val="0"/>
                                          </p:val>
                                        </p:tav>
                                        <p:tav tm="100000">
                                          <p:val>
                                            <p:strVal val="#ppt_w"/>
                                          </p:val>
                                        </p:tav>
                                      </p:tavLst>
                                    </p:anim>
                                    <p:anim calcmode="lin" valueType="num">
                                      <p:cBhvr>
                                        <p:cTn id="23" dur="300" fill="hold"/>
                                        <p:tgtEl>
                                          <p:spTgt spid="11"/>
                                        </p:tgtEl>
                                        <p:attrNameLst>
                                          <p:attrName>ppt_h</p:attrName>
                                        </p:attrNameLst>
                                      </p:cBhvr>
                                      <p:tavLst>
                                        <p:tav tm="0">
                                          <p:val>
                                            <p:fltVal val="0"/>
                                          </p:val>
                                        </p:tav>
                                        <p:tav tm="100000">
                                          <p:val>
                                            <p:strVal val="#ppt_h"/>
                                          </p:val>
                                        </p:tav>
                                      </p:tavLst>
                                    </p:anim>
                                    <p:animEffect transition="in" filter="fade">
                                      <p:cBhvr>
                                        <p:cTn id="24" dur="300"/>
                                        <p:tgtEl>
                                          <p:spTgt spid="11"/>
                                        </p:tgtEl>
                                      </p:cBhvr>
                                    </p:animEffect>
                                  </p:childTnLst>
                                </p:cTn>
                              </p:par>
                              <p:par>
                                <p:cTn id="25" presetID="53" presetClass="entr" presetSubtype="16"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300" fill="hold"/>
                                        <p:tgtEl>
                                          <p:spTgt spid="32"/>
                                        </p:tgtEl>
                                        <p:attrNameLst>
                                          <p:attrName>ppt_w</p:attrName>
                                        </p:attrNameLst>
                                      </p:cBhvr>
                                      <p:tavLst>
                                        <p:tav tm="0">
                                          <p:val>
                                            <p:fltVal val="0"/>
                                          </p:val>
                                        </p:tav>
                                        <p:tav tm="100000">
                                          <p:val>
                                            <p:strVal val="#ppt_w"/>
                                          </p:val>
                                        </p:tav>
                                      </p:tavLst>
                                    </p:anim>
                                    <p:anim calcmode="lin" valueType="num">
                                      <p:cBhvr>
                                        <p:cTn id="28" dur="300" fill="hold"/>
                                        <p:tgtEl>
                                          <p:spTgt spid="32"/>
                                        </p:tgtEl>
                                        <p:attrNameLst>
                                          <p:attrName>ppt_h</p:attrName>
                                        </p:attrNameLst>
                                      </p:cBhvr>
                                      <p:tavLst>
                                        <p:tav tm="0">
                                          <p:val>
                                            <p:fltVal val="0"/>
                                          </p:val>
                                        </p:tav>
                                        <p:tav tm="100000">
                                          <p:val>
                                            <p:strVal val="#ppt_h"/>
                                          </p:val>
                                        </p:tav>
                                      </p:tavLst>
                                    </p:anim>
                                    <p:animEffect transition="in" filter="fade">
                                      <p:cBhvr>
                                        <p:cTn id="29" dur="300"/>
                                        <p:tgtEl>
                                          <p:spTgt spid="3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300" fill="hold"/>
                                        <p:tgtEl>
                                          <p:spTgt spid="15"/>
                                        </p:tgtEl>
                                        <p:attrNameLst>
                                          <p:attrName>ppt_w</p:attrName>
                                        </p:attrNameLst>
                                      </p:cBhvr>
                                      <p:tavLst>
                                        <p:tav tm="0">
                                          <p:val>
                                            <p:fltVal val="0"/>
                                          </p:val>
                                        </p:tav>
                                        <p:tav tm="100000">
                                          <p:val>
                                            <p:strVal val="#ppt_w"/>
                                          </p:val>
                                        </p:tav>
                                      </p:tavLst>
                                    </p:anim>
                                    <p:anim calcmode="lin" valueType="num">
                                      <p:cBhvr>
                                        <p:cTn id="33" dur="300" fill="hold"/>
                                        <p:tgtEl>
                                          <p:spTgt spid="15"/>
                                        </p:tgtEl>
                                        <p:attrNameLst>
                                          <p:attrName>ppt_h</p:attrName>
                                        </p:attrNameLst>
                                      </p:cBhvr>
                                      <p:tavLst>
                                        <p:tav tm="0">
                                          <p:val>
                                            <p:fltVal val="0"/>
                                          </p:val>
                                        </p:tav>
                                        <p:tav tm="100000">
                                          <p:val>
                                            <p:strVal val="#ppt_h"/>
                                          </p:val>
                                        </p:tav>
                                      </p:tavLst>
                                    </p:anim>
                                    <p:animEffect transition="in" filter="fade">
                                      <p:cBhvr>
                                        <p:cTn id="34" dur="300"/>
                                        <p:tgtEl>
                                          <p:spTgt spid="15"/>
                                        </p:tgtEl>
                                      </p:cBhvr>
                                    </p:animEffect>
                                  </p:childTnLst>
                                </p:cTn>
                              </p:par>
                              <p:par>
                                <p:cTn id="35" presetID="53" presetClass="entr" presetSubtype="16"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300" fill="hold"/>
                                        <p:tgtEl>
                                          <p:spTgt spid="19"/>
                                        </p:tgtEl>
                                        <p:attrNameLst>
                                          <p:attrName>ppt_w</p:attrName>
                                        </p:attrNameLst>
                                      </p:cBhvr>
                                      <p:tavLst>
                                        <p:tav tm="0">
                                          <p:val>
                                            <p:fltVal val="0"/>
                                          </p:val>
                                        </p:tav>
                                        <p:tav tm="100000">
                                          <p:val>
                                            <p:strVal val="#ppt_w"/>
                                          </p:val>
                                        </p:tav>
                                      </p:tavLst>
                                    </p:anim>
                                    <p:anim calcmode="lin" valueType="num">
                                      <p:cBhvr>
                                        <p:cTn id="38" dur="300" fill="hold"/>
                                        <p:tgtEl>
                                          <p:spTgt spid="19"/>
                                        </p:tgtEl>
                                        <p:attrNameLst>
                                          <p:attrName>ppt_h</p:attrName>
                                        </p:attrNameLst>
                                      </p:cBhvr>
                                      <p:tavLst>
                                        <p:tav tm="0">
                                          <p:val>
                                            <p:fltVal val="0"/>
                                          </p:val>
                                        </p:tav>
                                        <p:tav tm="100000">
                                          <p:val>
                                            <p:strVal val="#ppt_h"/>
                                          </p:val>
                                        </p:tav>
                                      </p:tavLst>
                                    </p:anim>
                                    <p:animEffect transition="in" filter="fade">
                                      <p:cBhvr>
                                        <p:cTn id="39" dur="300"/>
                                        <p:tgtEl>
                                          <p:spTgt spid="1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300" fill="hold"/>
                                        <p:tgtEl>
                                          <p:spTgt spid="5"/>
                                        </p:tgtEl>
                                        <p:attrNameLst>
                                          <p:attrName>ppt_w</p:attrName>
                                        </p:attrNameLst>
                                      </p:cBhvr>
                                      <p:tavLst>
                                        <p:tav tm="0">
                                          <p:val>
                                            <p:fltVal val="0"/>
                                          </p:val>
                                        </p:tav>
                                        <p:tav tm="100000">
                                          <p:val>
                                            <p:strVal val="#ppt_w"/>
                                          </p:val>
                                        </p:tav>
                                      </p:tavLst>
                                    </p:anim>
                                    <p:anim calcmode="lin" valueType="num">
                                      <p:cBhvr>
                                        <p:cTn id="43" dur="300" fill="hold"/>
                                        <p:tgtEl>
                                          <p:spTgt spid="5"/>
                                        </p:tgtEl>
                                        <p:attrNameLst>
                                          <p:attrName>ppt_h</p:attrName>
                                        </p:attrNameLst>
                                      </p:cBhvr>
                                      <p:tavLst>
                                        <p:tav tm="0">
                                          <p:val>
                                            <p:fltVal val="0"/>
                                          </p:val>
                                        </p:tav>
                                        <p:tav tm="100000">
                                          <p:val>
                                            <p:strVal val="#ppt_h"/>
                                          </p:val>
                                        </p:tav>
                                      </p:tavLst>
                                    </p:anim>
                                    <p:animEffect transition="in" filter="fade">
                                      <p:cBhvr>
                                        <p:cTn id="44" dur="300"/>
                                        <p:tgtEl>
                                          <p:spTgt spid="5"/>
                                        </p:tgtEl>
                                      </p:cBhvr>
                                    </p:animEffect>
                                  </p:childTnLst>
                                </p:cTn>
                              </p:par>
                            </p:childTnLst>
                          </p:cTn>
                        </p:par>
                        <p:par>
                          <p:cTn id="45" fill="hold">
                            <p:stCondLst>
                              <p:cond delay="500"/>
                            </p:stCondLst>
                            <p:childTnLst>
                              <p:par>
                                <p:cTn id="46" presetID="10" presetClass="entr" presetSubtype="0" fill="hold" grpId="0"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300"/>
                                        <p:tgtEl>
                                          <p:spTgt spid="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300"/>
                                        <p:tgtEl>
                                          <p:spTgt spid="3"/>
                                        </p:tgtEl>
                                      </p:cBhvr>
                                    </p:animEffect>
                                  </p:childTnLst>
                                </p:cTn>
                              </p:par>
                              <p:par>
                                <p:cTn id="52" presetID="16" presetClass="entr" presetSubtype="37"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barn(outVertical)">
                                      <p:cBhvr>
                                        <p:cTn id="54" dur="300"/>
                                        <p:tgtEl>
                                          <p:spTgt spid="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300"/>
                                        <p:tgtEl>
                                          <p:spTgt spid="3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300"/>
                                        <p:tgtEl>
                                          <p:spTgt spid="36"/>
                                        </p:tgtEl>
                                      </p:cBhvr>
                                    </p:animEffect>
                                  </p:childTnLst>
                                </p:cTn>
                              </p:par>
                              <p:par>
                                <p:cTn id="61" presetID="16" presetClass="entr" presetSubtype="37"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barn(outVertical)">
                                      <p:cBhvr>
                                        <p:cTn id="63" dur="300"/>
                                        <p:tgtEl>
                                          <p:spTgt spid="3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300"/>
                                        <p:tgtEl>
                                          <p:spTgt spid="3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300"/>
                                        <p:tgtEl>
                                          <p:spTgt spid="39"/>
                                        </p:tgtEl>
                                      </p:cBhvr>
                                    </p:animEffect>
                                  </p:childTnLst>
                                </p:cTn>
                              </p:par>
                              <p:par>
                                <p:cTn id="70" presetID="16" presetClass="entr" presetSubtype="37" fill="hold"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barn(outVertical)">
                                      <p:cBhvr>
                                        <p:cTn id="72" dur="3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3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300"/>
                                        <p:tgtEl>
                                          <p:spTgt spid="42"/>
                                        </p:tgtEl>
                                      </p:cBhvr>
                                    </p:animEffect>
                                  </p:childTnLst>
                                </p:cTn>
                              </p:par>
                              <p:par>
                                <p:cTn id="79" presetID="16" presetClass="entr" presetSubtype="37" fill="hold"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barn(outVertical)">
                                      <p:cBhvr>
                                        <p:cTn id="8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7" grpId="0" animBg="1"/>
      <p:bldP spid="11" grpId="0" animBg="1"/>
      <p:bldP spid="15" grpId="0" animBg="1"/>
      <p:bldP spid="35" grpId="0"/>
      <p:bldP spid="36" grpId="0"/>
      <p:bldP spid="38" grpId="0"/>
      <p:bldP spid="39"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0"/>
          <p:cNvSpPr/>
          <p:nvPr/>
        </p:nvSpPr>
        <p:spPr bwMode="auto">
          <a:xfrm rot="4320000">
            <a:off x="3105151" y="558579"/>
            <a:ext cx="1265230" cy="2330091"/>
          </a:xfrm>
          <a:custGeom>
            <a:avLst/>
            <a:gdLst>
              <a:gd name="T0" fmla="*/ 1069 w 1468"/>
              <a:gd name="T1" fmla="*/ 2104 h 2692"/>
              <a:gd name="T2" fmla="*/ 1253 w 1468"/>
              <a:gd name="T3" fmla="*/ 1036 h 2692"/>
              <a:gd name="T4" fmla="*/ 1253 w 1468"/>
              <a:gd name="T5" fmla="*/ 1032 h 2692"/>
              <a:gd name="T6" fmla="*/ 204 w 1468"/>
              <a:gd name="T7" fmla="*/ 0 h 2692"/>
              <a:gd name="T8" fmla="*/ 90 w 1468"/>
              <a:gd name="T9" fmla="*/ 1224 h 2692"/>
              <a:gd name="T10" fmla="*/ 860 w 1468"/>
              <a:gd name="T11" fmla="*/ 2393 h 2692"/>
              <a:gd name="T12" fmla="*/ 1468 w 1468"/>
              <a:gd name="T13" fmla="*/ 2692 h 2692"/>
              <a:gd name="T14" fmla="*/ 1069 w 1468"/>
              <a:gd name="T15" fmla="*/ 2104 h 2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8" h="2692">
                <a:moveTo>
                  <a:pt x="1069" y="2104"/>
                </a:moveTo>
                <a:cubicBezTo>
                  <a:pt x="1099" y="1845"/>
                  <a:pt x="1241" y="1097"/>
                  <a:pt x="1253" y="1036"/>
                </a:cubicBezTo>
                <a:cubicBezTo>
                  <a:pt x="1253" y="1032"/>
                  <a:pt x="1253" y="1032"/>
                  <a:pt x="1253" y="1032"/>
                </a:cubicBezTo>
                <a:cubicBezTo>
                  <a:pt x="204" y="0"/>
                  <a:pt x="204" y="0"/>
                  <a:pt x="204" y="0"/>
                </a:cubicBezTo>
                <a:cubicBezTo>
                  <a:pt x="34" y="392"/>
                  <a:pt x="0" y="821"/>
                  <a:pt x="90" y="1224"/>
                </a:cubicBezTo>
                <a:cubicBezTo>
                  <a:pt x="192" y="1678"/>
                  <a:pt x="454" y="2098"/>
                  <a:pt x="860" y="2393"/>
                </a:cubicBezTo>
                <a:cubicBezTo>
                  <a:pt x="1049" y="2531"/>
                  <a:pt x="1255" y="2630"/>
                  <a:pt x="1468" y="2692"/>
                </a:cubicBezTo>
                <a:cubicBezTo>
                  <a:pt x="1168" y="2531"/>
                  <a:pt x="1049" y="2280"/>
                  <a:pt x="1069" y="2104"/>
                </a:cubicBezTo>
                <a:close/>
              </a:path>
            </a:pathLst>
          </a:custGeom>
          <a:solidFill>
            <a:srgbClr val="D83726"/>
          </a:solidFill>
          <a:ln>
            <a:noFill/>
          </a:ln>
        </p:spPr>
        <p:txBody>
          <a:bodyPr vert="horz" wrap="square" lIns="89858" tIns="44929" rIns="89858" bIns="44929"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106"/>
          <p:cNvSpPr txBox="1"/>
          <p:nvPr/>
        </p:nvSpPr>
        <p:spPr>
          <a:xfrm>
            <a:off x="1050842" y="967761"/>
            <a:ext cx="1982764" cy="403209"/>
          </a:xfrm>
          <a:prstGeom prst="rect">
            <a:avLst/>
          </a:prstGeom>
          <a:noFill/>
        </p:spPr>
        <p:txBody>
          <a:bodyPr wrap="none" lIns="67394" tIns="33697" rIns="67394" bIns="33697" rtlCol="0">
            <a:spAutoFit/>
          </a:bodyPr>
          <a:lstStyle/>
          <a:p>
            <a:pPr>
              <a:lnSpc>
                <a:spcPct val="121000"/>
              </a:lnSpc>
              <a:spcAft>
                <a:spcPts val="590"/>
              </a:spcAft>
            </a:pPr>
            <a:r>
              <a:rPr lang="zh-CN" altLang="en-US">
                <a:latin typeface="微软雅黑" panose="020B0503020204020204" pitchFamily="34" charset="-122"/>
                <a:ea typeface="微软雅黑" panose="020B0503020204020204" pitchFamily="34" charset="-122"/>
                <a:sym typeface="微软雅黑" panose="020B0503020204020204" pitchFamily="34" charset="-122"/>
              </a:rPr>
              <a:t>这里输入您的文字</a:t>
            </a:r>
            <a:endParaRPr lang="en-US"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Freeform 3824"/>
          <p:cNvSpPr/>
          <p:nvPr/>
        </p:nvSpPr>
        <p:spPr bwMode="auto">
          <a:xfrm>
            <a:off x="958185" y="2976304"/>
            <a:ext cx="2046798" cy="357470"/>
          </a:xfrm>
          <a:custGeom>
            <a:avLst/>
            <a:gdLst>
              <a:gd name="T0" fmla="*/ 1460 w 2099"/>
              <a:gd name="T1" fmla="*/ 0 h 807"/>
              <a:gd name="T2" fmla="*/ 0 w 2099"/>
              <a:gd name="T3" fmla="*/ 0 h 807"/>
              <a:gd name="T4" fmla="*/ 0 w 2099"/>
              <a:gd name="T5" fmla="*/ 10 h 807"/>
              <a:gd name="T6" fmla="*/ 1455 w 2099"/>
              <a:gd name="T7" fmla="*/ 10 h 807"/>
              <a:gd name="T8" fmla="*/ 2091 w 2099"/>
              <a:gd name="T9" fmla="*/ 807 h 807"/>
              <a:gd name="T10" fmla="*/ 2099 w 2099"/>
              <a:gd name="T11" fmla="*/ 802 h 807"/>
              <a:gd name="T12" fmla="*/ 1460 w 2099"/>
              <a:gd name="T13" fmla="*/ 0 h 807"/>
            </a:gdLst>
            <a:ahLst/>
            <a:cxnLst>
              <a:cxn ang="0">
                <a:pos x="T0" y="T1"/>
              </a:cxn>
              <a:cxn ang="0">
                <a:pos x="T2" y="T3"/>
              </a:cxn>
              <a:cxn ang="0">
                <a:pos x="T4" y="T5"/>
              </a:cxn>
              <a:cxn ang="0">
                <a:pos x="T6" y="T7"/>
              </a:cxn>
              <a:cxn ang="0">
                <a:pos x="T8" y="T9"/>
              </a:cxn>
              <a:cxn ang="0">
                <a:pos x="T10" y="T11"/>
              </a:cxn>
              <a:cxn ang="0">
                <a:pos x="T12" y="T13"/>
              </a:cxn>
            </a:cxnLst>
            <a:rect l="0" t="0" r="r" b="b"/>
            <a:pathLst>
              <a:path w="2099" h="807">
                <a:moveTo>
                  <a:pt x="1460" y="0"/>
                </a:moveTo>
                <a:lnTo>
                  <a:pt x="0" y="0"/>
                </a:lnTo>
                <a:lnTo>
                  <a:pt x="0" y="10"/>
                </a:lnTo>
                <a:lnTo>
                  <a:pt x="1455" y="10"/>
                </a:lnTo>
                <a:lnTo>
                  <a:pt x="2091" y="807"/>
                </a:lnTo>
                <a:lnTo>
                  <a:pt x="2099" y="802"/>
                </a:lnTo>
                <a:lnTo>
                  <a:pt x="1460" y="0"/>
                </a:lnTo>
                <a:close/>
              </a:path>
            </a:pathLst>
          </a:custGeom>
          <a:solidFill>
            <a:srgbClr val="F47C0D"/>
          </a:solidFill>
          <a:ln w="12700">
            <a:solidFill>
              <a:schemeClr val="bg1">
                <a:lumMod val="50000"/>
              </a:schemeClr>
            </a:solidFill>
          </a:ln>
        </p:spPr>
        <p:txBody>
          <a:bodyPr vert="horz" wrap="square" lIns="67394" tIns="33697" rIns="67394" bIns="33697"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Freeform 3824"/>
          <p:cNvSpPr/>
          <p:nvPr/>
        </p:nvSpPr>
        <p:spPr bwMode="auto">
          <a:xfrm>
            <a:off x="1122722" y="1455066"/>
            <a:ext cx="2319263" cy="331340"/>
          </a:xfrm>
          <a:custGeom>
            <a:avLst/>
            <a:gdLst>
              <a:gd name="T0" fmla="*/ 1460 w 2099"/>
              <a:gd name="T1" fmla="*/ 0 h 807"/>
              <a:gd name="T2" fmla="*/ 0 w 2099"/>
              <a:gd name="T3" fmla="*/ 0 h 807"/>
              <a:gd name="T4" fmla="*/ 0 w 2099"/>
              <a:gd name="T5" fmla="*/ 10 h 807"/>
              <a:gd name="T6" fmla="*/ 1455 w 2099"/>
              <a:gd name="T7" fmla="*/ 10 h 807"/>
              <a:gd name="T8" fmla="*/ 2091 w 2099"/>
              <a:gd name="T9" fmla="*/ 807 h 807"/>
              <a:gd name="T10" fmla="*/ 2099 w 2099"/>
              <a:gd name="T11" fmla="*/ 802 h 807"/>
              <a:gd name="T12" fmla="*/ 1460 w 2099"/>
              <a:gd name="T13" fmla="*/ 0 h 807"/>
            </a:gdLst>
            <a:ahLst/>
            <a:cxnLst>
              <a:cxn ang="0">
                <a:pos x="T0" y="T1"/>
              </a:cxn>
              <a:cxn ang="0">
                <a:pos x="T2" y="T3"/>
              </a:cxn>
              <a:cxn ang="0">
                <a:pos x="T4" y="T5"/>
              </a:cxn>
              <a:cxn ang="0">
                <a:pos x="T6" y="T7"/>
              </a:cxn>
              <a:cxn ang="0">
                <a:pos x="T8" y="T9"/>
              </a:cxn>
              <a:cxn ang="0">
                <a:pos x="T10" y="T11"/>
              </a:cxn>
              <a:cxn ang="0">
                <a:pos x="T12" y="T13"/>
              </a:cxn>
            </a:cxnLst>
            <a:rect l="0" t="0" r="r" b="b"/>
            <a:pathLst>
              <a:path w="2099" h="807">
                <a:moveTo>
                  <a:pt x="1460" y="0"/>
                </a:moveTo>
                <a:lnTo>
                  <a:pt x="0" y="0"/>
                </a:lnTo>
                <a:lnTo>
                  <a:pt x="0" y="10"/>
                </a:lnTo>
                <a:lnTo>
                  <a:pt x="1455" y="10"/>
                </a:lnTo>
                <a:lnTo>
                  <a:pt x="2091" y="807"/>
                </a:lnTo>
                <a:lnTo>
                  <a:pt x="2099" y="802"/>
                </a:lnTo>
                <a:lnTo>
                  <a:pt x="1460" y="0"/>
                </a:lnTo>
                <a:close/>
              </a:path>
            </a:pathLst>
          </a:custGeom>
          <a:solidFill>
            <a:srgbClr val="B9B824"/>
          </a:solidFill>
          <a:ln w="12700">
            <a:solidFill>
              <a:schemeClr val="bg1">
                <a:lumMod val="50000"/>
              </a:schemeClr>
            </a:solidFill>
          </a:ln>
        </p:spPr>
        <p:txBody>
          <a:bodyPr vert="horz" wrap="square" lIns="67394" tIns="33697" rIns="67394" bIns="33697"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文本框 109"/>
          <p:cNvSpPr txBox="1"/>
          <p:nvPr/>
        </p:nvSpPr>
        <p:spPr>
          <a:xfrm>
            <a:off x="864833" y="2561837"/>
            <a:ext cx="1982764" cy="403209"/>
          </a:xfrm>
          <a:prstGeom prst="rect">
            <a:avLst/>
          </a:prstGeom>
          <a:noFill/>
        </p:spPr>
        <p:txBody>
          <a:bodyPr wrap="none" lIns="67394" tIns="33697" rIns="67394" bIns="33697" rtlCol="0">
            <a:spAutoFit/>
          </a:bodyPr>
          <a:lstStyle/>
          <a:p>
            <a:pPr>
              <a:lnSpc>
                <a:spcPct val="121000"/>
              </a:lnSpc>
              <a:spcAft>
                <a:spcPts val="590"/>
              </a:spcAft>
            </a:pPr>
            <a:r>
              <a:rPr lang="zh-CN" altLang="en-US">
                <a:latin typeface="微软雅黑" panose="020B0503020204020204" pitchFamily="34" charset="-122"/>
                <a:ea typeface="微软雅黑" panose="020B0503020204020204" pitchFamily="34" charset="-122"/>
                <a:sym typeface="微软雅黑" panose="020B0503020204020204" pitchFamily="34" charset="-122"/>
              </a:rPr>
              <a:t>这里输入您的文字</a:t>
            </a:r>
            <a:endParaRPr lang="en-US"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Freeform 3824"/>
          <p:cNvSpPr/>
          <p:nvPr/>
        </p:nvSpPr>
        <p:spPr bwMode="auto">
          <a:xfrm flipH="1" flipV="1">
            <a:off x="4946555" y="4072552"/>
            <a:ext cx="2417042" cy="537270"/>
          </a:xfrm>
          <a:custGeom>
            <a:avLst/>
            <a:gdLst>
              <a:gd name="T0" fmla="*/ 1460 w 2099"/>
              <a:gd name="T1" fmla="*/ 0 h 807"/>
              <a:gd name="T2" fmla="*/ 0 w 2099"/>
              <a:gd name="T3" fmla="*/ 0 h 807"/>
              <a:gd name="T4" fmla="*/ 0 w 2099"/>
              <a:gd name="T5" fmla="*/ 10 h 807"/>
              <a:gd name="T6" fmla="*/ 1455 w 2099"/>
              <a:gd name="T7" fmla="*/ 10 h 807"/>
              <a:gd name="T8" fmla="*/ 2091 w 2099"/>
              <a:gd name="T9" fmla="*/ 807 h 807"/>
              <a:gd name="T10" fmla="*/ 2099 w 2099"/>
              <a:gd name="T11" fmla="*/ 802 h 807"/>
              <a:gd name="T12" fmla="*/ 1460 w 2099"/>
              <a:gd name="T13" fmla="*/ 0 h 807"/>
              <a:gd name="connsiteX0" fmla="*/ 11248 w 14292"/>
              <a:gd name="connsiteY0" fmla="*/ 0 h 10000"/>
              <a:gd name="connsiteX1" fmla="*/ 4292 w 14292"/>
              <a:gd name="connsiteY1" fmla="*/ 0 h 10000"/>
              <a:gd name="connsiteX2" fmla="*/ 0 w 14292"/>
              <a:gd name="connsiteY2" fmla="*/ 124 h 10000"/>
              <a:gd name="connsiteX3" fmla="*/ 11224 w 14292"/>
              <a:gd name="connsiteY3" fmla="*/ 124 h 10000"/>
              <a:gd name="connsiteX4" fmla="*/ 14254 w 14292"/>
              <a:gd name="connsiteY4" fmla="*/ 10000 h 10000"/>
              <a:gd name="connsiteX5" fmla="*/ 14292 w 14292"/>
              <a:gd name="connsiteY5" fmla="*/ 9938 h 10000"/>
              <a:gd name="connsiteX6" fmla="*/ 11248 w 14292"/>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92" h="10000">
                <a:moveTo>
                  <a:pt x="11248" y="0"/>
                </a:moveTo>
                <a:lnTo>
                  <a:pt x="4292" y="0"/>
                </a:lnTo>
                <a:lnTo>
                  <a:pt x="0" y="124"/>
                </a:lnTo>
                <a:lnTo>
                  <a:pt x="11224" y="124"/>
                </a:lnTo>
                <a:lnTo>
                  <a:pt x="14254" y="10000"/>
                </a:lnTo>
                <a:cubicBezTo>
                  <a:pt x="14267" y="9979"/>
                  <a:pt x="14279" y="9959"/>
                  <a:pt x="14292" y="9938"/>
                </a:cubicBezTo>
                <a:lnTo>
                  <a:pt x="11248" y="0"/>
                </a:lnTo>
                <a:close/>
              </a:path>
            </a:pathLst>
          </a:custGeom>
          <a:solidFill>
            <a:srgbClr val="CC4209"/>
          </a:solidFill>
          <a:ln w="12700">
            <a:solidFill>
              <a:schemeClr val="bg1">
                <a:lumMod val="50000"/>
              </a:schemeClr>
            </a:solidFill>
          </a:ln>
        </p:spPr>
        <p:txBody>
          <a:bodyPr vert="horz" wrap="square" lIns="67394" tIns="33697" rIns="67394" bIns="33697" numCol="1" anchor="t" anchorCtr="0" compatLnSpc="1"/>
          <a:lstStyle/>
          <a:p>
            <a:endParaRPr lang="zh-CN" altLang="en-US">
              <a:solidFill>
                <a:srgbClr val="CC42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111"/>
          <p:cNvSpPr txBox="1"/>
          <p:nvPr/>
        </p:nvSpPr>
        <p:spPr>
          <a:xfrm>
            <a:off x="5488431" y="4167189"/>
            <a:ext cx="1982764" cy="403209"/>
          </a:xfrm>
          <a:prstGeom prst="rect">
            <a:avLst/>
          </a:prstGeom>
          <a:noFill/>
        </p:spPr>
        <p:txBody>
          <a:bodyPr wrap="none" lIns="67394" tIns="33697" rIns="67394" bIns="33697" rtlCol="0">
            <a:spAutoFit/>
          </a:bodyPr>
          <a:lstStyle/>
          <a:p>
            <a:pPr>
              <a:lnSpc>
                <a:spcPct val="121000"/>
              </a:lnSpc>
              <a:spcAft>
                <a:spcPts val="590"/>
              </a:spcAft>
            </a:pPr>
            <a:r>
              <a:rPr lang="zh-CN" altLang="en-US">
                <a:latin typeface="微软雅黑" panose="020B0503020204020204" pitchFamily="34" charset="-122"/>
                <a:ea typeface="微软雅黑" panose="020B0503020204020204" pitchFamily="34" charset="-122"/>
                <a:sym typeface="微软雅黑" panose="020B0503020204020204" pitchFamily="34" charset="-122"/>
              </a:rPr>
              <a:t>这里输入您的文字</a:t>
            </a:r>
            <a:endParaRPr lang="en-US"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reeform 3824"/>
          <p:cNvSpPr/>
          <p:nvPr/>
        </p:nvSpPr>
        <p:spPr bwMode="auto">
          <a:xfrm flipH="1" flipV="1">
            <a:off x="5999107" y="2661284"/>
            <a:ext cx="2349395" cy="537270"/>
          </a:xfrm>
          <a:custGeom>
            <a:avLst/>
            <a:gdLst>
              <a:gd name="T0" fmla="*/ 1460 w 2099"/>
              <a:gd name="T1" fmla="*/ 0 h 807"/>
              <a:gd name="T2" fmla="*/ 0 w 2099"/>
              <a:gd name="T3" fmla="*/ 0 h 807"/>
              <a:gd name="T4" fmla="*/ 0 w 2099"/>
              <a:gd name="T5" fmla="*/ 10 h 807"/>
              <a:gd name="T6" fmla="*/ 1455 w 2099"/>
              <a:gd name="T7" fmla="*/ 10 h 807"/>
              <a:gd name="T8" fmla="*/ 2091 w 2099"/>
              <a:gd name="T9" fmla="*/ 807 h 807"/>
              <a:gd name="T10" fmla="*/ 2099 w 2099"/>
              <a:gd name="T11" fmla="*/ 802 h 807"/>
              <a:gd name="T12" fmla="*/ 1460 w 2099"/>
              <a:gd name="T13" fmla="*/ 0 h 807"/>
              <a:gd name="connsiteX0" fmla="*/ 10848 w 13892"/>
              <a:gd name="connsiteY0" fmla="*/ 0 h 10000"/>
              <a:gd name="connsiteX1" fmla="*/ 3892 w 13892"/>
              <a:gd name="connsiteY1" fmla="*/ 0 h 10000"/>
              <a:gd name="connsiteX2" fmla="*/ 0 w 13892"/>
              <a:gd name="connsiteY2" fmla="*/ 124 h 10000"/>
              <a:gd name="connsiteX3" fmla="*/ 10824 w 13892"/>
              <a:gd name="connsiteY3" fmla="*/ 124 h 10000"/>
              <a:gd name="connsiteX4" fmla="*/ 13854 w 13892"/>
              <a:gd name="connsiteY4" fmla="*/ 10000 h 10000"/>
              <a:gd name="connsiteX5" fmla="*/ 13892 w 13892"/>
              <a:gd name="connsiteY5" fmla="*/ 9938 h 10000"/>
              <a:gd name="connsiteX6" fmla="*/ 10848 w 13892"/>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92" h="10000">
                <a:moveTo>
                  <a:pt x="10848" y="0"/>
                </a:moveTo>
                <a:lnTo>
                  <a:pt x="3892" y="0"/>
                </a:lnTo>
                <a:lnTo>
                  <a:pt x="0" y="124"/>
                </a:lnTo>
                <a:lnTo>
                  <a:pt x="10824" y="124"/>
                </a:lnTo>
                <a:lnTo>
                  <a:pt x="13854" y="10000"/>
                </a:lnTo>
                <a:cubicBezTo>
                  <a:pt x="13867" y="9979"/>
                  <a:pt x="13879" y="9959"/>
                  <a:pt x="13892" y="9938"/>
                </a:cubicBezTo>
                <a:lnTo>
                  <a:pt x="10848" y="0"/>
                </a:lnTo>
                <a:close/>
              </a:path>
            </a:pathLst>
          </a:custGeom>
          <a:solidFill>
            <a:srgbClr val="A11B5A"/>
          </a:solidFill>
          <a:ln w="12700">
            <a:solidFill>
              <a:schemeClr val="bg1">
                <a:lumMod val="50000"/>
              </a:schemeClr>
            </a:solidFill>
          </a:ln>
        </p:spPr>
        <p:txBody>
          <a:bodyPr vert="horz" wrap="square" lIns="67394" tIns="33697" rIns="67394" bIns="33697" numCol="1" anchor="t" anchorCtr="0" compatLnSpc="1"/>
          <a:lstStyle/>
          <a:p>
            <a:endParaRPr lang="zh-CN" altLang="en-US">
              <a:solidFill>
                <a:srgbClr val="CC420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113"/>
          <p:cNvSpPr txBox="1"/>
          <p:nvPr/>
        </p:nvSpPr>
        <p:spPr>
          <a:xfrm>
            <a:off x="6485283" y="2802410"/>
            <a:ext cx="1982764" cy="403209"/>
          </a:xfrm>
          <a:prstGeom prst="rect">
            <a:avLst/>
          </a:prstGeom>
          <a:noFill/>
        </p:spPr>
        <p:txBody>
          <a:bodyPr wrap="none" lIns="67394" tIns="33697" rIns="67394" bIns="33697" rtlCol="0">
            <a:spAutoFit/>
          </a:bodyPr>
          <a:lstStyle/>
          <a:p>
            <a:pPr>
              <a:lnSpc>
                <a:spcPct val="121000"/>
              </a:lnSpc>
              <a:spcAft>
                <a:spcPts val="590"/>
              </a:spcAft>
            </a:pPr>
            <a:r>
              <a:rPr lang="zh-CN" altLang="en-US">
                <a:latin typeface="微软雅黑" panose="020B0503020204020204" pitchFamily="34" charset="-122"/>
                <a:ea typeface="微软雅黑" panose="020B0503020204020204" pitchFamily="34" charset="-122"/>
                <a:sym typeface="微软雅黑" panose="020B0503020204020204" pitchFamily="34" charset="-122"/>
              </a:rPr>
              <a:t>这里输入您的文字</a:t>
            </a:r>
            <a:endParaRPr lang="en-US"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Freeform 3824"/>
          <p:cNvSpPr/>
          <p:nvPr/>
        </p:nvSpPr>
        <p:spPr bwMode="auto">
          <a:xfrm flipH="1">
            <a:off x="5277254" y="1016951"/>
            <a:ext cx="2332604" cy="438115"/>
          </a:xfrm>
          <a:custGeom>
            <a:avLst/>
            <a:gdLst>
              <a:gd name="T0" fmla="*/ 1460 w 2099"/>
              <a:gd name="T1" fmla="*/ 0 h 807"/>
              <a:gd name="T2" fmla="*/ 0 w 2099"/>
              <a:gd name="T3" fmla="*/ 0 h 807"/>
              <a:gd name="T4" fmla="*/ 0 w 2099"/>
              <a:gd name="T5" fmla="*/ 10 h 807"/>
              <a:gd name="T6" fmla="*/ 1455 w 2099"/>
              <a:gd name="T7" fmla="*/ 10 h 807"/>
              <a:gd name="T8" fmla="*/ 2091 w 2099"/>
              <a:gd name="T9" fmla="*/ 807 h 807"/>
              <a:gd name="T10" fmla="*/ 2099 w 2099"/>
              <a:gd name="T11" fmla="*/ 802 h 807"/>
              <a:gd name="T12" fmla="*/ 1460 w 2099"/>
              <a:gd name="T13" fmla="*/ 0 h 807"/>
              <a:gd name="connsiteX0" fmla="*/ 12405 w 15449"/>
              <a:gd name="connsiteY0" fmla="*/ 330 h 10330"/>
              <a:gd name="connsiteX1" fmla="*/ 5449 w 15449"/>
              <a:gd name="connsiteY1" fmla="*/ 330 h 10330"/>
              <a:gd name="connsiteX2" fmla="*/ 0 w 15449"/>
              <a:gd name="connsiteY2" fmla="*/ 0 h 10330"/>
              <a:gd name="connsiteX3" fmla="*/ 12381 w 15449"/>
              <a:gd name="connsiteY3" fmla="*/ 454 h 10330"/>
              <a:gd name="connsiteX4" fmla="*/ 15411 w 15449"/>
              <a:gd name="connsiteY4" fmla="*/ 10330 h 10330"/>
              <a:gd name="connsiteX5" fmla="*/ 15449 w 15449"/>
              <a:gd name="connsiteY5" fmla="*/ 10268 h 10330"/>
              <a:gd name="connsiteX6" fmla="*/ 12405 w 15449"/>
              <a:gd name="connsiteY6" fmla="*/ 330 h 10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49" h="10330">
                <a:moveTo>
                  <a:pt x="12405" y="330"/>
                </a:moveTo>
                <a:lnTo>
                  <a:pt x="5449" y="330"/>
                </a:lnTo>
                <a:lnTo>
                  <a:pt x="0" y="0"/>
                </a:lnTo>
                <a:lnTo>
                  <a:pt x="12381" y="454"/>
                </a:lnTo>
                <a:lnTo>
                  <a:pt x="15411" y="10330"/>
                </a:lnTo>
                <a:cubicBezTo>
                  <a:pt x="15424" y="10309"/>
                  <a:pt x="15436" y="10289"/>
                  <a:pt x="15449" y="10268"/>
                </a:cubicBezTo>
                <a:lnTo>
                  <a:pt x="12405" y="330"/>
                </a:lnTo>
                <a:close/>
              </a:path>
            </a:pathLst>
          </a:custGeom>
          <a:solidFill>
            <a:srgbClr val="58B7B2"/>
          </a:solidFill>
          <a:ln w="12700">
            <a:solidFill>
              <a:schemeClr val="bg1">
                <a:lumMod val="50000"/>
              </a:schemeClr>
            </a:solidFill>
          </a:ln>
        </p:spPr>
        <p:txBody>
          <a:bodyPr vert="horz" wrap="square" lIns="67394" tIns="33697" rIns="67394" bIns="33697"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文本框 115"/>
          <p:cNvSpPr txBox="1"/>
          <p:nvPr/>
        </p:nvSpPr>
        <p:spPr>
          <a:xfrm>
            <a:off x="5738229" y="599681"/>
            <a:ext cx="1982764" cy="403209"/>
          </a:xfrm>
          <a:prstGeom prst="rect">
            <a:avLst/>
          </a:prstGeom>
          <a:noFill/>
        </p:spPr>
        <p:txBody>
          <a:bodyPr wrap="none" lIns="67394" tIns="33697" rIns="67394" bIns="33697" rtlCol="0">
            <a:spAutoFit/>
          </a:bodyPr>
          <a:lstStyle/>
          <a:p>
            <a:pPr>
              <a:lnSpc>
                <a:spcPct val="121000"/>
              </a:lnSpc>
              <a:spcAft>
                <a:spcPts val="590"/>
              </a:spcAft>
            </a:pPr>
            <a:r>
              <a:rPr lang="zh-CN" altLang="en-US">
                <a:latin typeface="微软雅黑" panose="020B0503020204020204" pitchFamily="34" charset="-122"/>
                <a:ea typeface="微软雅黑" panose="020B0503020204020204" pitchFamily="34" charset="-122"/>
                <a:sym typeface="微软雅黑" panose="020B0503020204020204" pitchFamily="34" charset="-122"/>
              </a:rPr>
              <a:t>这里输入您的文字</a:t>
            </a:r>
            <a:endParaRPr lang="en-US"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29"/>
          <p:cNvSpPr>
            <a:spLocks noEditPoints="1"/>
          </p:cNvSpPr>
          <p:nvPr/>
        </p:nvSpPr>
        <p:spPr bwMode="auto">
          <a:xfrm>
            <a:off x="3946315" y="2054016"/>
            <a:ext cx="1065079" cy="1130744"/>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lumMod val="50000"/>
            </a:schemeClr>
          </a:solidFill>
          <a:ln>
            <a:noFill/>
          </a:ln>
        </p:spPr>
        <p:txBody>
          <a:bodyPr vert="horz" wrap="square" lIns="67394" tIns="33697" rIns="67394" bIns="33697"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4" name="组合 13"/>
          <p:cNvGrpSpPr/>
          <p:nvPr/>
        </p:nvGrpSpPr>
        <p:grpSpPr>
          <a:xfrm>
            <a:off x="3969051" y="922503"/>
            <a:ext cx="2257879" cy="1337120"/>
            <a:chOff x="4032052" y="941389"/>
            <a:chExt cx="2293718" cy="1364494"/>
          </a:xfrm>
        </p:grpSpPr>
        <p:sp>
          <p:nvSpPr>
            <p:cNvPr id="15" name="Freeform 27"/>
            <p:cNvSpPr/>
            <p:nvPr/>
          </p:nvSpPr>
          <p:spPr bwMode="auto">
            <a:xfrm>
              <a:off x="4032052" y="941389"/>
              <a:ext cx="2293718" cy="1364494"/>
            </a:xfrm>
            <a:custGeom>
              <a:avLst/>
              <a:gdLst>
                <a:gd name="T0" fmla="*/ 1978 w 2605"/>
                <a:gd name="T1" fmla="*/ 494 h 1551"/>
                <a:gd name="T2" fmla="*/ 668 w 2605"/>
                <a:gd name="T3" fmla="*/ 0 h 1551"/>
                <a:gd name="T4" fmla="*/ 0 w 2605"/>
                <a:gd name="T5" fmla="*/ 115 h 1551"/>
                <a:gd name="T6" fmla="*/ 668 w 2605"/>
                <a:gd name="T7" fmla="*/ 357 h 1551"/>
                <a:gd name="T8" fmla="*/ 1148 w 2605"/>
                <a:gd name="T9" fmla="*/ 1328 h 1551"/>
                <a:gd name="T10" fmla="*/ 1150 w 2605"/>
                <a:gd name="T11" fmla="*/ 1332 h 1551"/>
                <a:gd name="T12" fmla="*/ 2605 w 2605"/>
                <a:gd name="T13" fmla="*/ 1551 h 1551"/>
                <a:gd name="T14" fmla="*/ 1978 w 2605"/>
                <a:gd name="T15" fmla="*/ 494 h 15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5" h="1551">
                  <a:moveTo>
                    <a:pt x="1978" y="494"/>
                  </a:moveTo>
                  <a:cubicBezTo>
                    <a:pt x="1629" y="186"/>
                    <a:pt x="1170" y="0"/>
                    <a:pt x="668" y="0"/>
                  </a:cubicBezTo>
                  <a:cubicBezTo>
                    <a:pt x="434" y="0"/>
                    <a:pt x="209" y="41"/>
                    <a:pt x="0" y="115"/>
                  </a:cubicBezTo>
                  <a:cubicBezTo>
                    <a:pt x="338" y="69"/>
                    <a:pt x="581" y="202"/>
                    <a:pt x="668" y="357"/>
                  </a:cubicBezTo>
                  <a:cubicBezTo>
                    <a:pt x="797" y="584"/>
                    <a:pt x="1122" y="1273"/>
                    <a:pt x="1148" y="1328"/>
                  </a:cubicBezTo>
                  <a:cubicBezTo>
                    <a:pt x="1150" y="1332"/>
                    <a:pt x="1150" y="1332"/>
                    <a:pt x="1150" y="1332"/>
                  </a:cubicBezTo>
                  <a:cubicBezTo>
                    <a:pt x="2605" y="1551"/>
                    <a:pt x="2605" y="1551"/>
                    <a:pt x="2605" y="1551"/>
                  </a:cubicBezTo>
                  <a:cubicBezTo>
                    <a:pt x="2512" y="1134"/>
                    <a:pt x="2288" y="766"/>
                    <a:pt x="1978" y="494"/>
                  </a:cubicBezTo>
                  <a:close/>
                </a:path>
              </a:pathLst>
            </a:custGeom>
            <a:solidFill>
              <a:srgbClr val="2540C9"/>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文本框 100"/>
            <p:cNvSpPr txBox="1"/>
            <p:nvPr/>
          </p:nvSpPr>
          <p:spPr>
            <a:xfrm>
              <a:off x="5025072" y="1274708"/>
              <a:ext cx="645048" cy="561692"/>
            </a:xfrm>
            <a:prstGeom prst="rect">
              <a:avLst/>
            </a:prstGeom>
            <a:noFill/>
          </p:spPr>
          <p:txBody>
            <a:bodyPr wrap="none" lIns="68580" tIns="34290" rIns="68580" bIns="34290" rtlCol="0">
              <a:spAutoFit/>
            </a:bodyPr>
            <a:lstStyle/>
            <a:p>
              <a:r>
                <a:rPr lang="en-US" altLang="zh-CN" sz="3100" b="1">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rPr>
                <a:t>02</a:t>
              </a:r>
              <a:endParaRPr lang="zh-CN" altLang="en-US" sz="31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endParaRPr>
            </a:p>
          </p:txBody>
        </p:sp>
      </p:grpSp>
      <p:grpSp>
        <p:nvGrpSpPr>
          <p:cNvPr id="17" name="组合 16"/>
          <p:cNvGrpSpPr/>
          <p:nvPr/>
        </p:nvGrpSpPr>
        <p:grpSpPr>
          <a:xfrm>
            <a:off x="5206311" y="1612629"/>
            <a:ext cx="1121719" cy="2520875"/>
            <a:chOff x="5288951" y="1645643"/>
            <a:chExt cx="1139524" cy="2572483"/>
          </a:xfrm>
          <a:solidFill>
            <a:srgbClr val="E7B939"/>
          </a:solidFill>
        </p:grpSpPr>
        <p:sp>
          <p:nvSpPr>
            <p:cNvPr id="18" name="Freeform 28"/>
            <p:cNvSpPr/>
            <p:nvPr/>
          </p:nvSpPr>
          <p:spPr bwMode="auto">
            <a:xfrm>
              <a:off x="5288951" y="1645643"/>
              <a:ext cx="1139524" cy="2572483"/>
            </a:xfrm>
            <a:custGeom>
              <a:avLst/>
              <a:gdLst>
                <a:gd name="T0" fmla="*/ 1139 w 1295"/>
                <a:gd name="T1" fmla="*/ 613 h 2922"/>
                <a:gd name="T2" fmla="*/ 826 w 1295"/>
                <a:gd name="T3" fmla="*/ 0 h 2922"/>
                <a:gd name="T4" fmla="*/ 779 w 1295"/>
                <a:gd name="T5" fmla="*/ 710 h 2922"/>
                <a:gd name="T6" fmla="*/ 4 w 1295"/>
                <a:gd name="T7" fmla="*/ 1467 h 2922"/>
                <a:gd name="T8" fmla="*/ 0 w 1295"/>
                <a:gd name="T9" fmla="*/ 1470 h 2922"/>
                <a:gd name="T10" fmla="*/ 242 w 1295"/>
                <a:gd name="T11" fmla="*/ 2922 h 2922"/>
                <a:gd name="T12" fmla="*/ 1054 w 1295"/>
                <a:gd name="T13" fmla="*/ 1998 h 2922"/>
                <a:gd name="T14" fmla="*/ 1139 w 1295"/>
                <a:gd name="T15" fmla="*/ 613 h 29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5" h="2922">
                  <a:moveTo>
                    <a:pt x="1139" y="613"/>
                  </a:moveTo>
                  <a:cubicBezTo>
                    <a:pt x="1067" y="390"/>
                    <a:pt x="962" y="176"/>
                    <a:pt x="826" y="0"/>
                  </a:cubicBezTo>
                  <a:cubicBezTo>
                    <a:pt x="974" y="307"/>
                    <a:pt x="900" y="580"/>
                    <a:pt x="779" y="710"/>
                  </a:cubicBezTo>
                  <a:cubicBezTo>
                    <a:pt x="603" y="903"/>
                    <a:pt x="49" y="1425"/>
                    <a:pt x="4" y="1467"/>
                  </a:cubicBezTo>
                  <a:cubicBezTo>
                    <a:pt x="0" y="1470"/>
                    <a:pt x="0" y="1470"/>
                    <a:pt x="0" y="1470"/>
                  </a:cubicBezTo>
                  <a:cubicBezTo>
                    <a:pt x="242" y="2922"/>
                    <a:pt x="242" y="2922"/>
                    <a:pt x="242" y="2922"/>
                  </a:cubicBezTo>
                  <a:cubicBezTo>
                    <a:pt x="610" y="2704"/>
                    <a:pt x="891" y="2377"/>
                    <a:pt x="1054" y="1998"/>
                  </a:cubicBezTo>
                  <a:cubicBezTo>
                    <a:pt x="1239" y="1571"/>
                    <a:pt x="1295" y="1091"/>
                    <a:pt x="1139" y="613"/>
                  </a:cubicBezTo>
                  <a:close/>
                </a:path>
              </a:pathLst>
            </a:custGeom>
            <a:grp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文本框 100"/>
            <p:cNvSpPr txBox="1"/>
            <p:nvPr/>
          </p:nvSpPr>
          <p:spPr>
            <a:xfrm>
              <a:off x="5557572" y="2756390"/>
              <a:ext cx="645048" cy="561692"/>
            </a:xfrm>
            <a:prstGeom prst="rect">
              <a:avLst/>
            </a:prstGeom>
            <a:grpFill/>
          </p:spPr>
          <p:txBody>
            <a:bodyPr wrap="none" lIns="68580" tIns="34290" rIns="68580" bIns="34290" rtlCol="0">
              <a:spAutoFit/>
            </a:bodyPr>
            <a:lstStyle/>
            <a:p>
              <a:r>
                <a:rPr lang="en-US" altLang="zh-CN" sz="3100" b="1">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rPr>
                <a:t>03</a:t>
              </a:r>
              <a:endParaRPr lang="zh-CN" altLang="en-US" sz="31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endParaRPr>
            </a:p>
          </p:txBody>
        </p:sp>
      </p:grpSp>
      <p:grpSp>
        <p:nvGrpSpPr>
          <p:cNvPr id="20" name="组合 19"/>
          <p:cNvGrpSpPr/>
          <p:nvPr/>
        </p:nvGrpSpPr>
        <p:grpSpPr>
          <a:xfrm>
            <a:off x="3408003" y="3357113"/>
            <a:ext cx="2556361" cy="1044773"/>
            <a:chOff x="3462098" y="3425841"/>
            <a:chExt cx="2596938" cy="1066162"/>
          </a:xfrm>
          <a:solidFill>
            <a:srgbClr val="FF6400"/>
          </a:solidFill>
        </p:grpSpPr>
        <p:sp>
          <p:nvSpPr>
            <p:cNvPr id="21" name="Freeform 29"/>
            <p:cNvSpPr/>
            <p:nvPr/>
          </p:nvSpPr>
          <p:spPr bwMode="auto">
            <a:xfrm>
              <a:off x="3462098" y="3425841"/>
              <a:ext cx="2596938" cy="1066162"/>
            </a:xfrm>
            <a:custGeom>
              <a:avLst/>
              <a:gdLst>
                <a:gd name="T0" fmla="*/ 2269 w 2952"/>
                <a:gd name="T1" fmla="*/ 506 h 1208"/>
                <a:gd name="T2" fmla="*/ 1310 w 2952"/>
                <a:gd name="T3" fmla="*/ 2 h 1208"/>
                <a:gd name="T4" fmla="*/ 1306 w 2952"/>
                <a:gd name="T5" fmla="*/ 0 h 1208"/>
                <a:gd name="T6" fmla="*/ 0 w 2952"/>
                <a:gd name="T7" fmla="*/ 678 h 1208"/>
                <a:gd name="T8" fmla="*/ 1129 w 2952"/>
                <a:gd name="T9" fmla="*/ 1165 h 1208"/>
                <a:gd name="T10" fmla="*/ 2479 w 2952"/>
                <a:gd name="T11" fmla="*/ 795 h 1208"/>
                <a:gd name="T12" fmla="*/ 2952 w 2952"/>
                <a:gd name="T13" fmla="*/ 309 h 1208"/>
                <a:gd name="T14" fmla="*/ 2269 w 2952"/>
                <a:gd name="T15" fmla="*/ 506 h 1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52" h="1208">
                  <a:moveTo>
                    <a:pt x="2269" y="506"/>
                  </a:moveTo>
                  <a:cubicBezTo>
                    <a:pt x="2032" y="398"/>
                    <a:pt x="1364" y="31"/>
                    <a:pt x="1310" y="2"/>
                  </a:cubicBezTo>
                  <a:cubicBezTo>
                    <a:pt x="1306" y="0"/>
                    <a:pt x="1306" y="0"/>
                    <a:pt x="1306" y="0"/>
                  </a:cubicBezTo>
                  <a:cubicBezTo>
                    <a:pt x="0" y="678"/>
                    <a:pt x="0" y="678"/>
                    <a:pt x="0" y="678"/>
                  </a:cubicBezTo>
                  <a:cubicBezTo>
                    <a:pt x="321" y="961"/>
                    <a:pt x="718" y="1127"/>
                    <a:pt x="1129" y="1165"/>
                  </a:cubicBezTo>
                  <a:cubicBezTo>
                    <a:pt x="1592" y="1208"/>
                    <a:pt x="2073" y="1090"/>
                    <a:pt x="2479" y="795"/>
                  </a:cubicBezTo>
                  <a:cubicBezTo>
                    <a:pt x="2669" y="657"/>
                    <a:pt x="2826" y="492"/>
                    <a:pt x="2952" y="309"/>
                  </a:cubicBezTo>
                  <a:cubicBezTo>
                    <a:pt x="2706" y="544"/>
                    <a:pt x="2431" y="580"/>
                    <a:pt x="2269" y="506"/>
                  </a:cubicBezTo>
                  <a:close/>
                </a:path>
              </a:pathLst>
            </a:custGeom>
            <a:grp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文本框 100"/>
            <p:cNvSpPr txBox="1"/>
            <p:nvPr/>
          </p:nvSpPr>
          <p:spPr>
            <a:xfrm>
              <a:off x="4294360" y="3656434"/>
              <a:ext cx="645048" cy="561692"/>
            </a:xfrm>
            <a:prstGeom prst="rect">
              <a:avLst/>
            </a:prstGeom>
            <a:grpFill/>
          </p:spPr>
          <p:txBody>
            <a:bodyPr wrap="none" lIns="68580" tIns="34290" rIns="68580" bIns="34290" rtlCol="0">
              <a:spAutoFit/>
            </a:bodyPr>
            <a:lstStyle/>
            <a:p>
              <a:r>
                <a:rPr lang="en-US" altLang="zh-CN" sz="3100" b="1">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rPr>
                <a:t>04</a:t>
              </a:r>
              <a:endParaRPr lang="zh-CN" altLang="en-US" sz="31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endParaRPr>
            </a:p>
          </p:txBody>
        </p:sp>
      </p:grpSp>
      <p:grpSp>
        <p:nvGrpSpPr>
          <p:cNvPr id="23" name="组合 22"/>
          <p:cNvGrpSpPr/>
          <p:nvPr/>
        </p:nvGrpSpPr>
        <p:grpSpPr>
          <a:xfrm>
            <a:off x="2784749" y="1981653"/>
            <a:ext cx="1270958" cy="2319589"/>
            <a:chOff x="2828951" y="2022222"/>
            <a:chExt cx="1291132" cy="2367076"/>
          </a:xfrm>
          <a:solidFill>
            <a:srgbClr val="2540C9"/>
          </a:solidFill>
        </p:grpSpPr>
        <p:sp>
          <p:nvSpPr>
            <p:cNvPr id="24" name="Freeform 30"/>
            <p:cNvSpPr/>
            <p:nvPr/>
          </p:nvSpPr>
          <p:spPr bwMode="auto">
            <a:xfrm>
              <a:off x="2828951" y="2022222"/>
              <a:ext cx="1291132" cy="2367076"/>
            </a:xfrm>
            <a:custGeom>
              <a:avLst/>
              <a:gdLst>
                <a:gd name="T0" fmla="*/ 1069 w 1468"/>
                <a:gd name="T1" fmla="*/ 2104 h 2692"/>
                <a:gd name="T2" fmla="*/ 1253 w 1468"/>
                <a:gd name="T3" fmla="*/ 1036 h 2692"/>
                <a:gd name="T4" fmla="*/ 1253 w 1468"/>
                <a:gd name="T5" fmla="*/ 1032 h 2692"/>
                <a:gd name="T6" fmla="*/ 204 w 1468"/>
                <a:gd name="T7" fmla="*/ 0 h 2692"/>
                <a:gd name="T8" fmla="*/ 90 w 1468"/>
                <a:gd name="T9" fmla="*/ 1224 h 2692"/>
                <a:gd name="T10" fmla="*/ 860 w 1468"/>
                <a:gd name="T11" fmla="*/ 2393 h 2692"/>
                <a:gd name="T12" fmla="*/ 1468 w 1468"/>
                <a:gd name="T13" fmla="*/ 2692 h 2692"/>
                <a:gd name="T14" fmla="*/ 1069 w 1468"/>
                <a:gd name="T15" fmla="*/ 2104 h 2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8" h="2692">
                  <a:moveTo>
                    <a:pt x="1069" y="2104"/>
                  </a:moveTo>
                  <a:cubicBezTo>
                    <a:pt x="1099" y="1845"/>
                    <a:pt x="1241" y="1097"/>
                    <a:pt x="1253" y="1036"/>
                  </a:cubicBezTo>
                  <a:cubicBezTo>
                    <a:pt x="1253" y="1032"/>
                    <a:pt x="1253" y="1032"/>
                    <a:pt x="1253" y="1032"/>
                  </a:cubicBezTo>
                  <a:cubicBezTo>
                    <a:pt x="204" y="0"/>
                    <a:pt x="204" y="0"/>
                    <a:pt x="204" y="0"/>
                  </a:cubicBezTo>
                  <a:cubicBezTo>
                    <a:pt x="34" y="392"/>
                    <a:pt x="0" y="821"/>
                    <a:pt x="90" y="1224"/>
                  </a:cubicBezTo>
                  <a:cubicBezTo>
                    <a:pt x="192" y="1678"/>
                    <a:pt x="454" y="2098"/>
                    <a:pt x="860" y="2393"/>
                  </a:cubicBezTo>
                  <a:cubicBezTo>
                    <a:pt x="1049" y="2531"/>
                    <a:pt x="1255" y="2630"/>
                    <a:pt x="1468" y="2692"/>
                  </a:cubicBezTo>
                  <a:cubicBezTo>
                    <a:pt x="1168" y="2531"/>
                    <a:pt x="1049" y="2280"/>
                    <a:pt x="1069" y="2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100"/>
            <p:cNvSpPr txBox="1"/>
            <p:nvPr/>
          </p:nvSpPr>
          <p:spPr>
            <a:xfrm>
              <a:off x="3108144" y="2789038"/>
              <a:ext cx="645048" cy="561692"/>
            </a:xfrm>
            <a:prstGeom prst="rect">
              <a:avLst/>
            </a:prstGeom>
            <a:grpFill/>
          </p:spPr>
          <p:txBody>
            <a:bodyPr wrap="none" lIns="68580" tIns="34290" rIns="68580" bIns="34290" rtlCol="0">
              <a:spAutoFit/>
            </a:bodyPr>
            <a:lstStyle/>
            <a:p>
              <a:r>
                <a:rPr lang="en-US" altLang="zh-CN" sz="3100" b="1">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rPr>
                <a:t>05</a:t>
              </a:r>
              <a:endParaRPr lang="zh-CN" altLang="en-US" sz="31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endParaRPr>
            </a:p>
          </p:txBody>
        </p:sp>
      </p:grpSp>
      <p:sp>
        <p:nvSpPr>
          <p:cNvPr id="26" name="Freeform 31"/>
          <p:cNvSpPr/>
          <p:nvPr/>
        </p:nvSpPr>
        <p:spPr bwMode="auto">
          <a:xfrm>
            <a:off x="2818450" y="1162130"/>
            <a:ext cx="1309473" cy="1524028"/>
          </a:xfrm>
          <a:custGeom>
            <a:avLst/>
            <a:gdLst>
              <a:gd name="T0" fmla="*/ 977 w 1515"/>
              <a:gd name="T1" fmla="*/ 0 h 1764"/>
              <a:gd name="T2" fmla="*/ 103 w 1515"/>
              <a:gd name="T3" fmla="*/ 1093 h 1764"/>
              <a:gd name="T4" fmla="*/ 6 w 1515"/>
              <a:gd name="T5" fmla="*/ 1764 h 1764"/>
              <a:gd name="T6" fmla="*/ 443 w 1515"/>
              <a:gd name="T7" fmla="*/ 1204 h 1764"/>
              <a:gd name="T8" fmla="*/ 1515 w 1515"/>
              <a:gd name="T9" fmla="*/ 1048 h 1764"/>
              <a:gd name="T10" fmla="*/ 977 w 1515"/>
              <a:gd name="T11" fmla="*/ 0 h 1764"/>
            </a:gdLst>
            <a:ahLst/>
            <a:cxnLst>
              <a:cxn ang="0">
                <a:pos x="T0" y="T1"/>
              </a:cxn>
              <a:cxn ang="0">
                <a:pos x="T2" y="T3"/>
              </a:cxn>
              <a:cxn ang="0">
                <a:pos x="T4" y="T5"/>
              </a:cxn>
              <a:cxn ang="0">
                <a:pos x="T6" y="T7"/>
              </a:cxn>
              <a:cxn ang="0">
                <a:pos x="T8" y="T9"/>
              </a:cxn>
              <a:cxn ang="0">
                <a:pos x="T10" y="T11"/>
              </a:cxn>
            </a:cxnLst>
            <a:rect l="0" t="0" r="r" b="b"/>
            <a:pathLst>
              <a:path w="1515" h="1764">
                <a:moveTo>
                  <a:pt x="977" y="0"/>
                </a:moveTo>
                <a:cubicBezTo>
                  <a:pt x="577" y="238"/>
                  <a:pt x="258" y="616"/>
                  <a:pt x="103" y="1093"/>
                </a:cubicBezTo>
                <a:cubicBezTo>
                  <a:pt x="31" y="1316"/>
                  <a:pt x="0" y="1543"/>
                  <a:pt x="6" y="1764"/>
                </a:cubicBezTo>
                <a:cubicBezTo>
                  <a:pt x="67" y="1429"/>
                  <a:pt x="268" y="1239"/>
                  <a:pt x="443" y="1204"/>
                </a:cubicBezTo>
                <a:cubicBezTo>
                  <a:pt x="698" y="1152"/>
                  <a:pt x="1454" y="1056"/>
                  <a:pt x="1515" y="1048"/>
                </a:cubicBezTo>
                <a:lnTo>
                  <a:pt x="977" y="0"/>
                </a:lnTo>
                <a:close/>
              </a:path>
            </a:pathLst>
          </a:custGeom>
          <a:solidFill>
            <a:srgbClr val="D83726"/>
          </a:solidFill>
          <a:ln>
            <a:noFill/>
          </a:ln>
        </p:spPr>
        <p:txBody>
          <a:bodyPr vert="horz" wrap="square" lIns="89858" tIns="44929" rIns="89858" bIns="44929" numCol="1" anchor="t" anchorCtr="0" compatLnSpc="1"/>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文本框 100"/>
          <p:cNvSpPr txBox="1"/>
          <p:nvPr/>
        </p:nvSpPr>
        <p:spPr>
          <a:xfrm>
            <a:off x="3613884" y="1320578"/>
            <a:ext cx="634969" cy="550424"/>
          </a:xfrm>
          <a:prstGeom prst="rect">
            <a:avLst/>
          </a:prstGeom>
          <a:noFill/>
        </p:spPr>
        <p:txBody>
          <a:bodyPr wrap="none" lIns="67394" tIns="33697" rIns="67394" bIns="33697" rtlCol="0">
            <a:spAutoFit/>
          </a:bodyPr>
          <a:lstStyle/>
          <a:p>
            <a:r>
              <a:rPr lang="en-US" altLang="zh-CN" sz="31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rPr>
              <a:t>01</a:t>
            </a:r>
            <a:endParaRPr lang="zh-CN" altLang="en-US" sz="31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endParaRPr>
          </a:p>
        </p:txBody>
      </p:sp>
      <p:pic>
        <p:nvPicPr>
          <p:cNvPr id="28"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Box 28"/>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
                                        <p:tgtEl>
                                          <p:spTgt spid="2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10" fill="hold"/>
                                        <p:tgtEl>
                                          <p:spTgt spid="26"/>
                                        </p:tgtEl>
                                        <p:attrNameLst>
                                          <p:attrName>ppt_w</p:attrName>
                                        </p:attrNameLst>
                                      </p:cBhvr>
                                      <p:tavLst>
                                        <p:tav tm="0">
                                          <p:val>
                                            <p:fltVal val="0"/>
                                          </p:val>
                                        </p:tav>
                                        <p:tav tm="100000">
                                          <p:val>
                                            <p:strVal val="#ppt_w"/>
                                          </p:val>
                                        </p:tav>
                                      </p:tavLst>
                                    </p:anim>
                                    <p:anim calcmode="lin" valueType="num">
                                      <p:cBhvr>
                                        <p:cTn id="21" dur="10" fill="hold"/>
                                        <p:tgtEl>
                                          <p:spTgt spid="26"/>
                                        </p:tgtEl>
                                        <p:attrNameLst>
                                          <p:attrName>ppt_h</p:attrName>
                                        </p:attrNameLst>
                                      </p:cBhvr>
                                      <p:tavLst>
                                        <p:tav tm="0">
                                          <p:val>
                                            <p:fltVal val="0"/>
                                          </p:val>
                                        </p:tav>
                                        <p:tav tm="100000">
                                          <p:val>
                                            <p:strVal val="#ppt_h"/>
                                          </p:val>
                                        </p:tav>
                                      </p:tavLst>
                                    </p:anim>
                                    <p:animEffect transition="in" filter="fade">
                                      <p:cBhvr>
                                        <p:cTn id="22" dur="10"/>
                                        <p:tgtEl>
                                          <p:spTgt spid="26"/>
                                        </p:tgtEl>
                                      </p:cBhvr>
                                    </p:animEffect>
                                  </p:childTnLst>
                                </p:cTn>
                              </p:par>
                            </p:childTnLst>
                          </p:cTn>
                        </p:par>
                        <p:par>
                          <p:cTn id="23" fill="hold">
                            <p:stCondLst>
                              <p:cond delay="1500"/>
                            </p:stCondLst>
                            <p:childTnLst>
                              <p:par>
                                <p:cTn id="24" presetID="22" presetClass="entr" presetSubtype="2"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right)">
                                      <p:cBhvr>
                                        <p:cTn id="26" dur="500"/>
                                        <p:tgtEl>
                                          <p:spTgt spid="5"/>
                                        </p:tgtEl>
                                      </p:cBhvr>
                                    </p:animEffect>
                                  </p:childTnLst>
                                </p:cTn>
                              </p:par>
                              <p:par>
                                <p:cTn id="27" presetID="12" presetClass="entr" presetSubtype="8" fill="hold" grpId="0" nodeType="withEffect">
                                  <p:stCondLst>
                                    <p:cond delay="25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p:tgtEl>
                                          <p:spTgt spid="3"/>
                                        </p:tgtEl>
                                        <p:attrNameLst>
                                          <p:attrName>ppt_x</p:attrName>
                                        </p:attrNameLst>
                                      </p:cBhvr>
                                      <p:tavLst>
                                        <p:tav tm="0">
                                          <p:val>
                                            <p:strVal val="#ppt_x-#ppt_w*1.125000"/>
                                          </p:val>
                                        </p:tav>
                                        <p:tav tm="100000">
                                          <p:val>
                                            <p:strVal val="#ppt_x"/>
                                          </p:val>
                                        </p:tav>
                                      </p:tavLst>
                                    </p:anim>
                                    <p:animEffect transition="in" filter="wipe(right)">
                                      <p:cBhvr>
                                        <p:cTn id="30" dur="500"/>
                                        <p:tgtEl>
                                          <p:spTgt spid="3"/>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12" presetClass="entr" presetSubtype="2" fill="hold" grpId="0" nodeType="withEffect">
                                  <p:stCondLst>
                                    <p:cond delay="25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ppt_x</p:attrName>
                                        </p:attrNameLst>
                                      </p:cBhvr>
                                      <p:tavLst>
                                        <p:tav tm="0">
                                          <p:val>
                                            <p:strVal val="#ppt_x+#ppt_w*1.125000"/>
                                          </p:val>
                                        </p:tav>
                                        <p:tav tm="100000">
                                          <p:val>
                                            <p:strVal val="#ppt_x"/>
                                          </p:val>
                                        </p:tav>
                                      </p:tavLst>
                                    </p:anim>
                                    <p:animEffect transition="in" filter="wipe(left)">
                                      <p:cBhvr>
                                        <p:cTn id="42" dur="500"/>
                                        <p:tgtEl>
                                          <p:spTgt spid="12"/>
                                        </p:tgtEl>
                                      </p:cBhvr>
                                    </p:animEffect>
                                  </p:childTnLst>
                                </p:cTn>
                              </p:par>
                            </p:childTnLst>
                          </p:cTn>
                        </p:par>
                        <p:par>
                          <p:cTn id="43" fill="hold">
                            <p:stCondLst>
                              <p:cond delay="3000"/>
                            </p:stCondLst>
                            <p:childTnLst>
                              <p:par>
                                <p:cTn id="44" presetID="22" presetClass="entr" presetSubtype="1"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up)">
                                      <p:cBhvr>
                                        <p:cTn id="46" dur="500"/>
                                        <p:tgtEl>
                                          <p:spTgt spid="17"/>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par>
                                <p:cTn id="51" presetID="12" presetClass="entr" presetSubtype="2" fill="hold" grpId="0" nodeType="withEffect">
                                  <p:stCondLst>
                                    <p:cond delay="25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p:tgtEl>
                                          <p:spTgt spid="10"/>
                                        </p:tgtEl>
                                        <p:attrNameLst>
                                          <p:attrName>ppt_x</p:attrName>
                                        </p:attrNameLst>
                                      </p:cBhvr>
                                      <p:tavLst>
                                        <p:tav tm="0">
                                          <p:val>
                                            <p:strVal val="#ppt_x+#ppt_w*1.125000"/>
                                          </p:val>
                                        </p:tav>
                                        <p:tav tm="100000">
                                          <p:val>
                                            <p:strVal val="#ppt_x"/>
                                          </p:val>
                                        </p:tav>
                                      </p:tavLst>
                                    </p:anim>
                                    <p:animEffect transition="in" filter="wipe(left)">
                                      <p:cBhvr>
                                        <p:cTn id="54" dur="500"/>
                                        <p:tgtEl>
                                          <p:spTgt spid="10"/>
                                        </p:tgtEl>
                                      </p:cBhvr>
                                    </p:animEffect>
                                  </p:childTnLst>
                                </p:cTn>
                              </p:par>
                            </p:childTnLst>
                          </p:cTn>
                        </p:par>
                        <p:par>
                          <p:cTn id="55" fill="hold">
                            <p:stCondLst>
                              <p:cond delay="4000"/>
                            </p:stCondLst>
                            <p:childTnLst>
                              <p:par>
                                <p:cTn id="56" presetID="22" presetClass="entr" presetSubtype="2"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right)">
                                      <p:cBhvr>
                                        <p:cTn id="58" dur="500"/>
                                        <p:tgtEl>
                                          <p:spTgt spid="20"/>
                                        </p:tgtEl>
                                      </p:cBhvr>
                                    </p:animEffect>
                                  </p:childTnLst>
                                </p:cTn>
                              </p:par>
                            </p:childTnLst>
                          </p:cTn>
                        </p:par>
                        <p:par>
                          <p:cTn id="59" fill="hold">
                            <p:stCondLst>
                              <p:cond delay="4500"/>
                            </p:stCondLst>
                            <p:childTnLst>
                              <p:par>
                                <p:cTn id="60" presetID="22" presetClass="entr" presetSubtype="8" fill="hold" grpId="0"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left)">
                                      <p:cBhvr>
                                        <p:cTn id="62" dur="500"/>
                                        <p:tgtEl>
                                          <p:spTgt spid="7"/>
                                        </p:tgtEl>
                                      </p:cBhvr>
                                    </p:animEffect>
                                  </p:childTnLst>
                                </p:cTn>
                              </p:par>
                              <p:par>
                                <p:cTn id="63" presetID="12" presetClass="entr" presetSubtype="2" fill="hold" grpId="0" nodeType="withEffect">
                                  <p:stCondLst>
                                    <p:cond delay="250"/>
                                  </p:stCondLst>
                                  <p:childTnLst>
                                    <p:set>
                                      <p:cBhvr>
                                        <p:cTn id="64" dur="1" fill="hold">
                                          <p:stCondLst>
                                            <p:cond delay="0"/>
                                          </p:stCondLst>
                                        </p:cTn>
                                        <p:tgtEl>
                                          <p:spTgt spid="8"/>
                                        </p:tgtEl>
                                        <p:attrNameLst>
                                          <p:attrName>style.visibility</p:attrName>
                                        </p:attrNameLst>
                                      </p:cBhvr>
                                      <p:to>
                                        <p:strVal val="visible"/>
                                      </p:to>
                                    </p:set>
                                    <p:anim calcmode="lin" valueType="num">
                                      <p:cBhvr additive="base">
                                        <p:cTn id="65" dur="500"/>
                                        <p:tgtEl>
                                          <p:spTgt spid="8"/>
                                        </p:tgtEl>
                                        <p:attrNameLst>
                                          <p:attrName>ppt_x</p:attrName>
                                        </p:attrNameLst>
                                      </p:cBhvr>
                                      <p:tavLst>
                                        <p:tav tm="0">
                                          <p:val>
                                            <p:strVal val="#ppt_x+#ppt_w*1.125000"/>
                                          </p:val>
                                        </p:tav>
                                        <p:tav tm="100000">
                                          <p:val>
                                            <p:strVal val="#ppt_x"/>
                                          </p:val>
                                        </p:tav>
                                      </p:tavLst>
                                    </p:anim>
                                    <p:animEffect transition="in" filter="wipe(left)">
                                      <p:cBhvr>
                                        <p:cTn id="66" dur="500"/>
                                        <p:tgtEl>
                                          <p:spTgt spid="8"/>
                                        </p:tgtEl>
                                      </p:cBhvr>
                                    </p:animEffect>
                                  </p:childTnLst>
                                </p:cTn>
                              </p:par>
                            </p:childTnLst>
                          </p:cTn>
                        </p:par>
                        <p:par>
                          <p:cTn id="67" fill="hold">
                            <p:stCondLst>
                              <p:cond delay="5000"/>
                            </p:stCondLst>
                            <p:childTnLst>
                              <p:par>
                                <p:cTn id="68" presetID="22" presetClass="entr" presetSubtype="4" fill="hold"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down)">
                                      <p:cBhvr>
                                        <p:cTn id="70" dur="500"/>
                                        <p:tgtEl>
                                          <p:spTgt spid="23"/>
                                        </p:tgtEl>
                                      </p:cBhvr>
                                    </p:animEffect>
                                  </p:childTnLst>
                                </p:cTn>
                              </p:par>
                            </p:childTnLst>
                          </p:cTn>
                        </p:par>
                        <p:par>
                          <p:cTn id="71" fill="hold">
                            <p:stCondLst>
                              <p:cond delay="5500"/>
                            </p:stCondLst>
                            <p:childTnLst>
                              <p:par>
                                <p:cTn id="72" presetID="22" presetClass="entr" presetSubtype="2"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right)">
                                      <p:cBhvr>
                                        <p:cTn id="74" dur="500"/>
                                        <p:tgtEl>
                                          <p:spTgt spid="4"/>
                                        </p:tgtEl>
                                      </p:cBhvr>
                                    </p:animEffect>
                                  </p:childTnLst>
                                </p:cTn>
                              </p:par>
                              <p:par>
                                <p:cTn id="75" presetID="12" presetClass="entr" presetSubtype="8" fill="hold" grpId="0" nodeType="withEffect">
                                  <p:stCondLst>
                                    <p:cond delay="250"/>
                                  </p:stCondLst>
                                  <p:childTnLst>
                                    <p:set>
                                      <p:cBhvr>
                                        <p:cTn id="76" dur="1" fill="hold">
                                          <p:stCondLst>
                                            <p:cond delay="0"/>
                                          </p:stCondLst>
                                        </p:cTn>
                                        <p:tgtEl>
                                          <p:spTgt spid="6"/>
                                        </p:tgtEl>
                                        <p:attrNameLst>
                                          <p:attrName>style.visibility</p:attrName>
                                        </p:attrNameLst>
                                      </p:cBhvr>
                                      <p:to>
                                        <p:strVal val="visible"/>
                                      </p:to>
                                    </p:set>
                                    <p:anim calcmode="lin" valueType="num">
                                      <p:cBhvr additive="base">
                                        <p:cTn id="77" dur="500"/>
                                        <p:tgtEl>
                                          <p:spTgt spid="6"/>
                                        </p:tgtEl>
                                        <p:attrNameLst>
                                          <p:attrName>ppt_x</p:attrName>
                                        </p:attrNameLst>
                                      </p:cBhvr>
                                      <p:tavLst>
                                        <p:tav tm="0">
                                          <p:val>
                                            <p:strVal val="#ppt_x-#ppt_w*1.125000"/>
                                          </p:val>
                                        </p:tav>
                                        <p:tav tm="100000">
                                          <p:val>
                                            <p:strVal val="#ppt_x"/>
                                          </p:val>
                                        </p:tav>
                                      </p:tavLst>
                                    </p:anim>
                                    <p:animEffect transition="in" filter="wipe(right)">
                                      <p:cBhvr>
                                        <p:cTn id="7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p:bldP spid="7" grpId="0" animBg="1"/>
      <p:bldP spid="8" grpId="0"/>
      <p:bldP spid="9" grpId="0" animBg="1"/>
      <p:bldP spid="10" grpId="0"/>
      <p:bldP spid="11" grpId="0" animBg="1"/>
      <p:bldP spid="12" grpId="0"/>
      <p:bldP spid="13" grpId="0" animBg="1"/>
      <p:bldP spid="26" grpId="0" animBg="1"/>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660007" y="1565762"/>
            <a:ext cx="1326125" cy="1452693"/>
            <a:chOff x="5987173" y="3044094"/>
            <a:chExt cx="1796700" cy="1976578"/>
          </a:xfrm>
        </p:grpSpPr>
        <p:sp>
          <p:nvSpPr>
            <p:cNvPr id="9" name="任意多边形 8"/>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7B939">
                <a:alpha val="9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KSO_Shape"/>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文本框 62"/>
            <p:cNvSpPr txBox="1"/>
            <p:nvPr/>
          </p:nvSpPr>
          <p:spPr>
            <a:xfrm>
              <a:off x="6329722" y="3989044"/>
              <a:ext cx="1237549" cy="753786"/>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决策能力</a:t>
              </a:r>
              <a:endParaRPr lang="zh-CN" altLang="en-US" sz="1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12" name="直接连接符 11"/>
          <p:cNvCxnSpPr/>
          <p:nvPr/>
        </p:nvCxnSpPr>
        <p:spPr>
          <a:xfrm>
            <a:off x="1332405" y="3114232"/>
            <a:ext cx="6524856" cy="0"/>
          </a:xfrm>
          <a:prstGeom prst="line">
            <a:avLst/>
          </a:prstGeom>
          <a:ln>
            <a:solidFill>
              <a:srgbClr val="FF6400"/>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1258515" y="3060434"/>
            <a:ext cx="108056" cy="107597"/>
          </a:xfrm>
          <a:prstGeom prst="ellipse">
            <a:avLst/>
          </a:prstGeom>
          <a:solidFill>
            <a:srgbClr val="FF6400"/>
          </a:solidFill>
          <a:ln>
            <a:solidFill>
              <a:srgbClr val="FF640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sz="1500">
              <a:solidFill>
                <a:srgbClr val="5C6D7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椭圆 13"/>
          <p:cNvSpPr/>
          <p:nvPr/>
        </p:nvSpPr>
        <p:spPr>
          <a:xfrm>
            <a:off x="7803233" y="3060434"/>
            <a:ext cx="108056" cy="107597"/>
          </a:xfrm>
          <a:prstGeom prst="ellipse">
            <a:avLst/>
          </a:prstGeom>
          <a:solidFill>
            <a:srgbClr val="FF6400"/>
          </a:solidFill>
          <a:ln>
            <a:solidFill>
              <a:srgbClr val="FF640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sz="1500">
              <a:solidFill>
                <a:srgbClr val="5C6D7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椭圆 14"/>
          <p:cNvSpPr/>
          <p:nvPr/>
        </p:nvSpPr>
        <p:spPr>
          <a:xfrm>
            <a:off x="2305587" y="3060434"/>
            <a:ext cx="108056" cy="107597"/>
          </a:xfrm>
          <a:prstGeom prst="ellipse">
            <a:avLst/>
          </a:prstGeom>
          <a:solidFill>
            <a:srgbClr val="FF6400"/>
          </a:solidFill>
          <a:ln>
            <a:solidFill>
              <a:srgbClr val="FF640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sz="1500">
              <a:solidFill>
                <a:srgbClr val="5C6D7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椭圆 15"/>
          <p:cNvSpPr/>
          <p:nvPr/>
        </p:nvSpPr>
        <p:spPr>
          <a:xfrm>
            <a:off x="3779781" y="3060434"/>
            <a:ext cx="108056" cy="107597"/>
          </a:xfrm>
          <a:prstGeom prst="ellipse">
            <a:avLst/>
          </a:prstGeom>
          <a:solidFill>
            <a:srgbClr val="FF6400"/>
          </a:solidFill>
          <a:ln>
            <a:solidFill>
              <a:srgbClr val="FF640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sz="1500">
              <a:solidFill>
                <a:srgbClr val="5C6D7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椭圆 16"/>
          <p:cNvSpPr/>
          <p:nvPr/>
        </p:nvSpPr>
        <p:spPr>
          <a:xfrm>
            <a:off x="5280037" y="3060434"/>
            <a:ext cx="108056" cy="107597"/>
          </a:xfrm>
          <a:prstGeom prst="ellipse">
            <a:avLst/>
          </a:prstGeom>
          <a:solidFill>
            <a:srgbClr val="FF6400"/>
          </a:solidFill>
          <a:ln>
            <a:solidFill>
              <a:srgbClr val="FF640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sz="1500">
              <a:solidFill>
                <a:srgbClr val="5C6D7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椭圆 17"/>
          <p:cNvSpPr/>
          <p:nvPr/>
        </p:nvSpPr>
        <p:spPr>
          <a:xfrm>
            <a:off x="6593448" y="3060434"/>
            <a:ext cx="108056" cy="107597"/>
          </a:xfrm>
          <a:prstGeom prst="ellipse">
            <a:avLst/>
          </a:prstGeom>
          <a:solidFill>
            <a:srgbClr val="FF6400"/>
          </a:solidFill>
          <a:ln>
            <a:solidFill>
              <a:srgbClr val="FF640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sz="1500">
              <a:solidFill>
                <a:srgbClr val="5C6D7D"/>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 name="组合 18"/>
          <p:cNvGrpSpPr/>
          <p:nvPr/>
        </p:nvGrpSpPr>
        <p:grpSpPr>
          <a:xfrm>
            <a:off x="1789998" y="1733471"/>
            <a:ext cx="1163036" cy="1293410"/>
            <a:chOff x="2940476" y="3272285"/>
            <a:chExt cx="1575740" cy="1759852"/>
          </a:xfrm>
        </p:grpSpPr>
        <p:sp>
          <p:nvSpPr>
            <p:cNvPr id="20" name="任意多边形 19"/>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D83726">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KSO_Shape"/>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文本框 59"/>
            <p:cNvSpPr txBox="1"/>
            <p:nvPr/>
          </p:nvSpPr>
          <p:spPr>
            <a:xfrm>
              <a:off x="3102008" y="4128107"/>
              <a:ext cx="1357226" cy="439708"/>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组织能力</a:t>
              </a:r>
              <a:endParaRPr lang="zh-CN" altLang="en-US" sz="1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3" name="组合 22"/>
          <p:cNvGrpSpPr/>
          <p:nvPr/>
        </p:nvGrpSpPr>
        <p:grpSpPr>
          <a:xfrm>
            <a:off x="2927644" y="1150190"/>
            <a:ext cx="1748797" cy="1876691"/>
            <a:chOff x="4078604" y="2478655"/>
            <a:chExt cx="2369358" cy="2553482"/>
          </a:xfrm>
        </p:grpSpPr>
        <p:sp>
          <p:nvSpPr>
            <p:cNvPr id="24" name="任意多边形 23"/>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2540C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5C6D7D"/>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5" name="组合 24"/>
            <p:cNvGrpSpPr/>
            <p:nvPr/>
          </p:nvGrpSpPr>
          <p:grpSpPr>
            <a:xfrm>
              <a:off x="4614176" y="3268683"/>
              <a:ext cx="1562853" cy="1043802"/>
              <a:chOff x="4716874" y="2621791"/>
              <a:chExt cx="1562853" cy="1043802"/>
            </a:xfrm>
          </p:grpSpPr>
          <p:sp>
            <p:nvSpPr>
              <p:cNvPr id="26" name="KSO_Shape"/>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500">
                  <a:solidFill>
                    <a:srgbClr val="5C6D7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文本框 60"/>
              <p:cNvSpPr txBox="1"/>
              <p:nvPr/>
            </p:nvSpPr>
            <p:spPr>
              <a:xfrm>
                <a:off x="4716874" y="3225885"/>
                <a:ext cx="1562853" cy="439708"/>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学习能力</a:t>
                </a:r>
                <a:endParaRPr lang="zh-CN" altLang="en-US" sz="1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8" name="组合 27"/>
          <p:cNvGrpSpPr/>
          <p:nvPr/>
        </p:nvGrpSpPr>
        <p:grpSpPr>
          <a:xfrm>
            <a:off x="5963084" y="1553573"/>
            <a:ext cx="1354339" cy="1468200"/>
            <a:chOff x="7567273" y="3027509"/>
            <a:chExt cx="1834926" cy="1997677"/>
          </a:xfrm>
        </p:grpSpPr>
        <p:sp>
          <p:nvSpPr>
            <p:cNvPr id="29" name="任意多边形 28"/>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FF64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KSO_Shape"/>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15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文本框 63"/>
            <p:cNvSpPr txBox="1"/>
            <p:nvPr/>
          </p:nvSpPr>
          <p:spPr>
            <a:xfrm>
              <a:off x="7925165" y="3989043"/>
              <a:ext cx="1477034" cy="439708"/>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感召能力</a:t>
              </a:r>
              <a:endParaRPr lang="zh-CN" altLang="en-US" sz="1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2" name="矩形 31"/>
          <p:cNvSpPr/>
          <p:nvPr/>
        </p:nvSpPr>
        <p:spPr>
          <a:xfrm>
            <a:off x="1683701" y="3238280"/>
            <a:ext cx="1365437" cy="891234"/>
          </a:xfrm>
          <a:prstGeom prst="rect">
            <a:avLst/>
          </a:prstGeom>
        </p:spPr>
        <p:txBody>
          <a:bodyPr wrap="square" lIns="67382" tIns="33691" rIns="67382" bIns="33691">
            <a:spAutoFit/>
          </a:bodyPr>
          <a:lstStyle/>
          <a:p>
            <a:pPr>
              <a:lnSpc>
                <a:spcPct val="130000"/>
              </a:lnSpc>
              <a:spcBef>
                <a:spcPct val="0"/>
              </a:spcBef>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矩形 32"/>
          <p:cNvSpPr/>
          <p:nvPr/>
        </p:nvSpPr>
        <p:spPr>
          <a:xfrm>
            <a:off x="3188274" y="3208150"/>
            <a:ext cx="1365437" cy="891234"/>
          </a:xfrm>
          <a:prstGeom prst="rect">
            <a:avLst/>
          </a:prstGeom>
        </p:spPr>
        <p:txBody>
          <a:bodyPr wrap="square" lIns="67382" tIns="33691" rIns="67382" bIns="33691">
            <a:spAutoFit/>
          </a:bodyPr>
          <a:lstStyle/>
          <a:p>
            <a:pPr>
              <a:lnSpc>
                <a:spcPct val="130000"/>
              </a:lnSpc>
              <a:spcBef>
                <a:spcPct val="0"/>
              </a:spcBef>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矩形 33"/>
          <p:cNvSpPr/>
          <p:nvPr/>
        </p:nvSpPr>
        <p:spPr>
          <a:xfrm>
            <a:off x="4660007" y="3208150"/>
            <a:ext cx="1365437" cy="891234"/>
          </a:xfrm>
          <a:prstGeom prst="rect">
            <a:avLst/>
          </a:prstGeom>
        </p:spPr>
        <p:txBody>
          <a:bodyPr wrap="square" lIns="67382" tIns="33691" rIns="67382" bIns="33691">
            <a:spAutoFit/>
          </a:bodyPr>
          <a:lstStyle/>
          <a:p>
            <a:pPr>
              <a:lnSpc>
                <a:spcPct val="130000"/>
              </a:lnSpc>
              <a:spcBef>
                <a:spcPct val="0"/>
              </a:spcBef>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矩形 34"/>
          <p:cNvSpPr/>
          <p:nvPr/>
        </p:nvSpPr>
        <p:spPr>
          <a:xfrm>
            <a:off x="6005134" y="3208150"/>
            <a:ext cx="1365437" cy="891234"/>
          </a:xfrm>
          <a:prstGeom prst="rect">
            <a:avLst/>
          </a:prstGeom>
        </p:spPr>
        <p:txBody>
          <a:bodyPr wrap="square" lIns="67382" tIns="33691" rIns="67382" bIns="33691">
            <a:spAutoFit/>
          </a:bodyPr>
          <a:lstStyle/>
          <a:p>
            <a:pPr>
              <a:lnSpc>
                <a:spcPct val="130000"/>
              </a:lnSpc>
              <a:spcBef>
                <a:spcPct val="0"/>
              </a:spcBef>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6"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TextBox 36"/>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405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3000"/>
                                        <p:tgtEl>
                                          <p:spTgt spid="12"/>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 calcmode="lin" valueType="num">
                                      <p:cBhvr>
                                        <p:cTn id="19" dur="500" fill="hold"/>
                                        <p:tgtEl>
                                          <p:spTgt spid="15"/>
                                        </p:tgtEl>
                                        <p:attrNameLst>
                                          <p:attrName>style.rotation</p:attrName>
                                        </p:attrNameLst>
                                      </p:cBhvr>
                                      <p:tavLst>
                                        <p:tav tm="0">
                                          <p:val>
                                            <p:fltVal val="360"/>
                                          </p:val>
                                        </p:tav>
                                        <p:tav tm="100000">
                                          <p:val>
                                            <p:fltVal val="0"/>
                                          </p:val>
                                        </p:tav>
                                      </p:tavLst>
                                    </p:anim>
                                    <p:animEffect transition="in" filter="fade">
                                      <p:cBhvr>
                                        <p:cTn id="20" dur="500"/>
                                        <p:tgtEl>
                                          <p:spTgt spid="15"/>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 calcmode="lin" valueType="num">
                                      <p:cBhvr>
                                        <p:cTn id="25" dur="500" fill="hold"/>
                                        <p:tgtEl>
                                          <p:spTgt spid="16"/>
                                        </p:tgtEl>
                                        <p:attrNameLst>
                                          <p:attrName>style.rotation</p:attrName>
                                        </p:attrNameLst>
                                      </p:cBhvr>
                                      <p:tavLst>
                                        <p:tav tm="0">
                                          <p:val>
                                            <p:fltVal val="360"/>
                                          </p:val>
                                        </p:tav>
                                        <p:tav tm="100000">
                                          <p:val>
                                            <p:fltVal val="0"/>
                                          </p:val>
                                        </p:tav>
                                      </p:tavLst>
                                    </p:anim>
                                    <p:animEffect transition="in" filter="fade">
                                      <p:cBhvr>
                                        <p:cTn id="26" dur="500"/>
                                        <p:tgtEl>
                                          <p:spTgt spid="16"/>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 calcmode="lin" valueType="num">
                                      <p:cBhvr>
                                        <p:cTn id="31" dur="500" fill="hold"/>
                                        <p:tgtEl>
                                          <p:spTgt spid="17"/>
                                        </p:tgtEl>
                                        <p:attrNameLst>
                                          <p:attrName>style.rotation</p:attrName>
                                        </p:attrNameLst>
                                      </p:cBhvr>
                                      <p:tavLst>
                                        <p:tav tm="0">
                                          <p:val>
                                            <p:fltVal val="360"/>
                                          </p:val>
                                        </p:tav>
                                        <p:tav tm="100000">
                                          <p:val>
                                            <p:fltVal val="0"/>
                                          </p:val>
                                        </p:tav>
                                      </p:tavLst>
                                    </p:anim>
                                    <p:animEffect transition="in" filter="fade">
                                      <p:cBhvr>
                                        <p:cTn id="32" dur="500"/>
                                        <p:tgtEl>
                                          <p:spTgt spid="17"/>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 calcmode="lin" valueType="num">
                                      <p:cBhvr>
                                        <p:cTn id="37" dur="500" fill="hold"/>
                                        <p:tgtEl>
                                          <p:spTgt spid="18"/>
                                        </p:tgtEl>
                                        <p:attrNameLst>
                                          <p:attrName>style.rotation</p:attrName>
                                        </p:attrNameLst>
                                      </p:cBhvr>
                                      <p:tavLst>
                                        <p:tav tm="0">
                                          <p:val>
                                            <p:fltVal val="360"/>
                                          </p:val>
                                        </p:tav>
                                        <p:tav tm="100000">
                                          <p:val>
                                            <p:fltVal val="0"/>
                                          </p:val>
                                        </p:tav>
                                      </p:tavLst>
                                    </p:anim>
                                    <p:animEffect transition="in" filter="fade">
                                      <p:cBhvr>
                                        <p:cTn id="38" dur="500"/>
                                        <p:tgtEl>
                                          <p:spTgt spid="18"/>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 calcmode="lin" valueType="num">
                                      <p:cBhvr>
                                        <p:cTn id="43" dur="500" fill="hold"/>
                                        <p:tgtEl>
                                          <p:spTgt spid="14"/>
                                        </p:tgtEl>
                                        <p:attrNameLst>
                                          <p:attrName>style.rotation</p:attrName>
                                        </p:attrNameLst>
                                      </p:cBhvr>
                                      <p:tavLst>
                                        <p:tav tm="0">
                                          <p:val>
                                            <p:fltVal val="360"/>
                                          </p:val>
                                        </p:tav>
                                        <p:tav tm="100000">
                                          <p:val>
                                            <p:fltVal val="0"/>
                                          </p:val>
                                        </p:tav>
                                      </p:tavLst>
                                    </p:anim>
                                    <p:animEffect transition="in" filter="fade">
                                      <p:cBhvr>
                                        <p:cTn id="44" dur="500"/>
                                        <p:tgtEl>
                                          <p:spTgt spid="14"/>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anim calcmode="lin" valueType="num">
                                      <p:cBhvr>
                                        <p:cTn id="49" dur="1000" fill="hold"/>
                                        <p:tgtEl>
                                          <p:spTgt spid="19"/>
                                        </p:tgtEl>
                                        <p:attrNameLst>
                                          <p:attrName>ppt_x</p:attrName>
                                        </p:attrNameLst>
                                      </p:cBhvr>
                                      <p:tavLst>
                                        <p:tav tm="0">
                                          <p:val>
                                            <p:strVal val="#ppt_x"/>
                                          </p:val>
                                        </p:tav>
                                        <p:tav tm="100000">
                                          <p:val>
                                            <p:strVal val="#ppt_x"/>
                                          </p:val>
                                        </p:tav>
                                      </p:tavLst>
                                    </p:anim>
                                    <p:anim calcmode="lin" valueType="num">
                                      <p:cBhvr>
                                        <p:cTn id="50" dur="1000" fill="hold"/>
                                        <p:tgtEl>
                                          <p:spTgt spid="19"/>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1000"/>
                                        <p:tgtEl>
                                          <p:spTgt spid="23"/>
                                        </p:tgtEl>
                                      </p:cBhvr>
                                    </p:animEffect>
                                    <p:anim calcmode="lin" valueType="num">
                                      <p:cBhvr>
                                        <p:cTn id="55" dur="1000" fill="hold"/>
                                        <p:tgtEl>
                                          <p:spTgt spid="23"/>
                                        </p:tgtEl>
                                        <p:attrNameLst>
                                          <p:attrName>ppt_x</p:attrName>
                                        </p:attrNameLst>
                                      </p:cBhvr>
                                      <p:tavLst>
                                        <p:tav tm="0">
                                          <p:val>
                                            <p:strVal val="#ppt_x"/>
                                          </p:val>
                                        </p:tav>
                                        <p:tav tm="100000">
                                          <p:val>
                                            <p:strVal val="#ppt_x"/>
                                          </p:val>
                                        </p:tav>
                                      </p:tavLst>
                                    </p:anim>
                                    <p:anim calcmode="lin" valueType="num">
                                      <p:cBhvr>
                                        <p:cTn id="56" dur="1000" fill="hold"/>
                                        <p:tgtEl>
                                          <p:spTgt spid="23"/>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1000"/>
                                        <p:tgtEl>
                                          <p:spTgt spid="8"/>
                                        </p:tgtEl>
                                      </p:cBhvr>
                                    </p:animEffect>
                                    <p:anim calcmode="lin" valueType="num">
                                      <p:cBhvr>
                                        <p:cTn id="61" dur="1000" fill="hold"/>
                                        <p:tgtEl>
                                          <p:spTgt spid="8"/>
                                        </p:tgtEl>
                                        <p:attrNameLst>
                                          <p:attrName>ppt_x</p:attrName>
                                        </p:attrNameLst>
                                      </p:cBhvr>
                                      <p:tavLst>
                                        <p:tav tm="0">
                                          <p:val>
                                            <p:strVal val="#ppt_x"/>
                                          </p:val>
                                        </p:tav>
                                        <p:tav tm="100000">
                                          <p:val>
                                            <p:strVal val="#ppt_x"/>
                                          </p:val>
                                        </p:tav>
                                      </p:tavLst>
                                    </p:anim>
                                    <p:anim calcmode="lin" valueType="num">
                                      <p:cBhvr>
                                        <p:cTn id="62" dur="1000" fill="hold"/>
                                        <p:tgtEl>
                                          <p:spTgt spid="8"/>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1000"/>
                                        <p:tgtEl>
                                          <p:spTgt spid="28"/>
                                        </p:tgtEl>
                                      </p:cBhvr>
                                    </p:animEffect>
                                    <p:anim calcmode="lin" valueType="num">
                                      <p:cBhvr>
                                        <p:cTn id="67" dur="1000" fill="hold"/>
                                        <p:tgtEl>
                                          <p:spTgt spid="28"/>
                                        </p:tgtEl>
                                        <p:attrNameLst>
                                          <p:attrName>ppt_x</p:attrName>
                                        </p:attrNameLst>
                                      </p:cBhvr>
                                      <p:tavLst>
                                        <p:tav tm="0">
                                          <p:val>
                                            <p:strVal val="#ppt_x"/>
                                          </p:val>
                                        </p:tav>
                                        <p:tav tm="100000">
                                          <p:val>
                                            <p:strVal val="#ppt_x"/>
                                          </p:val>
                                        </p:tav>
                                      </p:tavLst>
                                    </p:anim>
                                    <p:anim calcmode="lin" valueType="num">
                                      <p:cBhvr>
                                        <p:cTn id="68" dur="1000" fill="hold"/>
                                        <p:tgtEl>
                                          <p:spTgt spid="28"/>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ppt_w</p:attrName>
                                        </p:attrNameLst>
                                      </p:cBhvr>
                                      <p:tavLst>
                                        <p:tav tm="0">
                                          <p:val>
                                            <p:fltVal val="0"/>
                                          </p:val>
                                        </p:tav>
                                        <p:tav tm="100000">
                                          <p:val>
                                            <p:strVal val="#ppt_w"/>
                                          </p:val>
                                        </p:tav>
                                      </p:tavLst>
                                    </p:anim>
                                    <p:anim calcmode="lin" valueType="num">
                                      <p:cBhvr>
                                        <p:cTn id="77" dur="500" fill="hold"/>
                                        <p:tgtEl>
                                          <p:spTgt spid="33"/>
                                        </p:tgtEl>
                                        <p:attrNameLst>
                                          <p:attrName>ppt_h</p:attrName>
                                        </p:attrNameLst>
                                      </p:cBhvr>
                                      <p:tavLst>
                                        <p:tav tm="0">
                                          <p:val>
                                            <p:fltVal val="0"/>
                                          </p:val>
                                        </p:tav>
                                        <p:tav tm="100000">
                                          <p:val>
                                            <p:strVal val="#ppt_h"/>
                                          </p:val>
                                        </p:tav>
                                      </p:tavLst>
                                    </p:anim>
                                    <p:animEffect transition="in" filter="fade">
                                      <p:cBhvr>
                                        <p:cTn id="78" dur="500"/>
                                        <p:tgtEl>
                                          <p:spTgt spid="33"/>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34"/>
                                        </p:tgtEl>
                                        <p:attrNameLst>
                                          <p:attrName>style.visibility</p:attrName>
                                        </p:attrNameLst>
                                      </p:cBhvr>
                                      <p:to>
                                        <p:strVal val="visible"/>
                                      </p:to>
                                    </p:set>
                                    <p:anim calcmode="lin" valueType="num">
                                      <p:cBhvr>
                                        <p:cTn id="81" dur="500" fill="hold"/>
                                        <p:tgtEl>
                                          <p:spTgt spid="34"/>
                                        </p:tgtEl>
                                        <p:attrNameLst>
                                          <p:attrName>ppt_w</p:attrName>
                                        </p:attrNameLst>
                                      </p:cBhvr>
                                      <p:tavLst>
                                        <p:tav tm="0">
                                          <p:val>
                                            <p:fltVal val="0"/>
                                          </p:val>
                                        </p:tav>
                                        <p:tav tm="100000">
                                          <p:val>
                                            <p:strVal val="#ppt_w"/>
                                          </p:val>
                                        </p:tav>
                                      </p:tavLst>
                                    </p:anim>
                                    <p:anim calcmode="lin" valueType="num">
                                      <p:cBhvr>
                                        <p:cTn id="82" dur="500" fill="hold"/>
                                        <p:tgtEl>
                                          <p:spTgt spid="34"/>
                                        </p:tgtEl>
                                        <p:attrNameLst>
                                          <p:attrName>ppt_h</p:attrName>
                                        </p:attrNameLst>
                                      </p:cBhvr>
                                      <p:tavLst>
                                        <p:tav tm="0">
                                          <p:val>
                                            <p:fltVal val="0"/>
                                          </p:val>
                                        </p:tav>
                                        <p:tav tm="100000">
                                          <p:val>
                                            <p:strVal val="#ppt_h"/>
                                          </p:val>
                                        </p:tav>
                                      </p:tavLst>
                                    </p:anim>
                                    <p:animEffect transition="in" filter="fade">
                                      <p:cBhvr>
                                        <p:cTn id="83" dur="500"/>
                                        <p:tgtEl>
                                          <p:spTgt spid="34"/>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35"/>
                                        </p:tgtEl>
                                        <p:attrNameLst>
                                          <p:attrName>style.visibility</p:attrName>
                                        </p:attrNameLst>
                                      </p:cBhvr>
                                      <p:to>
                                        <p:strVal val="visible"/>
                                      </p:to>
                                    </p:set>
                                    <p:anim calcmode="lin" valueType="num">
                                      <p:cBhvr>
                                        <p:cTn id="86" dur="500" fill="hold"/>
                                        <p:tgtEl>
                                          <p:spTgt spid="35"/>
                                        </p:tgtEl>
                                        <p:attrNameLst>
                                          <p:attrName>ppt_w</p:attrName>
                                        </p:attrNameLst>
                                      </p:cBhvr>
                                      <p:tavLst>
                                        <p:tav tm="0">
                                          <p:val>
                                            <p:fltVal val="0"/>
                                          </p:val>
                                        </p:tav>
                                        <p:tav tm="100000">
                                          <p:val>
                                            <p:strVal val="#ppt_w"/>
                                          </p:val>
                                        </p:tav>
                                      </p:tavLst>
                                    </p:anim>
                                    <p:anim calcmode="lin" valueType="num">
                                      <p:cBhvr>
                                        <p:cTn id="87" dur="500" fill="hold"/>
                                        <p:tgtEl>
                                          <p:spTgt spid="35"/>
                                        </p:tgtEl>
                                        <p:attrNameLst>
                                          <p:attrName>ppt_h</p:attrName>
                                        </p:attrNameLst>
                                      </p:cBhvr>
                                      <p:tavLst>
                                        <p:tav tm="0">
                                          <p:val>
                                            <p:fltVal val="0"/>
                                          </p:val>
                                        </p:tav>
                                        <p:tav tm="100000">
                                          <p:val>
                                            <p:strVal val="#ppt_h"/>
                                          </p:val>
                                        </p:tav>
                                      </p:tavLst>
                                    </p:anim>
                                    <p:animEffect transition="in" filter="fade">
                                      <p:cBhvr>
                                        <p:cTn id="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32" grpId="0"/>
      <p:bldP spid="3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rot="6969785">
            <a:off x="7251764" y="3260829"/>
            <a:ext cx="2667466" cy="2497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rot="17031357">
            <a:off x="-516777" y="-1004960"/>
            <a:ext cx="2667466" cy="2497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465304" y="299519"/>
            <a:ext cx="2043370" cy="502898"/>
          </a:xfrm>
          <a:prstGeom prst="rect">
            <a:avLst/>
          </a:prstGeom>
          <a:noFill/>
        </p:spPr>
        <p:txBody>
          <a:bodyPr wrap="square" lIns="71314" tIns="35657" rIns="71314" bIns="35657" rtlCol="0">
            <a:spAutoFit/>
          </a:bodyPr>
          <a:lstStyle/>
          <a:p>
            <a:pPr algn="ctr" defTabSz="713105">
              <a:defRPr/>
            </a:pPr>
            <a:r>
              <a:rPr lang="en-US" altLang="zh-CN" sz="2800" kern="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CONTENT</a:t>
            </a:r>
            <a:endParaRPr lang="id-ID" sz="2800" kern="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TextBox 4"/>
          <p:cNvSpPr txBox="1"/>
          <p:nvPr/>
        </p:nvSpPr>
        <p:spPr>
          <a:xfrm>
            <a:off x="2916386" y="702387"/>
            <a:ext cx="3339514" cy="233593"/>
          </a:xfrm>
          <a:prstGeom prst="rect">
            <a:avLst/>
          </a:prstGeom>
          <a:noFill/>
        </p:spPr>
        <p:txBody>
          <a:bodyPr wrap="square" lIns="71314" tIns="35657" rIns="71314" bIns="35657" rtlCol="0">
            <a:spAutoFit/>
          </a:bodyPr>
          <a:lstStyle/>
          <a:p>
            <a:pPr algn="ctr" defTabSz="713105">
              <a:defRPr/>
            </a:pPr>
            <a:r>
              <a:rPr lang="en-US" altLang="zh-CN" sz="105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PPT</a:t>
            </a:r>
            <a:endParaRPr lang="id-ID" sz="105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6" name="直接连接符 5"/>
          <p:cNvCxnSpPr/>
          <p:nvPr/>
        </p:nvCxnSpPr>
        <p:spPr>
          <a:xfrm>
            <a:off x="4187887" y="1079996"/>
            <a:ext cx="625352" cy="0"/>
          </a:xfrm>
          <a:prstGeom prst="line">
            <a:avLst/>
          </a:prstGeom>
          <a:ln w="25400">
            <a:solidFill>
              <a:srgbClr val="D83726"/>
            </a:solidFill>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2032" y="1512044"/>
            <a:ext cx="1316509" cy="1249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188194" y="1656060"/>
            <a:ext cx="674976" cy="441342"/>
          </a:xfrm>
          <a:prstGeom prst="rect">
            <a:avLst/>
          </a:prstGeom>
          <a:noFill/>
        </p:spPr>
        <p:txBody>
          <a:bodyPr wrap="square" lIns="71314" tIns="35657" rIns="71314" bIns="35657" rtlCol="0">
            <a:spAutoFit/>
          </a:bodyPr>
          <a:lstStyle/>
          <a:p>
            <a:pPr algn="ctr" defTabSz="713105">
              <a:defRPr/>
            </a:pPr>
            <a:r>
              <a:rPr lang="en-US" altLang="zh-CN" sz="2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01.</a:t>
            </a:r>
            <a:endParaRPr lang="id-ID" sz="2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TextBox 8"/>
          <p:cNvSpPr txBox="1"/>
          <p:nvPr/>
        </p:nvSpPr>
        <p:spPr>
          <a:xfrm>
            <a:off x="900162" y="2016100"/>
            <a:ext cx="2448272"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9"/>
          <p:cNvSpPr txBox="1"/>
          <p:nvPr/>
        </p:nvSpPr>
        <p:spPr>
          <a:xfrm>
            <a:off x="828154" y="2381654"/>
            <a:ext cx="3240360" cy="210510"/>
          </a:xfrm>
          <a:prstGeom prst="rect">
            <a:avLst/>
          </a:prstGeom>
          <a:noFill/>
        </p:spPr>
        <p:txBody>
          <a:bodyPr wrap="square" lIns="71314" tIns="35657" rIns="71314" bIns="35657" rtlCol="0">
            <a:spAutoFit/>
          </a:bodyPr>
          <a:lstStyle/>
          <a:p>
            <a:pPr algn="ctr" defTabSz="713105">
              <a:defRPr/>
            </a:pPr>
            <a:r>
              <a:rPr lang="en-US" altLang="zh-CN" sz="9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PPT</a:t>
            </a:r>
            <a:endParaRPr lang="id-ID" sz="9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1" name="直接连接符 10"/>
          <p:cNvCxnSpPr/>
          <p:nvPr/>
        </p:nvCxnSpPr>
        <p:spPr>
          <a:xfrm>
            <a:off x="1382373" y="2381654"/>
            <a:ext cx="312676" cy="0"/>
          </a:xfrm>
          <a:prstGeom prst="line">
            <a:avLst/>
          </a:prstGeom>
          <a:ln w="19050">
            <a:solidFill>
              <a:srgbClr val="D83726"/>
            </a:solidFill>
          </a:ln>
        </p:spPr>
        <p:style>
          <a:lnRef idx="1">
            <a:schemeClr val="accent1"/>
          </a:lnRef>
          <a:fillRef idx="0">
            <a:schemeClr val="accent1"/>
          </a:fillRef>
          <a:effectRef idx="0">
            <a:schemeClr val="accent1"/>
          </a:effectRef>
          <a:fontRef idx="minor">
            <a:schemeClr val="tx1"/>
          </a:fontRef>
        </p:style>
      </p:cxnSp>
      <p:pic>
        <p:nvPicPr>
          <p:cNvPr id="4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5109" y="1512044"/>
            <a:ext cx="1316509" cy="1249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TextBox 40"/>
          <p:cNvSpPr txBox="1"/>
          <p:nvPr/>
        </p:nvSpPr>
        <p:spPr>
          <a:xfrm>
            <a:off x="5101271" y="1656060"/>
            <a:ext cx="674976" cy="441342"/>
          </a:xfrm>
          <a:prstGeom prst="rect">
            <a:avLst/>
          </a:prstGeom>
          <a:noFill/>
        </p:spPr>
        <p:txBody>
          <a:bodyPr wrap="square" lIns="71314" tIns="35657" rIns="71314" bIns="35657" rtlCol="0">
            <a:spAutoFit/>
          </a:bodyPr>
          <a:lstStyle/>
          <a:p>
            <a:pPr algn="ctr" defTabSz="713105">
              <a:defRPr/>
            </a:pPr>
            <a:r>
              <a:rPr lang="en-US" altLang="zh-CN" sz="2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02.</a:t>
            </a:r>
            <a:endParaRPr lang="id-ID" sz="2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TextBox 41"/>
          <p:cNvSpPr txBox="1"/>
          <p:nvPr/>
        </p:nvSpPr>
        <p:spPr>
          <a:xfrm>
            <a:off x="4813239" y="2016100"/>
            <a:ext cx="2448272"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TextBox 42"/>
          <p:cNvSpPr txBox="1"/>
          <p:nvPr/>
        </p:nvSpPr>
        <p:spPr>
          <a:xfrm>
            <a:off x="4741231" y="2381654"/>
            <a:ext cx="3240360" cy="210510"/>
          </a:xfrm>
          <a:prstGeom prst="rect">
            <a:avLst/>
          </a:prstGeom>
          <a:noFill/>
        </p:spPr>
        <p:txBody>
          <a:bodyPr wrap="square" lIns="71314" tIns="35657" rIns="71314" bIns="35657" rtlCol="0">
            <a:spAutoFit/>
          </a:bodyPr>
          <a:lstStyle/>
          <a:p>
            <a:pPr algn="ctr" defTabSz="713105">
              <a:defRPr/>
            </a:pPr>
            <a:r>
              <a:rPr lang="en-US" altLang="zh-CN" sz="9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PPT</a:t>
            </a:r>
            <a:endParaRPr lang="id-ID" sz="9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44" name="直接连接符 43"/>
          <p:cNvCxnSpPr/>
          <p:nvPr/>
        </p:nvCxnSpPr>
        <p:spPr>
          <a:xfrm>
            <a:off x="5295450" y="2381654"/>
            <a:ext cx="312676" cy="0"/>
          </a:xfrm>
          <a:prstGeom prst="line">
            <a:avLst/>
          </a:prstGeom>
          <a:ln w="19050">
            <a:solidFill>
              <a:srgbClr val="D83726"/>
            </a:solidFill>
          </a:ln>
        </p:spPr>
        <p:style>
          <a:lnRef idx="1">
            <a:schemeClr val="accent1"/>
          </a:lnRef>
          <a:fillRef idx="0">
            <a:schemeClr val="accent1"/>
          </a:fillRef>
          <a:effectRef idx="0">
            <a:schemeClr val="accent1"/>
          </a:effectRef>
          <a:fontRef idx="minor">
            <a:schemeClr val="tx1"/>
          </a:fontRef>
        </p:style>
      </p:cxnSp>
      <p:pic>
        <p:nvPicPr>
          <p:cNvPr id="4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2032" y="3090706"/>
            <a:ext cx="1316509" cy="1249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 name="TextBox 45"/>
          <p:cNvSpPr txBox="1"/>
          <p:nvPr/>
        </p:nvSpPr>
        <p:spPr>
          <a:xfrm>
            <a:off x="1188194" y="3234722"/>
            <a:ext cx="674976" cy="441342"/>
          </a:xfrm>
          <a:prstGeom prst="rect">
            <a:avLst/>
          </a:prstGeom>
          <a:noFill/>
        </p:spPr>
        <p:txBody>
          <a:bodyPr wrap="square" lIns="71314" tIns="35657" rIns="71314" bIns="35657" rtlCol="0">
            <a:spAutoFit/>
          </a:bodyPr>
          <a:lstStyle/>
          <a:p>
            <a:pPr algn="ctr" defTabSz="713105">
              <a:defRPr/>
            </a:pPr>
            <a:r>
              <a:rPr lang="en-US" altLang="zh-CN" sz="2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03.</a:t>
            </a:r>
            <a:endParaRPr lang="id-ID" sz="2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TextBox 46"/>
          <p:cNvSpPr txBox="1"/>
          <p:nvPr/>
        </p:nvSpPr>
        <p:spPr>
          <a:xfrm>
            <a:off x="900162" y="3594762"/>
            <a:ext cx="2448272"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TextBox 47"/>
          <p:cNvSpPr txBox="1"/>
          <p:nvPr/>
        </p:nvSpPr>
        <p:spPr>
          <a:xfrm>
            <a:off x="828154" y="3960316"/>
            <a:ext cx="3240360" cy="210510"/>
          </a:xfrm>
          <a:prstGeom prst="rect">
            <a:avLst/>
          </a:prstGeom>
          <a:noFill/>
        </p:spPr>
        <p:txBody>
          <a:bodyPr wrap="square" lIns="71314" tIns="35657" rIns="71314" bIns="35657" rtlCol="0">
            <a:spAutoFit/>
          </a:bodyPr>
          <a:lstStyle/>
          <a:p>
            <a:pPr algn="ctr" defTabSz="713105">
              <a:defRPr/>
            </a:pPr>
            <a:r>
              <a:rPr lang="en-US" altLang="zh-CN" sz="9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PPT</a:t>
            </a:r>
            <a:endParaRPr lang="id-ID" sz="9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49" name="直接连接符 48"/>
          <p:cNvCxnSpPr/>
          <p:nvPr/>
        </p:nvCxnSpPr>
        <p:spPr>
          <a:xfrm>
            <a:off x="1382373" y="3960316"/>
            <a:ext cx="312676" cy="0"/>
          </a:xfrm>
          <a:prstGeom prst="line">
            <a:avLst/>
          </a:prstGeom>
          <a:ln w="19050">
            <a:solidFill>
              <a:srgbClr val="D83726"/>
            </a:solidFill>
          </a:ln>
        </p:spPr>
        <p:style>
          <a:lnRef idx="1">
            <a:schemeClr val="accent1"/>
          </a:lnRef>
          <a:fillRef idx="0">
            <a:schemeClr val="accent1"/>
          </a:fillRef>
          <a:effectRef idx="0">
            <a:schemeClr val="accent1"/>
          </a:effectRef>
          <a:fontRef idx="minor">
            <a:schemeClr val="tx1"/>
          </a:fontRef>
        </p:style>
      </p:cxnSp>
      <p:pic>
        <p:nvPicPr>
          <p:cNvPr id="5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5109" y="3090706"/>
            <a:ext cx="1316509" cy="1249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TextBox 50"/>
          <p:cNvSpPr txBox="1"/>
          <p:nvPr/>
        </p:nvSpPr>
        <p:spPr>
          <a:xfrm>
            <a:off x="5101271" y="3234722"/>
            <a:ext cx="674976" cy="441342"/>
          </a:xfrm>
          <a:prstGeom prst="rect">
            <a:avLst/>
          </a:prstGeom>
          <a:noFill/>
        </p:spPr>
        <p:txBody>
          <a:bodyPr wrap="square" lIns="71314" tIns="35657" rIns="71314" bIns="35657" rtlCol="0">
            <a:spAutoFit/>
          </a:bodyPr>
          <a:lstStyle/>
          <a:p>
            <a:pPr algn="ctr" defTabSz="713105">
              <a:defRPr/>
            </a:pPr>
            <a:r>
              <a:rPr lang="en-US" altLang="zh-CN" sz="2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04.</a:t>
            </a:r>
            <a:endParaRPr lang="id-ID" sz="2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TextBox 51"/>
          <p:cNvSpPr txBox="1"/>
          <p:nvPr/>
        </p:nvSpPr>
        <p:spPr>
          <a:xfrm>
            <a:off x="4813239" y="3594762"/>
            <a:ext cx="2448272"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TextBox 52"/>
          <p:cNvSpPr txBox="1"/>
          <p:nvPr/>
        </p:nvSpPr>
        <p:spPr>
          <a:xfrm>
            <a:off x="4741231" y="3960316"/>
            <a:ext cx="3240360" cy="210510"/>
          </a:xfrm>
          <a:prstGeom prst="rect">
            <a:avLst/>
          </a:prstGeom>
          <a:noFill/>
        </p:spPr>
        <p:txBody>
          <a:bodyPr wrap="square" lIns="71314" tIns="35657" rIns="71314" bIns="35657" rtlCol="0">
            <a:spAutoFit/>
          </a:bodyPr>
          <a:lstStyle/>
          <a:p>
            <a:pPr algn="ctr" defTabSz="713105">
              <a:defRPr/>
            </a:pPr>
            <a:r>
              <a:rPr lang="en-US" altLang="zh-CN" sz="9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PPT</a:t>
            </a:r>
            <a:endParaRPr lang="id-ID" sz="9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54" name="直接连接符 53"/>
          <p:cNvCxnSpPr/>
          <p:nvPr/>
        </p:nvCxnSpPr>
        <p:spPr>
          <a:xfrm>
            <a:off x="5295450" y="3960316"/>
            <a:ext cx="312676" cy="0"/>
          </a:xfrm>
          <a:prstGeom prst="line">
            <a:avLst/>
          </a:prstGeom>
          <a:ln w="19050">
            <a:solidFill>
              <a:srgbClr val="D8372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405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childTnLst>
                          </p:cTn>
                        </p:par>
                        <p:par>
                          <p:cTn id="17" fill="hold">
                            <p:stCondLst>
                              <p:cond delay="1500"/>
                            </p:stCondLst>
                            <p:childTnLst>
                              <p:par>
                                <p:cTn id="18" presetID="21" presetClass="entr" presetSubtype="1" fill="hold" nodeType="afterEffect">
                                  <p:stCondLst>
                                    <p:cond delay="0"/>
                                  </p:stCondLst>
                                  <p:childTnLst>
                                    <p:set>
                                      <p:cBhvr>
                                        <p:cTn id="19" dur="1" fill="hold">
                                          <p:stCondLst>
                                            <p:cond delay="0"/>
                                          </p:stCondLst>
                                        </p:cTn>
                                        <p:tgtEl>
                                          <p:spTgt spid="1027"/>
                                        </p:tgtEl>
                                        <p:attrNameLst>
                                          <p:attrName>style.visibility</p:attrName>
                                        </p:attrNameLst>
                                      </p:cBhvr>
                                      <p:to>
                                        <p:strVal val="visible"/>
                                      </p:to>
                                    </p:set>
                                    <p:animEffect transition="in" filter="wheel(1)">
                                      <p:cBhvr>
                                        <p:cTn id="20" dur="2000"/>
                                        <p:tgtEl>
                                          <p:spTgt spid="1027"/>
                                        </p:tgtEl>
                                      </p:cBhvr>
                                    </p:animEffect>
                                  </p:childTnLst>
                                </p:cTn>
                              </p:par>
                            </p:childTnLst>
                          </p:cTn>
                        </p:par>
                        <p:par>
                          <p:cTn id="21" fill="hold">
                            <p:stCondLst>
                              <p:cond delay="3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4000"/>
                            </p:stCondLst>
                            <p:childTnLst>
                              <p:par>
                                <p:cTn id="26" presetID="16" presetClass="entr" presetSubtype="2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arn(inVertical)">
                                      <p:cBhvr>
                                        <p:cTn id="28" dur="500"/>
                                        <p:tgtEl>
                                          <p:spTgt spid="9"/>
                                        </p:tgtEl>
                                      </p:cBhvr>
                                    </p:animEffect>
                                  </p:childTnLst>
                                </p:cTn>
                              </p:par>
                            </p:childTnLst>
                          </p:cTn>
                        </p:par>
                        <p:par>
                          <p:cTn id="29" fill="hold">
                            <p:stCondLst>
                              <p:cond delay="4500"/>
                            </p:stCondLst>
                            <p:childTnLst>
                              <p:par>
                                <p:cTn id="30" presetID="10" presetClass="entr" presetSubtype="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50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5500"/>
                            </p:stCondLst>
                            <p:childTnLst>
                              <p:par>
                                <p:cTn id="38" presetID="21" presetClass="entr" presetSubtype="1"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heel(1)">
                                      <p:cBhvr>
                                        <p:cTn id="40" dur="2000"/>
                                        <p:tgtEl>
                                          <p:spTgt spid="40"/>
                                        </p:tgtEl>
                                      </p:cBhvr>
                                    </p:animEffect>
                                  </p:childTnLst>
                                </p:cTn>
                              </p:par>
                            </p:childTnLst>
                          </p:cTn>
                        </p:par>
                        <p:par>
                          <p:cTn id="41" fill="hold">
                            <p:stCondLst>
                              <p:cond delay="7500"/>
                            </p:stCondLst>
                            <p:childTnLst>
                              <p:par>
                                <p:cTn id="42" presetID="10" presetClass="entr" presetSubtype="0"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8000"/>
                            </p:stCondLst>
                            <p:childTnLst>
                              <p:par>
                                <p:cTn id="46" presetID="16" presetClass="entr" presetSubtype="21"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barn(inVertical)">
                                      <p:cBhvr>
                                        <p:cTn id="48" dur="500"/>
                                        <p:tgtEl>
                                          <p:spTgt spid="42"/>
                                        </p:tgtEl>
                                      </p:cBhvr>
                                    </p:animEffect>
                                  </p:childTnLst>
                                </p:cTn>
                              </p:par>
                            </p:childTnLst>
                          </p:cTn>
                        </p:par>
                        <p:par>
                          <p:cTn id="49" fill="hold">
                            <p:stCondLst>
                              <p:cond delay="8500"/>
                            </p:stCondLst>
                            <p:childTnLst>
                              <p:par>
                                <p:cTn id="50" presetID="10" presetClass="entr" presetSubtype="0" fill="hold"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childTnLst>
                                </p:cTn>
                              </p:par>
                            </p:childTnLst>
                          </p:cTn>
                        </p:par>
                        <p:par>
                          <p:cTn id="53" fill="hold">
                            <p:stCondLst>
                              <p:cond delay="9000"/>
                            </p:stCondLst>
                            <p:childTnLst>
                              <p:par>
                                <p:cTn id="54" presetID="22" presetClass="entr" presetSubtype="8"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wipe(left)">
                                      <p:cBhvr>
                                        <p:cTn id="56" dur="500"/>
                                        <p:tgtEl>
                                          <p:spTgt spid="43"/>
                                        </p:tgtEl>
                                      </p:cBhvr>
                                    </p:animEffect>
                                  </p:childTnLst>
                                </p:cTn>
                              </p:par>
                            </p:childTnLst>
                          </p:cTn>
                        </p:par>
                        <p:par>
                          <p:cTn id="57" fill="hold">
                            <p:stCondLst>
                              <p:cond delay="9500"/>
                            </p:stCondLst>
                            <p:childTnLst>
                              <p:par>
                                <p:cTn id="58" presetID="21" presetClass="entr" presetSubtype="1" fill="hold" nodeType="after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wheel(1)">
                                      <p:cBhvr>
                                        <p:cTn id="60" dur="2000"/>
                                        <p:tgtEl>
                                          <p:spTgt spid="45"/>
                                        </p:tgtEl>
                                      </p:cBhvr>
                                    </p:animEffect>
                                  </p:childTnLst>
                                </p:cTn>
                              </p:par>
                            </p:childTnLst>
                          </p:cTn>
                        </p:par>
                        <p:par>
                          <p:cTn id="61" fill="hold">
                            <p:stCondLst>
                              <p:cond delay="11500"/>
                            </p:stCondLst>
                            <p:childTnLst>
                              <p:par>
                                <p:cTn id="62" presetID="10" presetClass="entr" presetSubtype="0" fill="hold" grpId="0" nodeType="after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fade">
                                      <p:cBhvr>
                                        <p:cTn id="64" dur="500"/>
                                        <p:tgtEl>
                                          <p:spTgt spid="46"/>
                                        </p:tgtEl>
                                      </p:cBhvr>
                                    </p:animEffect>
                                  </p:childTnLst>
                                </p:cTn>
                              </p:par>
                            </p:childTnLst>
                          </p:cTn>
                        </p:par>
                        <p:par>
                          <p:cTn id="65" fill="hold">
                            <p:stCondLst>
                              <p:cond delay="12000"/>
                            </p:stCondLst>
                            <p:childTnLst>
                              <p:par>
                                <p:cTn id="66" presetID="16" presetClass="entr" presetSubtype="21"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Effect transition="in" filter="barn(inVertical)">
                                      <p:cBhvr>
                                        <p:cTn id="68" dur="500"/>
                                        <p:tgtEl>
                                          <p:spTgt spid="47"/>
                                        </p:tgtEl>
                                      </p:cBhvr>
                                    </p:animEffect>
                                  </p:childTnLst>
                                </p:cTn>
                              </p:par>
                            </p:childTnLst>
                          </p:cTn>
                        </p:par>
                        <p:par>
                          <p:cTn id="69" fill="hold">
                            <p:stCondLst>
                              <p:cond delay="12500"/>
                            </p:stCondLst>
                            <p:childTnLst>
                              <p:par>
                                <p:cTn id="70" presetID="10" presetClass="entr" presetSubtype="0"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fade">
                                      <p:cBhvr>
                                        <p:cTn id="72" dur="500"/>
                                        <p:tgtEl>
                                          <p:spTgt spid="49"/>
                                        </p:tgtEl>
                                      </p:cBhvr>
                                    </p:animEffect>
                                  </p:childTnLst>
                                </p:cTn>
                              </p:par>
                            </p:childTnLst>
                          </p:cTn>
                        </p:par>
                        <p:par>
                          <p:cTn id="73" fill="hold">
                            <p:stCondLst>
                              <p:cond delay="13000"/>
                            </p:stCondLst>
                            <p:childTnLst>
                              <p:par>
                                <p:cTn id="74" presetID="22" presetClass="entr" presetSubtype="8" fill="hold" grpId="0" nodeType="after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left)">
                                      <p:cBhvr>
                                        <p:cTn id="76" dur="500"/>
                                        <p:tgtEl>
                                          <p:spTgt spid="48"/>
                                        </p:tgtEl>
                                      </p:cBhvr>
                                    </p:animEffect>
                                  </p:childTnLst>
                                </p:cTn>
                              </p:par>
                            </p:childTnLst>
                          </p:cTn>
                        </p:par>
                        <p:par>
                          <p:cTn id="77" fill="hold">
                            <p:stCondLst>
                              <p:cond delay="13500"/>
                            </p:stCondLst>
                            <p:childTnLst>
                              <p:par>
                                <p:cTn id="78" presetID="21" presetClass="entr" presetSubtype="1" fill="hold"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wheel(1)">
                                      <p:cBhvr>
                                        <p:cTn id="80" dur="2000"/>
                                        <p:tgtEl>
                                          <p:spTgt spid="50"/>
                                        </p:tgtEl>
                                      </p:cBhvr>
                                    </p:animEffect>
                                  </p:childTnLst>
                                </p:cTn>
                              </p:par>
                            </p:childTnLst>
                          </p:cTn>
                        </p:par>
                        <p:par>
                          <p:cTn id="81" fill="hold">
                            <p:stCondLst>
                              <p:cond delay="15500"/>
                            </p:stCondLst>
                            <p:childTnLst>
                              <p:par>
                                <p:cTn id="82" presetID="10" presetClass="entr" presetSubtype="0"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500"/>
                                        <p:tgtEl>
                                          <p:spTgt spid="51"/>
                                        </p:tgtEl>
                                      </p:cBhvr>
                                    </p:animEffect>
                                  </p:childTnLst>
                                </p:cTn>
                              </p:par>
                            </p:childTnLst>
                          </p:cTn>
                        </p:par>
                        <p:par>
                          <p:cTn id="85" fill="hold">
                            <p:stCondLst>
                              <p:cond delay="16000"/>
                            </p:stCondLst>
                            <p:childTnLst>
                              <p:par>
                                <p:cTn id="86" presetID="16" presetClass="entr" presetSubtype="21" fill="hold" grpId="0" nodeType="afterEffect">
                                  <p:stCondLst>
                                    <p:cond delay="0"/>
                                  </p:stCondLst>
                                  <p:childTnLst>
                                    <p:set>
                                      <p:cBhvr>
                                        <p:cTn id="87" dur="1" fill="hold">
                                          <p:stCondLst>
                                            <p:cond delay="0"/>
                                          </p:stCondLst>
                                        </p:cTn>
                                        <p:tgtEl>
                                          <p:spTgt spid="52"/>
                                        </p:tgtEl>
                                        <p:attrNameLst>
                                          <p:attrName>style.visibility</p:attrName>
                                        </p:attrNameLst>
                                      </p:cBhvr>
                                      <p:to>
                                        <p:strVal val="visible"/>
                                      </p:to>
                                    </p:set>
                                    <p:animEffect transition="in" filter="barn(inVertical)">
                                      <p:cBhvr>
                                        <p:cTn id="88" dur="500"/>
                                        <p:tgtEl>
                                          <p:spTgt spid="52"/>
                                        </p:tgtEl>
                                      </p:cBhvr>
                                    </p:animEffect>
                                  </p:childTnLst>
                                </p:cTn>
                              </p:par>
                            </p:childTnLst>
                          </p:cTn>
                        </p:par>
                        <p:par>
                          <p:cTn id="89" fill="hold">
                            <p:stCondLst>
                              <p:cond delay="16500"/>
                            </p:stCondLst>
                            <p:childTnLst>
                              <p:par>
                                <p:cTn id="90" presetID="10" presetClass="entr" presetSubtype="0" fill="hold" nodeType="afterEffect">
                                  <p:stCondLst>
                                    <p:cond delay="0"/>
                                  </p:stCondLst>
                                  <p:childTnLst>
                                    <p:set>
                                      <p:cBhvr>
                                        <p:cTn id="91" dur="1" fill="hold">
                                          <p:stCondLst>
                                            <p:cond delay="0"/>
                                          </p:stCondLst>
                                        </p:cTn>
                                        <p:tgtEl>
                                          <p:spTgt spid="54"/>
                                        </p:tgtEl>
                                        <p:attrNameLst>
                                          <p:attrName>style.visibility</p:attrName>
                                        </p:attrNameLst>
                                      </p:cBhvr>
                                      <p:to>
                                        <p:strVal val="visible"/>
                                      </p:to>
                                    </p:set>
                                    <p:animEffect transition="in" filter="fade">
                                      <p:cBhvr>
                                        <p:cTn id="92" dur="500"/>
                                        <p:tgtEl>
                                          <p:spTgt spid="54"/>
                                        </p:tgtEl>
                                      </p:cBhvr>
                                    </p:animEffect>
                                  </p:childTnLst>
                                </p:cTn>
                              </p:par>
                            </p:childTnLst>
                          </p:cTn>
                        </p:par>
                        <p:par>
                          <p:cTn id="93" fill="hold">
                            <p:stCondLst>
                              <p:cond delay="17000"/>
                            </p:stCondLst>
                            <p:childTnLst>
                              <p:par>
                                <p:cTn id="94" presetID="22" presetClass="entr" presetSubtype="8" fill="hold" grpId="0" nodeType="afterEffect">
                                  <p:stCondLst>
                                    <p:cond delay="0"/>
                                  </p:stCondLst>
                                  <p:childTnLst>
                                    <p:set>
                                      <p:cBhvr>
                                        <p:cTn id="95" dur="1" fill="hold">
                                          <p:stCondLst>
                                            <p:cond delay="0"/>
                                          </p:stCondLst>
                                        </p:cTn>
                                        <p:tgtEl>
                                          <p:spTgt spid="53"/>
                                        </p:tgtEl>
                                        <p:attrNameLst>
                                          <p:attrName>style.visibility</p:attrName>
                                        </p:attrNameLst>
                                      </p:cBhvr>
                                      <p:to>
                                        <p:strVal val="visible"/>
                                      </p:to>
                                    </p:set>
                                    <p:animEffect transition="in" filter="wipe(left)">
                                      <p:cBhvr>
                                        <p:cTn id="9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0" grpId="0"/>
      <p:bldP spid="41" grpId="0"/>
      <p:bldP spid="42" grpId="0"/>
      <p:bldP spid="43" grpId="0"/>
      <p:bldP spid="46" grpId="0"/>
      <p:bldP spid="47" grpId="0"/>
      <p:bldP spid="48" grpId="0"/>
      <p:bldP spid="51" grpId="0"/>
      <p:bldP spid="52" grpId="0"/>
      <p:bldP spid="5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rot="21086001">
            <a:off x="6566305" y="-823460"/>
            <a:ext cx="3325788" cy="3113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9106" y="442220"/>
            <a:ext cx="2929204" cy="3672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465992" y="1338989"/>
            <a:ext cx="1512961" cy="749119"/>
          </a:xfrm>
          <a:prstGeom prst="rect">
            <a:avLst/>
          </a:prstGeom>
          <a:noFill/>
        </p:spPr>
        <p:txBody>
          <a:bodyPr wrap="square" lIns="71314" tIns="35657" rIns="71314" bIns="35657" rtlCol="0">
            <a:spAutoFit/>
          </a:bodyPr>
          <a:lstStyle/>
          <a:p>
            <a:pPr algn="ctr" defTabSz="713105">
              <a:defRPr/>
            </a:pPr>
            <a:r>
              <a:rPr lang="en-US" altLang="zh-CN" sz="4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04.</a:t>
            </a:r>
            <a:endParaRPr lang="id-ID" sz="4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6"/>
          <p:cNvSpPr txBox="1"/>
          <p:nvPr/>
        </p:nvSpPr>
        <p:spPr>
          <a:xfrm>
            <a:off x="35594" y="1965286"/>
            <a:ext cx="6606951" cy="626008"/>
          </a:xfrm>
          <a:prstGeom prst="rect">
            <a:avLst/>
          </a:prstGeom>
          <a:noFill/>
        </p:spPr>
        <p:txBody>
          <a:bodyPr wrap="square" lIns="71314" tIns="35657" rIns="71314" bIns="35657" rtlCol="0">
            <a:spAutoFit/>
          </a:bodyPr>
          <a:lstStyle/>
          <a:p>
            <a:pPr algn="ctr" defTabSz="713105">
              <a:defRPr/>
            </a:pPr>
            <a:r>
              <a:rPr lang="zh-CN" altLang="en-US" sz="3600" kern="0" spc="300" dirty="0">
                <a:blipFill dpi="0" rotWithShape="1">
                  <a:blip r:embed="rId3">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3600" kern="0" spc="300" dirty="0">
              <a:blipFill dpi="0" rotWithShape="1">
                <a:blip r:embed="rId3">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extBox 7"/>
          <p:cNvSpPr txBox="1"/>
          <p:nvPr/>
        </p:nvSpPr>
        <p:spPr>
          <a:xfrm>
            <a:off x="1836266" y="2880196"/>
            <a:ext cx="4248472" cy="349009"/>
          </a:xfrm>
          <a:prstGeom prst="rect">
            <a:avLst/>
          </a:prstGeom>
          <a:noFill/>
        </p:spPr>
        <p:txBody>
          <a:bodyPr wrap="square" lIns="71314" tIns="35657" rIns="71314" bIns="35657" rtlCol="0">
            <a:spAutoFit/>
          </a:bodyPr>
          <a:lstStyle/>
          <a:p>
            <a:pPr defTabSz="713105">
              <a:defRPr/>
            </a:pP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PPT</a:t>
            </a:r>
            <a:endParaRPr lang="id-ID"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713105">
              <a:defRPr/>
            </a:pPr>
            <a:endParaRPr lang="id-ID"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9" name="直接连接符 8"/>
          <p:cNvCxnSpPr/>
          <p:nvPr/>
        </p:nvCxnSpPr>
        <p:spPr>
          <a:xfrm>
            <a:off x="1895159" y="2736180"/>
            <a:ext cx="51717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Tm="405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510893" y="2535871"/>
            <a:ext cx="5940815" cy="0"/>
          </a:xfrm>
          <a:prstGeom prst="line">
            <a:avLst/>
          </a:prstGeom>
          <a:ln w="57150">
            <a:solidFill>
              <a:schemeClr val="tx1">
                <a:lumMod val="50000"/>
                <a:lumOff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4503000" y="1258975"/>
            <a:ext cx="0" cy="2492346"/>
          </a:xfrm>
          <a:prstGeom prst="line">
            <a:avLst/>
          </a:prstGeom>
          <a:ln w="57150">
            <a:solidFill>
              <a:schemeClr val="tx1">
                <a:lumMod val="50000"/>
                <a:lumOff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3477449" y="2041115"/>
            <a:ext cx="2026564" cy="989513"/>
          </a:xfrm>
          <a:prstGeom prst="roundRect">
            <a:avLst>
              <a:gd name="adj" fmla="val 10131"/>
            </a:avLst>
          </a:prstGeom>
          <a:solidFill>
            <a:srgbClr val="D83726"/>
          </a:solidFill>
          <a:ln w="25400" cap="flat" cmpd="sng" algn="ctr">
            <a:noFill/>
            <a:prstDash val="solid"/>
          </a:ln>
          <a:effectLst>
            <a:outerShdw blurRad="63500" sx="102000" sy="102000" algn="ctr" rotWithShape="0">
              <a:prstClr val="black">
                <a:alpha val="40000"/>
              </a:prstClr>
            </a:outerShdw>
          </a:effectLst>
        </p:spPr>
        <p:txBody>
          <a:bodyPr lIns="89858" tIns="44929" rIns="89858" bIns="44929" anchor="ctr"/>
          <a:lstStyle/>
          <a:p>
            <a:pPr algn="ctr">
              <a:defRPr/>
            </a:pPr>
            <a:endParaRPr lang="en-US" sz="1600"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组合 4"/>
          <p:cNvGrpSpPr/>
          <p:nvPr/>
        </p:nvGrpSpPr>
        <p:grpSpPr>
          <a:xfrm>
            <a:off x="1452599" y="1250015"/>
            <a:ext cx="2583784" cy="1088080"/>
            <a:chOff x="1475656" y="1275606"/>
            <a:chExt cx="2624796" cy="1110356"/>
          </a:xfrm>
        </p:grpSpPr>
        <p:sp>
          <p:nvSpPr>
            <p:cNvPr id="6" name="圆角矩形 5"/>
            <p:cNvSpPr/>
            <p:nvPr/>
          </p:nvSpPr>
          <p:spPr>
            <a:xfrm>
              <a:off x="1475656" y="1376190"/>
              <a:ext cx="2624796" cy="1009772"/>
            </a:xfrm>
            <a:prstGeom prst="roundRect">
              <a:avLst>
                <a:gd name="adj" fmla="val 10131"/>
              </a:avLst>
            </a:prstGeom>
            <a:solidFill>
              <a:srgbClr val="2540C9"/>
            </a:solidFill>
            <a:ln w="25400" cap="flat" cmpd="sng" algn="ctr">
              <a:noFill/>
              <a:prstDash val="solid"/>
            </a:ln>
            <a:effectLst/>
          </p:spPr>
          <p:txBody>
            <a:bodyPr anchor="ctr"/>
            <a:lstStyle/>
            <a:p>
              <a:pPr algn="ctr">
                <a:defRPr/>
              </a:pPr>
              <a:endParaRPr lang="en-US" sz="1600"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圆角矩形 6"/>
            <p:cNvSpPr/>
            <p:nvPr/>
          </p:nvSpPr>
          <p:spPr>
            <a:xfrm>
              <a:off x="1644605" y="1275606"/>
              <a:ext cx="2288641" cy="958826"/>
            </a:xfrm>
            <a:prstGeom prst="roundRect">
              <a:avLst>
                <a:gd name="adj" fmla="val 10131"/>
              </a:avLst>
            </a:prstGeom>
            <a:solidFill>
              <a:srgbClr val="FFFFFF"/>
            </a:solidFill>
            <a:ln w="25400" cap="flat" cmpd="sng" algn="ctr">
              <a:solidFill>
                <a:sysClr val="window" lastClr="FFFFFF"/>
              </a:solidFill>
              <a:prstDash val="solid"/>
            </a:ln>
            <a:effectLst/>
          </p:spPr>
          <p:txBody>
            <a:bodyPr lIns="72000" tIns="252000" rIns="72000" bIns="0" anchor="ctr"/>
            <a:lstStyle/>
            <a:p>
              <a:pPr algn="just"/>
              <a:endParaRPr lang="zh-CN" altLang="en-US" sz="1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KSO_GN1"/>
            <p:cNvSpPr txBox="1">
              <a:spLocks noChangeArrowheads="1"/>
            </p:cNvSpPr>
            <p:nvPr/>
          </p:nvSpPr>
          <p:spPr bwMode="auto">
            <a:xfrm flipH="1">
              <a:off x="1534875" y="1284749"/>
              <a:ext cx="660118" cy="271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000" b="1" dirty="0">
                  <a:solidFill>
                    <a:srgbClr val="FF6400"/>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rPr>
                <a:t>01</a:t>
              </a:r>
              <a:endParaRPr lang="zh-CN" altLang="en-US" sz="2000" b="1" dirty="0">
                <a:solidFill>
                  <a:srgbClr val="FF6400"/>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9" name="矩形 8"/>
            <p:cNvSpPr/>
            <p:nvPr/>
          </p:nvSpPr>
          <p:spPr>
            <a:xfrm>
              <a:off x="1708001" y="1634268"/>
              <a:ext cx="2214562" cy="565340"/>
            </a:xfrm>
            <a:prstGeom prst="rect">
              <a:avLst/>
            </a:prstGeom>
          </p:spPr>
          <p:txBody>
            <a:bodyPr wrap="square">
              <a:spAutoFit/>
            </a:bodyPr>
            <a:lstStyle/>
            <a:p>
              <a:pPr algn="just"/>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点击此处添加文本点击此处添加文本点击此处添加文本点击此处添加文本点击此处添加文本</a:t>
              </a:r>
              <a:endPar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0" name="组合 9"/>
          <p:cNvGrpSpPr/>
          <p:nvPr/>
        </p:nvGrpSpPr>
        <p:grpSpPr>
          <a:xfrm>
            <a:off x="4931363" y="1250015"/>
            <a:ext cx="2583783" cy="1088080"/>
            <a:chOff x="5009638" y="1275606"/>
            <a:chExt cx="2624795" cy="1110356"/>
          </a:xfrm>
        </p:grpSpPr>
        <p:sp>
          <p:nvSpPr>
            <p:cNvPr id="11" name="圆角矩形 10"/>
            <p:cNvSpPr/>
            <p:nvPr/>
          </p:nvSpPr>
          <p:spPr>
            <a:xfrm>
              <a:off x="5009638" y="1376190"/>
              <a:ext cx="2624795" cy="1009772"/>
            </a:xfrm>
            <a:prstGeom prst="roundRect">
              <a:avLst>
                <a:gd name="adj" fmla="val 10131"/>
              </a:avLst>
            </a:prstGeom>
            <a:solidFill>
              <a:srgbClr val="D83726"/>
            </a:solidFill>
            <a:ln w="25400" cap="flat" cmpd="sng" algn="ctr">
              <a:noFill/>
              <a:prstDash val="solid"/>
            </a:ln>
            <a:effectLst/>
          </p:spPr>
          <p:txBody>
            <a:bodyPr anchor="ctr"/>
            <a:lstStyle/>
            <a:p>
              <a:pPr algn="ctr">
                <a:defRPr/>
              </a:pPr>
              <a:endParaRPr lang="en-US" sz="1600"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圆角矩形 11"/>
            <p:cNvSpPr/>
            <p:nvPr/>
          </p:nvSpPr>
          <p:spPr>
            <a:xfrm>
              <a:off x="5176845" y="1275606"/>
              <a:ext cx="2288641" cy="958826"/>
            </a:xfrm>
            <a:prstGeom prst="roundRect">
              <a:avLst>
                <a:gd name="adj" fmla="val 10131"/>
              </a:avLst>
            </a:prstGeom>
            <a:solidFill>
              <a:srgbClr val="FFFFFF"/>
            </a:solidFill>
            <a:ln w="25400" cap="flat" cmpd="sng" algn="ctr">
              <a:solidFill>
                <a:sysClr val="window" lastClr="FFFFFF"/>
              </a:solidFill>
              <a:prstDash val="solid"/>
            </a:ln>
            <a:effectLst/>
          </p:spPr>
          <p:txBody>
            <a:bodyPr lIns="72000" tIns="252000" rIns="72000" bIns="0" anchor="ctr"/>
            <a:lstStyle/>
            <a:p>
              <a:pPr algn="ctr">
                <a:lnSpc>
                  <a:spcPct val="130000"/>
                </a:lnSpc>
                <a:defRPr/>
              </a:pPr>
              <a:endParaRPr lang="zh-CN" altLang="en-US" sz="2000" b="1" kern="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KSO_GN2"/>
            <p:cNvSpPr txBox="1">
              <a:spLocks noChangeArrowheads="1"/>
            </p:cNvSpPr>
            <p:nvPr/>
          </p:nvSpPr>
          <p:spPr bwMode="auto">
            <a:xfrm flipH="1">
              <a:off x="6909871" y="1284749"/>
              <a:ext cx="660118" cy="271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000" b="1" dirty="0">
                  <a:solidFill>
                    <a:srgbClr val="FF6400"/>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rPr>
                <a:t>02</a:t>
              </a:r>
              <a:endParaRPr lang="zh-CN" altLang="en-US" sz="2000" b="1" dirty="0">
                <a:solidFill>
                  <a:srgbClr val="FF6400"/>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14" name="矩形 13"/>
            <p:cNvSpPr/>
            <p:nvPr/>
          </p:nvSpPr>
          <p:spPr>
            <a:xfrm>
              <a:off x="5180071" y="1614390"/>
              <a:ext cx="2214562" cy="565340"/>
            </a:xfrm>
            <a:prstGeom prst="rect">
              <a:avLst/>
            </a:prstGeom>
          </p:spPr>
          <p:txBody>
            <a:bodyPr wrap="square">
              <a:spAutoFit/>
            </a:bodyPr>
            <a:lstStyle/>
            <a:p>
              <a:pPr algn="just"/>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点击此处添加文本点击此处添加文本点击此处添加文本点击此处添加文本点击此处添加文本</a:t>
              </a:r>
              <a:endPar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5" name="组合 14"/>
          <p:cNvGrpSpPr/>
          <p:nvPr/>
        </p:nvGrpSpPr>
        <p:grpSpPr>
          <a:xfrm>
            <a:off x="1452599" y="2761807"/>
            <a:ext cx="2583784" cy="1150806"/>
            <a:chOff x="1475656" y="2818347"/>
            <a:chExt cx="2624796" cy="1174366"/>
          </a:xfrm>
        </p:grpSpPr>
        <p:sp>
          <p:nvSpPr>
            <p:cNvPr id="16" name="圆角矩形 15"/>
            <p:cNvSpPr/>
            <p:nvPr/>
          </p:nvSpPr>
          <p:spPr>
            <a:xfrm>
              <a:off x="1475656" y="2818347"/>
              <a:ext cx="2624796" cy="1009772"/>
            </a:xfrm>
            <a:prstGeom prst="roundRect">
              <a:avLst>
                <a:gd name="adj" fmla="val 10131"/>
              </a:avLst>
            </a:prstGeom>
            <a:solidFill>
              <a:srgbClr val="E7B939"/>
            </a:solidFill>
            <a:ln w="25400" cap="flat" cmpd="sng" algn="ctr">
              <a:noFill/>
              <a:prstDash val="solid"/>
            </a:ln>
            <a:effectLst/>
          </p:spPr>
          <p:txBody>
            <a:bodyPr anchor="ctr"/>
            <a:lstStyle/>
            <a:p>
              <a:pPr algn="ctr">
                <a:defRPr/>
              </a:pPr>
              <a:endParaRPr lang="en-US" sz="1600"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圆角矩形 16"/>
            <p:cNvSpPr/>
            <p:nvPr/>
          </p:nvSpPr>
          <p:spPr>
            <a:xfrm>
              <a:off x="1644605" y="2985555"/>
              <a:ext cx="2288641" cy="958826"/>
            </a:xfrm>
            <a:prstGeom prst="roundRect">
              <a:avLst>
                <a:gd name="adj" fmla="val 10131"/>
              </a:avLst>
            </a:prstGeom>
            <a:solidFill>
              <a:srgbClr val="FFFFFF"/>
            </a:solidFill>
            <a:ln w="25400" cap="flat" cmpd="sng" algn="ctr">
              <a:solidFill>
                <a:sysClr val="window" lastClr="FFFFFF"/>
              </a:solidFill>
              <a:prstDash val="solid"/>
            </a:ln>
            <a:effectLst/>
          </p:spPr>
          <p:txBody>
            <a:bodyPr lIns="72000" tIns="0" rIns="72000" bIns="252000" anchor="ctr"/>
            <a:lstStyle/>
            <a:p>
              <a:pPr algn="ctr">
                <a:lnSpc>
                  <a:spcPct val="130000"/>
                </a:lnSpc>
                <a:defRPr/>
              </a:pPr>
              <a:endParaRPr lang="zh-CN" altLang="en-US" sz="2000" b="1" kern="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KSO_GN4"/>
            <p:cNvSpPr txBox="1">
              <a:spLocks noChangeArrowheads="1"/>
            </p:cNvSpPr>
            <p:nvPr/>
          </p:nvSpPr>
          <p:spPr bwMode="auto">
            <a:xfrm flipH="1">
              <a:off x="1534875" y="3721002"/>
              <a:ext cx="660118" cy="271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000" b="1" dirty="0">
                  <a:solidFill>
                    <a:srgbClr val="FF6400"/>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rPr>
                <a:t>03</a:t>
              </a:r>
              <a:endParaRPr lang="zh-CN" altLang="en-US" sz="2000" b="1" dirty="0">
                <a:solidFill>
                  <a:srgbClr val="FF6400"/>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19" name="矩形 18"/>
            <p:cNvSpPr/>
            <p:nvPr/>
          </p:nvSpPr>
          <p:spPr>
            <a:xfrm>
              <a:off x="1681497" y="3078755"/>
              <a:ext cx="2214562" cy="565340"/>
            </a:xfrm>
            <a:prstGeom prst="rect">
              <a:avLst/>
            </a:prstGeom>
          </p:spPr>
          <p:txBody>
            <a:bodyPr wrap="square">
              <a:spAutoFit/>
            </a:bodyPr>
            <a:lstStyle/>
            <a:p>
              <a:pPr algn="just"/>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点击此处添加文本点击此处添加文本点击此处添加文本点击此处添加文本点击此处添加文本</a:t>
              </a:r>
              <a:endPar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0" name="组合 19"/>
          <p:cNvGrpSpPr/>
          <p:nvPr/>
        </p:nvGrpSpPr>
        <p:grpSpPr>
          <a:xfrm>
            <a:off x="4900502" y="2761807"/>
            <a:ext cx="2583783" cy="1150806"/>
            <a:chOff x="4978287" y="2818347"/>
            <a:chExt cx="2624795" cy="1174366"/>
          </a:xfrm>
        </p:grpSpPr>
        <p:sp>
          <p:nvSpPr>
            <p:cNvPr id="21" name="圆角矩形 20"/>
            <p:cNvSpPr/>
            <p:nvPr/>
          </p:nvSpPr>
          <p:spPr>
            <a:xfrm>
              <a:off x="4978287" y="2818347"/>
              <a:ext cx="2624795" cy="1009772"/>
            </a:xfrm>
            <a:prstGeom prst="roundRect">
              <a:avLst>
                <a:gd name="adj" fmla="val 10131"/>
              </a:avLst>
            </a:prstGeom>
            <a:solidFill>
              <a:srgbClr val="FF6400"/>
            </a:solidFill>
            <a:ln w="25400" cap="flat" cmpd="sng" algn="ctr">
              <a:noFill/>
              <a:prstDash val="solid"/>
            </a:ln>
            <a:effectLst/>
          </p:spPr>
          <p:txBody>
            <a:bodyPr anchor="ctr"/>
            <a:lstStyle/>
            <a:p>
              <a:pPr algn="ctr">
                <a:defRPr/>
              </a:pPr>
              <a:endParaRPr lang="en-US" sz="1600"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圆角矩形 21"/>
            <p:cNvSpPr/>
            <p:nvPr/>
          </p:nvSpPr>
          <p:spPr>
            <a:xfrm>
              <a:off x="5147234" y="2985555"/>
              <a:ext cx="2288641" cy="958826"/>
            </a:xfrm>
            <a:prstGeom prst="roundRect">
              <a:avLst>
                <a:gd name="adj" fmla="val 10131"/>
              </a:avLst>
            </a:prstGeom>
            <a:solidFill>
              <a:srgbClr val="FFFFFF"/>
            </a:solidFill>
            <a:ln w="25400" cap="flat" cmpd="sng" algn="ctr">
              <a:solidFill>
                <a:sysClr val="window" lastClr="FFFFFF"/>
              </a:solidFill>
              <a:prstDash val="solid"/>
            </a:ln>
            <a:effectLst/>
          </p:spPr>
          <p:txBody>
            <a:bodyPr lIns="72000" tIns="0" rIns="72000" bIns="252000" anchor="ctr"/>
            <a:lstStyle/>
            <a:p>
              <a:pPr algn="ctr">
                <a:lnSpc>
                  <a:spcPct val="130000"/>
                </a:lnSpc>
                <a:defRPr/>
              </a:pPr>
              <a:endParaRPr lang="en-US" altLang="zh-CN" sz="2000" b="1" kern="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23" name="KSO_GN3"/>
            <p:cNvSpPr txBox="1">
              <a:spLocks noChangeArrowheads="1"/>
            </p:cNvSpPr>
            <p:nvPr/>
          </p:nvSpPr>
          <p:spPr bwMode="auto">
            <a:xfrm flipH="1">
              <a:off x="6909871" y="3721002"/>
              <a:ext cx="660118" cy="271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000" b="1" dirty="0">
                  <a:solidFill>
                    <a:srgbClr val="FF6400"/>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rPr>
                <a:t>04</a:t>
              </a:r>
              <a:endParaRPr lang="zh-CN" altLang="en-US" sz="2000" b="1" dirty="0">
                <a:solidFill>
                  <a:srgbClr val="FF6400"/>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24" name="矩形 23"/>
            <p:cNvSpPr/>
            <p:nvPr/>
          </p:nvSpPr>
          <p:spPr>
            <a:xfrm>
              <a:off x="5166818" y="3098633"/>
              <a:ext cx="2214562" cy="565340"/>
            </a:xfrm>
            <a:prstGeom prst="rect">
              <a:avLst/>
            </a:prstGeom>
          </p:spPr>
          <p:txBody>
            <a:bodyPr wrap="square">
              <a:spAutoFit/>
            </a:bodyPr>
            <a:lstStyle/>
            <a:p>
              <a:pPr algn="just"/>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点击此处添加文本点击此处添加文本点击此处添加文本点击此处添加文本点击此处添加文本</a:t>
              </a:r>
              <a:endPar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5" name="圆角矩形 24"/>
          <p:cNvSpPr/>
          <p:nvPr/>
        </p:nvSpPr>
        <p:spPr>
          <a:xfrm>
            <a:off x="3782634" y="2207527"/>
            <a:ext cx="1388762" cy="678451"/>
          </a:xfrm>
          <a:prstGeom prst="roundRect">
            <a:avLst>
              <a:gd name="adj" fmla="val 10131"/>
            </a:avLst>
          </a:prstGeom>
          <a:solidFill>
            <a:srgbClr val="FFFFFF"/>
          </a:solidFill>
          <a:ln w="25400" cap="flat" cmpd="sng" algn="ctr">
            <a:solidFill>
              <a:sysClr val="window" lastClr="FFFFFF"/>
            </a:solidFill>
            <a:prstDash val="solid"/>
          </a:ln>
          <a:effectLst/>
        </p:spPr>
        <p:txBody>
          <a:bodyPr lIns="89858" tIns="44929" rIns="89858" bIns="44929" anchor="ctr"/>
          <a:lstStyle/>
          <a:p>
            <a:pPr algn="ctr">
              <a:lnSpc>
                <a:spcPct val="130000"/>
              </a:lnSpc>
              <a:defRPr/>
            </a:pPr>
            <a:r>
              <a:rPr lang="zh-CN" altLang="en-US" b="1" kern="0" dirty="0">
                <a:ln w="18415" cmpd="sng">
                  <a:noFill/>
                  <a:prstDash val="solid"/>
                </a:ln>
                <a:solidFill>
                  <a:srgbClr val="FF6400"/>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rPr>
              <a:t>输入内容</a:t>
            </a:r>
            <a:endParaRPr lang="en-US" b="1" kern="0" dirty="0">
              <a:ln w="18415" cmpd="sng">
                <a:noFill/>
                <a:prstDash val="solid"/>
              </a:ln>
              <a:solidFill>
                <a:srgbClr val="FF6400"/>
              </a:solidFill>
              <a:latin typeface="微软雅黑" panose="020B0503020204020204" pitchFamily="34" charset="-122"/>
              <a:ea typeface="微软雅黑" panose="020B0503020204020204" pitchFamily="34" charset="-122"/>
              <a:cs typeface="Times New Roman" panose="02020603050405020304" pitchFamily="18" charset="0"/>
              <a:sym typeface="微软雅黑" panose="020B0503020204020204" pitchFamily="34" charset="-122"/>
            </a:endParaRPr>
          </a:p>
        </p:txBody>
      </p:sp>
      <p:pic>
        <p:nvPicPr>
          <p:cNvPr id="26"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4058">
        <p:split orient="vert"/>
      </p:transition>
    </mc:Choice>
    <mc:Fallback>
      <p:transition spd="slow" advTm="4058">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1+#ppt_w/2"/>
                                          </p:val>
                                        </p:tav>
                                        <p:tav tm="100000">
                                          <p:val>
                                            <p:strVal val="#ppt_x"/>
                                          </p:val>
                                        </p:tav>
                                      </p:tavLst>
                                    </p:anim>
                                    <p:anim calcmode="lin" valueType="num">
                                      <p:cBhvr additive="base">
                                        <p:cTn id="34" dur="500" fill="hold"/>
                                        <p:tgtEl>
                                          <p:spTgt spid="20"/>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Effect transition="in" filter="fade">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110704" y="1224012"/>
            <a:ext cx="1558007" cy="1552541"/>
          </a:xfrm>
          <a:prstGeom prst="roundRect">
            <a:avLst>
              <a:gd name="adj" fmla="val 4161"/>
            </a:avLst>
          </a:prstGeom>
          <a:solidFill>
            <a:srgbClr val="DB4333"/>
          </a:solidFill>
          <a:ln>
            <a:noFill/>
          </a:ln>
        </p:spPr>
        <p:style>
          <a:lnRef idx="2">
            <a:schemeClr val="accent1">
              <a:shade val="50000"/>
            </a:schemeClr>
          </a:lnRef>
          <a:fillRef idx="1">
            <a:schemeClr val="accent1"/>
          </a:fillRef>
          <a:effectRef idx="0">
            <a:schemeClr val="accent1"/>
          </a:effectRef>
          <a:fontRef idx="minor">
            <a:schemeClr val="lt1"/>
          </a:fontRef>
        </p:style>
        <p:txBody>
          <a:bodyPr lIns="106132" tIns="0" rIns="212263" bIns="0" anchor="ctr"/>
          <a:lstStyle/>
          <a:p>
            <a:pPr algn="ctr">
              <a:spcBef>
                <a:spcPts val="590"/>
              </a:spcBef>
              <a:defRPr/>
            </a:pPr>
            <a:r>
              <a:rPr lang="zh-CN" altLang="en-US"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最后</a:t>
            </a:r>
            <a:endParaRPr lang="en-US" altLang="zh-CN"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spcBef>
                <a:spcPts val="1180"/>
              </a:spcBef>
              <a:defRPr/>
            </a:pPr>
            <a:r>
              <a:rPr lang="zh-CN" altLang="en-US" sz="1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说说未来一年里的工作计划</a:t>
            </a:r>
            <a:endParaRPr lang="zh-CN" altLang="en-US" sz="1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任意多边形 2"/>
          <p:cNvSpPr/>
          <p:nvPr/>
        </p:nvSpPr>
        <p:spPr>
          <a:xfrm>
            <a:off x="2413992" y="1224012"/>
            <a:ext cx="1870546" cy="1552541"/>
          </a:xfrm>
          <a:custGeom>
            <a:avLst/>
            <a:gdLst>
              <a:gd name="connsiteX0" fmla="*/ 373730 w 1899608"/>
              <a:gd name="connsiteY0" fmla="*/ 0 h 1584176"/>
              <a:gd name="connsiteX1" fmla="*/ 1841310 w 1899608"/>
              <a:gd name="connsiteY1" fmla="*/ 0 h 1584176"/>
              <a:gd name="connsiteX2" fmla="*/ 1899608 w 1899608"/>
              <a:gd name="connsiteY2" fmla="*/ 58298 h 1584176"/>
              <a:gd name="connsiteX3" fmla="*/ 1899608 w 1899608"/>
              <a:gd name="connsiteY3" fmla="*/ 1525878 h 1584176"/>
              <a:gd name="connsiteX4" fmla="*/ 1841310 w 1899608"/>
              <a:gd name="connsiteY4" fmla="*/ 1584176 h 1584176"/>
              <a:gd name="connsiteX5" fmla="*/ 373730 w 1899608"/>
              <a:gd name="connsiteY5" fmla="*/ 1584176 h 1584176"/>
              <a:gd name="connsiteX6" fmla="*/ 315432 w 1899608"/>
              <a:gd name="connsiteY6" fmla="*/ 1525878 h 1584176"/>
              <a:gd name="connsiteX7" fmla="*/ 315432 w 1899608"/>
              <a:gd name="connsiteY7" fmla="*/ 934219 h 1584176"/>
              <a:gd name="connsiteX8" fmla="*/ 257551 w 1899608"/>
              <a:gd name="connsiteY8" fmla="*/ 934219 h 1584176"/>
              <a:gd name="connsiteX9" fmla="*/ 257551 w 1899608"/>
              <a:gd name="connsiteY9" fmla="*/ 1076350 h 1584176"/>
              <a:gd name="connsiteX10" fmla="*/ 0 w 1899608"/>
              <a:gd name="connsiteY10" fmla="*/ 792089 h 1584176"/>
              <a:gd name="connsiteX11" fmla="*/ 257551 w 1899608"/>
              <a:gd name="connsiteY11" fmla="*/ 507827 h 1584176"/>
              <a:gd name="connsiteX12" fmla="*/ 257551 w 1899608"/>
              <a:gd name="connsiteY12" fmla="*/ 649958 h 1584176"/>
              <a:gd name="connsiteX13" fmla="*/ 315432 w 1899608"/>
              <a:gd name="connsiteY13" fmla="*/ 649958 h 1584176"/>
              <a:gd name="connsiteX14" fmla="*/ 315432 w 1899608"/>
              <a:gd name="connsiteY14" fmla="*/ 58298 h 1584176"/>
              <a:gd name="connsiteX15" fmla="*/ 373730 w 1899608"/>
              <a:gd name="connsiteY15" fmla="*/ 0 h 158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9608" h="1584176">
                <a:moveTo>
                  <a:pt x="373730" y="0"/>
                </a:moveTo>
                <a:lnTo>
                  <a:pt x="1841310" y="0"/>
                </a:lnTo>
                <a:cubicBezTo>
                  <a:pt x="1873507" y="0"/>
                  <a:pt x="1899608" y="26101"/>
                  <a:pt x="1899608" y="58298"/>
                </a:cubicBezTo>
                <a:lnTo>
                  <a:pt x="1899608" y="1525878"/>
                </a:lnTo>
                <a:cubicBezTo>
                  <a:pt x="1899608" y="1558075"/>
                  <a:pt x="1873507" y="1584176"/>
                  <a:pt x="1841310" y="1584176"/>
                </a:cubicBezTo>
                <a:lnTo>
                  <a:pt x="373730" y="1584176"/>
                </a:lnTo>
                <a:cubicBezTo>
                  <a:pt x="341533" y="1584176"/>
                  <a:pt x="315432" y="1558075"/>
                  <a:pt x="315432" y="1525878"/>
                </a:cubicBezTo>
                <a:lnTo>
                  <a:pt x="315432" y="934219"/>
                </a:lnTo>
                <a:lnTo>
                  <a:pt x="257551" y="934219"/>
                </a:lnTo>
                <a:lnTo>
                  <a:pt x="257551" y="1076350"/>
                </a:lnTo>
                <a:lnTo>
                  <a:pt x="0" y="792089"/>
                </a:lnTo>
                <a:lnTo>
                  <a:pt x="257551" y="507827"/>
                </a:lnTo>
                <a:lnTo>
                  <a:pt x="257551" y="649958"/>
                </a:lnTo>
                <a:lnTo>
                  <a:pt x="315432" y="649958"/>
                </a:lnTo>
                <a:lnTo>
                  <a:pt x="315432" y="58298"/>
                </a:lnTo>
                <a:cubicBezTo>
                  <a:pt x="315432" y="26101"/>
                  <a:pt x="341533" y="0"/>
                  <a:pt x="373730" y="0"/>
                </a:cubicBezTo>
                <a:close/>
              </a:path>
            </a:pathLst>
          </a:custGeom>
          <a:solidFill>
            <a:srgbClr val="2540C9"/>
          </a:solidFill>
          <a:ln>
            <a:noFill/>
          </a:ln>
        </p:spPr>
        <p:style>
          <a:lnRef idx="2">
            <a:schemeClr val="accent1">
              <a:shade val="50000"/>
            </a:schemeClr>
          </a:lnRef>
          <a:fillRef idx="1">
            <a:schemeClr val="accent1"/>
          </a:fillRef>
          <a:effectRef idx="0">
            <a:schemeClr val="accent1"/>
          </a:effectRef>
          <a:fontRef idx="minor">
            <a:schemeClr val="lt1"/>
          </a:fontRef>
        </p:style>
        <p:txBody>
          <a:bodyPr lIns="459904" tIns="212263" rIns="106132" bIns="0" anchor="ctr"/>
          <a:lstStyle/>
          <a:p>
            <a:pPr algn="ctr">
              <a:spcBef>
                <a:spcPts val="590"/>
              </a:spcBef>
              <a:defRPr/>
            </a:pPr>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第三</a:t>
            </a:r>
            <a:endParaRPr lang="en-US" altLang="zh-CN"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spcBef>
                <a:spcPts val="590"/>
              </a:spcBef>
              <a:defRPr/>
            </a:pP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总结几点工作中存在的问题</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spcBef>
                <a:spcPts val="590"/>
              </a:spcBef>
              <a:defRPr/>
            </a:pPr>
            <a:endPar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任意多边形 3"/>
          <p:cNvSpPr/>
          <p:nvPr/>
        </p:nvSpPr>
        <p:spPr>
          <a:xfrm>
            <a:off x="1108063" y="2524537"/>
            <a:ext cx="1559570" cy="1862116"/>
          </a:xfrm>
          <a:custGeom>
            <a:avLst/>
            <a:gdLst>
              <a:gd name="connsiteX0" fmla="*/ 792088 w 1584176"/>
              <a:gd name="connsiteY0" fmla="*/ 0 h 1900961"/>
              <a:gd name="connsiteX1" fmla="*/ 1076350 w 1584176"/>
              <a:gd name="connsiteY1" fmla="*/ 257551 h 1900961"/>
              <a:gd name="connsiteX2" fmla="*/ 934219 w 1584176"/>
              <a:gd name="connsiteY2" fmla="*/ 257551 h 1900961"/>
              <a:gd name="connsiteX3" fmla="*/ 934219 w 1584176"/>
              <a:gd name="connsiteY3" fmla="*/ 316785 h 1900961"/>
              <a:gd name="connsiteX4" fmla="*/ 1541118 w 1584176"/>
              <a:gd name="connsiteY4" fmla="*/ 316785 h 1900961"/>
              <a:gd name="connsiteX5" fmla="*/ 1584176 w 1584176"/>
              <a:gd name="connsiteY5" fmla="*/ 359843 h 1900961"/>
              <a:gd name="connsiteX6" fmla="*/ 1584176 w 1584176"/>
              <a:gd name="connsiteY6" fmla="*/ 1857903 h 1900961"/>
              <a:gd name="connsiteX7" fmla="*/ 1541118 w 1584176"/>
              <a:gd name="connsiteY7" fmla="*/ 1900961 h 1900961"/>
              <a:gd name="connsiteX8" fmla="*/ 43058 w 1584176"/>
              <a:gd name="connsiteY8" fmla="*/ 1900961 h 1900961"/>
              <a:gd name="connsiteX9" fmla="*/ 0 w 1584176"/>
              <a:gd name="connsiteY9" fmla="*/ 1857903 h 1900961"/>
              <a:gd name="connsiteX10" fmla="*/ 0 w 1584176"/>
              <a:gd name="connsiteY10" fmla="*/ 359843 h 1900961"/>
              <a:gd name="connsiteX11" fmla="*/ 43058 w 1584176"/>
              <a:gd name="connsiteY11" fmla="*/ 316785 h 1900961"/>
              <a:gd name="connsiteX12" fmla="*/ 649958 w 1584176"/>
              <a:gd name="connsiteY12" fmla="*/ 316785 h 1900961"/>
              <a:gd name="connsiteX13" fmla="*/ 649958 w 1584176"/>
              <a:gd name="connsiteY13" fmla="*/ 257551 h 1900961"/>
              <a:gd name="connsiteX14" fmla="*/ 507827 w 1584176"/>
              <a:gd name="connsiteY14" fmla="*/ 257551 h 190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4176" h="1900961">
                <a:moveTo>
                  <a:pt x="792088" y="0"/>
                </a:moveTo>
                <a:lnTo>
                  <a:pt x="1076350" y="257551"/>
                </a:lnTo>
                <a:lnTo>
                  <a:pt x="934219" y="257551"/>
                </a:lnTo>
                <a:lnTo>
                  <a:pt x="934219" y="316785"/>
                </a:lnTo>
                <a:lnTo>
                  <a:pt x="1541118" y="316785"/>
                </a:lnTo>
                <a:cubicBezTo>
                  <a:pt x="1564898" y="316785"/>
                  <a:pt x="1584176" y="336063"/>
                  <a:pt x="1584176" y="359843"/>
                </a:cubicBezTo>
                <a:lnTo>
                  <a:pt x="1584176" y="1857903"/>
                </a:lnTo>
                <a:cubicBezTo>
                  <a:pt x="1584176" y="1881683"/>
                  <a:pt x="1564898" y="1900961"/>
                  <a:pt x="1541118" y="1900961"/>
                </a:cubicBezTo>
                <a:lnTo>
                  <a:pt x="43058" y="1900961"/>
                </a:lnTo>
                <a:cubicBezTo>
                  <a:pt x="19278" y="1900961"/>
                  <a:pt x="0" y="1881683"/>
                  <a:pt x="0" y="1857903"/>
                </a:cubicBezTo>
                <a:lnTo>
                  <a:pt x="0" y="359843"/>
                </a:lnTo>
                <a:cubicBezTo>
                  <a:pt x="0" y="336063"/>
                  <a:pt x="19278" y="316785"/>
                  <a:pt x="43058" y="316785"/>
                </a:cubicBezTo>
                <a:lnTo>
                  <a:pt x="649958" y="316785"/>
                </a:lnTo>
                <a:lnTo>
                  <a:pt x="649958" y="257551"/>
                </a:lnTo>
                <a:lnTo>
                  <a:pt x="507827" y="257551"/>
                </a:lnTo>
                <a:close/>
              </a:path>
            </a:pathLst>
          </a:custGeom>
          <a:solidFill>
            <a:srgbClr val="E7B939"/>
          </a:solidFill>
          <a:ln>
            <a:noFill/>
          </a:ln>
        </p:spPr>
        <p:style>
          <a:lnRef idx="2">
            <a:schemeClr val="accent1">
              <a:shade val="50000"/>
            </a:schemeClr>
          </a:lnRef>
          <a:fillRef idx="1">
            <a:schemeClr val="accent1"/>
          </a:fillRef>
          <a:effectRef idx="0">
            <a:schemeClr val="accent1"/>
          </a:effectRef>
          <a:fontRef idx="minor">
            <a:schemeClr val="lt1"/>
          </a:fontRef>
        </p:style>
        <p:txBody>
          <a:bodyPr lIns="176886" tIns="389149" rIns="212263" bIns="0" anchor="ctr"/>
          <a:lstStyle/>
          <a:p>
            <a:pPr algn="ctr">
              <a:spcBef>
                <a:spcPts val="590"/>
              </a:spcBef>
              <a:defRPr/>
            </a:pPr>
            <a:r>
              <a:rPr lang="zh-CN" altLang="en-US"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其次</a:t>
            </a:r>
            <a:endParaRPr lang="en-US" altLang="zh-CN"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spcBef>
                <a:spcPts val="590"/>
              </a:spcBef>
              <a:defRPr/>
            </a:pPr>
            <a:r>
              <a:rPr lang="zh-CN" altLang="en-US" sz="1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总结本年度的工作收获</a:t>
            </a:r>
            <a:endParaRPr lang="zh-CN" altLang="en-US" sz="1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任意多边形 4"/>
          <p:cNvSpPr/>
          <p:nvPr/>
        </p:nvSpPr>
        <p:spPr>
          <a:xfrm>
            <a:off x="2404207" y="2835667"/>
            <a:ext cx="1872109" cy="1550986"/>
          </a:xfrm>
          <a:custGeom>
            <a:avLst/>
            <a:gdLst>
              <a:gd name="connsiteX0" fmla="*/ 361889 w 1903007"/>
              <a:gd name="connsiteY0" fmla="*/ 0 h 1584176"/>
              <a:gd name="connsiteX1" fmla="*/ 1859949 w 1903007"/>
              <a:gd name="connsiteY1" fmla="*/ 0 h 1584176"/>
              <a:gd name="connsiteX2" fmla="*/ 1903007 w 1903007"/>
              <a:gd name="connsiteY2" fmla="*/ 43058 h 1584176"/>
              <a:gd name="connsiteX3" fmla="*/ 1903007 w 1903007"/>
              <a:gd name="connsiteY3" fmla="*/ 1541118 h 1584176"/>
              <a:gd name="connsiteX4" fmla="*/ 1859949 w 1903007"/>
              <a:gd name="connsiteY4" fmla="*/ 1584176 h 1584176"/>
              <a:gd name="connsiteX5" fmla="*/ 361889 w 1903007"/>
              <a:gd name="connsiteY5" fmla="*/ 1584176 h 1584176"/>
              <a:gd name="connsiteX6" fmla="*/ 318831 w 1903007"/>
              <a:gd name="connsiteY6" fmla="*/ 1541118 h 1584176"/>
              <a:gd name="connsiteX7" fmla="*/ 318831 w 1903007"/>
              <a:gd name="connsiteY7" fmla="*/ 908091 h 1584176"/>
              <a:gd name="connsiteX8" fmla="*/ 257551 w 1903007"/>
              <a:gd name="connsiteY8" fmla="*/ 908091 h 1584176"/>
              <a:gd name="connsiteX9" fmla="*/ 257551 w 1903007"/>
              <a:gd name="connsiteY9" fmla="*/ 1050222 h 1584176"/>
              <a:gd name="connsiteX10" fmla="*/ 0 w 1903007"/>
              <a:gd name="connsiteY10" fmla="*/ 765961 h 1584176"/>
              <a:gd name="connsiteX11" fmla="*/ 257551 w 1903007"/>
              <a:gd name="connsiteY11" fmla="*/ 481699 h 1584176"/>
              <a:gd name="connsiteX12" fmla="*/ 257551 w 1903007"/>
              <a:gd name="connsiteY12" fmla="*/ 623830 h 1584176"/>
              <a:gd name="connsiteX13" fmla="*/ 318831 w 1903007"/>
              <a:gd name="connsiteY13" fmla="*/ 623830 h 1584176"/>
              <a:gd name="connsiteX14" fmla="*/ 318831 w 1903007"/>
              <a:gd name="connsiteY14" fmla="*/ 43058 h 1584176"/>
              <a:gd name="connsiteX15" fmla="*/ 361889 w 1903007"/>
              <a:gd name="connsiteY15" fmla="*/ 0 h 158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03007" h="1584176">
                <a:moveTo>
                  <a:pt x="361889" y="0"/>
                </a:moveTo>
                <a:lnTo>
                  <a:pt x="1859949" y="0"/>
                </a:lnTo>
                <a:cubicBezTo>
                  <a:pt x="1883729" y="0"/>
                  <a:pt x="1903007" y="19278"/>
                  <a:pt x="1903007" y="43058"/>
                </a:cubicBezTo>
                <a:lnTo>
                  <a:pt x="1903007" y="1541118"/>
                </a:lnTo>
                <a:cubicBezTo>
                  <a:pt x="1903007" y="1564898"/>
                  <a:pt x="1883729" y="1584176"/>
                  <a:pt x="1859949" y="1584176"/>
                </a:cubicBezTo>
                <a:lnTo>
                  <a:pt x="361889" y="1584176"/>
                </a:lnTo>
                <a:cubicBezTo>
                  <a:pt x="338109" y="1584176"/>
                  <a:pt x="318831" y="1564898"/>
                  <a:pt x="318831" y="1541118"/>
                </a:cubicBezTo>
                <a:lnTo>
                  <a:pt x="318831" y="908091"/>
                </a:lnTo>
                <a:lnTo>
                  <a:pt x="257551" y="908091"/>
                </a:lnTo>
                <a:lnTo>
                  <a:pt x="257551" y="1050222"/>
                </a:lnTo>
                <a:lnTo>
                  <a:pt x="0" y="765961"/>
                </a:lnTo>
                <a:lnTo>
                  <a:pt x="257551" y="481699"/>
                </a:lnTo>
                <a:lnTo>
                  <a:pt x="257551" y="623830"/>
                </a:lnTo>
                <a:lnTo>
                  <a:pt x="318831" y="623830"/>
                </a:lnTo>
                <a:lnTo>
                  <a:pt x="318831" y="43058"/>
                </a:lnTo>
                <a:cubicBezTo>
                  <a:pt x="318831" y="19278"/>
                  <a:pt x="338109" y="0"/>
                  <a:pt x="361889" y="0"/>
                </a:cubicBezTo>
                <a:close/>
              </a:path>
            </a:pathLst>
          </a:cu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459904" tIns="0" rIns="106132" bIns="0" anchor="ctr"/>
          <a:lstStyle/>
          <a:p>
            <a:pPr algn="ctr">
              <a:spcBef>
                <a:spcPts val="590"/>
              </a:spcBef>
              <a:defRPr/>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首先</a:t>
            </a:r>
            <a:endParaRPr lang="en-US" altLang="zh-CN"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spcBef>
                <a:spcPts val="590"/>
              </a:spcBef>
              <a:defRPr/>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概述本年度基本的工作情况</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30"/>
          <p:cNvSpPr>
            <a:spLocks noChangeArrowheads="1"/>
          </p:cNvSpPr>
          <p:nvPr/>
        </p:nvSpPr>
        <p:spPr bwMode="auto">
          <a:xfrm>
            <a:off x="4788594" y="1633765"/>
            <a:ext cx="2775347" cy="155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58" tIns="44929" rIns="89858" bIns="44929" anchor="ctr"/>
          <a:lstStyle/>
          <a:p>
            <a:pPr algn="just" eaLnBrk="1" hangingPunct="1"/>
            <a:r>
              <a:rPr lang="zh-CN" altLang="en-US" sz="12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总结必须有情况的概述和叙述，有的比较简单，有的比较详细。</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31"/>
          <p:cNvSpPr>
            <a:spLocks noChangeArrowheads="1"/>
          </p:cNvSpPr>
          <p:nvPr/>
        </p:nvSpPr>
        <p:spPr bwMode="auto">
          <a:xfrm>
            <a:off x="4847791" y="2856503"/>
            <a:ext cx="2773784" cy="155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58" tIns="44929" rIns="89858" bIns="44929" anchor="ctr"/>
          <a:lstStyle/>
          <a:p>
            <a:pPr algn="just" eaLnBrk="1" hangingPunct="1"/>
            <a:r>
              <a:rPr lang="zh-CN" altLang="en-US" sz="12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这部分内容主要是对工作的主客观条件、有利和不利条件以及工作的环境和基础等进行分析。</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4058">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1000"/>
                                        <p:tgtEl>
                                          <p:spTgt spid="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130053" y="617925"/>
            <a:ext cx="343403" cy="392024"/>
            <a:chOff x="5211482" y="630575"/>
            <a:chExt cx="348854" cy="400050"/>
          </a:xfrm>
        </p:grpSpPr>
        <p:sp>
          <p:nvSpPr>
            <p:cNvPr id="3" name="Freeform 74"/>
            <p:cNvSpPr/>
            <p:nvPr/>
          </p:nvSpPr>
          <p:spPr bwMode="auto">
            <a:xfrm>
              <a:off x="5211482" y="630575"/>
              <a:ext cx="348854" cy="400050"/>
            </a:xfrm>
            <a:custGeom>
              <a:avLst/>
              <a:gdLst>
                <a:gd name="T0" fmla="*/ 0 w 293"/>
                <a:gd name="T1" fmla="*/ 85 h 336"/>
                <a:gd name="T2" fmla="*/ 144 w 293"/>
                <a:gd name="T3" fmla="*/ 0 h 336"/>
                <a:gd name="T4" fmla="*/ 291 w 293"/>
                <a:gd name="T5" fmla="*/ 80 h 336"/>
                <a:gd name="T6" fmla="*/ 293 w 293"/>
                <a:gd name="T7" fmla="*/ 249 h 336"/>
                <a:gd name="T8" fmla="*/ 149 w 293"/>
                <a:gd name="T9" fmla="*/ 336 h 336"/>
                <a:gd name="T10" fmla="*/ 2 w 293"/>
                <a:gd name="T11" fmla="*/ 253 h 336"/>
                <a:gd name="T12" fmla="*/ 0 w 293"/>
                <a:gd name="T13" fmla="*/ 85 h 336"/>
              </a:gdLst>
              <a:ahLst/>
              <a:cxnLst>
                <a:cxn ang="0">
                  <a:pos x="T0" y="T1"/>
                </a:cxn>
                <a:cxn ang="0">
                  <a:pos x="T2" y="T3"/>
                </a:cxn>
                <a:cxn ang="0">
                  <a:pos x="T4" y="T5"/>
                </a:cxn>
                <a:cxn ang="0">
                  <a:pos x="T6" y="T7"/>
                </a:cxn>
                <a:cxn ang="0">
                  <a:pos x="T8" y="T9"/>
                </a:cxn>
                <a:cxn ang="0">
                  <a:pos x="T10" y="T11"/>
                </a:cxn>
                <a:cxn ang="0">
                  <a:pos x="T12" y="T13"/>
                </a:cxn>
              </a:cxnLst>
              <a:rect l="0" t="0" r="r" b="b"/>
              <a:pathLst>
                <a:path w="293" h="336">
                  <a:moveTo>
                    <a:pt x="0" y="85"/>
                  </a:moveTo>
                  <a:lnTo>
                    <a:pt x="144" y="0"/>
                  </a:lnTo>
                  <a:lnTo>
                    <a:pt x="291" y="80"/>
                  </a:lnTo>
                  <a:lnTo>
                    <a:pt x="293" y="249"/>
                  </a:lnTo>
                  <a:lnTo>
                    <a:pt x="149" y="336"/>
                  </a:lnTo>
                  <a:lnTo>
                    <a:pt x="2" y="253"/>
                  </a:lnTo>
                  <a:lnTo>
                    <a:pt x="0" y="85"/>
                  </a:lnTo>
                  <a:close/>
                </a:path>
              </a:pathLst>
            </a:custGeom>
            <a:solidFill>
              <a:srgbClr val="D83726"/>
            </a:solidFill>
            <a:ln>
              <a:noFill/>
            </a:ln>
          </p:spPr>
          <p:txBody>
            <a:bodyPr vert="horz" wrap="square" lIns="68580" tIns="34290" rIns="68580" bIns="3429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 name="组合 3"/>
            <p:cNvGrpSpPr/>
            <p:nvPr/>
          </p:nvGrpSpPr>
          <p:grpSpPr>
            <a:xfrm>
              <a:off x="5275776" y="721063"/>
              <a:ext cx="217885" cy="194072"/>
              <a:chOff x="10034270" y="674688"/>
              <a:chExt cx="290513" cy="258763"/>
            </a:xfrm>
          </p:grpSpPr>
          <p:sp>
            <p:nvSpPr>
              <p:cNvPr id="5" name="Freeform 75"/>
              <p:cNvSpPr/>
              <p:nvPr/>
            </p:nvSpPr>
            <p:spPr bwMode="auto">
              <a:xfrm>
                <a:off x="10061258" y="722313"/>
                <a:ext cx="239713" cy="211138"/>
              </a:xfrm>
              <a:custGeom>
                <a:avLst/>
                <a:gdLst>
                  <a:gd name="T0" fmla="*/ 34 w 64"/>
                  <a:gd name="T1" fmla="*/ 1 h 56"/>
                  <a:gd name="T2" fmla="*/ 28 w 64"/>
                  <a:gd name="T3" fmla="*/ 1 h 56"/>
                  <a:gd name="T4" fmla="*/ 3 w 64"/>
                  <a:gd name="T5" fmla="*/ 16 h 56"/>
                  <a:gd name="T6" fmla="*/ 0 w 64"/>
                  <a:gd name="T7" fmla="*/ 21 h 56"/>
                  <a:gd name="T8" fmla="*/ 0 w 64"/>
                  <a:gd name="T9" fmla="*/ 53 h 56"/>
                  <a:gd name="T10" fmla="*/ 4 w 64"/>
                  <a:gd name="T11" fmla="*/ 56 h 56"/>
                  <a:gd name="T12" fmla="*/ 19 w 64"/>
                  <a:gd name="T13" fmla="*/ 56 h 56"/>
                  <a:gd name="T14" fmla="*/ 22 w 64"/>
                  <a:gd name="T15" fmla="*/ 53 h 56"/>
                  <a:gd name="T16" fmla="*/ 22 w 64"/>
                  <a:gd name="T17" fmla="*/ 38 h 56"/>
                  <a:gd name="T18" fmla="*/ 26 w 64"/>
                  <a:gd name="T19" fmla="*/ 35 h 56"/>
                  <a:gd name="T20" fmla="*/ 39 w 64"/>
                  <a:gd name="T21" fmla="*/ 35 h 56"/>
                  <a:gd name="T22" fmla="*/ 42 w 64"/>
                  <a:gd name="T23" fmla="*/ 38 h 56"/>
                  <a:gd name="T24" fmla="*/ 42 w 64"/>
                  <a:gd name="T25" fmla="*/ 53 h 56"/>
                  <a:gd name="T26" fmla="*/ 46 w 64"/>
                  <a:gd name="T27" fmla="*/ 56 h 56"/>
                  <a:gd name="T28" fmla="*/ 60 w 64"/>
                  <a:gd name="T29" fmla="*/ 56 h 56"/>
                  <a:gd name="T30" fmla="*/ 64 w 64"/>
                  <a:gd name="T31" fmla="*/ 53 h 56"/>
                  <a:gd name="T32" fmla="*/ 64 w 64"/>
                  <a:gd name="T33" fmla="*/ 21 h 56"/>
                  <a:gd name="T34" fmla="*/ 61 w 64"/>
                  <a:gd name="T35" fmla="*/ 16 h 56"/>
                  <a:gd name="T36" fmla="*/ 34 w 64"/>
                  <a:gd name="T37"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56">
                    <a:moveTo>
                      <a:pt x="34" y="1"/>
                    </a:moveTo>
                    <a:cubicBezTo>
                      <a:pt x="33" y="0"/>
                      <a:pt x="30" y="0"/>
                      <a:pt x="28" y="1"/>
                    </a:cubicBezTo>
                    <a:cubicBezTo>
                      <a:pt x="3" y="16"/>
                      <a:pt x="3" y="16"/>
                      <a:pt x="3" y="16"/>
                    </a:cubicBezTo>
                    <a:cubicBezTo>
                      <a:pt x="2" y="17"/>
                      <a:pt x="0" y="19"/>
                      <a:pt x="0" y="21"/>
                    </a:cubicBezTo>
                    <a:cubicBezTo>
                      <a:pt x="0" y="53"/>
                      <a:pt x="0" y="53"/>
                      <a:pt x="0" y="53"/>
                    </a:cubicBezTo>
                    <a:cubicBezTo>
                      <a:pt x="0" y="54"/>
                      <a:pt x="2" y="56"/>
                      <a:pt x="4" y="56"/>
                    </a:cubicBezTo>
                    <a:cubicBezTo>
                      <a:pt x="19" y="56"/>
                      <a:pt x="19" y="56"/>
                      <a:pt x="19" y="56"/>
                    </a:cubicBezTo>
                    <a:cubicBezTo>
                      <a:pt x="21" y="56"/>
                      <a:pt x="22" y="54"/>
                      <a:pt x="22" y="53"/>
                    </a:cubicBezTo>
                    <a:cubicBezTo>
                      <a:pt x="22" y="38"/>
                      <a:pt x="22" y="38"/>
                      <a:pt x="22" y="38"/>
                    </a:cubicBezTo>
                    <a:cubicBezTo>
                      <a:pt x="22" y="36"/>
                      <a:pt x="24" y="35"/>
                      <a:pt x="26" y="35"/>
                    </a:cubicBezTo>
                    <a:cubicBezTo>
                      <a:pt x="39" y="35"/>
                      <a:pt x="39" y="35"/>
                      <a:pt x="39" y="35"/>
                    </a:cubicBezTo>
                    <a:cubicBezTo>
                      <a:pt x="40" y="35"/>
                      <a:pt x="42" y="36"/>
                      <a:pt x="42" y="38"/>
                    </a:cubicBezTo>
                    <a:cubicBezTo>
                      <a:pt x="42" y="53"/>
                      <a:pt x="42" y="53"/>
                      <a:pt x="42" y="53"/>
                    </a:cubicBezTo>
                    <a:cubicBezTo>
                      <a:pt x="42" y="54"/>
                      <a:pt x="44" y="56"/>
                      <a:pt x="46" y="56"/>
                    </a:cubicBezTo>
                    <a:cubicBezTo>
                      <a:pt x="60" y="56"/>
                      <a:pt x="60" y="56"/>
                      <a:pt x="60" y="56"/>
                    </a:cubicBezTo>
                    <a:cubicBezTo>
                      <a:pt x="62" y="56"/>
                      <a:pt x="64" y="54"/>
                      <a:pt x="64" y="53"/>
                    </a:cubicBezTo>
                    <a:cubicBezTo>
                      <a:pt x="64" y="21"/>
                      <a:pt x="64" y="21"/>
                      <a:pt x="64" y="21"/>
                    </a:cubicBezTo>
                    <a:cubicBezTo>
                      <a:pt x="64" y="19"/>
                      <a:pt x="62" y="17"/>
                      <a:pt x="61" y="16"/>
                    </a:cubicBezTo>
                    <a:lnTo>
                      <a:pt x="34" y="1"/>
                    </a:lnTo>
                    <a:close/>
                  </a:path>
                </a:pathLst>
              </a:custGeom>
              <a:solidFill>
                <a:srgbClr val="F0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Freeform 76"/>
              <p:cNvSpPr/>
              <p:nvPr/>
            </p:nvSpPr>
            <p:spPr bwMode="auto">
              <a:xfrm>
                <a:off x="10034270" y="674688"/>
                <a:ext cx="290513" cy="96838"/>
              </a:xfrm>
              <a:custGeom>
                <a:avLst/>
                <a:gdLst>
                  <a:gd name="T0" fmla="*/ 76 w 77"/>
                  <a:gd name="T1" fmla="*/ 25 h 26"/>
                  <a:gd name="T2" fmla="*/ 72 w 77"/>
                  <a:gd name="T3" fmla="*/ 25 h 26"/>
                  <a:gd name="T4" fmla="*/ 41 w 77"/>
                  <a:gd name="T5" fmla="*/ 7 h 26"/>
                  <a:gd name="T6" fmla="*/ 35 w 77"/>
                  <a:gd name="T7" fmla="*/ 7 h 26"/>
                  <a:gd name="T8" fmla="*/ 5 w 77"/>
                  <a:gd name="T9" fmla="*/ 25 h 26"/>
                  <a:gd name="T10" fmla="*/ 1 w 77"/>
                  <a:gd name="T11" fmla="*/ 25 h 26"/>
                  <a:gd name="T12" fmla="*/ 3 w 77"/>
                  <a:gd name="T13" fmla="*/ 21 h 26"/>
                  <a:gd name="T14" fmla="*/ 35 w 77"/>
                  <a:gd name="T15" fmla="*/ 2 h 26"/>
                  <a:gd name="T16" fmla="*/ 41 w 77"/>
                  <a:gd name="T17" fmla="*/ 1 h 26"/>
                  <a:gd name="T18" fmla="*/ 75 w 77"/>
                  <a:gd name="T19" fmla="*/ 21 h 26"/>
                  <a:gd name="T20" fmla="*/ 76 w 77"/>
                  <a:gd name="T2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26">
                    <a:moveTo>
                      <a:pt x="76" y="25"/>
                    </a:moveTo>
                    <a:cubicBezTo>
                      <a:pt x="76" y="26"/>
                      <a:pt x="74" y="26"/>
                      <a:pt x="72" y="25"/>
                    </a:cubicBezTo>
                    <a:cubicBezTo>
                      <a:pt x="41" y="7"/>
                      <a:pt x="41" y="7"/>
                      <a:pt x="41" y="7"/>
                    </a:cubicBezTo>
                    <a:cubicBezTo>
                      <a:pt x="39" y="6"/>
                      <a:pt x="37" y="6"/>
                      <a:pt x="35" y="7"/>
                    </a:cubicBezTo>
                    <a:cubicBezTo>
                      <a:pt x="5" y="25"/>
                      <a:pt x="5" y="25"/>
                      <a:pt x="5" y="25"/>
                    </a:cubicBezTo>
                    <a:cubicBezTo>
                      <a:pt x="4" y="26"/>
                      <a:pt x="2" y="26"/>
                      <a:pt x="1" y="25"/>
                    </a:cubicBezTo>
                    <a:cubicBezTo>
                      <a:pt x="0" y="24"/>
                      <a:pt x="1" y="22"/>
                      <a:pt x="3" y="21"/>
                    </a:cubicBezTo>
                    <a:cubicBezTo>
                      <a:pt x="35" y="2"/>
                      <a:pt x="35" y="2"/>
                      <a:pt x="35" y="2"/>
                    </a:cubicBezTo>
                    <a:cubicBezTo>
                      <a:pt x="37" y="1"/>
                      <a:pt x="39" y="0"/>
                      <a:pt x="41" y="1"/>
                    </a:cubicBezTo>
                    <a:cubicBezTo>
                      <a:pt x="75" y="21"/>
                      <a:pt x="75" y="21"/>
                      <a:pt x="75" y="21"/>
                    </a:cubicBezTo>
                    <a:cubicBezTo>
                      <a:pt x="76" y="22"/>
                      <a:pt x="77" y="24"/>
                      <a:pt x="76" y="25"/>
                    </a:cubicBezTo>
                    <a:close/>
                  </a:path>
                </a:pathLst>
              </a:custGeom>
              <a:solidFill>
                <a:srgbClr val="F0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7" name="组合 6"/>
          <p:cNvGrpSpPr/>
          <p:nvPr/>
        </p:nvGrpSpPr>
        <p:grpSpPr>
          <a:xfrm>
            <a:off x="6217426" y="3298514"/>
            <a:ext cx="344575" cy="392024"/>
            <a:chOff x="6316116" y="3366042"/>
            <a:chExt cx="350044" cy="400050"/>
          </a:xfrm>
        </p:grpSpPr>
        <p:sp>
          <p:nvSpPr>
            <p:cNvPr id="8" name="Freeform 77"/>
            <p:cNvSpPr/>
            <p:nvPr/>
          </p:nvSpPr>
          <p:spPr bwMode="auto">
            <a:xfrm>
              <a:off x="6316116" y="3366042"/>
              <a:ext cx="350044" cy="400050"/>
            </a:xfrm>
            <a:custGeom>
              <a:avLst/>
              <a:gdLst>
                <a:gd name="T0" fmla="*/ 0 w 294"/>
                <a:gd name="T1" fmla="*/ 87 h 336"/>
                <a:gd name="T2" fmla="*/ 145 w 294"/>
                <a:gd name="T3" fmla="*/ 0 h 336"/>
                <a:gd name="T4" fmla="*/ 292 w 294"/>
                <a:gd name="T5" fmla="*/ 82 h 336"/>
                <a:gd name="T6" fmla="*/ 294 w 294"/>
                <a:gd name="T7" fmla="*/ 250 h 336"/>
                <a:gd name="T8" fmla="*/ 152 w 294"/>
                <a:gd name="T9" fmla="*/ 336 h 336"/>
                <a:gd name="T10" fmla="*/ 5 w 294"/>
                <a:gd name="T11" fmla="*/ 255 h 336"/>
                <a:gd name="T12" fmla="*/ 0 w 294"/>
                <a:gd name="T13" fmla="*/ 87 h 336"/>
              </a:gdLst>
              <a:ahLst/>
              <a:cxnLst>
                <a:cxn ang="0">
                  <a:pos x="T0" y="T1"/>
                </a:cxn>
                <a:cxn ang="0">
                  <a:pos x="T2" y="T3"/>
                </a:cxn>
                <a:cxn ang="0">
                  <a:pos x="T4" y="T5"/>
                </a:cxn>
                <a:cxn ang="0">
                  <a:pos x="T6" y="T7"/>
                </a:cxn>
                <a:cxn ang="0">
                  <a:pos x="T8" y="T9"/>
                </a:cxn>
                <a:cxn ang="0">
                  <a:pos x="T10" y="T11"/>
                </a:cxn>
                <a:cxn ang="0">
                  <a:pos x="T12" y="T13"/>
                </a:cxn>
              </a:cxnLst>
              <a:rect l="0" t="0" r="r" b="b"/>
              <a:pathLst>
                <a:path w="294" h="336">
                  <a:moveTo>
                    <a:pt x="0" y="87"/>
                  </a:moveTo>
                  <a:lnTo>
                    <a:pt x="145" y="0"/>
                  </a:lnTo>
                  <a:lnTo>
                    <a:pt x="292" y="82"/>
                  </a:lnTo>
                  <a:lnTo>
                    <a:pt x="294" y="250"/>
                  </a:lnTo>
                  <a:lnTo>
                    <a:pt x="152" y="336"/>
                  </a:lnTo>
                  <a:lnTo>
                    <a:pt x="5" y="255"/>
                  </a:lnTo>
                  <a:lnTo>
                    <a:pt x="0" y="87"/>
                  </a:lnTo>
                  <a:close/>
                </a:path>
              </a:pathLst>
            </a:custGeom>
            <a:solidFill>
              <a:srgbClr val="2540C9"/>
            </a:solidFill>
            <a:ln>
              <a:noFill/>
            </a:ln>
          </p:spPr>
          <p:txBody>
            <a:bodyPr vert="horz" wrap="square" lIns="68580" tIns="34290" rIns="68580" bIns="3429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 name="组合 8"/>
            <p:cNvGrpSpPr/>
            <p:nvPr/>
          </p:nvGrpSpPr>
          <p:grpSpPr>
            <a:xfrm>
              <a:off x="6367313" y="3461292"/>
              <a:ext cx="236934" cy="247650"/>
              <a:chOff x="9734233" y="5894388"/>
              <a:chExt cx="315912" cy="330200"/>
            </a:xfrm>
          </p:grpSpPr>
          <p:sp>
            <p:nvSpPr>
              <p:cNvPr id="10" name="Freeform 78"/>
              <p:cNvSpPr/>
              <p:nvPr/>
            </p:nvSpPr>
            <p:spPr bwMode="auto">
              <a:xfrm>
                <a:off x="9734233" y="5916613"/>
                <a:ext cx="282575" cy="307975"/>
              </a:xfrm>
              <a:custGeom>
                <a:avLst/>
                <a:gdLst>
                  <a:gd name="T0" fmla="*/ 59 w 75"/>
                  <a:gd name="T1" fmla="*/ 44 h 82"/>
                  <a:gd name="T2" fmla="*/ 38 w 75"/>
                  <a:gd name="T3" fmla="*/ 40 h 82"/>
                  <a:gd name="T4" fmla="*/ 35 w 75"/>
                  <a:gd name="T5" fmla="*/ 18 h 82"/>
                  <a:gd name="T6" fmla="*/ 20 w 75"/>
                  <a:gd name="T7" fmla="*/ 0 h 82"/>
                  <a:gd name="T8" fmla="*/ 28 w 75"/>
                  <a:gd name="T9" fmla="*/ 49 h 82"/>
                  <a:gd name="T10" fmla="*/ 75 w 75"/>
                  <a:gd name="T11" fmla="*/ 63 h 82"/>
                  <a:gd name="T12" fmla="*/ 59 w 75"/>
                  <a:gd name="T13" fmla="*/ 44 h 82"/>
                </a:gdLst>
                <a:ahLst/>
                <a:cxnLst>
                  <a:cxn ang="0">
                    <a:pos x="T0" y="T1"/>
                  </a:cxn>
                  <a:cxn ang="0">
                    <a:pos x="T2" y="T3"/>
                  </a:cxn>
                  <a:cxn ang="0">
                    <a:pos x="T4" y="T5"/>
                  </a:cxn>
                  <a:cxn ang="0">
                    <a:pos x="T6" y="T7"/>
                  </a:cxn>
                  <a:cxn ang="0">
                    <a:pos x="T8" y="T9"/>
                  </a:cxn>
                  <a:cxn ang="0">
                    <a:pos x="T10" y="T11"/>
                  </a:cxn>
                  <a:cxn ang="0">
                    <a:pos x="T12" y="T13"/>
                  </a:cxn>
                </a:cxnLst>
                <a:rect l="0" t="0" r="r" b="b"/>
                <a:pathLst>
                  <a:path w="75" h="82">
                    <a:moveTo>
                      <a:pt x="59" y="44"/>
                    </a:moveTo>
                    <a:cubicBezTo>
                      <a:pt x="59" y="44"/>
                      <a:pt x="53" y="55"/>
                      <a:pt x="38" y="40"/>
                    </a:cubicBezTo>
                    <a:cubicBezTo>
                      <a:pt x="23" y="23"/>
                      <a:pt x="35" y="18"/>
                      <a:pt x="35" y="18"/>
                    </a:cubicBezTo>
                    <a:cubicBezTo>
                      <a:pt x="20" y="0"/>
                      <a:pt x="20" y="0"/>
                      <a:pt x="20" y="0"/>
                    </a:cubicBezTo>
                    <a:cubicBezTo>
                      <a:pt x="20" y="0"/>
                      <a:pt x="0" y="18"/>
                      <a:pt x="28" y="49"/>
                    </a:cubicBezTo>
                    <a:cubicBezTo>
                      <a:pt x="58" y="82"/>
                      <a:pt x="75" y="63"/>
                      <a:pt x="75" y="63"/>
                    </a:cubicBezTo>
                    <a:lnTo>
                      <a:pt x="59" y="44"/>
                    </a:lnTo>
                    <a:close/>
                  </a:path>
                </a:pathLst>
              </a:custGeom>
              <a:solidFill>
                <a:srgbClr val="F0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Freeform 79"/>
              <p:cNvSpPr/>
              <p:nvPr/>
            </p:nvSpPr>
            <p:spPr bwMode="auto">
              <a:xfrm>
                <a:off x="9970770" y="6059488"/>
                <a:ext cx="79375" cy="87313"/>
              </a:xfrm>
              <a:custGeom>
                <a:avLst/>
                <a:gdLst>
                  <a:gd name="T0" fmla="*/ 50 w 50"/>
                  <a:gd name="T1" fmla="*/ 45 h 55"/>
                  <a:gd name="T2" fmla="*/ 38 w 50"/>
                  <a:gd name="T3" fmla="*/ 55 h 55"/>
                  <a:gd name="T4" fmla="*/ 0 w 50"/>
                  <a:gd name="T5" fmla="*/ 10 h 55"/>
                  <a:gd name="T6" fmla="*/ 10 w 50"/>
                  <a:gd name="T7" fmla="*/ 0 h 55"/>
                  <a:gd name="T8" fmla="*/ 50 w 50"/>
                  <a:gd name="T9" fmla="*/ 45 h 55"/>
                </a:gdLst>
                <a:ahLst/>
                <a:cxnLst>
                  <a:cxn ang="0">
                    <a:pos x="T0" y="T1"/>
                  </a:cxn>
                  <a:cxn ang="0">
                    <a:pos x="T2" y="T3"/>
                  </a:cxn>
                  <a:cxn ang="0">
                    <a:pos x="T4" y="T5"/>
                  </a:cxn>
                  <a:cxn ang="0">
                    <a:pos x="T6" y="T7"/>
                  </a:cxn>
                  <a:cxn ang="0">
                    <a:pos x="T8" y="T9"/>
                  </a:cxn>
                </a:cxnLst>
                <a:rect l="0" t="0" r="r" b="b"/>
                <a:pathLst>
                  <a:path w="50" h="55">
                    <a:moveTo>
                      <a:pt x="50" y="45"/>
                    </a:moveTo>
                    <a:lnTo>
                      <a:pt x="38" y="55"/>
                    </a:lnTo>
                    <a:lnTo>
                      <a:pt x="0" y="10"/>
                    </a:lnTo>
                    <a:lnTo>
                      <a:pt x="10" y="0"/>
                    </a:lnTo>
                    <a:lnTo>
                      <a:pt x="50" y="45"/>
                    </a:lnTo>
                    <a:close/>
                  </a:path>
                </a:pathLst>
              </a:custGeom>
              <a:solidFill>
                <a:srgbClr val="F0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Freeform 80"/>
              <p:cNvSpPr/>
              <p:nvPr/>
            </p:nvSpPr>
            <p:spPr bwMode="auto">
              <a:xfrm>
                <a:off x="9819958" y="5894388"/>
                <a:ext cx="76200" cy="82550"/>
              </a:xfrm>
              <a:custGeom>
                <a:avLst/>
                <a:gdLst>
                  <a:gd name="T0" fmla="*/ 48 w 48"/>
                  <a:gd name="T1" fmla="*/ 43 h 52"/>
                  <a:gd name="T2" fmla="*/ 38 w 48"/>
                  <a:gd name="T3" fmla="*/ 52 h 52"/>
                  <a:gd name="T4" fmla="*/ 0 w 48"/>
                  <a:gd name="T5" fmla="*/ 9 h 52"/>
                  <a:gd name="T6" fmla="*/ 10 w 48"/>
                  <a:gd name="T7" fmla="*/ 0 h 52"/>
                  <a:gd name="T8" fmla="*/ 48 w 48"/>
                  <a:gd name="T9" fmla="*/ 43 h 52"/>
                </a:gdLst>
                <a:ahLst/>
                <a:cxnLst>
                  <a:cxn ang="0">
                    <a:pos x="T0" y="T1"/>
                  </a:cxn>
                  <a:cxn ang="0">
                    <a:pos x="T2" y="T3"/>
                  </a:cxn>
                  <a:cxn ang="0">
                    <a:pos x="T4" y="T5"/>
                  </a:cxn>
                  <a:cxn ang="0">
                    <a:pos x="T6" y="T7"/>
                  </a:cxn>
                  <a:cxn ang="0">
                    <a:pos x="T8" y="T9"/>
                  </a:cxn>
                </a:cxnLst>
                <a:rect l="0" t="0" r="r" b="b"/>
                <a:pathLst>
                  <a:path w="48" h="52">
                    <a:moveTo>
                      <a:pt x="48" y="43"/>
                    </a:moveTo>
                    <a:lnTo>
                      <a:pt x="38" y="52"/>
                    </a:lnTo>
                    <a:lnTo>
                      <a:pt x="0" y="9"/>
                    </a:lnTo>
                    <a:lnTo>
                      <a:pt x="10" y="0"/>
                    </a:lnTo>
                    <a:lnTo>
                      <a:pt x="48" y="43"/>
                    </a:lnTo>
                    <a:close/>
                  </a:path>
                </a:pathLst>
              </a:custGeom>
              <a:solidFill>
                <a:srgbClr val="F0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3" name="组合 12"/>
          <p:cNvGrpSpPr/>
          <p:nvPr/>
        </p:nvGrpSpPr>
        <p:grpSpPr>
          <a:xfrm>
            <a:off x="2596564" y="2054648"/>
            <a:ext cx="344575" cy="392024"/>
            <a:chOff x="2637780" y="2096711"/>
            <a:chExt cx="350044" cy="400050"/>
          </a:xfrm>
        </p:grpSpPr>
        <p:sp>
          <p:nvSpPr>
            <p:cNvPr id="14" name="Freeform 81"/>
            <p:cNvSpPr/>
            <p:nvPr/>
          </p:nvSpPr>
          <p:spPr bwMode="auto">
            <a:xfrm>
              <a:off x="2637780" y="2096711"/>
              <a:ext cx="350044" cy="400050"/>
            </a:xfrm>
            <a:custGeom>
              <a:avLst/>
              <a:gdLst>
                <a:gd name="T0" fmla="*/ 0 w 294"/>
                <a:gd name="T1" fmla="*/ 85 h 336"/>
                <a:gd name="T2" fmla="*/ 144 w 294"/>
                <a:gd name="T3" fmla="*/ 0 h 336"/>
                <a:gd name="T4" fmla="*/ 291 w 294"/>
                <a:gd name="T5" fmla="*/ 80 h 336"/>
                <a:gd name="T6" fmla="*/ 294 w 294"/>
                <a:gd name="T7" fmla="*/ 248 h 336"/>
                <a:gd name="T8" fmla="*/ 152 w 294"/>
                <a:gd name="T9" fmla="*/ 336 h 336"/>
                <a:gd name="T10" fmla="*/ 5 w 294"/>
                <a:gd name="T11" fmla="*/ 253 h 336"/>
                <a:gd name="T12" fmla="*/ 0 w 294"/>
                <a:gd name="T13" fmla="*/ 85 h 336"/>
              </a:gdLst>
              <a:ahLst/>
              <a:cxnLst>
                <a:cxn ang="0">
                  <a:pos x="T0" y="T1"/>
                </a:cxn>
                <a:cxn ang="0">
                  <a:pos x="T2" y="T3"/>
                </a:cxn>
                <a:cxn ang="0">
                  <a:pos x="T4" y="T5"/>
                </a:cxn>
                <a:cxn ang="0">
                  <a:pos x="T6" y="T7"/>
                </a:cxn>
                <a:cxn ang="0">
                  <a:pos x="T8" y="T9"/>
                </a:cxn>
                <a:cxn ang="0">
                  <a:pos x="T10" y="T11"/>
                </a:cxn>
                <a:cxn ang="0">
                  <a:pos x="T12" y="T13"/>
                </a:cxn>
              </a:cxnLst>
              <a:rect l="0" t="0" r="r" b="b"/>
              <a:pathLst>
                <a:path w="294" h="336">
                  <a:moveTo>
                    <a:pt x="0" y="85"/>
                  </a:moveTo>
                  <a:lnTo>
                    <a:pt x="144" y="0"/>
                  </a:lnTo>
                  <a:lnTo>
                    <a:pt x="291" y="80"/>
                  </a:lnTo>
                  <a:lnTo>
                    <a:pt x="294" y="248"/>
                  </a:lnTo>
                  <a:lnTo>
                    <a:pt x="152" y="336"/>
                  </a:lnTo>
                  <a:lnTo>
                    <a:pt x="5" y="253"/>
                  </a:lnTo>
                  <a:lnTo>
                    <a:pt x="0" y="85"/>
                  </a:lnTo>
                  <a:close/>
                </a:path>
              </a:pathLst>
            </a:custGeom>
            <a:solidFill>
              <a:srgbClr val="FF6400"/>
            </a:solidFill>
            <a:ln>
              <a:noFill/>
            </a:ln>
          </p:spPr>
          <p:txBody>
            <a:bodyPr vert="horz" wrap="square" lIns="68580" tIns="34290" rIns="68580" bIns="3429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 name="组合 14"/>
            <p:cNvGrpSpPr/>
            <p:nvPr/>
          </p:nvGrpSpPr>
          <p:grpSpPr>
            <a:xfrm>
              <a:off x="2705645" y="2228870"/>
              <a:ext cx="214313" cy="132160"/>
              <a:chOff x="6213158" y="2928938"/>
              <a:chExt cx="285750" cy="176213"/>
            </a:xfrm>
          </p:grpSpPr>
          <p:sp>
            <p:nvSpPr>
              <p:cNvPr id="16" name="Freeform 82"/>
              <p:cNvSpPr/>
              <p:nvPr/>
            </p:nvSpPr>
            <p:spPr bwMode="auto">
              <a:xfrm>
                <a:off x="6227445" y="2928938"/>
                <a:ext cx="255588" cy="71438"/>
              </a:xfrm>
              <a:custGeom>
                <a:avLst/>
                <a:gdLst>
                  <a:gd name="T0" fmla="*/ 39 w 68"/>
                  <a:gd name="T1" fmla="*/ 18 h 19"/>
                  <a:gd name="T2" fmla="*/ 68 w 68"/>
                  <a:gd name="T3" fmla="*/ 1 h 19"/>
                  <a:gd name="T4" fmla="*/ 66 w 68"/>
                  <a:gd name="T5" fmla="*/ 0 h 19"/>
                  <a:gd name="T6" fmla="*/ 3 w 68"/>
                  <a:gd name="T7" fmla="*/ 0 h 19"/>
                  <a:gd name="T8" fmla="*/ 0 w 68"/>
                  <a:gd name="T9" fmla="*/ 1 h 19"/>
                  <a:gd name="T10" fmla="*/ 30 w 68"/>
                  <a:gd name="T11" fmla="*/ 18 h 19"/>
                  <a:gd name="T12" fmla="*/ 39 w 68"/>
                  <a:gd name="T13" fmla="*/ 18 h 19"/>
                </a:gdLst>
                <a:ahLst/>
                <a:cxnLst>
                  <a:cxn ang="0">
                    <a:pos x="T0" y="T1"/>
                  </a:cxn>
                  <a:cxn ang="0">
                    <a:pos x="T2" y="T3"/>
                  </a:cxn>
                  <a:cxn ang="0">
                    <a:pos x="T4" y="T5"/>
                  </a:cxn>
                  <a:cxn ang="0">
                    <a:pos x="T6" y="T7"/>
                  </a:cxn>
                  <a:cxn ang="0">
                    <a:pos x="T8" y="T9"/>
                  </a:cxn>
                  <a:cxn ang="0">
                    <a:pos x="T10" y="T11"/>
                  </a:cxn>
                  <a:cxn ang="0">
                    <a:pos x="T12" y="T13"/>
                  </a:cxn>
                </a:cxnLst>
                <a:rect l="0" t="0" r="r" b="b"/>
                <a:pathLst>
                  <a:path w="68" h="19">
                    <a:moveTo>
                      <a:pt x="39" y="18"/>
                    </a:moveTo>
                    <a:cubicBezTo>
                      <a:pt x="68" y="1"/>
                      <a:pt x="68" y="1"/>
                      <a:pt x="68" y="1"/>
                    </a:cubicBezTo>
                    <a:cubicBezTo>
                      <a:pt x="68" y="0"/>
                      <a:pt x="67" y="0"/>
                      <a:pt x="66" y="0"/>
                    </a:cubicBezTo>
                    <a:cubicBezTo>
                      <a:pt x="3" y="0"/>
                      <a:pt x="3" y="0"/>
                      <a:pt x="3" y="0"/>
                    </a:cubicBezTo>
                    <a:cubicBezTo>
                      <a:pt x="2" y="0"/>
                      <a:pt x="1" y="0"/>
                      <a:pt x="0" y="1"/>
                    </a:cubicBezTo>
                    <a:cubicBezTo>
                      <a:pt x="30" y="18"/>
                      <a:pt x="30" y="18"/>
                      <a:pt x="30" y="18"/>
                    </a:cubicBezTo>
                    <a:cubicBezTo>
                      <a:pt x="32" y="19"/>
                      <a:pt x="36" y="19"/>
                      <a:pt x="39" y="18"/>
                    </a:cubicBezTo>
                    <a:close/>
                  </a:path>
                </a:pathLst>
              </a:custGeom>
              <a:solidFill>
                <a:srgbClr val="F0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Freeform 83"/>
              <p:cNvSpPr/>
              <p:nvPr/>
            </p:nvSpPr>
            <p:spPr bwMode="auto">
              <a:xfrm>
                <a:off x="6213158" y="2947988"/>
                <a:ext cx="285750" cy="157163"/>
              </a:xfrm>
              <a:custGeom>
                <a:avLst/>
                <a:gdLst>
                  <a:gd name="T0" fmla="*/ 45 w 76"/>
                  <a:gd name="T1" fmla="*/ 18 h 42"/>
                  <a:gd name="T2" fmla="*/ 38 w 76"/>
                  <a:gd name="T3" fmla="*/ 20 h 42"/>
                  <a:gd name="T4" fmla="*/ 32 w 76"/>
                  <a:gd name="T5" fmla="*/ 18 h 42"/>
                  <a:gd name="T6" fmla="*/ 1 w 76"/>
                  <a:gd name="T7" fmla="*/ 0 h 42"/>
                  <a:gd name="T8" fmla="*/ 0 w 76"/>
                  <a:gd name="T9" fmla="*/ 1 h 42"/>
                  <a:gd name="T10" fmla="*/ 0 w 76"/>
                  <a:gd name="T11" fmla="*/ 38 h 42"/>
                  <a:gd name="T12" fmla="*/ 7 w 76"/>
                  <a:gd name="T13" fmla="*/ 42 h 42"/>
                  <a:gd name="T14" fmla="*/ 70 w 76"/>
                  <a:gd name="T15" fmla="*/ 42 h 42"/>
                  <a:gd name="T16" fmla="*/ 76 w 76"/>
                  <a:gd name="T17" fmla="*/ 38 h 42"/>
                  <a:gd name="T18" fmla="*/ 76 w 76"/>
                  <a:gd name="T19" fmla="*/ 1 h 42"/>
                  <a:gd name="T20" fmla="*/ 76 w 76"/>
                  <a:gd name="T21" fmla="*/ 0 h 42"/>
                  <a:gd name="T22" fmla="*/ 45 w 76"/>
                  <a:gd name="T23"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42">
                    <a:moveTo>
                      <a:pt x="45" y="18"/>
                    </a:moveTo>
                    <a:cubicBezTo>
                      <a:pt x="43" y="19"/>
                      <a:pt x="41" y="20"/>
                      <a:pt x="38" y="20"/>
                    </a:cubicBezTo>
                    <a:cubicBezTo>
                      <a:pt x="36" y="20"/>
                      <a:pt x="34" y="19"/>
                      <a:pt x="32" y="18"/>
                    </a:cubicBezTo>
                    <a:cubicBezTo>
                      <a:pt x="1" y="0"/>
                      <a:pt x="1" y="0"/>
                      <a:pt x="1" y="0"/>
                    </a:cubicBezTo>
                    <a:cubicBezTo>
                      <a:pt x="0" y="1"/>
                      <a:pt x="0" y="1"/>
                      <a:pt x="0" y="1"/>
                    </a:cubicBezTo>
                    <a:cubicBezTo>
                      <a:pt x="0" y="38"/>
                      <a:pt x="0" y="38"/>
                      <a:pt x="0" y="38"/>
                    </a:cubicBezTo>
                    <a:cubicBezTo>
                      <a:pt x="0" y="40"/>
                      <a:pt x="3" y="42"/>
                      <a:pt x="7" y="42"/>
                    </a:cubicBezTo>
                    <a:cubicBezTo>
                      <a:pt x="70" y="42"/>
                      <a:pt x="70" y="42"/>
                      <a:pt x="70" y="42"/>
                    </a:cubicBezTo>
                    <a:cubicBezTo>
                      <a:pt x="73" y="42"/>
                      <a:pt x="76" y="40"/>
                      <a:pt x="76" y="38"/>
                    </a:cubicBezTo>
                    <a:cubicBezTo>
                      <a:pt x="76" y="1"/>
                      <a:pt x="76" y="1"/>
                      <a:pt x="76" y="1"/>
                    </a:cubicBezTo>
                    <a:cubicBezTo>
                      <a:pt x="76" y="1"/>
                      <a:pt x="76" y="0"/>
                      <a:pt x="76" y="0"/>
                    </a:cubicBezTo>
                    <a:lnTo>
                      <a:pt x="45" y="18"/>
                    </a:lnTo>
                    <a:close/>
                  </a:path>
                </a:pathLst>
              </a:custGeom>
              <a:solidFill>
                <a:srgbClr val="F0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18" name="文本框 58"/>
          <p:cNvSpPr txBox="1"/>
          <p:nvPr/>
        </p:nvSpPr>
        <p:spPr>
          <a:xfrm>
            <a:off x="351290" y="2065031"/>
            <a:ext cx="2126486" cy="850189"/>
          </a:xfrm>
          <a:prstGeom prst="rect">
            <a:avLst/>
          </a:prstGeom>
          <a:noFill/>
        </p:spPr>
        <p:txBody>
          <a:bodyPr wrap="square" lIns="67394" tIns="33697" rIns="67394" bIns="33697" rtlCol="0">
            <a:spAutoFit/>
          </a:bodyPr>
          <a:lstStyle/>
          <a:p>
            <a:pPr algn="just">
              <a:lnSpc>
                <a:spcPct val="121000"/>
              </a:lnSpc>
              <a:spcAft>
                <a:spcPts val="590"/>
              </a:spcAft>
            </a:pPr>
            <a:r>
              <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这里输入您的文这里输入您的文字这里输入您的文字这里输入您的文字</a:t>
            </a:r>
            <a:endParaRPr lang="en-US" altLang="zh-CN"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 name="组合 18"/>
          <p:cNvGrpSpPr/>
          <p:nvPr/>
        </p:nvGrpSpPr>
        <p:grpSpPr>
          <a:xfrm>
            <a:off x="4450492" y="2163635"/>
            <a:ext cx="1625577" cy="1877171"/>
            <a:chOff x="4521135" y="2207929"/>
            <a:chExt cx="1651380" cy="1915601"/>
          </a:xfrm>
        </p:grpSpPr>
        <p:sp>
          <p:nvSpPr>
            <p:cNvPr id="20" name="六边形 19"/>
            <p:cNvSpPr/>
            <p:nvPr/>
          </p:nvSpPr>
          <p:spPr>
            <a:xfrm rot="16200000">
              <a:off x="4389024" y="2340040"/>
              <a:ext cx="1915601" cy="1651380"/>
            </a:xfrm>
            <a:prstGeom prst="hexagon">
              <a:avLst/>
            </a:prstGeom>
            <a:solidFill>
              <a:srgbClr val="2540C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任意多边形 20"/>
            <p:cNvSpPr>
              <a:spLocks noChangeAspect="1"/>
            </p:cNvSpPr>
            <p:nvPr/>
          </p:nvSpPr>
          <p:spPr>
            <a:xfrm rot="16200000">
              <a:off x="5140075" y="1588992"/>
              <a:ext cx="413502" cy="1651378"/>
            </a:xfrm>
            <a:custGeom>
              <a:avLst/>
              <a:gdLst>
                <a:gd name="connsiteX0" fmla="*/ 623528 w 623528"/>
                <a:gd name="connsiteY0" fmla="*/ 1245074 h 2490148"/>
                <a:gd name="connsiteX1" fmla="*/ 991 w 623528"/>
                <a:gd name="connsiteY1" fmla="*/ 2490148 h 2490148"/>
                <a:gd name="connsiteX2" fmla="*/ 0 w 623528"/>
                <a:gd name="connsiteY2" fmla="*/ 2490148 h 2490148"/>
                <a:gd name="connsiteX3" fmla="*/ 0 w 623528"/>
                <a:gd name="connsiteY3" fmla="*/ 0 h 2490148"/>
                <a:gd name="connsiteX4" fmla="*/ 991 w 623528"/>
                <a:gd name="connsiteY4" fmla="*/ 0 h 249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528" h="2490148">
                  <a:moveTo>
                    <a:pt x="623528" y="1245074"/>
                  </a:moveTo>
                  <a:lnTo>
                    <a:pt x="991" y="2490148"/>
                  </a:lnTo>
                  <a:lnTo>
                    <a:pt x="0" y="2490148"/>
                  </a:lnTo>
                  <a:lnTo>
                    <a:pt x="0" y="0"/>
                  </a:lnTo>
                  <a:lnTo>
                    <a:pt x="991" y="0"/>
                  </a:lnTo>
                  <a:close/>
                </a:path>
              </a:pathLst>
            </a:custGeom>
            <a:solidFill>
              <a:srgbClr val="0D0D0D">
                <a:alpha val="20000"/>
              </a:srgbClr>
            </a:solidFill>
            <a:ln>
              <a:noFill/>
            </a:ln>
          </p:spPr>
          <p:txBody>
            <a:bodyPr vert="horz" wrap="square" lIns="68580" tIns="34290" rIns="68580" bIns="34290" numCol="1" anchor="t" anchorCtr="0" compatLnSpc="1">
              <a:noAutofit/>
            </a:bodyPr>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2" name="组合 21"/>
          <p:cNvGrpSpPr/>
          <p:nvPr/>
        </p:nvGrpSpPr>
        <p:grpSpPr>
          <a:xfrm>
            <a:off x="2824617" y="2163635"/>
            <a:ext cx="1625876" cy="1877171"/>
            <a:chOff x="2869452" y="2207929"/>
            <a:chExt cx="1651684" cy="1915601"/>
          </a:xfrm>
        </p:grpSpPr>
        <p:sp>
          <p:nvSpPr>
            <p:cNvPr id="23" name="六边形 22"/>
            <p:cNvSpPr/>
            <p:nvPr/>
          </p:nvSpPr>
          <p:spPr>
            <a:xfrm rot="16200000">
              <a:off x="2737645" y="2340040"/>
              <a:ext cx="1915601" cy="1651380"/>
            </a:xfrm>
            <a:prstGeom prst="hexagon">
              <a:avLst/>
            </a:prstGeom>
            <a:solidFill>
              <a:srgbClr val="FF6400"/>
            </a:solidFill>
            <a:ln>
              <a:noFill/>
            </a:ln>
          </p:spPr>
          <p:txBody>
            <a:bodyPr vert="horz" wrap="square" lIns="68580" tIns="34290" rIns="68580" bIns="3429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任意多边形 23"/>
            <p:cNvSpPr/>
            <p:nvPr/>
          </p:nvSpPr>
          <p:spPr>
            <a:xfrm rot="16200000">
              <a:off x="3488390" y="1588992"/>
              <a:ext cx="413502" cy="1651378"/>
            </a:xfrm>
            <a:custGeom>
              <a:avLst/>
              <a:gdLst>
                <a:gd name="connsiteX0" fmla="*/ 623528 w 623528"/>
                <a:gd name="connsiteY0" fmla="*/ 1245074 h 2490148"/>
                <a:gd name="connsiteX1" fmla="*/ 991 w 623528"/>
                <a:gd name="connsiteY1" fmla="*/ 2490148 h 2490148"/>
                <a:gd name="connsiteX2" fmla="*/ 0 w 623528"/>
                <a:gd name="connsiteY2" fmla="*/ 2490148 h 2490148"/>
                <a:gd name="connsiteX3" fmla="*/ 0 w 623528"/>
                <a:gd name="connsiteY3" fmla="*/ 0 h 2490148"/>
                <a:gd name="connsiteX4" fmla="*/ 991 w 623528"/>
                <a:gd name="connsiteY4" fmla="*/ 0 h 249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528" h="2490148">
                  <a:moveTo>
                    <a:pt x="623528" y="1245074"/>
                  </a:moveTo>
                  <a:lnTo>
                    <a:pt x="991" y="2490148"/>
                  </a:lnTo>
                  <a:lnTo>
                    <a:pt x="0" y="2490148"/>
                  </a:lnTo>
                  <a:lnTo>
                    <a:pt x="0" y="0"/>
                  </a:lnTo>
                  <a:lnTo>
                    <a:pt x="991" y="0"/>
                  </a:lnTo>
                  <a:close/>
                </a:path>
              </a:pathLst>
            </a:custGeom>
            <a:solidFill>
              <a:srgbClr val="0D0D0D">
                <a:alpha val="20000"/>
              </a:srgbClr>
            </a:solidFill>
            <a:ln>
              <a:noFill/>
            </a:ln>
          </p:spPr>
          <p:txBody>
            <a:bodyPr vert="horz" wrap="square" lIns="68580" tIns="34290" rIns="68580" bIns="34290" numCol="1" anchor="t" anchorCtr="0" compatLnSpc="1">
              <a:noAutofit/>
            </a:bodyPr>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5" name="组合 24"/>
          <p:cNvGrpSpPr/>
          <p:nvPr/>
        </p:nvGrpSpPr>
        <p:grpSpPr>
          <a:xfrm>
            <a:off x="3637705" y="695767"/>
            <a:ext cx="1625577" cy="1877171"/>
            <a:chOff x="3695446" y="710011"/>
            <a:chExt cx="1651380" cy="1915601"/>
          </a:xfrm>
        </p:grpSpPr>
        <p:sp>
          <p:nvSpPr>
            <p:cNvPr id="26" name="六边形 25"/>
            <p:cNvSpPr/>
            <p:nvPr/>
          </p:nvSpPr>
          <p:spPr>
            <a:xfrm rot="16200000">
              <a:off x="3563335" y="842122"/>
              <a:ext cx="1915601" cy="1651380"/>
            </a:xfrm>
            <a:prstGeom prst="hexagon">
              <a:avLst/>
            </a:prstGeom>
            <a:solidFill>
              <a:srgbClr val="D83726"/>
            </a:solidFill>
            <a:ln>
              <a:noFill/>
            </a:ln>
          </p:spPr>
          <p:txBody>
            <a:bodyPr vert="horz" wrap="square" lIns="68580" tIns="34290" rIns="68580" bIns="34290" numCol="1" anchor="t" anchorCtr="0" compatLnSpc="1"/>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任意多边形 26"/>
            <p:cNvSpPr>
              <a:spLocks noChangeAspect="1"/>
            </p:cNvSpPr>
            <p:nvPr/>
          </p:nvSpPr>
          <p:spPr>
            <a:xfrm rot="5400000" flipV="1">
              <a:off x="4314385" y="1593172"/>
              <a:ext cx="413502" cy="1651378"/>
            </a:xfrm>
            <a:custGeom>
              <a:avLst/>
              <a:gdLst>
                <a:gd name="connsiteX0" fmla="*/ 623528 w 623528"/>
                <a:gd name="connsiteY0" fmla="*/ 1245074 h 2490148"/>
                <a:gd name="connsiteX1" fmla="*/ 991 w 623528"/>
                <a:gd name="connsiteY1" fmla="*/ 2490148 h 2490148"/>
                <a:gd name="connsiteX2" fmla="*/ 0 w 623528"/>
                <a:gd name="connsiteY2" fmla="*/ 2490148 h 2490148"/>
                <a:gd name="connsiteX3" fmla="*/ 0 w 623528"/>
                <a:gd name="connsiteY3" fmla="*/ 0 h 2490148"/>
                <a:gd name="connsiteX4" fmla="*/ 991 w 623528"/>
                <a:gd name="connsiteY4" fmla="*/ 0 h 249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528" h="2490148">
                  <a:moveTo>
                    <a:pt x="623528" y="1245074"/>
                  </a:moveTo>
                  <a:lnTo>
                    <a:pt x="991" y="2490148"/>
                  </a:lnTo>
                  <a:lnTo>
                    <a:pt x="0" y="2490148"/>
                  </a:lnTo>
                  <a:lnTo>
                    <a:pt x="0" y="0"/>
                  </a:lnTo>
                  <a:lnTo>
                    <a:pt x="991" y="0"/>
                  </a:lnTo>
                  <a:close/>
                </a:path>
              </a:pathLst>
            </a:custGeom>
            <a:solidFill>
              <a:srgbClr val="0D0D0D">
                <a:alpha val="20000"/>
              </a:srgbClr>
            </a:solidFill>
            <a:ln>
              <a:noFill/>
            </a:ln>
          </p:spPr>
          <p:txBody>
            <a:bodyPr vert="horz" wrap="square" lIns="68580" tIns="34290" rIns="68580" bIns="34290" numCol="1" anchor="t" anchorCtr="0" compatLnSpc="1">
              <a:noAutofit/>
            </a:bodyPr>
            <a:lstStyle/>
            <a:p>
              <a:endPar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8" name="组合 27"/>
          <p:cNvGrpSpPr/>
          <p:nvPr/>
        </p:nvGrpSpPr>
        <p:grpSpPr>
          <a:xfrm>
            <a:off x="3727615" y="826858"/>
            <a:ext cx="1496813" cy="908948"/>
            <a:chOff x="3786783" y="843786"/>
            <a:chExt cx="1520572" cy="927556"/>
          </a:xfrm>
        </p:grpSpPr>
        <p:sp>
          <p:nvSpPr>
            <p:cNvPr id="29" name="文本框 62"/>
            <p:cNvSpPr txBox="1"/>
            <p:nvPr/>
          </p:nvSpPr>
          <p:spPr>
            <a:xfrm>
              <a:off x="4280512" y="843786"/>
              <a:ext cx="590149" cy="510376"/>
            </a:xfrm>
            <a:prstGeom prst="rect">
              <a:avLst/>
            </a:prstGeom>
            <a:noFill/>
          </p:spPr>
          <p:txBody>
            <a:bodyPr wrap="none" lIns="68580" tIns="34290" rIns="68580" bIns="34290" rtlCol="0">
              <a:spAutoFit/>
            </a:bodyPr>
            <a:lstStyle/>
            <a:p>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76"/>
            <p:cNvSpPr txBox="1"/>
            <p:nvPr/>
          </p:nvSpPr>
          <p:spPr>
            <a:xfrm>
              <a:off x="3786783" y="1480821"/>
              <a:ext cx="1520572" cy="290521"/>
            </a:xfrm>
            <a:prstGeom prst="rect">
              <a:avLst/>
            </a:prstGeom>
            <a:noFill/>
          </p:spPr>
          <p:txBody>
            <a:bodyPr wrap="square" lIns="68580" tIns="34290" rIns="68580" bIns="34290" rtlCol="0">
              <a:spAutoFit/>
            </a:bodyPr>
            <a:lstStyle/>
            <a:p>
              <a:pPr algn="ctr"/>
              <a:r>
                <a:rPr lang="zh-CN" altLang="en-US" sz="1400" b="1" spc="295">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我是标题</a:t>
              </a:r>
              <a:endParaRPr lang="zh-CN" altLang="en-US" sz="1400" b="1" spc="29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1" name="组合 30"/>
          <p:cNvGrpSpPr/>
          <p:nvPr/>
        </p:nvGrpSpPr>
        <p:grpSpPr>
          <a:xfrm>
            <a:off x="2866134" y="2836075"/>
            <a:ext cx="1496813" cy="1065499"/>
            <a:chOff x="2911628" y="2894136"/>
            <a:chExt cx="1520572" cy="1087313"/>
          </a:xfrm>
        </p:grpSpPr>
        <p:sp>
          <p:nvSpPr>
            <p:cNvPr id="32" name="文本框 75"/>
            <p:cNvSpPr txBox="1"/>
            <p:nvPr/>
          </p:nvSpPr>
          <p:spPr>
            <a:xfrm>
              <a:off x="3434094" y="3471073"/>
              <a:ext cx="590149" cy="510376"/>
            </a:xfrm>
            <a:prstGeom prst="rect">
              <a:avLst/>
            </a:prstGeom>
            <a:noFill/>
          </p:spPr>
          <p:txBody>
            <a:bodyPr wrap="none" lIns="68580" tIns="34290" rIns="68580" bIns="34290" rtlCol="0">
              <a:spAutoFit/>
            </a:bodyPr>
            <a:lstStyle/>
            <a:p>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文本框 77"/>
            <p:cNvSpPr txBox="1"/>
            <p:nvPr/>
          </p:nvSpPr>
          <p:spPr>
            <a:xfrm>
              <a:off x="2911628" y="2894136"/>
              <a:ext cx="1520572" cy="290522"/>
            </a:xfrm>
            <a:prstGeom prst="rect">
              <a:avLst/>
            </a:prstGeom>
            <a:noFill/>
          </p:spPr>
          <p:txBody>
            <a:bodyPr wrap="square" lIns="68580" tIns="34290" rIns="68580" bIns="34290" rtlCol="0">
              <a:spAutoFit/>
            </a:bodyPr>
            <a:lstStyle/>
            <a:p>
              <a:pPr algn="ctr"/>
              <a:r>
                <a:rPr lang="zh-CN" altLang="en-US" sz="1400" b="1" spc="295">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我是标题</a:t>
              </a:r>
              <a:endParaRPr lang="zh-CN" altLang="en-US" sz="1400" b="1" spc="29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4" name="组合 33"/>
          <p:cNvGrpSpPr/>
          <p:nvPr/>
        </p:nvGrpSpPr>
        <p:grpSpPr>
          <a:xfrm>
            <a:off x="4508698" y="2836075"/>
            <a:ext cx="1496813" cy="1065499"/>
            <a:chOff x="4580265" y="2894136"/>
            <a:chExt cx="1520572" cy="1087313"/>
          </a:xfrm>
        </p:grpSpPr>
        <p:sp>
          <p:nvSpPr>
            <p:cNvPr id="35" name="文本框 71"/>
            <p:cNvSpPr txBox="1"/>
            <p:nvPr/>
          </p:nvSpPr>
          <p:spPr>
            <a:xfrm>
              <a:off x="5066049" y="3471073"/>
              <a:ext cx="590149" cy="510376"/>
            </a:xfrm>
            <a:prstGeom prst="rect">
              <a:avLst/>
            </a:prstGeom>
            <a:noFill/>
          </p:spPr>
          <p:txBody>
            <a:bodyPr wrap="none" lIns="68580" tIns="34290" rIns="68580" bIns="34290" rtlCol="0">
              <a:spAutoFit/>
            </a:bodyPr>
            <a:lstStyle/>
            <a:p>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文本框 78"/>
            <p:cNvSpPr txBox="1"/>
            <p:nvPr/>
          </p:nvSpPr>
          <p:spPr>
            <a:xfrm>
              <a:off x="4580265" y="2894136"/>
              <a:ext cx="1520572" cy="290522"/>
            </a:xfrm>
            <a:prstGeom prst="rect">
              <a:avLst/>
            </a:prstGeom>
            <a:noFill/>
          </p:spPr>
          <p:txBody>
            <a:bodyPr wrap="square" lIns="68580" tIns="34290" rIns="68580" bIns="34290" rtlCol="0">
              <a:spAutoFit/>
            </a:bodyPr>
            <a:lstStyle>
              <a:defPPr>
                <a:defRPr lang="zh-CN"/>
              </a:defPPr>
              <a:lvl1pPr algn="ctr">
                <a:defRPr b="1" spc="300">
                  <a:solidFill>
                    <a:schemeClr val="bg1"/>
                  </a:solidFill>
                  <a:latin typeface="微软雅黑" panose="020B0503020204020204" pitchFamily="34" charset="-122"/>
                  <a:ea typeface="微软雅黑" panose="020B0503020204020204" pitchFamily="34" charset="-122"/>
                </a:defRPr>
              </a:lvl1pPr>
            </a:lstStyle>
            <a:p>
              <a:r>
                <a:rPr lang="zh-CN" altLang="en-US" sz="1400">
                  <a:solidFill>
                    <a:schemeClr val="tx1">
                      <a:lumMod val="85000"/>
                      <a:lumOff val="15000"/>
                    </a:schemeClr>
                  </a:solidFill>
                  <a:sym typeface="微软雅黑" panose="020B0503020204020204" pitchFamily="34" charset="-122"/>
                </a:rPr>
                <a:t>我是标题</a:t>
              </a:r>
              <a:endParaRPr lang="zh-CN" altLang="en-US" sz="1400" dirty="0">
                <a:solidFill>
                  <a:schemeClr val="tx1">
                    <a:lumMod val="85000"/>
                    <a:lumOff val="15000"/>
                  </a:schemeClr>
                </a:solidFill>
                <a:sym typeface="微软雅黑" panose="020B0503020204020204" pitchFamily="34" charset="-122"/>
              </a:endParaRPr>
            </a:p>
          </p:txBody>
        </p:sp>
      </p:grpSp>
      <p:sp>
        <p:nvSpPr>
          <p:cNvPr id="37" name="文本框 58"/>
          <p:cNvSpPr txBox="1"/>
          <p:nvPr/>
        </p:nvSpPr>
        <p:spPr>
          <a:xfrm>
            <a:off x="5546474" y="609054"/>
            <a:ext cx="2126486" cy="850189"/>
          </a:xfrm>
          <a:prstGeom prst="rect">
            <a:avLst/>
          </a:prstGeom>
          <a:noFill/>
        </p:spPr>
        <p:txBody>
          <a:bodyPr wrap="square" lIns="67394" tIns="33697" rIns="67394" bIns="33697" rtlCol="0">
            <a:spAutoFit/>
          </a:bodyPr>
          <a:lstStyle/>
          <a:p>
            <a:pPr algn="just">
              <a:lnSpc>
                <a:spcPct val="121000"/>
              </a:lnSpc>
              <a:spcAft>
                <a:spcPts val="590"/>
              </a:spcAft>
            </a:pPr>
            <a:r>
              <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这里输入您的文这里输入您的文字这里输入您的文字这里输入您的文字</a:t>
            </a:r>
            <a:endParaRPr lang="en-US" altLang="zh-CN"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文本框 58"/>
          <p:cNvSpPr txBox="1"/>
          <p:nvPr/>
        </p:nvSpPr>
        <p:spPr>
          <a:xfrm>
            <a:off x="5989103" y="3708819"/>
            <a:ext cx="2622666" cy="850189"/>
          </a:xfrm>
          <a:prstGeom prst="rect">
            <a:avLst/>
          </a:prstGeom>
          <a:noFill/>
        </p:spPr>
        <p:txBody>
          <a:bodyPr wrap="square" lIns="67394" tIns="33697" rIns="67394" bIns="33697" rtlCol="0">
            <a:spAutoFit/>
          </a:bodyPr>
          <a:lstStyle/>
          <a:p>
            <a:pPr algn="just">
              <a:lnSpc>
                <a:spcPct val="121000"/>
              </a:lnSpc>
              <a:spcAft>
                <a:spcPts val="590"/>
              </a:spcAft>
            </a:pPr>
            <a:r>
              <a:rPr lang="zh-CN" altLang="en-US"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这里输入您的文这里输入您的文字这里输入您的文字这里输入您的文字</a:t>
            </a:r>
            <a:endParaRPr lang="en-US" altLang="zh-CN" sz="14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9"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TextBox 39"/>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405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strVal val="#ppt_w*0.70"/>
                                          </p:val>
                                        </p:tav>
                                        <p:tav tm="100000">
                                          <p:val>
                                            <p:strVal val="#ppt_w"/>
                                          </p:val>
                                        </p:tav>
                                      </p:tavLst>
                                    </p:anim>
                                    <p:anim calcmode="lin" valueType="num">
                                      <p:cBhvr>
                                        <p:cTn id="12" dur="500" fill="hold"/>
                                        <p:tgtEl>
                                          <p:spTgt spid="28"/>
                                        </p:tgtEl>
                                        <p:attrNameLst>
                                          <p:attrName>ppt_h</p:attrName>
                                        </p:attrNameLst>
                                      </p:cBhvr>
                                      <p:tavLst>
                                        <p:tav tm="0">
                                          <p:val>
                                            <p:strVal val="#ppt_h"/>
                                          </p:val>
                                        </p:tav>
                                        <p:tav tm="100000">
                                          <p:val>
                                            <p:strVal val="#ppt_h"/>
                                          </p:val>
                                        </p:tav>
                                      </p:tavLst>
                                    </p:anim>
                                    <p:animEffect transition="in" filter="fade">
                                      <p:cBhvr>
                                        <p:cTn id="13" dur="500"/>
                                        <p:tgtEl>
                                          <p:spTgt spid="2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randombar(horizontal)">
                                      <p:cBhvr>
                                        <p:cTn id="23" dur="500"/>
                                        <p:tgtEl>
                                          <p:spTgt spid="37"/>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2500"/>
                            </p:stCondLst>
                            <p:childTnLst>
                              <p:par>
                                <p:cTn id="29" presetID="55"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strVal val="#ppt_w*0.70"/>
                                          </p:val>
                                        </p:tav>
                                        <p:tav tm="100000">
                                          <p:val>
                                            <p:strVal val="#ppt_w"/>
                                          </p:val>
                                        </p:tav>
                                      </p:tavLst>
                                    </p:anim>
                                    <p:anim calcmode="lin" valueType="num">
                                      <p:cBhvr>
                                        <p:cTn id="32" dur="500" fill="hold"/>
                                        <p:tgtEl>
                                          <p:spTgt spid="31"/>
                                        </p:tgtEl>
                                        <p:attrNameLst>
                                          <p:attrName>ppt_h</p:attrName>
                                        </p:attrNameLst>
                                      </p:cBhvr>
                                      <p:tavLst>
                                        <p:tav tm="0">
                                          <p:val>
                                            <p:strVal val="#ppt_h"/>
                                          </p:val>
                                        </p:tav>
                                        <p:tav tm="100000">
                                          <p:val>
                                            <p:strVal val="#ppt_h"/>
                                          </p:val>
                                        </p:tav>
                                      </p:tavLst>
                                    </p:anim>
                                    <p:animEffect transition="in" filter="fade">
                                      <p:cBhvr>
                                        <p:cTn id="33" dur="500"/>
                                        <p:tgtEl>
                                          <p:spTgt spid="31"/>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3500"/>
                            </p:stCondLst>
                            <p:childTnLst>
                              <p:par>
                                <p:cTn id="41" presetID="14" presetClass="entr" presetSubtype="1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randombar(horizontal)">
                                      <p:cBhvr>
                                        <p:cTn id="43" dur="500"/>
                                        <p:tgtEl>
                                          <p:spTgt spid="18"/>
                                        </p:tgtEl>
                                      </p:cBhvr>
                                    </p:animEffect>
                                  </p:childTnLst>
                                </p:cTn>
                              </p:par>
                            </p:childTnLst>
                          </p:cTn>
                        </p:par>
                        <p:par>
                          <p:cTn id="44" fill="hold">
                            <p:stCondLst>
                              <p:cond delay="4000"/>
                            </p:stCondLst>
                            <p:childTnLst>
                              <p:par>
                                <p:cTn id="45" presetID="22" presetClass="entr" presetSubtype="1"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4500"/>
                            </p:stCondLst>
                            <p:childTnLst>
                              <p:par>
                                <p:cTn id="49" presetID="55" presetClass="entr" presetSubtype="0"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strVal val="#ppt_w*0.70"/>
                                          </p:val>
                                        </p:tav>
                                        <p:tav tm="100000">
                                          <p:val>
                                            <p:strVal val="#ppt_w"/>
                                          </p:val>
                                        </p:tav>
                                      </p:tavLst>
                                    </p:anim>
                                    <p:anim calcmode="lin" valueType="num">
                                      <p:cBhvr>
                                        <p:cTn id="52" dur="500" fill="hold"/>
                                        <p:tgtEl>
                                          <p:spTgt spid="34"/>
                                        </p:tgtEl>
                                        <p:attrNameLst>
                                          <p:attrName>ppt_h</p:attrName>
                                        </p:attrNameLst>
                                      </p:cBhvr>
                                      <p:tavLst>
                                        <p:tav tm="0">
                                          <p:val>
                                            <p:strVal val="#ppt_h"/>
                                          </p:val>
                                        </p:tav>
                                        <p:tav tm="100000">
                                          <p:val>
                                            <p:strVal val="#ppt_h"/>
                                          </p:val>
                                        </p:tav>
                                      </p:tavLst>
                                    </p:anim>
                                    <p:animEffect transition="in" filter="fade">
                                      <p:cBhvr>
                                        <p:cTn id="53" dur="500"/>
                                        <p:tgtEl>
                                          <p:spTgt spid="34"/>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Effect transition="in" filter="fade">
                                      <p:cBhvr>
                                        <p:cTn id="59" dur="500"/>
                                        <p:tgtEl>
                                          <p:spTgt spid="7"/>
                                        </p:tgtEl>
                                      </p:cBhvr>
                                    </p:animEffect>
                                  </p:childTnLst>
                                </p:cTn>
                              </p:par>
                            </p:childTnLst>
                          </p:cTn>
                        </p:par>
                        <p:par>
                          <p:cTn id="60" fill="hold">
                            <p:stCondLst>
                              <p:cond delay="5500"/>
                            </p:stCondLst>
                            <p:childTnLst>
                              <p:par>
                                <p:cTn id="61" presetID="14" presetClass="entr" presetSubtype="1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randombar(horizontal)">
                                      <p:cBhvr>
                                        <p:cTn id="6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9"/>
          <p:cNvSpPr>
            <a:spLocks noEditPoints="1"/>
          </p:cNvSpPr>
          <p:nvPr/>
        </p:nvSpPr>
        <p:spPr bwMode="auto">
          <a:xfrm>
            <a:off x="3587232" y="1467226"/>
            <a:ext cx="2170348" cy="2159763"/>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rgbClr val="FF6400"/>
          </a:solidFill>
          <a:ln>
            <a:noFill/>
          </a:ln>
        </p:spPr>
        <p:txBody>
          <a:bodyPr vert="horz" wrap="square" lIns="74250" tIns="37125" rIns="74250" bIns="37125" numCol="1" anchor="t" anchorCtr="0" compatLnSpc="1"/>
          <a:lstStyle/>
          <a:p>
            <a:endParaRPr lang="id-ID" sz="23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Freeform 240"/>
          <p:cNvSpPr>
            <a:spLocks noEditPoints="1"/>
          </p:cNvSpPr>
          <p:nvPr/>
        </p:nvSpPr>
        <p:spPr bwMode="auto">
          <a:xfrm>
            <a:off x="1995643" y="2476582"/>
            <a:ext cx="1887430" cy="1878223"/>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rgbClr val="2540C9"/>
          </a:solidFill>
          <a:ln>
            <a:noFill/>
          </a:ln>
        </p:spPr>
        <p:txBody>
          <a:bodyPr vert="horz" wrap="square" lIns="74250" tIns="37125" rIns="74250" bIns="37125" numCol="1" anchor="t" anchorCtr="0" compatLnSpc="1"/>
          <a:lstStyle/>
          <a:p>
            <a:endParaRPr lang="id-ID" sz="23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Freeform 241"/>
          <p:cNvSpPr>
            <a:spLocks noEditPoints="1"/>
          </p:cNvSpPr>
          <p:nvPr/>
        </p:nvSpPr>
        <p:spPr bwMode="auto">
          <a:xfrm>
            <a:off x="803746" y="2079906"/>
            <a:ext cx="1369388" cy="1362708"/>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rgbClr val="D83726"/>
          </a:solidFill>
          <a:ln>
            <a:noFill/>
          </a:ln>
        </p:spPr>
        <p:txBody>
          <a:bodyPr vert="horz" wrap="square" lIns="74250" tIns="37125" rIns="74250" bIns="37125" numCol="1" anchor="t" anchorCtr="0" compatLnSpc="1"/>
          <a:lstStyle/>
          <a:p>
            <a:endParaRPr lang="id-ID" sz="23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Freeform 247"/>
          <p:cNvSpPr>
            <a:spLocks noEditPoints="1"/>
          </p:cNvSpPr>
          <p:nvPr/>
        </p:nvSpPr>
        <p:spPr bwMode="auto">
          <a:xfrm>
            <a:off x="2682921" y="3161791"/>
            <a:ext cx="512874" cy="509087"/>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rgbClr val="2540C9"/>
          </a:solidFill>
          <a:ln>
            <a:noFill/>
          </a:ln>
        </p:spPr>
        <p:txBody>
          <a:bodyPr vert="horz" wrap="square" lIns="74250" tIns="37125" rIns="74250" bIns="37125" numCol="1" anchor="t" anchorCtr="0" compatLnSpc="1"/>
          <a:lstStyle/>
          <a:p>
            <a:endParaRPr lang="id-ID" sz="23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Freeform 248"/>
          <p:cNvSpPr>
            <a:spLocks noEditPoints="1"/>
          </p:cNvSpPr>
          <p:nvPr/>
        </p:nvSpPr>
        <p:spPr bwMode="auto">
          <a:xfrm>
            <a:off x="4389484" y="2253994"/>
            <a:ext cx="587804" cy="587507"/>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rgbClr val="FF6400"/>
          </a:solidFill>
          <a:ln>
            <a:noFill/>
          </a:ln>
        </p:spPr>
        <p:txBody>
          <a:bodyPr vert="horz" wrap="square" lIns="74250" tIns="37125" rIns="74250" bIns="37125" numCol="1" anchor="t" anchorCtr="0" compatLnSpc="1"/>
          <a:lstStyle/>
          <a:p>
            <a:endParaRPr lang="id-ID" sz="23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Freeform 249"/>
          <p:cNvSpPr>
            <a:spLocks noEditPoints="1"/>
          </p:cNvSpPr>
          <p:nvPr/>
        </p:nvSpPr>
        <p:spPr bwMode="auto">
          <a:xfrm>
            <a:off x="1303701" y="2578709"/>
            <a:ext cx="372061" cy="370245"/>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rgbClr val="D83726"/>
          </a:solidFill>
          <a:ln>
            <a:noFill/>
          </a:ln>
        </p:spPr>
        <p:txBody>
          <a:bodyPr vert="horz" wrap="square" lIns="74250" tIns="37125" rIns="74250" bIns="37125" numCol="1" anchor="t" anchorCtr="0" compatLnSpc="1"/>
          <a:lstStyle/>
          <a:p>
            <a:endParaRPr lang="id-ID" sz="23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 name="Group 9"/>
          <p:cNvGrpSpPr/>
          <p:nvPr/>
        </p:nvGrpSpPr>
        <p:grpSpPr>
          <a:xfrm>
            <a:off x="644586" y="1885473"/>
            <a:ext cx="1120247" cy="1846413"/>
            <a:chOff x="1498443" y="3296141"/>
            <a:chExt cx="1376598" cy="2280056"/>
          </a:xfrm>
          <a:solidFill>
            <a:schemeClr val="bg1">
              <a:lumMod val="85000"/>
            </a:schemeClr>
          </a:solidFill>
        </p:grpSpPr>
        <p:grpSp>
          <p:nvGrpSpPr>
            <p:cNvPr id="9" name="Group 10"/>
            <p:cNvGrpSpPr/>
            <p:nvPr/>
          </p:nvGrpSpPr>
          <p:grpSpPr>
            <a:xfrm rot="20700000">
              <a:off x="1498443" y="3464825"/>
              <a:ext cx="1055686" cy="2111372"/>
              <a:chOff x="1480457" y="3328209"/>
              <a:chExt cx="1055686" cy="2111372"/>
            </a:xfrm>
            <a:grpFill/>
          </p:grpSpPr>
          <p:sp>
            <p:nvSpPr>
              <p:cNvPr id="12" name="Freeform 5"/>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noFill/>
                <a:round/>
              </a:ln>
            </p:spPr>
            <p:txBody>
              <a:bodyPr vert="horz" wrap="square" lIns="115203" tIns="57602" rIns="115203" bIns="57602" numCol="1" anchor="t" anchorCtr="0" compatLnSpc="1"/>
              <a:lstStyle/>
              <a:p>
                <a:endParaRPr lang="id-ID" sz="23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6"/>
              <p:cNvSpPr/>
              <p:nvPr/>
            </p:nvSpPr>
            <p:spPr bwMode="auto">
              <a:xfrm>
                <a:off x="1480457" y="4383895"/>
                <a:ext cx="1055686"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noFill/>
                <a:round/>
              </a:ln>
            </p:spPr>
            <p:txBody>
              <a:bodyPr vert="horz" wrap="square" lIns="115203" tIns="57602" rIns="115203" bIns="57602" numCol="1" anchor="t" anchorCtr="0" compatLnSpc="1"/>
              <a:lstStyle/>
              <a:p>
                <a:endParaRPr lang="id-ID" sz="23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 name="Oval 11"/>
            <p:cNvSpPr/>
            <p:nvPr/>
          </p:nvSpPr>
          <p:spPr>
            <a:xfrm>
              <a:off x="2221301" y="3296141"/>
              <a:ext cx="174172" cy="17417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3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Oval 12"/>
            <p:cNvSpPr/>
            <p:nvPr/>
          </p:nvSpPr>
          <p:spPr>
            <a:xfrm>
              <a:off x="2700869" y="5282871"/>
              <a:ext cx="174172" cy="17417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30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4" name="TextBox 13"/>
          <p:cNvSpPr txBox="1"/>
          <p:nvPr/>
        </p:nvSpPr>
        <p:spPr>
          <a:xfrm>
            <a:off x="612477" y="1114798"/>
            <a:ext cx="1175872" cy="382752"/>
          </a:xfrm>
          <a:prstGeom prst="rect">
            <a:avLst/>
          </a:prstGeom>
          <a:noFill/>
        </p:spPr>
        <p:txBody>
          <a:bodyPr wrap="none" lIns="74250" tIns="37125" rIns="74250" bIns="37125"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填加标题</a:t>
            </a:r>
            <a:endParaRPr lang="id-ID" sz="2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Box 14"/>
          <p:cNvSpPr txBox="1"/>
          <p:nvPr/>
        </p:nvSpPr>
        <p:spPr>
          <a:xfrm>
            <a:off x="612479" y="1426854"/>
            <a:ext cx="2192892" cy="422571"/>
          </a:xfrm>
          <a:prstGeom prst="rect">
            <a:avLst/>
          </a:prstGeom>
          <a:noFill/>
        </p:spPr>
        <p:txBody>
          <a:bodyPr wrap="square" lIns="74250" tIns="37125" rIns="74250" bIns="37125" rtlCol="0">
            <a:spAutoFit/>
          </a:bodyPr>
          <a:lstStyle/>
          <a:p>
            <a:pPr>
              <a:lnSpc>
                <a:spcPct val="15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a:t>
            </a:r>
            <a:endParaRPr lang="en-US" sz="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6" name="Group 17"/>
          <p:cNvGrpSpPr/>
          <p:nvPr/>
        </p:nvGrpSpPr>
        <p:grpSpPr>
          <a:xfrm>
            <a:off x="5918003" y="1332883"/>
            <a:ext cx="2192892" cy="751986"/>
            <a:chOff x="8198838" y="2976912"/>
            <a:chExt cx="2694701" cy="928594"/>
          </a:xfrm>
        </p:grpSpPr>
        <p:sp>
          <p:nvSpPr>
            <p:cNvPr id="17" name="TextBox 16"/>
            <p:cNvSpPr txBox="1"/>
            <p:nvPr/>
          </p:nvSpPr>
          <p:spPr>
            <a:xfrm>
              <a:off x="8198838" y="2976912"/>
              <a:ext cx="1487612" cy="494078"/>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填加标题</a:t>
              </a:r>
              <a:endParaRPr lang="id-ID" altLang="zh-CN" sz="2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7"/>
            <p:cNvSpPr txBox="1"/>
            <p:nvPr/>
          </p:nvSpPr>
          <p:spPr>
            <a:xfrm>
              <a:off x="8198838" y="3362257"/>
              <a:ext cx="2694701" cy="543249"/>
            </a:xfrm>
            <a:prstGeom prst="rect">
              <a:avLst/>
            </a:prstGeom>
            <a:noFill/>
          </p:spPr>
          <p:txBody>
            <a:bodyPr wrap="square" rtlCol="0">
              <a:spAutoFit/>
            </a:bodyPr>
            <a:lstStyle/>
            <a:p>
              <a:pPr>
                <a:lnSpc>
                  <a:spcPct val="15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a:t>
              </a:r>
              <a:endParaRPr lang="en-US" sz="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9" name="Group 20"/>
          <p:cNvGrpSpPr/>
          <p:nvPr/>
        </p:nvGrpSpPr>
        <p:grpSpPr>
          <a:xfrm>
            <a:off x="5918003" y="3508046"/>
            <a:ext cx="2192892" cy="751986"/>
            <a:chOff x="8198838" y="3752829"/>
            <a:chExt cx="2694701" cy="928594"/>
          </a:xfrm>
        </p:grpSpPr>
        <p:sp>
          <p:nvSpPr>
            <p:cNvPr id="20" name="TextBox 19"/>
            <p:cNvSpPr txBox="1"/>
            <p:nvPr/>
          </p:nvSpPr>
          <p:spPr>
            <a:xfrm>
              <a:off x="8198838" y="3752829"/>
              <a:ext cx="1487612" cy="494078"/>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填加标题</a:t>
              </a:r>
              <a:endParaRPr lang="id-ID" altLang="zh-CN" sz="2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Box 20"/>
            <p:cNvSpPr txBox="1"/>
            <p:nvPr/>
          </p:nvSpPr>
          <p:spPr>
            <a:xfrm>
              <a:off x="8198838" y="4138174"/>
              <a:ext cx="2694701" cy="543249"/>
            </a:xfrm>
            <a:prstGeom prst="rect">
              <a:avLst/>
            </a:prstGeom>
            <a:noFill/>
          </p:spPr>
          <p:txBody>
            <a:bodyPr wrap="square" rtlCol="0">
              <a:spAutoFit/>
            </a:bodyPr>
            <a:lstStyle/>
            <a:p>
              <a:pPr>
                <a:lnSpc>
                  <a:spcPct val="150000"/>
                </a:lnSpc>
              </a:pPr>
              <a:r>
                <a:rPr lang="zh-CN" altLang="en-US" sz="8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a:t>
              </a:r>
              <a:endParaRPr lang="en-US" sz="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2" name="TextBox 21"/>
          <p:cNvSpPr txBox="1"/>
          <p:nvPr/>
        </p:nvSpPr>
        <p:spPr>
          <a:xfrm>
            <a:off x="5926302" y="2206316"/>
            <a:ext cx="2881970" cy="1229137"/>
          </a:xfrm>
          <a:prstGeom prst="rect">
            <a:avLst/>
          </a:prstGeom>
          <a:noFill/>
        </p:spPr>
        <p:txBody>
          <a:bodyPr wrap="square" lIns="74250" tIns="37125" rIns="74250" bIns="37125" rtlCol="0">
            <a:spAutoFit/>
          </a:bodyPr>
          <a:lstStyle/>
          <a:p>
            <a:pPr>
              <a:lnSpc>
                <a:spcPct val="15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此处添加详细文本描述，建议与标题相关并符合整体语言风格，语言描述尽量简洁生动。</a:t>
            </a:r>
            <a:r>
              <a:rPr lang="id-ID" sz="10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此处添加详细文本描述，并符合整体语言风格，语言描述尽量简洁生动。</a:t>
            </a:r>
            <a:endParaRPr lang="id-ID" sz="10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endParaRPr lang="id-ID" sz="10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3" name="Straight Connector 24"/>
          <p:cNvCxnSpPr/>
          <p:nvPr/>
        </p:nvCxnSpPr>
        <p:spPr>
          <a:xfrm>
            <a:off x="3960412" y="4005865"/>
            <a:ext cx="1936708" cy="0"/>
          </a:xfrm>
          <a:prstGeom prst="line">
            <a:avLst/>
          </a:prstGeom>
          <a:ln w="28575">
            <a:solidFill>
              <a:schemeClr val="bg1">
                <a:lumMod val="85000"/>
              </a:schemeClr>
            </a:solidFill>
            <a:prstDash val="sysDash"/>
            <a:tailEnd type="oval"/>
          </a:ln>
        </p:spPr>
        <p:style>
          <a:lnRef idx="1">
            <a:schemeClr val="accent1"/>
          </a:lnRef>
          <a:fillRef idx="0">
            <a:schemeClr val="accent1"/>
          </a:fillRef>
          <a:effectRef idx="0">
            <a:schemeClr val="accent1"/>
          </a:effectRef>
          <a:fontRef idx="minor">
            <a:schemeClr val="tx1"/>
          </a:fontRef>
        </p:style>
      </p:cxnSp>
      <p:pic>
        <p:nvPicPr>
          <p:cNvPr id="24"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405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1"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1"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par>
                                <p:cTn id="35" presetID="8" presetClass="emph" presetSubtype="0" fill="hold" grpId="0" nodeType="withEffect">
                                  <p:stCondLst>
                                    <p:cond delay="0"/>
                                  </p:stCondLst>
                                  <p:childTnLst>
                                    <p:animRot by="21600000">
                                      <p:cBhvr>
                                        <p:cTn id="36" dur="5750" fill="hold"/>
                                        <p:tgtEl>
                                          <p:spTgt spid="3"/>
                                        </p:tgtEl>
                                        <p:attrNameLst>
                                          <p:attrName>r</p:attrName>
                                        </p:attrNameLst>
                                      </p:cBhvr>
                                    </p:animRot>
                                  </p:childTnLst>
                                </p:cTn>
                              </p:par>
                              <p:par>
                                <p:cTn id="37" presetID="8" presetClass="emph" presetSubtype="0" fill="hold" grpId="0" nodeType="withEffect">
                                  <p:stCondLst>
                                    <p:cond delay="0"/>
                                  </p:stCondLst>
                                  <p:childTnLst>
                                    <p:animRot by="-21600000">
                                      <p:cBhvr>
                                        <p:cTn id="38" dur="5750" fill="hold"/>
                                        <p:tgtEl>
                                          <p:spTgt spid="4"/>
                                        </p:tgtEl>
                                        <p:attrNameLst>
                                          <p:attrName>r</p:attrName>
                                        </p:attrNameLst>
                                      </p:cBhvr>
                                    </p:animRot>
                                  </p:childTnLst>
                                </p:cTn>
                              </p:par>
                              <p:par>
                                <p:cTn id="39" presetID="8" presetClass="emph" presetSubtype="0" fill="hold" grpId="0" nodeType="withEffect">
                                  <p:stCondLst>
                                    <p:cond delay="0"/>
                                  </p:stCondLst>
                                  <p:childTnLst>
                                    <p:animRot by="-21600000">
                                      <p:cBhvr>
                                        <p:cTn id="40" dur="5750" fill="hold"/>
                                        <p:tgtEl>
                                          <p:spTgt spid="2"/>
                                        </p:tgtEl>
                                        <p:attrNameLst>
                                          <p:attrName>r</p:attrName>
                                        </p:attrNameLst>
                                      </p:cBhvr>
                                    </p:animRot>
                                  </p:childTnLst>
                                </p:cTn>
                              </p:par>
                              <p:par>
                                <p:cTn id="41" presetID="22" presetClass="entr" presetSubtype="4" fill="hold" nodeType="withEffect">
                                  <p:stCondLst>
                                    <p:cond delay="1500"/>
                                  </p:stCondLst>
                                  <p:childTnLst>
                                    <p:set>
                                      <p:cBhvr>
                                        <p:cTn id="42" dur="1" fill="hold">
                                          <p:stCondLst>
                                            <p:cond delay="0"/>
                                          </p:stCondLst>
                                        </p:cTn>
                                        <p:tgtEl>
                                          <p:spTgt spid="8"/>
                                        </p:tgtEl>
                                        <p:attrNameLst>
                                          <p:attrName>style.visibility</p:attrName>
                                        </p:attrNameLst>
                                      </p:cBhvr>
                                      <p:to>
                                        <p:strVal val="visible"/>
                                      </p:to>
                                    </p:set>
                                    <p:animEffect transition="in" filter="wipe(down)">
                                      <p:cBhvr>
                                        <p:cTn id="43" dur="500"/>
                                        <p:tgtEl>
                                          <p:spTgt spid="8"/>
                                        </p:tgtEl>
                                      </p:cBhvr>
                                    </p:animEffect>
                                  </p:childTnLst>
                                </p:cTn>
                              </p:par>
                              <p:par>
                                <p:cTn id="44" presetID="10" presetClass="entr" presetSubtype="0" fill="hold" grpId="0" nodeType="withEffect">
                                  <p:stCondLst>
                                    <p:cond delay="200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par>
                                <p:cTn id="47" presetID="10" presetClass="entr" presetSubtype="0" fill="hold" grpId="0" nodeType="withEffect">
                                  <p:stCondLst>
                                    <p:cond delay="250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nodeType="withEffect">
                                  <p:stCondLst>
                                    <p:cond delay="300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par>
                                <p:cTn id="53" presetID="10" presetClass="entr" presetSubtype="0" fill="hold" grpId="0" nodeType="withEffect">
                                  <p:stCondLst>
                                    <p:cond delay="350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par>
                                <p:cTn id="56" presetID="22" presetClass="entr" presetSubtype="8" fill="hold" nodeType="withEffect">
                                  <p:stCondLst>
                                    <p:cond delay="400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par>
                                <p:cTn id="59" presetID="10" presetClass="entr" presetSubtype="0" fill="hold" nodeType="withEffect">
                                  <p:stCondLst>
                                    <p:cond delay="450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6" grpId="0" animBg="1"/>
      <p:bldP spid="7" grpId="0" animBg="1"/>
      <p:bldP spid="14" grpId="0"/>
      <p:bldP spid="15"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桌面\新建文件夹 (2)\5.15封面参考\复件 (21) 复件 4\684c8fcdd88fd51911.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6796" y="-69720"/>
            <a:ext cx="9084504" cy="51100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8786" y="1007988"/>
            <a:ext cx="3001616" cy="903007"/>
          </a:xfrm>
          <a:prstGeom prst="rect">
            <a:avLst/>
          </a:prstGeom>
          <a:noFill/>
        </p:spPr>
        <p:txBody>
          <a:bodyPr wrap="square" lIns="71314" tIns="35657" rIns="71314" bIns="35657" rtlCol="0">
            <a:spAutoFit/>
          </a:bodyPr>
          <a:lstStyle/>
          <a:p>
            <a:pPr algn="ctr" defTabSz="713105">
              <a:defRPr/>
            </a:pPr>
            <a:r>
              <a:rPr lang="en-US" altLang="zh-CN" sz="5400" b="1" kern="0" dirty="0">
                <a:solidFill>
                  <a:srgbClr val="D83726"/>
                </a:solidFill>
                <a:latin typeface="微软雅黑" panose="020B0503020204020204" pitchFamily="34" charset="-122"/>
                <a:ea typeface="微软雅黑" panose="020B0503020204020204" pitchFamily="34" charset="-122"/>
                <a:sym typeface="微软雅黑" panose="020B0503020204020204" pitchFamily="34" charset="-122"/>
              </a:rPr>
              <a:t>20XX</a:t>
            </a:r>
            <a:endParaRPr lang="id-ID" sz="5400" b="1" kern="0" dirty="0">
              <a:solidFill>
                <a:srgbClr val="D837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TextBox 4"/>
          <p:cNvSpPr txBox="1"/>
          <p:nvPr/>
        </p:nvSpPr>
        <p:spPr>
          <a:xfrm>
            <a:off x="-1188070" y="1916990"/>
            <a:ext cx="8856984" cy="687564"/>
          </a:xfrm>
          <a:prstGeom prst="rect">
            <a:avLst/>
          </a:prstGeom>
          <a:noFill/>
        </p:spPr>
        <p:txBody>
          <a:bodyPr wrap="square" lIns="71314" tIns="35657" rIns="71314" bIns="35657" rtlCol="0">
            <a:spAutoFit/>
          </a:bodyPr>
          <a:lstStyle/>
          <a:p>
            <a:pPr algn="ctr" defTabSz="713105">
              <a:defRPr/>
            </a:pPr>
            <a:r>
              <a:rPr lang="zh-CN" altLang="en-US" sz="4000" kern="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个性彩色岗位竞聘</a:t>
            </a:r>
            <a:r>
              <a:rPr lang="en-US" altLang="zh-CN" sz="4000" kern="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PPT</a:t>
            </a:r>
            <a:endParaRPr lang="id-ID" sz="4000" kern="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756146" y="2809346"/>
            <a:ext cx="5616624" cy="502898"/>
          </a:xfrm>
          <a:prstGeom prst="rect">
            <a:avLst/>
          </a:prstGeom>
          <a:noFill/>
        </p:spPr>
        <p:txBody>
          <a:bodyPr wrap="square" lIns="71314" tIns="35657" rIns="71314" bIns="35657" rtlCol="0">
            <a:spAutoFit/>
          </a:bodyPr>
          <a:lstStyle/>
          <a:p>
            <a:pPr defTabSz="713105">
              <a:defRPr/>
            </a:pPr>
            <a:r>
              <a:rPr lang="en-US" altLang="zh-CN" sz="14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a:t>
            </a:r>
            <a:r>
              <a:rPr lang="en-US" altLang="zh-CN" sz="1400" kern="0" dirty="0" err="1">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14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PPT</a:t>
            </a:r>
            <a:endParaRPr lang="id-ID" sz="1400" kern="0" dirty="0">
              <a:solidFill>
                <a:srgbClr val="E7E6E6">
                  <a:lumMod val="50000"/>
                </a:srgb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3" name="直接连接符 2"/>
          <p:cNvCxnSpPr/>
          <p:nvPr/>
        </p:nvCxnSpPr>
        <p:spPr>
          <a:xfrm>
            <a:off x="922882" y="2736180"/>
            <a:ext cx="625352" cy="0"/>
          </a:xfrm>
          <a:prstGeom prst="line">
            <a:avLst/>
          </a:prstGeom>
          <a:ln w="254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828154" y="3456260"/>
            <a:ext cx="1224136" cy="291461"/>
          </a:xfrm>
          <a:prstGeom prst="roundRect">
            <a:avLst/>
          </a:prstGeom>
          <a:solidFill>
            <a:srgbClr val="D83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latin typeface="方正兰亭准黑_GBK" panose="02000000000000000000" pitchFamily="2" charset="-122"/>
                <a:ea typeface="方正兰亭准黑_GBK" panose="02000000000000000000" pitchFamily="2" charset="-122"/>
              </a:rPr>
              <a:t>应聘人：</a:t>
            </a:r>
            <a:r>
              <a:rPr lang="en-US" altLang="zh-CN" sz="1100" dirty="0">
                <a:latin typeface="方正兰亭准黑_GBK" panose="02000000000000000000" pitchFamily="2" charset="-122"/>
                <a:ea typeface="方正兰亭准黑_GBK" panose="02000000000000000000" pitchFamily="2" charset="-122"/>
              </a:rPr>
              <a:t>XXX</a:t>
            </a:r>
            <a:endParaRPr lang="zh-CN" altLang="en-US" sz="1100" dirty="0">
              <a:latin typeface="方正兰亭准黑_GBK" panose="02000000000000000000" pitchFamily="2" charset="-122"/>
              <a:ea typeface="方正兰亭准黑_GBK" panose="02000000000000000000"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4058">
        <p15:prstTrans prst="airplane"/>
      </p:transition>
    </mc:Choice>
    <mc:Fallback>
      <p:transition spd="slow"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15" presetClass="entr" presetSubtype="0" fill="hold" grpId="0"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p:cTn id="21"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2"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23" dur="1000" fill="hold"/>
                                        <p:tgtEl>
                                          <p:spTgt spid="6">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6">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1"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uild="p"/>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rot="21086001">
            <a:off x="6566305" y="-823460"/>
            <a:ext cx="3325788" cy="3113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9106" y="442220"/>
            <a:ext cx="2929204" cy="3672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465992" y="1338989"/>
            <a:ext cx="1512961" cy="749119"/>
          </a:xfrm>
          <a:prstGeom prst="rect">
            <a:avLst/>
          </a:prstGeom>
          <a:noFill/>
        </p:spPr>
        <p:txBody>
          <a:bodyPr wrap="square" lIns="71314" tIns="35657" rIns="71314" bIns="35657" rtlCol="0">
            <a:spAutoFit/>
          </a:bodyPr>
          <a:lstStyle/>
          <a:p>
            <a:pPr algn="ctr" defTabSz="713105">
              <a:defRPr/>
            </a:pPr>
            <a:r>
              <a:rPr lang="en-US" altLang="zh-CN" sz="4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01.</a:t>
            </a:r>
            <a:endParaRPr lang="id-ID" sz="4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6"/>
          <p:cNvSpPr txBox="1"/>
          <p:nvPr/>
        </p:nvSpPr>
        <p:spPr>
          <a:xfrm>
            <a:off x="35594" y="1965286"/>
            <a:ext cx="6606951" cy="626008"/>
          </a:xfrm>
          <a:prstGeom prst="rect">
            <a:avLst/>
          </a:prstGeom>
          <a:noFill/>
        </p:spPr>
        <p:txBody>
          <a:bodyPr wrap="square" lIns="71314" tIns="35657" rIns="71314" bIns="35657" rtlCol="0">
            <a:spAutoFit/>
          </a:bodyPr>
          <a:lstStyle/>
          <a:p>
            <a:pPr algn="ctr" defTabSz="713105">
              <a:defRPr/>
            </a:pPr>
            <a:r>
              <a:rPr lang="zh-CN" altLang="en-US" sz="3600" kern="0" spc="300" dirty="0">
                <a:blipFill dpi="0" rotWithShape="1">
                  <a:blip r:embed="rId3">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3600" kern="0" spc="300" dirty="0">
              <a:blipFill dpi="0" rotWithShape="1">
                <a:blip r:embed="rId3">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extBox 7"/>
          <p:cNvSpPr txBox="1"/>
          <p:nvPr/>
        </p:nvSpPr>
        <p:spPr>
          <a:xfrm>
            <a:off x="1836266" y="2880196"/>
            <a:ext cx="4248472" cy="349009"/>
          </a:xfrm>
          <a:prstGeom prst="rect">
            <a:avLst/>
          </a:prstGeom>
          <a:noFill/>
        </p:spPr>
        <p:txBody>
          <a:bodyPr wrap="square" lIns="71314" tIns="35657" rIns="71314" bIns="35657" rtlCol="0">
            <a:spAutoFit/>
          </a:bodyPr>
          <a:lstStyle/>
          <a:p>
            <a:pPr defTabSz="713105">
              <a:defRPr/>
            </a:pP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PPT</a:t>
            </a:r>
            <a:endParaRPr lang="id-ID"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713105">
              <a:defRPr/>
            </a:pPr>
            <a:endParaRPr lang="id-ID"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9" name="直接连接符 8"/>
          <p:cNvCxnSpPr/>
          <p:nvPr/>
        </p:nvCxnSpPr>
        <p:spPr>
          <a:xfrm>
            <a:off x="1895159" y="2736180"/>
            <a:ext cx="51717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4058">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95524" y="1250015"/>
            <a:ext cx="1301726" cy="2177913"/>
            <a:chOff x="1722437" y="1275606"/>
            <a:chExt cx="1322388" cy="2222500"/>
          </a:xfrm>
        </p:grpSpPr>
        <p:sp>
          <p:nvSpPr>
            <p:cNvPr id="3" name="Oval 65"/>
            <p:cNvSpPr>
              <a:spLocks noChangeArrowheads="1"/>
            </p:cNvSpPr>
            <p:nvPr/>
          </p:nvSpPr>
          <p:spPr bwMode="auto">
            <a:xfrm rot="10800000" flipV="1">
              <a:off x="1878012" y="3372694"/>
              <a:ext cx="1009650" cy="12541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椭圆 3"/>
            <p:cNvSpPr/>
            <p:nvPr/>
          </p:nvSpPr>
          <p:spPr>
            <a:xfrm>
              <a:off x="1722437" y="2078881"/>
              <a:ext cx="1322388" cy="1322388"/>
            </a:xfrm>
            <a:prstGeom prst="ellipse">
              <a:avLst/>
            </a:prstGeom>
            <a:solidFill>
              <a:srgbClr val="FFFFFF"/>
            </a:solidFill>
            <a:ln w="76200" cap="flat" cmpd="sng" algn="ctr">
              <a:solidFill>
                <a:srgbClr val="D83726"/>
              </a:solidFill>
              <a:prstDash val="solid"/>
            </a:ln>
            <a:effectLst/>
          </p:spPr>
          <p:txBody>
            <a:bodyPr lIns="0" tIns="0" rIns="0" bIns="0" anchor="ctr"/>
            <a:lstStyle/>
            <a:p>
              <a:pPr algn="ctr">
                <a:lnSpc>
                  <a:spcPct val="120000"/>
                </a:lnSpc>
                <a:spcAft>
                  <a:spcPts val="590"/>
                </a:spcAft>
                <a:defRPr/>
              </a:pPr>
              <a:r>
                <a:rPr lang="zh-CN" altLang="en-US" sz="2800" b="1" kern="0" dirty="0">
                  <a:solidFill>
                    <a:srgbClr val="FF6400"/>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sz="2800" b="1" kern="0" dirty="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圆角矩形 4"/>
            <p:cNvSpPr/>
            <p:nvPr/>
          </p:nvSpPr>
          <p:spPr>
            <a:xfrm>
              <a:off x="2352675" y="1275606"/>
              <a:ext cx="66675" cy="860425"/>
            </a:xfrm>
            <a:prstGeom prst="roundRect">
              <a:avLst/>
            </a:prstGeom>
            <a:gradFill flip="none" rotWithShape="1">
              <a:gsLst>
                <a:gs pos="0">
                  <a:srgbClr val="828282"/>
                </a:gs>
                <a:gs pos="50000">
                  <a:srgbClr val="ABABAB"/>
                </a:gs>
                <a:gs pos="100000">
                  <a:srgbClr val="FFFFFF">
                    <a:alpha val="0"/>
                  </a:srgbClr>
                </a:gs>
              </a:gsLst>
              <a:lin ang="16200000" scaled="1"/>
              <a:tileRect/>
            </a:gradFill>
            <a:ln w="25400" cap="flat" cmpd="sng" algn="ctr">
              <a:noFill/>
              <a:prstDash val="solid"/>
            </a:ln>
            <a:effectLst/>
          </p:spPr>
          <p:txBody>
            <a:bodyPr anchor="ctr"/>
            <a:lstStyle/>
            <a:p>
              <a:pPr algn="ctr">
                <a:defRPr/>
              </a:pPr>
              <a:endParaRPr lang="en-US"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圆角矩形 5"/>
            <p:cNvSpPr/>
            <p:nvPr/>
          </p:nvSpPr>
          <p:spPr>
            <a:xfrm rot="20400000">
              <a:off x="2298700" y="1993156"/>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a:defRPr/>
              </a:pPr>
              <a:endParaRPr 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圆角矩形 6"/>
            <p:cNvSpPr/>
            <p:nvPr/>
          </p:nvSpPr>
          <p:spPr>
            <a:xfrm rot="1200000" flipH="1">
              <a:off x="2411412" y="1997919"/>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a:defRPr/>
              </a:pPr>
              <a:endParaRPr 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组合 7"/>
          <p:cNvGrpSpPr/>
          <p:nvPr/>
        </p:nvGrpSpPr>
        <p:grpSpPr>
          <a:xfrm>
            <a:off x="3233216" y="1250015"/>
            <a:ext cx="1301726" cy="2177913"/>
            <a:chOff x="3284537" y="1275606"/>
            <a:chExt cx="1322388" cy="2222500"/>
          </a:xfrm>
        </p:grpSpPr>
        <p:sp>
          <p:nvSpPr>
            <p:cNvPr id="9" name="Oval 65"/>
            <p:cNvSpPr>
              <a:spLocks noChangeArrowheads="1"/>
            </p:cNvSpPr>
            <p:nvPr/>
          </p:nvSpPr>
          <p:spPr bwMode="auto">
            <a:xfrm rot="10800000" flipV="1">
              <a:off x="3440112" y="3372694"/>
              <a:ext cx="1009650" cy="12541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p:nvPr/>
          </p:nvSpPr>
          <p:spPr>
            <a:xfrm>
              <a:off x="3284537" y="2078881"/>
              <a:ext cx="1322388" cy="1322388"/>
            </a:xfrm>
            <a:prstGeom prst="ellipse">
              <a:avLst/>
            </a:prstGeom>
            <a:solidFill>
              <a:srgbClr val="FFFFFF"/>
            </a:solidFill>
            <a:ln w="76200" cap="flat" cmpd="sng" algn="ctr">
              <a:solidFill>
                <a:srgbClr val="2540C9"/>
              </a:solidFill>
              <a:prstDash val="solid"/>
            </a:ln>
            <a:effectLst/>
          </p:spPr>
          <p:txBody>
            <a:bodyPr lIns="0" tIns="0" rIns="0" bIns="0" anchor="ctr"/>
            <a:lstStyle/>
            <a:p>
              <a:pPr algn="ctr">
                <a:lnSpc>
                  <a:spcPct val="120000"/>
                </a:lnSpc>
                <a:spcAft>
                  <a:spcPts val="590"/>
                </a:spcAft>
                <a:defRPr/>
              </a:pPr>
              <a:r>
                <a:rPr lang="zh-CN" altLang="en-US" sz="2800" b="1" kern="0" dirty="0">
                  <a:solidFill>
                    <a:srgbClr val="FF6400"/>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zh-CN" sz="2800" b="1" kern="0" dirty="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圆角矩形 10"/>
            <p:cNvSpPr/>
            <p:nvPr/>
          </p:nvSpPr>
          <p:spPr>
            <a:xfrm>
              <a:off x="3914775" y="1275606"/>
              <a:ext cx="66675" cy="860425"/>
            </a:xfrm>
            <a:prstGeom prst="roundRect">
              <a:avLst/>
            </a:prstGeom>
            <a:gradFill flip="none" rotWithShape="1">
              <a:gsLst>
                <a:gs pos="0">
                  <a:srgbClr val="828282"/>
                </a:gs>
                <a:gs pos="50000">
                  <a:srgbClr val="ABABAB"/>
                </a:gs>
                <a:gs pos="100000">
                  <a:srgbClr val="FFFFFF">
                    <a:alpha val="0"/>
                  </a:srgbClr>
                </a:gs>
              </a:gsLst>
              <a:lin ang="16200000" scaled="1"/>
              <a:tileRect/>
            </a:gradFill>
            <a:ln w="25400" cap="flat" cmpd="sng" algn="ctr">
              <a:noFill/>
              <a:prstDash val="solid"/>
            </a:ln>
            <a:effectLst/>
          </p:spPr>
          <p:txBody>
            <a:bodyPr anchor="ctr"/>
            <a:lstStyle/>
            <a:p>
              <a:pPr algn="ctr">
                <a:defRPr/>
              </a:pPr>
              <a:endParaRPr lang="en-US"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圆角矩形 11"/>
            <p:cNvSpPr/>
            <p:nvPr/>
          </p:nvSpPr>
          <p:spPr>
            <a:xfrm rot="20400000">
              <a:off x="3860800" y="1993156"/>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a:defRPr/>
              </a:pPr>
              <a:endParaRPr 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圆角矩形 12"/>
            <p:cNvSpPr/>
            <p:nvPr/>
          </p:nvSpPr>
          <p:spPr>
            <a:xfrm rot="1200000" flipH="1">
              <a:off x="3973512" y="1997919"/>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a:defRPr/>
              </a:pPr>
              <a:endParaRPr 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 name="组合 13"/>
          <p:cNvGrpSpPr/>
          <p:nvPr/>
        </p:nvGrpSpPr>
        <p:grpSpPr>
          <a:xfrm>
            <a:off x="4770908" y="1250015"/>
            <a:ext cx="1301726" cy="2177913"/>
            <a:chOff x="4846637" y="1275606"/>
            <a:chExt cx="1322388" cy="2222500"/>
          </a:xfrm>
        </p:grpSpPr>
        <p:sp>
          <p:nvSpPr>
            <p:cNvPr id="15" name="Oval 65"/>
            <p:cNvSpPr>
              <a:spLocks noChangeArrowheads="1"/>
            </p:cNvSpPr>
            <p:nvPr/>
          </p:nvSpPr>
          <p:spPr bwMode="auto">
            <a:xfrm rot="10800000" flipV="1">
              <a:off x="5002212" y="3372694"/>
              <a:ext cx="1009650" cy="12541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椭圆 15"/>
            <p:cNvSpPr/>
            <p:nvPr/>
          </p:nvSpPr>
          <p:spPr>
            <a:xfrm>
              <a:off x="4846637" y="2078881"/>
              <a:ext cx="1322388" cy="1322388"/>
            </a:xfrm>
            <a:prstGeom prst="ellipse">
              <a:avLst/>
            </a:prstGeom>
            <a:solidFill>
              <a:srgbClr val="FFFFFF"/>
            </a:solidFill>
            <a:ln w="76200" cap="flat" cmpd="sng" algn="ctr">
              <a:solidFill>
                <a:srgbClr val="E7B939"/>
              </a:solidFill>
              <a:prstDash val="solid"/>
            </a:ln>
            <a:effectLst/>
          </p:spPr>
          <p:txBody>
            <a:bodyPr lIns="0" tIns="0" rIns="0" bIns="0" anchor="ctr"/>
            <a:lstStyle/>
            <a:p>
              <a:pPr algn="ctr">
                <a:lnSpc>
                  <a:spcPct val="120000"/>
                </a:lnSpc>
                <a:spcAft>
                  <a:spcPts val="590"/>
                </a:spcAft>
                <a:defRPr/>
              </a:pPr>
              <a:r>
                <a:rPr lang="zh-CN" altLang="en-US" sz="2800" b="1" kern="0" dirty="0">
                  <a:solidFill>
                    <a:srgbClr val="FF6400"/>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zh-CN" sz="2800" b="1" kern="0" dirty="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圆角矩形 16"/>
            <p:cNvSpPr/>
            <p:nvPr/>
          </p:nvSpPr>
          <p:spPr>
            <a:xfrm>
              <a:off x="5476875" y="1275606"/>
              <a:ext cx="66675" cy="860425"/>
            </a:xfrm>
            <a:prstGeom prst="roundRect">
              <a:avLst/>
            </a:prstGeom>
            <a:gradFill flip="none" rotWithShape="1">
              <a:gsLst>
                <a:gs pos="0">
                  <a:srgbClr val="828282"/>
                </a:gs>
                <a:gs pos="50000">
                  <a:srgbClr val="ABABAB"/>
                </a:gs>
                <a:gs pos="100000">
                  <a:srgbClr val="FFFFFF">
                    <a:alpha val="0"/>
                  </a:srgbClr>
                </a:gs>
              </a:gsLst>
              <a:lin ang="16200000" scaled="1"/>
              <a:tileRect/>
            </a:gradFill>
            <a:ln w="25400" cap="flat" cmpd="sng" algn="ctr">
              <a:noFill/>
              <a:prstDash val="solid"/>
            </a:ln>
            <a:effectLst/>
          </p:spPr>
          <p:txBody>
            <a:bodyPr anchor="ctr"/>
            <a:lstStyle/>
            <a:p>
              <a:pPr algn="ctr">
                <a:defRPr/>
              </a:pPr>
              <a:endParaRPr lang="en-US"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圆角矩形 17"/>
            <p:cNvSpPr/>
            <p:nvPr/>
          </p:nvSpPr>
          <p:spPr>
            <a:xfrm rot="20400000">
              <a:off x="5422900" y="1993156"/>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a:defRPr/>
              </a:pPr>
              <a:endParaRPr 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圆角矩形 18"/>
            <p:cNvSpPr/>
            <p:nvPr/>
          </p:nvSpPr>
          <p:spPr>
            <a:xfrm rot="1200000" flipH="1">
              <a:off x="5535612" y="1997919"/>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a:defRPr/>
              </a:pPr>
              <a:endParaRPr 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0" name="组合 19"/>
          <p:cNvGrpSpPr/>
          <p:nvPr/>
        </p:nvGrpSpPr>
        <p:grpSpPr>
          <a:xfrm>
            <a:off x="6308600" y="1250015"/>
            <a:ext cx="1301726" cy="2177913"/>
            <a:chOff x="6408737" y="1275606"/>
            <a:chExt cx="1322388" cy="2222500"/>
          </a:xfrm>
        </p:grpSpPr>
        <p:sp>
          <p:nvSpPr>
            <p:cNvPr id="21" name="Oval 65"/>
            <p:cNvSpPr>
              <a:spLocks noChangeArrowheads="1"/>
            </p:cNvSpPr>
            <p:nvPr/>
          </p:nvSpPr>
          <p:spPr bwMode="auto">
            <a:xfrm rot="10800000" flipV="1">
              <a:off x="6564312" y="3372694"/>
              <a:ext cx="1009650" cy="12541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椭圆 21"/>
            <p:cNvSpPr/>
            <p:nvPr/>
          </p:nvSpPr>
          <p:spPr>
            <a:xfrm>
              <a:off x="6408737" y="2078881"/>
              <a:ext cx="1322388" cy="1322388"/>
            </a:xfrm>
            <a:prstGeom prst="ellipse">
              <a:avLst/>
            </a:prstGeom>
            <a:solidFill>
              <a:srgbClr val="FFFFFF"/>
            </a:solidFill>
            <a:ln w="76200" cap="flat" cmpd="sng" algn="ctr">
              <a:solidFill>
                <a:srgbClr val="FF6400"/>
              </a:solidFill>
              <a:prstDash val="solid"/>
            </a:ln>
            <a:effectLst/>
          </p:spPr>
          <p:txBody>
            <a:bodyPr lIns="0" tIns="0" rIns="0" bIns="0" anchor="ctr"/>
            <a:lstStyle/>
            <a:p>
              <a:pPr algn="ctr">
                <a:lnSpc>
                  <a:spcPct val="120000"/>
                </a:lnSpc>
                <a:spcAft>
                  <a:spcPts val="590"/>
                </a:spcAft>
                <a:defRPr/>
              </a:pPr>
              <a:r>
                <a:rPr lang="zh-CN" altLang="en-US" sz="2800" b="1" kern="0" dirty="0">
                  <a:solidFill>
                    <a:srgbClr val="FF6400"/>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zh-CN" sz="2800" b="1" kern="0" dirty="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圆角矩形 22"/>
            <p:cNvSpPr/>
            <p:nvPr/>
          </p:nvSpPr>
          <p:spPr>
            <a:xfrm>
              <a:off x="7038975" y="1275606"/>
              <a:ext cx="66675" cy="860425"/>
            </a:xfrm>
            <a:prstGeom prst="roundRect">
              <a:avLst/>
            </a:prstGeom>
            <a:gradFill flip="none" rotWithShape="1">
              <a:gsLst>
                <a:gs pos="0">
                  <a:srgbClr val="828282"/>
                </a:gs>
                <a:gs pos="50000">
                  <a:srgbClr val="ABABAB"/>
                </a:gs>
                <a:gs pos="100000">
                  <a:srgbClr val="FFFFFF">
                    <a:alpha val="0"/>
                  </a:srgbClr>
                </a:gs>
              </a:gsLst>
              <a:lin ang="16200000" scaled="1"/>
              <a:tileRect/>
            </a:gradFill>
            <a:ln w="25400" cap="flat" cmpd="sng" algn="ctr">
              <a:noFill/>
              <a:prstDash val="solid"/>
            </a:ln>
            <a:effectLst/>
          </p:spPr>
          <p:txBody>
            <a:bodyPr anchor="ctr"/>
            <a:lstStyle/>
            <a:p>
              <a:pPr algn="ctr">
                <a:defRPr/>
              </a:pPr>
              <a:endParaRPr lang="en-US"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圆角矩形 23"/>
            <p:cNvSpPr/>
            <p:nvPr/>
          </p:nvSpPr>
          <p:spPr>
            <a:xfrm rot="20400000">
              <a:off x="6985000" y="1993156"/>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a:defRPr/>
              </a:pPr>
              <a:endParaRPr 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圆角矩形 24"/>
            <p:cNvSpPr/>
            <p:nvPr/>
          </p:nvSpPr>
          <p:spPr>
            <a:xfrm rot="1200000" flipH="1">
              <a:off x="7097712" y="1997919"/>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a:defRPr/>
              </a:pPr>
              <a:endParaRPr lang="en-US" b="1" kern="0">
                <a:solidFill>
                  <a:srgbClr val="FF64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6" name="组合 25"/>
          <p:cNvGrpSpPr/>
          <p:nvPr/>
        </p:nvGrpSpPr>
        <p:grpSpPr>
          <a:xfrm>
            <a:off x="953245" y="3639499"/>
            <a:ext cx="7391549" cy="532453"/>
            <a:chOff x="968375" y="3714006"/>
            <a:chExt cx="7508875" cy="543353"/>
          </a:xfrm>
        </p:grpSpPr>
        <p:sp>
          <p:nvSpPr>
            <p:cNvPr id="27" name="文本框 2"/>
            <p:cNvSpPr txBox="1">
              <a:spLocks noChangeArrowheads="1"/>
            </p:cNvSpPr>
            <p:nvPr/>
          </p:nvSpPr>
          <p:spPr bwMode="auto">
            <a:xfrm>
              <a:off x="1157287" y="3714006"/>
              <a:ext cx="7202488" cy="543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eaLnBrk="1" hangingPunct="1">
                <a:lnSpc>
                  <a:spcPct val="130000"/>
                </a:lnSpc>
              </a:pPr>
              <a:r>
                <a:rPr lang="zh-CN" altLang="en-US" sz="1100" b="1" dirty="0">
                  <a:solidFill>
                    <a:srgbClr val="5E5E5E"/>
                  </a:solidFill>
                  <a:latin typeface="微软雅黑" panose="020B0503020204020204" pitchFamily="34" charset="-122"/>
                  <a:ea typeface="微软雅黑" panose="020B0503020204020204" pitchFamily="34" charset="-122"/>
                  <a:sym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zh-CN" altLang="en-US" sz="1100" b="1" dirty="0">
                <a:solidFill>
                  <a:srgbClr val="5E5E5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Freeform 5"/>
            <p:cNvSpPr>
              <a:spLocks noEditPoints="1"/>
            </p:cNvSpPr>
            <p:nvPr/>
          </p:nvSpPr>
          <p:spPr bwMode="auto">
            <a:xfrm>
              <a:off x="968375" y="3725119"/>
              <a:ext cx="220662" cy="152400"/>
            </a:xfrm>
            <a:custGeom>
              <a:avLst/>
              <a:gdLst>
                <a:gd name="T0" fmla="*/ 2147483646 w 3498"/>
                <a:gd name="T1" fmla="*/ 2147483646 h 2404"/>
                <a:gd name="T2" fmla="*/ 2147483646 w 3498"/>
                <a:gd name="T3" fmla="*/ 2147483646 h 2404"/>
                <a:gd name="T4" fmla="*/ 2147483646 w 3498"/>
                <a:gd name="T5" fmla="*/ 2147483646 h 2404"/>
                <a:gd name="T6" fmla="*/ 2147483646 w 3498"/>
                <a:gd name="T7" fmla="*/ 2147483646 h 2404"/>
                <a:gd name="T8" fmla="*/ 2147483646 w 3498"/>
                <a:gd name="T9" fmla="*/ 2147483646 h 2404"/>
                <a:gd name="T10" fmla="*/ 2147483646 w 3498"/>
                <a:gd name="T11" fmla="*/ 2147483646 h 2404"/>
                <a:gd name="T12" fmla="*/ 2147483646 w 3498"/>
                <a:gd name="T13" fmla="*/ 2147483646 h 2404"/>
                <a:gd name="T14" fmla="*/ 2147483646 w 3498"/>
                <a:gd name="T15" fmla="*/ 2147483646 h 2404"/>
                <a:gd name="T16" fmla="*/ 2147483646 w 3498"/>
                <a:gd name="T17" fmla="*/ 2147483646 h 2404"/>
                <a:gd name="T18" fmla="*/ 2147483646 w 3498"/>
                <a:gd name="T19" fmla="*/ 2147483646 h 2404"/>
                <a:gd name="T20" fmla="*/ 2147483646 w 3498"/>
                <a:gd name="T21" fmla="*/ 2147483646 h 2404"/>
                <a:gd name="T22" fmla="*/ 2147483646 w 3498"/>
                <a:gd name="T23" fmla="*/ 2147483646 h 2404"/>
                <a:gd name="T24" fmla="*/ 2147483646 w 3498"/>
                <a:gd name="T25" fmla="*/ 2147483646 h 2404"/>
                <a:gd name="T26" fmla="*/ 2147483646 w 3498"/>
                <a:gd name="T27" fmla="*/ 2147483646 h 2404"/>
                <a:gd name="T28" fmla="*/ 2147483646 w 3498"/>
                <a:gd name="T29" fmla="*/ 2147483646 h 2404"/>
                <a:gd name="T30" fmla="*/ 2147483646 w 3498"/>
                <a:gd name="T31" fmla="*/ 2147483646 h 2404"/>
                <a:gd name="T32" fmla="*/ 2147483646 w 3498"/>
                <a:gd name="T33" fmla="*/ 2147483646 h 2404"/>
                <a:gd name="T34" fmla="*/ 2147483646 w 3498"/>
                <a:gd name="T35" fmla="*/ 2147483646 h 2404"/>
                <a:gd name="T36" fmla="*/ 2147483646 w 3498"/>
                <a:gd name="T37" fmla="*/ 2147483646 h 2404"/>
                <a:gd name="T38" fmla="*/ 2147483646 w 3498"/>
                <a:gd name="T39" fmla="*/ 2147483646 h 2404"/>
                <a:gd name="T40" fmla="*/ 2147483646 w 3498"/>
                <a:gd name="T41" fmla="*/ 2147483646 h 2404"/>
                <a:gd name="T42" fmla="*/ 2147483646 w 3498"/>
                <a:gd name="T43" fmla="*/ 2147483646 h 2404"/>
                <a:gd name="T44" fmla="*/ 2147483646 w 3498"/>
                <a:gd name="T45" fmla="*/ 2147483646 h 2404"/>
                <a:gd name="T46" fmla="*/ 2147483646 w 3498"/>
                <a:gd name="T47" fmla="*/ 2147483646 h 2404"/>
                <a:gd name="T48" fmla="*/ 2147483646 w 3498"/>
                <a:gd name="T49" fmla="*/ 2147483646 h 2404"/>
                <a:gd name="T50" fmla="*/ 2147483646 w 3498"/>
                <a:gd name="T51" fmla="*/ 2147483646 h 2404"/>
                <a:gd name="T52" fmla="*/ 2147483646 w 3498"/>
                <a:gd name="T53" fmla="*/ 2147483646 h 2404"/>
                <a:gd name="T54" fmla="*/ 2147483646 w 3498"/>
                <a:gd name="T55" fmla="*/ 2147483646 h 2404"/>
                <a:gd name="T56" fmla="*/ 2147483646 w 3498"/>
                <a:gd name="T57" fmla="*/ 2147483646 h 2404"/>
                <a:gd name="T58" fmla="*/ 2147483646 w 3498"/>
                <a:gd name="T59" fmla="*/ 2147483646 h 2404"/>
                <a:gd name="T60" fmla="*/ 2147483646 w 3498"/>
                <a:gd name="T61" fmla="*/ 2147483646 h 2404"/>
                <a:gd name="T62" fmla="*/ 2147483646 w 3498"/>
                <a:gd name="T63" fmla="*/ 2147483646 h 2404"/>
                <a:gd name="T64" fmla="*/ 2147483646 w 3498"/>
                <a:gd name="T65" fmla="*/ 2147483646 h 2404"/>
                <a:gd name="T66" fmla="*/ 2147483646 w 3498"/>
                <a:gd name="T67" fmla="*/ 2147483646 h 2404"/>
                <a:gd name="T68" fmla="*/ 2147483646 w 3498"/>
                <a:gd name="T69" fmla="*/ 2147483646 h 2404"/>
                <a:gd name="T70" fmla="*/ 2147483646 w 3498"/>
                <a:gd name="T71" fmla="*/ 0 h 2404"/>
                <a:gd name="T72" fmla="*/ 2147483646 w 3498"/>
                <a:gd name="T73" fmla="*/ 2147483646 h 2404"/>
                <a:gd name="T74" fmla="*/ 2147483646 w 3498"/>
                <a:gd name="T75" fmla="*/ 2147483646 h 2404"/>
                <a:gd name="T76" fmla="*/ 2147483646 w 3498"/>
                <a:gd name="T77" fmla="*/ 2147483646 h 2404"/>
                <a:gd name="T78" fmla="*/ 2147483646 w 3498"/>
                <a:gd name="T79" fmla="*/ 2147483646 h 2404"/>
                <a:gd name="T80" fmla="*/ 2147483646 w 3498"/>
                <a:gd name="T81" fmla="*/ 2147483646 h 2404"/>
                <a:gd name="T82" fmla="*/ 2147483646 w 3498"/>
                <a:gd name="T83" fmla="*/ 2147483646 h 2404"/>
                <a:gd name="T84" fmla="*/ 2147483646 w 3498"/>
                <a:gd name="T85" fmla="*/ 2147483646 h 2404"/>
                <a:gd name="T86" fmla="*/ 214748364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FF6400"/>
            </a:solidFill>
            <a:ln>
              <a:noFill/>
            </a:ln>
          </p:spPr>
          <p:txBody>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Freeform 5"/>
            <p:cNvSpPr>
              <a:spLocks noEditPoints="1"/>
            </p:cNvSpPr>
            <p:nvPr/>
          </p:nvSpPr>
          <p:spPr bwMode="auto">
            <a:xfrm rot="10800000">
              <a:off x="8255000" y="3725119"/>
              <a:ext cx="222250" cy="152400"/>
            </a:xfrm>
            <a:custGeom>
              <a:avLst/>
              <a:gdLst>
                <a:gd name="T0" fmla="*/ 2147483646 w 3498"/>
                <a:gd name="T1" fmla="*/ 2147483646 h 2404"/>
                <a:gd name="T2" fmla="*/ 2147483646 w 3498"/>
                <a:gd name="T3" fmla="*/ 2147483646 h 2404"/>
                <a:gd name="T4" fmla="*/ 2147483646 w 3498"/>
                <a:gd name="T5" fmla="*/ 2147483646 h 2404"/>
                <a:gd name="T6" fmla="*/ 2147483646 w 3498"/>
                <a:gd name="T7" fmla="*/ 2147483646 h 2404"/>
                <a:gd name="T8" fmla="*/ 2147483646 w 3498"/>
                <a:gd name="T9" fmla="*/ 2147483646 h 2404"/>
                <a:gd name="T10" fmla="*/ 2147483646 w 3498"/>
                <a:gd name="T11" fmla="*/ 2147483646 h 2404"/>
                <a:gd name="T12" fmla="*/ 2147483646 w 3498"/>
                <a:gd name="T13" fmla="*/ 2147483646 h 2404"/>
                <a:gd name="T14" fmla="*/ 2147483646 w 3498"/>
                <a:gd name="T15" fmla="*/ 2147483646 h 2404"/>
                <a:gd name="T16" fmla="*/ 2147483646 w 3498"/>
                <a:gd name="T17" fmla="*/ 2147483646 h 2404"/>
                <a:gd name="T18" fmla="*/ 2147483646 w 3498"/>
                <a:gd name="T19" fmla="*/ 2147483646 h 2404"/>
                <a:gd name="T20" fmla="*/ 2147483646 w 3498"/>
                <a:gd name="T21" fmla="*/ 2147483646 h 2404"/>
                <a:gd name="T22" fmla="*/ 2147483646 w 3498"/>
                <a:gd name="T23" fmla="*/ 2147483646 h 2404"/>
                <a:gd name="T24" fmla="*/ 2147483646 w 3498"/>
                <a:gd name="T25" fmla="*/ 2147483646 h 2404"/>
                <a:gd name="T26" fmla="*/ 2147483646 w 3498"/>
                <a:gd name="T27" fmla="*/ 2147483646 h 2404"/>
                <a:gd name="T28" fmla="*/ 2147483646 w 3498"/>
                <a:gd name="T29" fmla="*/ 2147483646 h 2404"/>
                <a:gd name="T30" fmla="*/ 2147483646 w 3498"/>
                <a:gd name="T31" fmla="*/ 2147483646 h 2404"/>
                <a:gd name="T32" fmla="*/ 2147483646 w 3498"/>
                <a:gd name="T33" fmla="*/ 2147483646 h 2404"/>
                <a:gd name="T34" fmla="*/ 2147483646 w 3498"/>
                <a:gd name="T35" fmla="*/ 2147483646 h 2404"/>
                <a:gd name="T36" fmla="*/ 2147483646 w 3498"/>
                <a:gd name="T37" fmla="*/ 2147483646 h 2404"/>
                <a:gd name="T38" fmla="*/ 2147483646 w 3498"/>
                <a:gd name="T39" fmla="*/ 2147483646 h 2404"/>
                <a:gd name="T40" fmla="*/ 2147483646 w 3498"/>
                <a:gd name="T41" fmla="*/ 2147483646 h 2404"/>
                <a:gd name="T42" fmla="*/ 2147483646 w 3498"/>
                <a:gd name="T43" fmla="*/ 2147483646 h 2404"/>
                <a:gd name="T44" fmla="*/ 2147483646 w 3498"/>
                <a:gd name="T45" fmla="*/ 2147483646 h 2404"/>
                <a:gd name="T46" fmla="*/ 2147483646 w 3498"/>
                <a:gd name="T47" fmla="*/ 2147483646 h 2404"/>
                <a:gd name="T48" fmla="*/ 2147483646 w 3498"/>
                <a:gd name="T49" fmla="*/ 2147483646 h 2404"/>
                <a:gd name="T50" fmla="*/ 2147483646 w 3498"/>
                <a:gd name="T51" fmla="*/ 2147483646 h 2404"/>
                <a:gd name="T52" fmla="*/ 2147483646 w 3498"/>
                <a:gd name="T53" fmla="*/ 2147483646 h 2404"/>
                <a:gd name="T54" fmla="*/ 2147483646 w 3498"/>
                <a:gd name="T55" fmla="*/ 2147483646 h 2404"/>
                <a:gd name="T56" fmla="*/ 2147483646 w 3498"/>
                <a:gd name="T57" fmla="*/ 2147483646 h 2404"/>
                <a:gd name="T58" fmla="*/ 2147483646 w 3498"/>
                <a:gd name="T59" fmla="*/ 2147483646 h 2404"/>
                <a:gd name="T60" fmla="*/ 2147483646 w 3498"/>
                <a:gd name="T61" fmla="*/ 2147483646 h 2404"/>
                <a:gd name="T62" fmla="*/ 2147483646 w 3498"/>
                <a:gd name="T63" fmla="*/ 2147483646 h 2404"/>
                <a:gd name="T64" fmla="*/ 2147483646 w 3498"/>
                <a:gd name="T65" fmla="*/ 2147483646 h 2404"/>
                <a:gd name="T66" fmla="*/ 2147483646 w 3498"/>
                <a:gd name="T67" fmla="*/ 2147483646 h 2404"/>
                <a:gd name="T68" fmla="*/ 2147483646 w 3498"/>
                <a:gd name="T69" fmla="*/ 2147483646 h 2404"/>
                <a:gd name="T70" fmla="*/ 2147483646 w 3498"/>
                <a:gd name="T71" fmla="*/ 0 h 2404"/>
                <a:gd name="T72" fmla="*/ 2147483646 w 3498"/>
                <a:gd name="T73" fmla="*/ 2147483646 h 2404"/>
                <a:gd name="T74" fmla="*/ 2147483646 w 3498"/>
                <a:gd name="T75" fmla="*/ 2147483646 h 2404"/>
                <a:gd name="T76" fmla="*/ 2147483646 w 3498"/>
                <a:gd name="T77" fmla="*/ 2147483646 h 2404"/>
                <a:gd name="T78" fmla="*/ 2147483646 w 3498"/>
                <a:gd name="T79" fmla="*/ 2147483646 h 2404"/>
                <a:gd name="T80" fmla="*/ 2147483646 w 3498"/>
                <a:gd name="T81" fmla="*/ 2147483646 h 2404"/>
                <a:gd name="T82" fmla="*/ 2147483646 w 3498"/>
                <a:gd name="T83" fmla="*/ 2147483646 h 2404"/>
                <a:gd name="T84" fmla="*/ 2147483646 w 3498"/>
                <a:gd name="T85" fmla="*/ 2147483646 h 2404"/>
                <a:gd name="T86" fmla="*/ 214748364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FF6400"/>
            </a:solidFill>
            <a:ln>
              <a:noFill/>
            </a:ln>
          </p:spPr>
          <p:txBody>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31"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TextBox 31"/>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4058">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8"/>
          <p:cNvGraphicFramePr/>
          <p:nvPr/>
        </p:nvGraphicFramePr>
        <p:xfrm>
          <a:off x="1740003" y="959215"/>
          <a:ext cx="5321174" cy="350884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pSp>
        <p:nvGrpSpPr>
          <p:cNvPr id="3" name="Group 9"/>
          <p:cNvGrpSpPr/>
          <p:nvPr/>
        </p:nvGrpSpPr>
        <p:grpSpPr>
          <a:xfrm>
            <a:off x="4416633" y="1324077"/>
            <a:ext cx="293484" cy="289641"/>
            <a:chOff x="4241800" y="3695700"/>
            <a:chExt cx="709613" cy="708025"/>
          </a:xfrm>
          <a:solidFill>
            <a:srgbClr val="878787"/>
          </a:solidFill>
        </p:grpSpPr>
        <p:sp>
          <p:nvSpPr>
            <p:cNvPr id="4" name="Freeform 12"/>
            <p:cNvSpPr>
              <a:spLocks noEditPoints="1"/>
            </p:cNvSpPr>
            <p:nvPr/>
          </p:nvSpPr>
          <p:spPr bwMode="auto">
            <a:xfrm>
              <a:off x="4241800" y="3695700"/>
              <a:ext cx="709613" cy="708025"/>
            </a:xfrm>
            <a:custGeom>
              <a:avLst/>
              <a:gdLst>
                <a:gd name="T0" fmla="*/ 454 w 1188"/>
                <a:gd name="T1" fmla="*/ 908 h 1187"/>
                <a:gd name="T2" fmla="*/ 454 w 1188"/>
                <a:gd name="T3" fmla="*/ 908 h 1187"/>
                <a:gd name="T4" fmla="*/ 698 w 1188"/>
                <a:gd name="T5" fmla="*/ 837 h 1187"/>
                <a:gd name="T6" fmla="*/ 723 w 1188"/>
                <a:gd name="T7" fmla="*/ 861 h 1187"/>
                <a:gd name="T8" fmla="*/ 694 w 1188"/>
                <a:gd name="T9" fmla="*/ 890 h 1187"/>
                <a:gd name="T10" fmla="*/ 950 w 1188"/>
                <a:gd name="T11" fmla="*/ 1147 h 1187"/>
                <a:gd name="T12" fmla="*/ 1049 w 1188"/>
                <a:gd name="T13" fmla="*/ 1187 h 1187"/>
                <a:gd name="T14" fmla="*/ 1147 w 1188"/>
                <a:gd name="T15" fmla="*/ 1147 h 1187"/>
                <a:gd name="T16" fmla="*/ 1188 w 1188"/>
                <a:gd name="T17" fmla="*/ 1048 h 1187"/>
                <a:gd name="T18" fmla="*/ 1147 w 1188"/>
                <a:gd name="T19" fmla="*/ 950 h 1187"/>
                <a:gd name="T20" fmla="*/ 890 w 1188"/>
                <a:gd name="T21" fmla="*/ 693 h 1187"/>
                <a:gd name="T22" fmla="*/ 861 w 1188"/>
                <a:gd name="T23" fmla="*/ 722 h 1187"/>
                <a:gd name="T24" fmla="*/ 837 w 1188"/>
                <a:gd name="T25" fmla="*/ 698 h 1187"/>
                <a:gd name="T26" fmla="*/ 907 w 1188"/>
                <a:gd name="T27" fmla="*/ 422 h 1187"/>
                <a:gd name="T28" fmla="*/ 775 w 1188"/>
                <a:gd name="T29" fmla="*/ 133 h 1187"/>
                <a:gd name="T30" fmla="*/ 454 w 1188"/>
                <a:gd name="T31" fmla="*/ 0 h 1187"/>
                <a:gd name="T32" fmla="*/ 133 w 1188"/>
                <a:gd name="T33" fmla="*/ 133 h 1187"/>
                <a:gd name="T34" fmla="*/ 0 w 1188"/>
                <a:gd name="T35" fmla="*/ 454 h 1187"/>
                <a:gd name="T36" fmla="*/ 133 w 1188"/>
                <a:gd name="T37" fmla="*/ 775 h 1187"/>
                <a:gd name="T38" fmla="*/ 454 w 1188"/>
                <a:gd name="T39" fmla="*/ 908 h 1187"/>
                <a:gd name="T40" fmla="*/ 1116 w 1188"/>
                <a:gd name="T41" fmla="*/ 1048 h 1187"/>
                <a:gd name="T42" fmla="*/ 1096 w 1188"/>
                <a:gd name="T43" fmla="*/ 1096 h 1187"/>
                <a:gd name="T44" fmla="*/ 1049 w 1188"/>
                <a:gd name="T45" fmla="*/ 1115 h 1187"/>
                <a:gd name="T46" fmla="*/ 1001 w 1188"/>
                <a:gd name="T47" fmla="*/ 1096 h 1187"/>
                <a:gd name="T48" fmla="*/ 802 w 1188"/>
                <a:gd name="T49" fmla="*/ 897 h 1187"/>
                <a:gd name="T50" fmla="*/ 897 w 1188"/>
                <a:gd name="T51" fmla="*/ 802 h 1187"/>
                <a:gd name="T52" fmla="*/ 1096 w 1188"/>
                <a:gd name="T53" fmla="*/ 1001 h 1187"/>
                <a:gd name="T54" fmla="*/ 1116 w 1188"/>
                <a:gd name="T55" fmla="*/ 1048 h 1187"/>
                <a:gd name="T56" fmla="*/ 774 w 1188"/>
                <a:gd name="T57" fmla="*/ 810 h 1187"/>
                <a:gd name="T58" fmla="*/ 756 w 1188"/>
                <a:gd name="T59" fmla="*/ 793 h 1187"/>
                <a:gd name="T60" fmla="*/ 756 w 1188"/>
                <a:gd name="T61" fmla="*/ 793 h 1187"/>
                <a:gd name="T62" fmla="*/ 765 w 1188"/>
                <a:gd name="T63" fmla="*/ 785 h 1187"/>
                <a:gd name="T64" fmla="*/ 767 w 1188"/>
                <a:gd name="T65" fmla="*/ 783 h 1187"/>
                <a:gd name="T66" fmla="*/ 775 w 1188"/>
                <a:gd name="T67" fmla="*/ 775 h 1187"/>
                <a:gd name="T68" fmla="*/ 784 w 1188"/>
                <a:gd name="T69" fmla="*/ 766 h 1187"/>
                <a:gd name="T70" fmla="*/ 785 w 1188"/>
                <a:gd name="T71" fmla="*/ 765 h 1187"/>
                <a:gd name="T72" fmla="*/ 793 w 1188"/>
                <a:gd name="T73" fmla="*/ 756 h 1187"/>
                <a:gd name="T74" fmla="*/ 793 w 1188"/>
                <a:gd name="T75" fmla="*/ 756 h 1187"/>
                <a:gd name="T76" fmla="*/ 810 w 1188"/>
                <a:gd name="T77" fmla="*/ 773 h 1187"/>
                <a:gd name="T78" fmla="*/ 774 w 1188"/>
                <a:gd name="T79" fmla="*/ 810 h 1187"/>
                <a:gd name="T80" fmla="*/ 184 w 1188"/>
                <a:gd name="T81" fmla="*/ 184 h 1187"/>
                <a:gd name="T82" fmla="*/ 454 w 1188"/>
                <a:gd name="T83" fmla="*/ 72 h 1187"/>
                <a:gd name="T84" fmla="*/ 724 w 1188"/>
                <a:gd name="T85" fmla="*/ 184 h 1187"/>
                <a:gd name="T86" fmla="*/ 835 w 1188"/>
                <a:gd name="T87" fmla="*/ 427 h 1187"/>
                <a:gd name="T88" fmla="*/ 762 w 1188"/>
                <a:gd name="T89" fmla="*/ 681 h 1187"/>
                <a:gd name="T90" fmla="*/ 762 w 1188"/>
                <a:gd name="T91" fmla="*/ 681 h 1187"/>
                <a:gd name="T92" fmla="*/ 724 w 1188"/>
                <a:gd name="T93" fmla="*/ 724 h 1187"/>
                <a:gd name="T94" fmla="*/ 711 w 1188"/>
                <a:gd name="T95" fmla="*/ 737 h 1187"/>
                <a:gd name="T96" fmla="*/ 681 w 1188"/>
                <a:gd name="T97" fmla="*/ 761 h 1187"/>
                <a:gd name="T98" fmla="*/ 454 w 1188"/>
                <a:gd name="T99" fmla="*/ 836 h 1187"/>
                <a:gd name="T100" fmla="*/ 184 w 1188"/>
                <a:gd name="T101" fmla="*/ 724 h 1187"/>
                <a:gd name="T102" fmla="*/ 184 w 1188"/>
                <a:gd name="T103" fmla="*/ 184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88" h="1187">
                  <a:moveTo>
                    <a:pt x="454" y="908"/>
                  </a:moveTo>
                  <a:cubicBezTo>
                    <a:pt x="454" y="908"/>
                    <a:pt x="454" y="908"/>
                    <a:pt x="454" y="908"/>
                  </a:cubicBezTo>
                  <a:cubicBezTo>
                    <a:pt x="542" y="908"/>
                    <a:pt x="626" y="883"/>
                    <a:pt x="698" y="837"/>
                  </a:cubicBezTo>
                  <a:cubicBezTo>
                    <a:pt x="723" y="861"/>
                    <a:pt x="723" y="861"/>
                    <a:pt x="723" y="861"/>
                  </a:cubicBezTo>
                  <a:cubicBezTo>
                    <a:pt x="694" y="890"/>
                    <a:pt x="694" y="890"/>
                    <a:pt x="694" y="890"/>
                  </a:cubicBezTo>
                  <a:cubicBezTo>
                    <a:pt x="950" y="1147"/>
                    <a:pt x="950" y="1147"/>
                    <a:pt x="950" y="1147"/>
                  </a:cubicBezTo>
                  <a:cubicBezTo>
                    <a:pt x="977" y="1173"/>
                    <a:pt x="1012" y="1187"/>
                    <a:pt x="1049" y="1187"/>
                  </a:cubicBezTo>
                  <a:cubicBezTo>
                    <a:pt x="1086" y="1187"/>
                    <a:pt x="1121" y="1173"/>
                    <a:pt x="1147" y="1147"/>
                  </a:cubicBezTo>
                  <a:cubicBezTo>
                    <a:pt x="1173" y="1120"/>
                    <a:pt x="1188" y="1086"/>
                    <a:pt x="1188" y="1048"/>
                  </a:cubicBezTo>
                  <a:cubicBezTo>
                    <a:pt x="1188" y="1011"/>
                    <a:pt x="1173" y="976"/>
                    <a:pt x="1147" y="950"/>
                  </a:cubicBezTo>
                  <a:cubicBezTo>
                    <a:pt x="890" y="693"/>
                    <a:pt x="890" y="693"/>
                    <a:pt x="890" y="693"/>
                  </a:cubicBezTo>
                  <a:cubicBezTo>
                    <a:pt x="861" y="722"/>
                    <a:pt x="861" y="722"/>
                    <a:pt x="861" y="722"/>
                  </a:cubicBezTo>
                  <a:cubicBezTo>
                    <a:pt x="837" y="698"/>
                    <a:pt x="837" y="698"/>
                    <a:pt x="837" y="698"/>
                  </a:cubicBezTo>
                  <a:cubicBezTo>
                    <a:pt x="889" y="616"/>
                    <a:pt x="914" y="520"/>
                    <a:pt x="907" y="422"/>
                  </a:cubicBezTo>
                  <a:cubicBezTo>
                    <a:pt x="899" y="313"/>
                    <a:pt x="853" y="210"/>
                    <a:pt x="775" y="133"/>
                  </a:cubicBezTo>
                  <a:cubicBezTo>
                    <a:pt x="689" y="47"/>
                    <a:pt x="576" y="0"/>
                    <a:pt x="454" y="0"/>
                  </a:cubicBezTo>
                  <a:cubicBezTo>
                    <a:pt x="333" y="0"/>
                    <a:pt x="219" y="47"/>
                    <a:pt x="133" y="133"/>
                  </a:cubicBezTo>
                  <a:cubicBezTo>
                    <a:pt x="48" y="219"/>
                    <a:pt x="0" y="333"/>
                    <a:pt x="0" y="454"/>
                  </a:cubicBezTo>
                  <a:cubicBezTo>
                    <a:pt x="0" y="575"/>
                    <a:pt x="48" y="689"/>
                    <a:pt x="133" y="775"/>
                  </a:cubicBezTo>
                  <a:cubicBezTo>
                    <a:pt x="219" y="861"/>
                    <a:pt x="333" y="908"/>
                    <a:pt x="454" y="908"/>
                  </a:cubicBezTo>
                  <a:close/>
                  <a:moveTo>
                    <a:pt x="1116" y="1048"/>
                  </a:moveTo>
                  <a:cubicBezTo>
                    <a:pt x="1116" y="1066"/>
                    <a:pt x="1109" y="1083"/>
                    <a:pt x="1096" y="1096"/>
                  </a:cubicBezTo>
                  <a:cubicBezTo>
                    <a:pt x="1083" y="1108"/>
                    <a:pt x="1067" y="1115"/>
                    <a:pt x="1049" y="1115"/>
                  </a:cubicBezTo>
                  <a:cubicBezTo>
                    <a:pt x="1031" y="1115"/>
                    <a:pt x="1014" y="1108"/>
                    <a:pt x="1001" y="1096"/>
                  </a:cubicBezTo>
                  <a:cubicBezTo>
                    <a:pt x="802" y="897"/>
                    <a:pt x="802" y="897"/>
                    <a:pt x="802" y="897"/>
                  </a:cubicBezTo>
                  <a:cubicBezTo>
                    <a:pt x="897" y="802"/>
                    <a:pt x="897" y="802"/>
                    <a:pt x="897" y="802"/>
                  </a:cubicBezTo>
                  <a:cubicBezTo>
                    <a:pt x="1096" y="1001"/>
                    <a:pt x="1096" y="1001"/>
                    <a:pt x="1096" y="1001"/>
                  </a:cubicBezTo>
                  <a:cubicBezTo>
                    <a:pt x="1109" y="1014"/>
                    <a:pt x="1116" y="1031"/>
                    <a:pt x="1116" y="1048"/>
                  </a:cubicBezTo>
                  <a:close/>
                  <a:moveTo>
                    <a:pt x="774" y="810"/>
                  </a:moveTo>
                  <a:cubicBezTo>
                    <a:pt x="756" y="793"/>
                    <a:pt x="756" y="793"/>
                    <a:pt x="756" y="793"/>
                  </a:cubicBezTo>
                  <a:cubicBezTo>
                    <a:pt x="756" y="793"/>
                    <a:pt x="756" y="793"/>
                    <a:pt x="756" y="793"/>
                  </a:cubicBezTo>
                  <a:cubicBezTo>
                    <a:pt x="759" y="790"/>
                    <a:pt x="762" y="787"/>
                    <a:pt x="765" y="785"/>
                  </a:cubicBezTo>
                  <a:cubicBezTo>
                    <a:pt x="766" y="784"/>
                    <a:pt x="766" y="784"/>
                    <a:pt x="767" y="783"/>
                  </a:cubicBezTo>
                  <a:cubicBezTo>
                    <a:pt x="770" y="780"/>
                    <a:pt x="772" y="778"/>
                    <a:pt x="775" y="775"/>
                  </a:cubicBezTo>
                  <a:cubicBezTo>
                    <a:pt x="778" y="772"/>
                    <a:pt x="781" y="769"/>
                    <a:pt x="784" y="766"/>
                  </a:cubicBezTo>
                  <a:cubicBezTo>
                    <a:pt x="784" y="766"/>
                    <a:pt x="785" y="765"/>
                    <a:pt x="785" y="765"/>
                  </a:cubicBezTo>
                  <a:cubicBezTo>
                    <a:pt x="788" y="762"/>
                    <a:pt x="790" y="759"/>
                    <a:pt x="793" y="756"/>
                  </a:cubicBezTo>
                  <a:cubicBezTo>
                    <a:pt x="793" y="756"/>
                    <a:pt x="793" y="756"/>
                    <a:pt x="793" y="756"/>
                  </a:cubicBezTo>
                  <a:cubicBezTo>
                    <a:pt x="810" y="773"/>
                    <a:pt x="810" y="773"/>
                    <a:pt x="810" y="773"/>
                  </a:cubicBezTo>
                  <a:lnTo>
                    <a:pt x="774" y="810"/>
                  </a:lnTo>
                  <a:close/>
                  <a:moveTo>
                    <a:pt x="184" y="184"/>
                  </a:moveTo>
                  <a:cubicBezTo>
                    <a:pt x="256" y="112"/>
                    <a:pt x="352" y="72"/>
                    <a:pt x="454" y="72"/>
                  </a:cubicBezTo>
                  <a:cubicBezTo>
                    <a:pt x="556" y="72"/>
                    <a:pt x="652" y="112"/>
                    <a:pt x="724" y="184"/>
                  </a:cubicBezTo>
                  <a:cubicBezTo>
                    <a:pt x="789" y="249"/>
                    <a:pt x="829" y="335"/>
                    <a:pt x="835" y="427"/>
                  </a:cubicBezTo>
                  <a:cubicBezTo>
                    <a:pt x="842" y="518"/>
                    <a:pt x="815" y="608"/>
                    <a:pt x="762" y="681"/>
                  </a:cubicBezTo>
                  <a:cubicBezTo>
                    <a:pt x="762" y="681"/>
                    <a:pt x="762" y="681"/>
                    <a:pt x="762" y="681"/>
                  </a:cubicBezTo>
                  <a:cubicBezTo>
                    <a:pt x="750" y="696"/>
                    <a:pt x="738" y="711"/>
                    <a:pt x="724" y="724"/>
                  </a:cubicBezTo>
                  <a:cubicBezTo>
                    <a:pt x="720" y="728"/>
                    <a:pt x="716" y="733"/>
                    <a:pt x="711" y="737"/>
                  </a:cubicBezTo>
                  <a:cubicBezTo>
                    <a:pt x="701" y="745"/>
                    <a:pt x="692" y="754"/>
                    <a:pt x="681" y="761"/>
                  </a:cubicBezTo>
                  <a:cubicBezTo>
                    <a:pt x="615" y="810"/>
                    <a:pt x="537" y="836"/>
                    <a:pt x="454" y="836"/>
                  </a:cubicBezTo>
                  <a:cubicBezTo>
                    <a:pt x="352" y="836"/>
                    <a:pt x="256" y="796"/>
                    <a:pt x="184" y="724"/>
                  </a:cubicBezTo>
                  <a:cubicBezTo>
                    <a:pt x="35" y="575"/>
                    <a:pt x="35" y="333"/>
                    <a:pt x="184" y="184"/>
                  </a:cubicBezTo>
                  <a:close/>
                </a:path>
              </a:pathLst>
            </a:custGeom>
            <a:grpFill/>
            <a:ln>
              <a:noFill/>
            </a:ln>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Freeform 13"/>
            <p:cNvSpPr>
              <a:spLocks noEditPoints="1"/>
            </p:cNvSpPr>
            <p:nvPr/>
          </p:nvSpPr>
          <p:spPr bwMode="auto">
            <a:xfrm>
              <a:off x="4311650" y="3781425"/>
              <a:ext cx="404813" cy="369888"/>
            </a:xfrm>
            <a:custGeom>
              <a:avLst/>
              <a:gdLst>
                <a:gd name="T0" fmla="*/ 320 w 677"/>
                <a:gd name="T1" fmla="*/ 617 h 618"/>
                <a:gd name="T2" fmla="*/ 320 w 677"/>
                <a:gd name="T3" fmla="*/ 618 h 618"/>
                <a:gd name="T4" fmla="*/ 338 w 677"/>
                <a:gd name="T5" fmla="*/ 618 h 618"/>
                <a:gd name="T6" fmla="*/ 522 w 677"/>
                <a:gd name="T7" fmla="*/ 557 h 618"/>
                <a:gd name="T8" fmla="*/ 556 w 677"/>
                <a:gd name="T9" fmla="*/ 527 h 618"/>
                <a:gd name="T10" fmla="*/ 587 w 677"/>
                <a:gd name="T11" fmla="*/ 492 h 618"/>
                <a:gd name="T12" fmla="*/ 556 w 677"/>
                <a:gd name="T13" fmla="*/ 91 h 618"/>
                <a:gd name="T14" fmla="*/ 338 w 677"/>
                <a:gd name="T15" fmla="*/ 0 h 618"/>
                <a:gd name="T16" fmla="*/ 120 w 677"/>
                <a:gd name="T17" fmla="*/ 91 h 618"/>
                <a:gd name="T18" fmla="*/ 120 w 677"/>
                <a:gd name="T19" fmla="*/ 527 h 618"/>
                <a:gd name="T20" fmla="*/ 320 w 677"/>
                <a:gd name="T21" fmla="*/ 617 h 618"/>
                <a:gd name="T22" fmla="*/ 146 w 677"/>
                <a:gd name="T23" fmla="*/ 116 h 618"/>
                <a:gd name="T24" fmla="*/ 338 w 677"/>
                <a:gd name="T25" fmla="*/ 36 h 618"/>
                <a:gd name="T26" fmla="*/ 531 w 677"/>
                <a:gd name="T27" fmla="*/ 116 h 618"/>
                <a:gd name="T28" fmla="*/ 558 w 677"/>
                <a:gd name="T29" fmla="*/ 471 h 618"/>
                <a:gd name="T30" fmla="*/ 531 w 677"/>
                <a:gd name="T31" fmla="*/ 502 h 618"/>
                <a:gd name="T32" fmla="*/ 500 w 677"/>
                <a:gd name="T33" fmla="*/ 528 h 618"/>
                <a:gd name="T34" fmla="*/ 340 w 677"/>
                <a:gd name="T35" fmla="*/ 582 h 618"/>
                <a:gd name="T36" fmla="*/ 338 w 677"/>
                <a:gd name="T37" fmla="*/ 582 h 618"/>
                <a:gd name="T38" fmla="*/ 146 w 677"/>
                <a:gd name="T39" fmla="*/ 502 h 618"/>
                <a:gd name="T40" fmla="*/ 146 w 677"/>
                <a:gd name="T41" fmla="*/ 11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77" h="618">
                  <a:moveTo>
                    <a:pt x="320" y="617"/>
                  </a:moveTo>
                  <a:cubicBezTo>
                    <a:pt x="320" y="618"/>
                    <a:pt x="320" y="618"/>
                    <a:pt x="320" y="618"/>
                  </a:cubicBezTo>
                  <a:cubicBezTo>
                    <a:pt x="338" y="618"/>
                    <a:pt x="338" y="618"/>
                    <a:pt x="338" y="618"/>
                  </a:cubicBezTo>
                  <a:cubicBezTo>
                    <a:pt x="405" y="618"/>
                    <a:pt x="468" y="597"/>
                    <a:pt x="522" y="557"/>
                  </a:cubicBezTo>
                  <a:cubicBezTo>
                    <a:pt x="534" y="548"/>
                    <a:pt x="546" y="538"/>
                    <a:pt x="556" y="527"/>
                  </a:cubicBezTo>
                  <a:cubicBezTo>
                    <a:pt x="567" y="516"/>
                    <a:pt x="577" y="505"/>
                    <a:pt x="587" y="492"/>
                  </a:cubicBezTo>
                  <a:cubicBezTo>
                    <a:pt x="677" y="371"/>
                    <a:pt x="664" y="198"/>
                    <a:pt x="556" y="91"/>
                  </a:cubicBezTo>
                  <a:cubicBezTo>
                    <a:pt x="498" y="33"/>
                    <a:pt x="421" y="0"/>
                    <a:pt x="338" y="0"/>
                  </a:cubicBezTo>
                  <a:cubicBezTo>
                    <a:pt x="256" y="0"/>
                    <a:pt x="178" y="33"/>
                    <a:pt x="120" y="91"/>
                  </a:cubicBezTo>
                  <a:cubicBezTo>
                    <a:pt x="0" y="211"/>
                    <a:pt x="0" y="407"/>
                    <a:pt x="120" y="527"/>
                  </a:cubicBezTo>
                  <a:cubicBezTo>
                    <a:pt x="174" y="581"/>
                    <a:pt x="245" y="613"/>
                    <a:pt x="320" y="617"/>
                  </a:cubicBezTo>
                  <a:close/>
                  <a:moveTo>
                    <a:pt x="146" y="116"/>
                  </a:moveTo>
                  <a:cubicBezTo>
                    <a:pt x="197" y="65"/>
                    <a:pt x="265" y="36"/>
                    <a:pt x="338" y="36"/>
                  </a:cubicBezTo>
                  <a:cubicBezTo>
                    <a:pt x="411" y="36"/>
                    <a:pt x="480" y="65"/>
                    <a:pt x="531" y="116"/>
                  </a:cubicBezTo>
                  <a:cubicBezTo>
                    <a:pt x="626" y="211"/>
                    <a:pt x="637" y="363"/>
                    <a:pt x="558" y="471"/>
                  </a:cubicBezTo>
                  <a:cubicBezTo>
                    <a:pt x="550" y="482"/>
                    <a:pt x="541" y="492"/>
                    <a:pt x="531" y="502"/>
                  </a:cubicBezTo>
                  <a:cubicBezTo>
                    <a:pt x="521" y="511"/>
                    <a:pt x="511" y="520"/>
                    <a:pt x="500" y="528"/>
                  </a:cubicBezTo>
                  <a:cubicBezTo>
                    <a:pt x="454" y="563"/>
                    <a:pt x="398" y="581"/>
                    <a:pt x="340" y="582"/>
                  </a:cubicBezTo>
                  <a:cubicBezTo>
                    <a:pt x="338" y="582"/>
                    <a:pt x="338" y="582"/>
                    <a:pt x="338" y="582"/>
                  </a:cubicBezTo>
                  <a:cubicBezTo>
                    <a:pt x="265" y="582"/>
                    <a:pt x="197" y="553"/>
                    <a:pt x="146" y="502"/>
                  </a:cubicBezTo>
                  <a:cubicBezTo>
                    <a:pt x="39" y="395"/>
                    <a:pt x="39" y="223"/>
                    <a:pt x="146" y="1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 name="Freeform 22"/>
          <p:cNvSpPr>
            <a:spLocks noEditPoints="1"/>
          </p:cNvSpPr>
          <p:nvPr/>
        </p:nvSpPr>
        <p:spPr bwMode="auto">
          <a:xfrm>
            <a:off x="4085841" y="2085185"/>
            <a:ext cx="242516" cy="241347"/>
          </a:xfrm>
          <a:custGeom>
            <a:avLst/>
            <a:gdLst>
              <a:gd name="T0" fmla="*/ 326 w 326"/>
              <a:gd name="T1" fmla="*/ 108 h 328"/>
              <a:gd name="T2" fmla="*/ 219 w 326"/>
              <a:gd name="T3" fmla="*/ 0 h 328"/>
              <a:gd name="T4" fmla="*/ 31 w 326"/>
              <a:gd name="T5" fmla="*/ 188 h 328"/>
              <a:gd name="T6" fmla="*/ 0 w 326"/>
              <a:gd name="T7" fmla="*/ 328 h 328"/>
              <a:gd name="T8" fmla="*/ 139 w 326"/>
              <a:gd name="T9" fmla="*/ 295 h 328"/>
              <a:gd name="T10" fmla="*/ 326 w 326"/>
              <a:gd name="T11" fmla="*/ 108 h 328"/>
              <a:gd name="T12" fmla="*/ 129 w 326"/>
              <a:gd name="T13" fmla="*/ 275 h 328"/>
              <a:gd name="T14" fmla="*/ 112 w 326"/>
              <a:gd name="T15" fmla="*/ 258 h 328"/>
              <a:gd name="T16" fmla="*/ 280 w 326"/>
              <a:gd name="T17" fmla="*/ 91 h 328"/>
              <a:gd name="T18" fmla="*/ 297 w 326"/>
              <a:gd name="T19" fmla="*/ 108 h 328"/>
              <a:gd name="T20" fmla="*/ 129 w 326"/>
              <a:gd name="T21" fmla="*/ 275 h 328"/>
              <a:gd name="T22" fmla="*/ 67 w 326"/>
              <a:gd name="T23" fmla="*/ 290 h 328"/>
              <a:gd name="T24" fmla="*/ 37 w 326"/>
              <a:gd name="T25" fmla="*/ 260 h 328"/>
              <a:gd name="T26" fmla="*/ 48 w 326"/>
              <a:gd name="T27" fmla="*/ 208 h 328"/>
              <a:gd name="T28" fmla="*/ 66 w 326"/>
              <a:gd name="T29" fmla="*/ 226 h 328"/>
              <a:gd name="T30" fmla="*/ 66 w 326"/>
              <a:gd name="T31" fmla="*/ 226 h 328"/>
              <a:gd name="T32" fmla="*/ 105 w 326"/>
              <a:gd name="T33" fmla="*/ 265 h 328"/>
              <a:gd name="T34" fmla="*/ 105 w 326"/>
              <a:gd name="T35" fmla="*/ 265 h 328"/>
              <a:gd name="T36" fmla="*/ 119 w 326"/>
              <a:gd name="T37" fmla="*/ 278 h 328"/>
              <a:gd name="T38" fmla="*/ 67 w 326"/>
              <a:gd name="T39" fmla="*/ 290 h 328"/>
              <a:gd name="T40" fmla="*/ 272 w 326"/>
              <a:gd name="T41" fmla="*/ 83 h 328"/>
              <a:gd name="T42" fmla="*/ 105 w 326"/>
              <a:gd name="T43" fmla="*/ 250 h 328"/>
              <a:gd name="T44" fmla="*/ 80 w 326"/>
              <a:gd name="T45" fmla="*/ 226 h 328"/>
              <a:gd name="T46" fmla="*/ 248 w 326"/>
              <a:gd name="T47" fmla="*/ 59 h 328"/>
              <a:gd name="T48" fmla="*/ 272 w 326"/>
              <a:gd name="T49" fmla="*/ 83 h 328"/>
              <a:gd name="T50" fmla="*/ 219 w 326"/>
              <a:gd name="T51" fmla="*/ 30 h 328"/>
              <a:gd name="T52" fmla="*/ 240 w 326"/>
              <a:gd name="T53" fmla="*/ 51 h 328"/>
              <a:gd name="T54" fmla="*/ 73 w 326"/>
              <a:gd name="T55" fmla="*/ 218 h 328"/>
              <a:gd name="T56" fmla="*/ 52 w 326"/>
              <a:gd name="T57" fmla="*/ 197 h 328"/>
              <a:gd name="T58" fmla="*/ 219 w 326"/>
              <a:gd name="T59" fmla="*/ 3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6" h="328">
                <a:moveTo>
                  <a:pt x="326" y="108"/>
                </a:moveTo>
                <a:lnTo>
                  <a:pt x="219" y="0"/>
                </a:lnTo>
                <a:lnTo>
                  <a:pt x="31" y="188"/>
                </a:lnTo>
                <a:lnTo>
                  <a:pt x="0" y="328"/>
                </a:lnTo>
                <a:lnTo>
                  <a:pt x="139" y="295"/>
                </a:lnTo>
                <a:lnTo>
                  <a:pt x="326" y="108"/>
                </a:lnTo>
                <a:close/>
                <a:moveTo>
                  <a:pt x="129" y="275"/>
                </a:moveTo>
                <a:lnTo>
                  <a:pt x="112" y="258"/>
                </a:lnTo>
                <a:lnTo>
                  <a:pt x="280" y="91"/>
                </a:lnTo>
                <a:lnTo>
                  <a:pt x="297" y="108"/>
                </a:lnTo>
                <a:lnTo>
                  <a:pt x="129" y="275"/>
                </a:lnTo>
                <a:close/>
                <a:moveTo>
                  <a:pt x="67" y="290"/>
                </a:moveTo>
                <a:lnTo>
                  <a:pt x="37" y="260"/>
                </a:lnTo>
                <a:lnTo>
                  <a:pt x="48" y="208"/>
                </a:lnTo>
                <a:lnTo>
                  <a:pt x="66" y="226"/>
                </a:lnTo>
                <a:lnTo>
                  <a:pt x="66" y="226"/>
                </a:lnTo>
                <a:lnTo>
                  <a:pt x="105" y="265"/>
                </a:lnTo>
                <a:lnTo>
                  <a:pt x="105" y="265"/>
                </a:lnTo>
                <a:lnTo>
                  <a:pt x="119" y="278"/>
                </a:lnTo>
                <a:lnTo>
                  <a:pt x="67" y="290"/>
                </a:lnTo>
                <a:close/>
                <a:moveTo>
                  <a:pt x="272" y="83"/>
                </a:moveTo>
                <a:lnTo>
                  <a:pt x="105" y="250"/>
                </a:lnTo>
                <a:lnTo>
                  <a:pt x="80" y="226"/>
                </a:lnTo>
                <a:lnTo>
                  <a:pt x="248" y="59"/>
                </a:lnTo>
                <a:lnTo>
                  <a:pt x="272" y="83"/>
                </a:lnTo>
                <a:close/>
                <a:moveTo>
                  <a:pt x="219" y="30"/>
                </a:moveTo>
                <a:lnTo>
                  <a:pt x="240" y="51"/>
                </a:lnTo>
                <a:lnTo>
                  <a:pt x="73" y="218"/>
                </a:lnTo>
                <a:lnTo>
                  <a:pt x="52" y="197"/>
                </a:lnTo>
                <a:lnTo>
                  <a:pt x="219" y="30"/>
                </a:lnTo>
                <a:close/>
              </a:path>
            </a:pathLst>
          </a:custGeom>
          <a:solidFill>
            <a:srgbClr val="878787"/>
          </a:solidFill>
          <a:ln>
            <a:noFill/>
          </a:ln>
        </p:spPr>
        <p:txBody>
          <a:bodyPr vert="horz" wrap="square" lIns="71421" tIns="35710" rIns="71421" bIns="3571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 name="Group 13"/>
          <p:cNvGrpSpPr/>
          <p:nvPr/>
        </p:nvGrpSpPr>
        <p:grpSpPr>
          <a:xfrm>
            <a:off x="4395199" y="2832076"/>
            <a:ext cx="377393" cy="250572"/>
            <a:chOff x="5621267" y="384356"/>
            <a:chExt cx="1497013" cy="1004888"/>
          </a:xfrm>
          <a:solidFill>
            <a:srgbClr val="878787"/>
          </a:solidFill>
        </p:grpSpPr>
        <p:sp>
          <p:nvSpPr>
            <p:cNvPr id="8" name="Freeform 21"/>
            <p:cNvSpPr>
              <a:spLocks noEditPoints="1"/>
            </p:cNvSpPr>
            <p:nvPr/>
          </p:nvSpPr>
          <p:spPr bwMode="auto">
            <a:xfrm>
              <a:off x="6510267" y="384356"/>
              <a:ext cx="608013" cy="611188"/>
            </a:xfrm>
            <a:custGeom>
              <a:avLst/>
              <a:gdLst>
                <a:gd name="T0" fmla="*/ 78 w 161"/>
                <a:gd name="T1" fmla="*/ 17 h 161"/>
                <a:gd name="T2" fmla="*/ 101 w 161"/>
                <a:gd name="T3" fmla="*/ 28 h 161"/>
                <a:gd name="T4" fmla="*/ 108 w 161"/>
                <a:gd name="T5" fmla="*/ 20 h 161"/>
                <a:gd name="T6" fmla="*/ 122 w 161"/>
                <a:gd name="T7" fmla="*/ 27 h 161"/>
                <a:gd name="T8" fmla="*/ 120 w 161"/>
                <a:gd name="T9" fmla="*/ 40 h 161"/>
                <a:gd name="T10" fmla="*/ 139 w 161"/>
                <a:gd name="T11" fmla="*/ 56 h 161"/>
                <a:gd name="T12" fmla="*/ 148 w 161"/>
                <a:gd name="T13" fmla="*/ 72 h 161"/>
                <a:gd name="T14" fmla="*/ 137 w 161"/>
                <a:gd name="T15" fmla="*/ 80 h 161"/>
                <a:gd name="T16" fmla="*/ 139 w 161"/>
                <a:gd name="T17" fmla="*/ 105 h 161"/>
                <a:gd name="T18" fmla="*/ 135 w 161"/>
                <a:gd name="T19" fmla="*/ 122 h 161"/>
                <a:gd name="T20" fmla="*/ 127 w 161"/>
                <a:gd name="T21" fmla="*/ 124 h 161"/>
                <a:gd name="T22" fmla="*/ 103 w 161"/>
                <a:gd name="T23" fmla="*/ 132 h 161"/>
                <a:gd name="T24" fmla="*/ 100 w 161"/>
                <a:gd name="T25" fmla="*/ 146 h 161"/>
                <a:gd name="T26" fmla="*/ 83 w 161"/>
                <a:gd name="T27" fmla="*/ 144 h 161"/>
                <a:gd name="T28" fmla="*/ 60 w 161"/>
                <a:gd name="T29" fmla="*/ 133 h 161"/>
                <a:gd name="T30" fmla="*/ 53 w 161"/>
                <a:gd name="T31" fmla="*/ 142 h 161"/>
                <a:gd name="T32" fmla="*/ 39 w 161"/>
                <a:gd name="T33" fmla="*/ 135 h 161"/>
                <a:gd name="T34" fmla="*/ 41 w 161"/>
                <a:gd name="T35" fmla="*/ 121 h 161"/>
                <a:gd name="T36" fmla="*/ 22 w 161"/>
                <a:gd name="T37" fmla="*/ 105 h 161"/>
                <a:gd name="T38" fmla="*/ 13 w 161"/>
                <a:gd name="T39" fmla="*/ 90 h 161"/>
                <a:gd name="T40" fmla="*/ 24 w 161"/>
                <a:gd name="T41" fmla="*/ 82 h 161"/>
                <a:gd name="T42" fmla="*/ 22 w 161"/>
                <a:gd name="T43" fmla="*/ 57 h 161"/>
                <a:gd name="T44" fmla="*/ 26 w 161"/>
                <a:gd name="T45" fmla="*/ 39 h 161"/>
                <a:gd name="T46" fmla="*/ 34 w 161"/>
                <a:gd name="T47" fmla="*/ 38 h 161"/>
                <a:gd name="T48" fmla="*/ 57 w 161"/>
                <a:gd name="T49" fmla="*/ 29 h 161"/>
                <a:gd name="T50" fmla="*/ 60 w 161"/>
                <a:gd name="T51" fmla="*/ 16 h 161"/>
                <a:gd name="T52" fmla="*/ 69 w 161"/>
                <a:gd name="T53" fmla="*/ 2 h 161"/>
                <a:gd name="T54" fmla="*/ 45 w 161"/>
                <a:gd name="T55" fmla="*/ 23 h 161"/>
                <a:gd name="T56" fmla="*/ 27 w 161"/>
                <a:gd name="T57" fmla="*/ 26 h 161"/>
                <a:gd name="T58" fmla="*/ 11 w 161"/>
                <a:gd name="T59" fmla="*/ 43 h 161"/>
                <a:gd name="T60" fmla="*/ 14 w 161"/>
                <a:gd name="T61" fmla="*/ 65 h 161"/>
                <a:gd name="T62" fmla="*/ 2 w 161"/>
                <a:gd name="T63" fmla="*/ 92 h 161"/>
                <a:gd name="T64" fmla="*/ 23 w 161"/>
                <a:gd name="T65" fmla="*/ 116 h 161"/>
                <a:gd name="T66" fmla="*/ 25 w 161"/>
                <a:gd name="T67" fmla="*/ 134 h 161"/>
                <a:gd name="T68" fmla="*/ 42 w 161"/>
                <a:gd name="T69" fmla="*/ 150 h 161"/>
                <a:gd name="T70" fmla="*/ 65 w 161"/>
                <a:gd name="T71" fmla="*/ 147 h 161"/>
                <a:gd name="T72" fmla="*/ 92 w 161"/>
                <a:gd name="T73" fmla="*/ 159 h 161"/>
                <a:gd name="T74" fmla="*/ 116 w 161"/>
                <a:gd name="T75" fmla="*/ 138 h 161"/>
                <a:gd name="T76" fmla="*/ 133 w 161"/>
                <a:gd name="T77" fmla="*/ 136 h 161"/>
                <a:gd name="T78" fmla="*/ 150 w 161"/>
                <a:gd name="T79" fmla="*/ 119 h 161"/>
                <a:gd name="T80" fmla="*/ 146 w 161"/>
                <a:gd name="T81" fmla="*/ 96 h 161"/>
                <a:gd name="T82" fmla="*/ 159 w 161"/>
                <a:gd name="T83" fmla="*/ 69 h 161"/>
                <a:gd name="T84" fmla="*/ 138 w 161"/>
                <a:gd name="T85" fmla="*/ 45 h 161"/>
                <a:gd name="T86" fmla="*/ 135 w 161"/>
                <a:gd name="T87" fmla="*/ 28 h 161"/>
                <a:gd name="T88" fmla="*/ 118 w 161"/>
                <a:gd name="T89" fmla="*/ 11 h 161"/>
                <a:gd name="T90" fmla="*/ 96 w 161"/>
                <a:gd name="T91" fmla="*/ 15 h 161"/>
                <a:gd name="T92" fmla="*/ 69 w 161"/>
                <a:gd name="T93" fmla="*/ 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61">
                  <a:moveTo>
                    <a:pt x="71" y="13"/>
                  </a:moveTo>
                  <a:cubicBezTo>
                    <a:pt x="74" y="12"/>
                    <a:pt x="77" y="14"/>
                    <a:pt x="78" y="17"/>
                  </a:cubicBezTo>
                  <a:cubicBezTo>
                    <a:pt x="80" y="24"/>
                    <a:pt x="80" y="24"/>
                    <a:pt x="80" y="24"/>
                  </a:cubicBezTo>
                  <a:cubicBezTo>
                    <a:pt x="87" y="24"/>
                    <a:pt x="94" y="25"/>
                    <a:pt x="101" y="28"/>
                  </a:cubicBezTo>
                  <a:cubicBezTo>
                    <a:pt x="104" y="22"/>
                    <a:pt x="104" y="22"/>
                    <a:pt x="104" y="22"/>
                  </a:cubicBezTo>
                  <a:cubicBezTo>
                    <a:pt x="105" y="21"/>
                    <a:pt x="107" y="20"/>
                    <a:pt x="108" y="20"/>
                  </a:cubicBezTo>
                  <a:cubicBezTo>
                    <a:pt x="109" y="19"/>
                    <a:pt x="111" y="20"/>
                    <a:pt x="112" y="20"/>
                  </a:cubicBezTo>
                  <a:cubicBezTo>
                    <a:pt x="122" y="27"/>
                    <a:pt x="122" y="27"/>
                    <a:pt x="122" y="27"/>
                  </a:cubicBezTo>
                  <a:cubicBezTo>
                    <a:pt x="124" y="28"/>
                    <a:pt x="125" y="32"/>
                    <a:pt x="123" y="34"/>
                  </a:cubicBezTo>
                  <a:cubicBezTo>
                    <a:pt x="120" y="40"/>
                    <a:pt x="120" y="40"/>
                    <a:pt x="120" y="40"/>
                  </a:cubicBezTo>
                  <a:cubicBezTo>
                    <a:pt x="125" y="45"/>
                    <a:pt x="129" y="51"/>
                    <a:pt x="132" y="58"/>
                  </a:cubicBezTo>
                  <a:cubicBezTo>
                    <a:pt x="139" y="56"/>
                    <a:pt x="139" y="56"/>
                    <a:pt x="139" y="56"/>
                  </a:cubicBezTo>
                  <a:cubicBezTo>
                    <a:pt x="142" y="56"/>
                    <a:pt x="145" y="58"/>
                    <a:pt x="145" y="61"/>
                  </a:cubicBezTo>
                  <a:cubicBezTo>
                    <a:pt x="148" y="72"/>
                    <a:pt x="148" y="72"/>
                    <a:pt x="148" y="72"/>
                  </a:cubicBezTo>
                  <a:cubicBezTo>
                    <a:pt x="149" y="75"/>
                    <a:pt x="147" y="78"/>
                    <a:pt x="144" y="78"/>
                  </a:cubicBezTo>
                  <a:cubicBezTo>
                    <a:pt x="137" y="80"/>
                    <a:pt x="137" y="80"/>
                    <a:pt x="137" y="80"/>
                  </a:cubicBezTo>
                  <a:cubicBezTo>
                    <a:pt x="137" y="87"/>
                    <a:pt x="136" y="94"/>
                    <a:pt x="133" y="101"/>
                  </a:cubicBezTo>
                  <a:cubicBezTo>
                    <a:pt x="139" y="105"/>
                    <a:pt x="139" y="105"/>
                    <a:pt x="139" y="105"/>
                  </a:cubicBezTo>
                  <a:cubicBezTo>
                    <a:pt x="142" y="106"/>
                    <a:pt x="142" y="110"/>
                    <a:pt x="141" y="113"/>
                  </a:cubicBezTo>
                  <a:cubicBezTo>
                    <a:pt x="135" y="122"/>
                    <a:pt x="135" y="122"/>
                    <a:pt x="135" y="122"/>
                  </a:cubicBezTo>
                  <a:cubicBezTo>
                    <a:pt x="134" y="123"/>
                    <a:pt x="132" y="124"/>
                    <a:pt x="131" y="125"/>
                  </a:cubicBezTo>
                  <a:cubicBezTo>
                    <a:pt x="130" y="125"/>
                    <a:pt x="128" y="125"/>
                    <a:pt x="127" y="124"/>
                  </a:cubicBezTo>
                  <a:cubicBezTo>
                    <a:pt x="121" y="120"/>
                    <a:pt x="121" y="120"/>
                    <a:pt x="121" y="120"/>
                  </a:cubicBezTo>
                  <a:cubicBezTo>
                    <a:pt x="116" y="125"/>
                    <a:pt x="110" y="129"/>
                    <a:pt x="103" y="132"/>
                  </a:cubicBezTo>
                  <a:cubicBezTo>
                    <a:pt x="105" y="139"/>
                    <a:pt x="105" y="139"/>
                    <a:pt x="105" y="139"/>
                  </a:cubicBezTo>
                  <a:cubicBezTo>
                    <a:pt x="105" y="142"/>
                    <a:pt x="104" y="145"/>
                    <a:pt x="100" y="146"/>
                  </a:cubicBezTo>
                  <a:cubicBezTo>
                    <a:pt x="89" y="148"/>
                    <a:pt x="89" y="148"/>
                    <a:pt x="89" y="148"/>
                  </a:cubicBezTo>
                  <a:cubicBezTo>
                    <a:pt x="86" y="149"/>
                    <a:pt x="83" y="147"/>
                    <a:pt x="83" y="144"/>
                  </a:cubicBezTo>
                  <a:cubicBezTo>
                    <a:pt x="81" y="137"/>
                    <a:pt x="81" y="137"/>
                    <a:pt x="81" y="137"/>
                  </a:cubicBezTo>
                  <a:cubicBezTo>
                    <a:pt x="74" y="137"/>
                    <a:pt x="67" y="136"/>
                    <a:pt x="60" y="133"/>
                  </a:cubicBezTo>
                  <a:cubicBezTo>
                    <a:pt x="56" y="139"/>
                    <a:pt x="56" y="139"/>
                    <a:pt x="56" y="139"/>
                  </a:cubicBezTo>
                  <a:cubicBezTo>
                    <a:pt x="56" y="141"/>
                    <a:pt x="54" y="141"/>
                    <a:pt x="53" y="142"/>
                  </a:cubicBezTo>
                  <a:cubicBezTo>
                    <a:pt x="51" y="142"/>
                    <a:pt x="50" y="142"/>
                    <a:pt x="49" y="141"/>
                  </a:cubicBezTo>
                  <a:cubicBezTo>
                    <a:pt x="39" y="135"/>
                    <a:pt x="39" y="135"/>
                    <a:pt x="39" y="135"/>
                  </a:cubicBezTo>
                  <a:cubicBezTo>
                    <a:pt x="36" y="133"/>
                    <a:pt x="36" y="130"/>
                    <a:pt x="37" y="127"/>
                  </a:cubicBezTo>
                  <a:cubicBezTo>
                    <a:pt x="41" y="121"/>
                    <a:pt x="41" y="121"/>
                    <a:pt x="41" y="121"/>
                  </a:cubicBezTo>
                  <a:cubicBezTo>
                    <a:pt x="36" y="116"/>
                    <a:pt x="32" y="110"/>
                    <a:pt x="29" y="104"/>
                  </a:cubicBezTo>
                  <a:cubicBezTo>
                    <a:pt x="22" y="105"/>
                    <a:pt x="22" y="105"/>
                    <a:pt x="22" y="105"/>
                  </a:cubicBezTo>
                  <a:cubicBezTo>
                    <a:pt x="19" y="106"/>
                    <a:pt x="16" y="104"/>
                    <a:pt x="15" y="101"/>
                  </a:cubicBezTo>
                  <a:cubicBezTo>
                    <a:pt x="13" y="90"/>
                    <a:pt x="13" y="90"/>
                    <a:pt x="13" y="90"/>
                  </a:cubicBezTo>
                  <a:cubicBezTo>
                    <a:pt x="12" y="87"/>
                    <a:pt x="14" y="84"/>
                    <a:pt x="17" y="83"/>
                  </a:cubicBezTo>
                  <a:cubicBezTo>
                    <a:pt x="24" y="82"/>
                    <a:pt x="24" y="82"/>
                    <a:pt x="24" y="82"/>
                  </a:cubicBezTo>
                  <a:cubicBezTo>
                    <a:pt x="24" y="74"/>
                    <a:pt x="25" y="67"/>
                    <a:pt x="28" y="60"/>
                  </a:cubicBezTo>
                  <a:cubicBezTo>
                    <a:pt x="22" y="57"/>
                    <a:pt x="22" y="57"/>
                    <a:pt x="22" y="57"/>
                  </a:cubicBezTo>
                  <a:cubicBezTo>
                    <a:pt x="19" y="55"/>
                    <a:pt x="18" y="51"/>
                    <a:pt x="20" y="49"/>
                  </a:cubicBezTo>
                  <a:cubicBezTo>
                    <a:pt x="26" y="39"/>
                    <a:pt x="26" y="39"/>
                    <a:pt x="26" y="39"/>
                  </a:cubicBezTo>
                  <a:cubicBezTo>
                    <a:pt x="27" y="38"/>
                    <a:pt x="28" y="37"/>
                    <a:pt x="30" y="37"/>
                  </a:cubicBezTo>
                  <a:cubicBezTo>
                    <a:pt x="31" y="37"/>
                    <a:pt x="33" y="37"/>
                    <a:pt x="34" y="38"/>
                  </a:cubicBezTo>
                  <a:cubicBezTo>
                    <a:pt x="40" y="41"/>
                    <a:pt x="40" y="41"/>
                    <a:pt x="40" y="41"/>
                  </a:cubicBezTo>
                  <a:cubicBezTo>
                    <a:pt x="45" y="36"/>
                    <a:pt x="51" y="32"/>
                    <a:pt x="57" y="29"/>
                  </a:cubicBezTo>
                  <a:cubicBezTo>
                    <a:pt x="56" y="22"/>
                    <a:pt x="56" y="22"/>
                    <a:pt x="56" y="22"/>
                  </a:cubicBezTo>
                  <a:cubicBezTo>
                    <a:pt x="55" y="19"/>
                    <a:pt x="57" y="16"/>
                    <a:pt x="60" y="16"/>
                  </a:cubicBezTo>
                  <a:cubicBezTo>
                    <a:pt x="71" y="13"/>
                    <a:pt x="71" y="13"/>
                    <a:pt x="71" y="13"/>
                  </a:cubicBezTo>
                  <a:moveTo>
                    <a:pt x="69" y="2"/>
                  </a:moveTo>
                  <a:cubicBezTo>
                    <a:pt x="58" y="5"/>
                    <a:pt x="58" y="5"/>
                    <a:pt x="58" y="5"/>
                  </a:cubicBezTo>
                  <a:cubicBezTo>
                    <a:pt x="49" y="6"/>
                    <a:pt x="44" y="14"/>
                    <a:pt x="45" y="23"/>
                  </a:cubicBezTo>
                  <a:cubicBezTo>
                    <a:pt x="43" y="24"/>
                    <a:pt x="41" y="26"/>
                    <a:pt x="39" y="27"/>
                  </a:cubicBezTo>
                  <a:cubicBezTo>
                    <a:pt x="35" y="25"/>
                    <a:pt x="31" y="25"/>
                    <a:pt x="27" y="26"/>
                  </a:cubicBezTo>
                  <a:cubicBezTo>
                    <a:pt x="23" y="27"/>
                    <a:pt x="19" y="29"/>
                    <a:pt x="17" y="33"/>
                  </a:cubicBezTo>
                  <a:cubicBezTo>
                    <a:pt x="11" y="43"/>
                    <a:pt x="11" y="43"/>
                    <a:pt x="11" y="43"/>
                  </a:cubicBezTo>
                  <a:cubicBezTo>
                    <a:pt x="8" y="47"/>
                    <a:pt x="7" y="51"/>
                    <a:pt x="8" y="56"/>
                  </a:cubicBezTo>
                  <a:cubicBezTo>
                    <a:pt x="9" y="59"/>
                    <a:pt x="11" y="63"/>
                    <a:pt x="14" y="65"/>
                  </a:cubicBezTo>
                  <a:cubicBezTo>
                    <a:pt x="14" y="68"/>
                    <a:pt x="13" y="70"/>
                    <a:pt x="13" y="72"/>
                  </a:cubicBezTo>
                  <a:cubicBezTo>
                    <a:pt x="5" y="75"/>
                    <a:pt x="0" y="84"/>
                    <a:pt x="2" y="92"/>
                  </a:cubicBezTo>
                  <a:cubicBezTo>
                    <a:pt x="4" y="103"/>
                    <a:pt x="4" y="103"/>
                    <a:pt x="4" y="103"/>
                  </a:cubicBezTo>
                  <a:cubicBezTo>
                    <a:pt x="6" y="112"/>
                    <a:pt x="14" y="117"/>
                    <a:pt x="23" y="116"/>
                  </a:cubicBezTo>
                  <a:cubicBezTo>
                    <a:pt x="24" y="118"/>
                    <a:pt x="25" y="120"/>
                    <a:pt x="27" y="122"/>
                  </a:cubicBezTo>
                  <a:cubicBezTo>
                    <a:pt x="25" y="126"/>
                    <a:pt x="25" y="130"/>
                    <a:pt x="25" y="134"/>
                  </a:cubicBezTo>
                  <a:cubicBezTo>
                    <a:pt x="26" y="138"/>
                    <a:pt x="29" y="142"/>
                    <a:pt x="33" y="144"/>
                  </a:cubicBezTo>
                  <a:cubicBezTo>
                    <a:pt x="42" y="150"/>
                    <a:pt x="42" y="150"/>
                    <a:pt x="42" y="150"/>
                  </a:cubicBezTo>
                  <a:cubicBezTo>
                    <a:pt x="46" y="153"/>
                    <a:pt x="51" y="154"/>
                    <a:pt x="55" y="153"/>
                  </a:cubicBezTo>
                  <a:cubicBezTo>
                    <a:pt x="59" y="152"/>
                    <a:pt x="62" y="150"/>
                    <a:pt x="65" y="147"/>
                  </a:cubicBezTo>
                  <a:cubicBezTo>
                    <a:pt x="67" y="147"/>
                    <a:pt x="70" y="148"/>
                    <a:pt x="72" y="148"/>
                  </a:cubicBezTo>
                  <a:cubicBezTo>
                    <a:pt x="75" y="156"/>
                    <a:pt x="83" y="161"/>
                    <a:pt x="92" y="159"/>
                  </a:cubicBezTo>
                  <a:cubicBezTo>
                    <a:pt x="103" y="157"/>
                    <a:pt x="103" y="157"/>
                    <a:pt x="103" y="157"/>
                  </a:cubicBezTo>
                  <a:cubicBezTo>
                    <a:pt x="111" y="155"/>
                    <a:pt x="117" y="147"/>
                    <a:pt x="116" y="138"/>
                  </a:cubicBezTo>
                  <a:cubicBezTo>
                    <a:pt x="118" y="137"/>
                    <a:pt x="120" y="136"/>
                    <a:pt x="122" y="134"/>
                  </a:cubicBezTo>
                  <a:cubicBezTo>
                    <a:pt x="126" y="136"/>
                    <a:pt x="130" y="136"/>
                    <a:pt x="133" y="136"/>
                  </a:cubicBezTo>
                  <a:cubicBezTo>
                    <a:pt x="138" y="135"/>
                    <a:pt x="142" y="132"/>
                    <a:pt x="144" y="128"/>
                  </a:cubicBezTo>
                  <a:cubicBezTo>
                    <a:pt x="150" y="119"/>
                    <a:pt x="150" y="119"/>
                    <a:pt x="150" y="119"/>
                  </a:cubicBezTo>
                  <a:cubicBezTo>
                    <a:pt x="153" y="115"/>
                    <a:pt x="153" y="110"/>
                    <a:pt x="152" y="106"/>
                  </a:cubicBezTo>
                  <a:cubicBezTo>
                    <a:pt x="152" y="102"/>
                    <a:pt x="149" y="99"/>
                    <a:pt x="146" y="96"/>
                  </a:cubicBezTo>
                  <a:cubicBezTo>
                    <a:pt x="147" y="94"/>
                    <a:pt x="147" y="91"/>
                    <a:pt x="148" y="89"/>
                  </a:cubicBezTo>
                  <a:cubicBezTo>
                    <a:pt x="156" y="86"/>
                    <a:pt x="161" y="78"/>
                    <a:pt x="159" y="69"/>
                  </a:cubicBezTo>
                  <a:cubicBezTo>
                    <a:pt x="157" y="58"/>
                    <a:pt x="157" y="58"/>
                    <a:pt x="157" y="58"/>
                  </a:cubicBezTo>
                  <a:cubicBezTo>
                    <a:pt x="155" y="50"/>
                    <a:pt x="147" y="44"/>
                    <a:pt x="138" y="45"/>
                  </a:cubicBezTo>
                  <a:cubicBezTo>
                    <a:pt x="137" y="43"/>
                    <a:pt x="135" y="41"/>
                    <a:pt x="134" y="39"/>
                  </a:cubicBezTo>
                  <a:cubicBezTo>
                    <a:pt x="136" y="36"/>
                    <a:pt x="136" y="32"/>
                    <a:pt x="135" y="28"/>
                  </a:cubicBezTo>
                  <a:cubicBezTo>
                    <a:pt x="134" y="23"/>
                    <a:pt x="132" y="19"/>
                    <a:pt x="128" y="17"/>
                  </a:cubicBezTo>
                  <a:cubicBezTo>
                    <a:pt x="118" y="11"/>
                    <a:pt x="118" y="11"/>
                    <a:pt x="118" y="11"/>
                  </a:cubicBezTo>
                  <a:cubicBezTo>
                    <a:pt x="115" y="8"/>
                    <a:pt x="110" y="8"/>
                    <a:pt x="106" y="9"/>
                  </a:cubicBezTo>
                  <a:cubicBezTo>
                    <a:pt x="102" y="9"/>
                    <a:pt x="98" y="12"/>
                    <a:pt x="96" y="15"/>
                  </a:cubicBezTo>
                  <a:cubicBezTo>
                    <a:pt x="93" y="14"/>
                    <a:pt x="91" y="14"/>
                    <a:pt x="89" y="13"/>
                  </a:cubicBezTo>
                  <a:cubicBezTo>
                    <a:pt x="86" y="5"/>
                    <a:pt x="77" y="0"/>
                    <a:pt x="6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reeform 22"/>
            <p:cNvSpPr>
              <a:spLocks noEditPoints="1"/>
            </p:cNvSpPr>
            <p:nvPr/>
          </p:nvSpPr>
          <p:spPr bwMode="auto">
            <a:xfrm>
              <a:off x="6661080" y="536756"/>
              <a:ext cx="306388" cy="306388"/>
            </a:xfrm>
            <a:custGeom>
              <a:avLst/>
              <a:gdLst>
                <a:gd name="T0" fmla="*/ 48 w 81"/>
                <a:gd name="T1" fmla="*/ 77 h 81"/>
                <a:gd name="T2" fmla="*/ 4 w 81"/>
                <a:gd name="T3" fmla="*/ 49 h 81"/>
                <a:gd name="T4" fmla="*/ 32 w 81"/>
                <a:gd name="T5" fmla="*/ 5 h 81"/>
                <a:gd name="T6" fmla="*/ 76 w 81"/>
                <a:gd name="T7" fmla="*/ 33 h 81"/>
                <a:gd name="T8" fmla="*/ 48 w 81"/>
                <a:gd name="T9" fmla="*/ 77 h 81"/>
                <a:gd name="T10" fmla="*/ 34 w 81"/>
                <a:gd name="T11" fmla="*/ 10 h 81"/>
                <a:gd name="T12" fmla="*/ 10 w 81"/>
                <a:gd name="T13" fmla="*/ 47 h 81"/>
                <a:gd name="T14" fmla="*/ 47 w 81"/>
                <a:gd name="T15" fmla="*/ 71 h 81"/>
                <a:gd name="T16" fmla="*/ 71 w 81"/>
                <a:gd name="T17" fmla="*/ 34 h 81"/>
                <a:gd name="T18" fmla="*/ 34 w 81"/>
                <a:gd name="T19" fmla="*/ 1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1">
                  <a:moveTo>
                    <a:pt x="48" y="77"/>
                  </a:moveTo>
                  <a:cubicBezTo>
                    <a:pt x="28" y="81"/>
                    <a:pt x="9" y="68"/>
                    <a:pt x="4" y="49"/>
                  </a:cubicBezTo>
                  <a:cubicBezTo>
                    <a:pt x="0" y="29"/>
                    <a:pt x="13" y="9"/>
                    <a:pt x="32" y="5"/>
                  </a:cubicBezTo>
                  <a:cubicBezTo>
                    <a:pt x="52" y="0"/>
                    <a:pt x="72" y="13"/>
                    <a:pt x="76" y="33"/>
                  </a:cubicBezTo>
                  <a:cubicBezTo>
                    <a:pt x="81" y="53"/>
                    <a:pt x="68" y="72"/>
                    <a:pt x="48" y="77"/>
                  </a:cubicBezTo>
                  <a:close/>
                  <a:moveTo>
                    <a:pt x="34" y="10"/>
                  </a:moveTo>
                  <a:cubicBezTo>
                    <a:pt x="17" y="14"/>
                    <a:pt x="6" y="31"/>
                    <a:pt x="10" y="47"/>
                  </a:cubicBezTo>
                  <a:cubicBezTo>
                    <a:pt x="14" y="64"/>
                    <a:pt x="30" y="75"/>
                    <a:pt x="47" y="71"/>
                  </a:cubicBezTo>
                  <a:cubicBezTo>
                    <a:pt x="64" y="67"/>
                    <a:pt x="74" y="51"/>
                    <a:pt x="71" y="34"/>
                  </a:cubicBezTo>
                  <a:cubicBezTo>
                    <a:pt x="67" y="17"/>
                    <a:pt x="50" y="7"/>
                    <a:pt x="3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reeform 23"/>
            <p:cNvSpPr>
              <a:spLocks noEditPoints="1"/>
            </p:cNvSpPr>
            <p:nvPr/>
          </p:nvSpPr>
          <p:spPr bwMode="auto">
            <a:xfrm>
              <a:off x="6732517" y="608193"/>
              <a:ext cx="163513" cy="163513"/>
            </a:xfrm>
            <a:custGeom>
              <a:avLst/>
              <a:gdLst>
                <a:gd name="T0" fmla="*/ 26 w 43"/>
                <a:gd name="T1" fmla="*/ 41 h 43"/>
                <a:gd name="T2" fmla="*/ 2 w 43"/>
                <a:gd name="T3" fmla="*/ 26 h 43"/>
                <a:gd name="T4" fmla="*/ 17 w 43"/>
                <a:gd name="T5" fmla="*/ 2 h 43"/>
                <a:gd name="T6" fmla="*/ 41 w 43"/>
                <a:gd name="T7" fmla="*/ 17 h 43"/>
                <a:gd name="T8" fmla="*/ 26 w 43"/>
                <a:gd name="T9" fmla="*/ 41 h 43"/>
                <a:gd name="T10" fmla="*/ 18 w 43"/>
                <a:gd name="T11" fmla="*/ 8 h 43"/>
                <a:gd name="T12" fmla="*/ 8 w 43"/>
                <a:gd name="T13" fmla="*/ 25 h 43"/>
                <a:gd name="T14" fmla="*/ 24 w 43"/>
                <a:gd name="T15" fmla="*/ 35 h 43"/>
                <a:gd name="T16" fmla="*/ 35 w 43"/>
                <a:gd name="T17" fmla="*/ 19 h 43"/>
                <a:gd name="T18" fmla="*/ 18 w 43"/>
                <a:gd name="T19" fmla="*/ 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6" y="41"/>
                  </a:moveTo>
                  <a:cubicBezTo>
                    <a:pt x="15" y="43"/>
                    <a:pt x="4" y="37"/>
                    <a:pt x="2" y="26"/>
                  </a:cubicBezTo>
                  <a:cubicBezTo>
                    <a:pt x="0" y="15"/>
                    <a:pt x="6" y="5"/>
                    <a:pt x="17" y="2"/>
                  </a:cubicBezTo>
                  <a:cubicBezTo>
                    <a:pt x="28" y="0"/>
                    <a:pt x="38" y="7"/>
                    <a:pt x="41" y="17"/>
                  </a:cubicBezTo>
                  <a:cubicBezTo>
                    <a:pt x="43" y="28"/>
                    <a:pt x="36" y="39"/>
                    <a:pt x="26" y="41"/>
                  </a:cubicBezTo>
                  <a:close/>
                  <a:moveTo>
                    <a:pt x="18" y="8"/>
                  </a:moveTo>
                  <a:cubicBezTo>
                    <a:pt x="11" y="10"/>
                    <a:pt x="6" y="17"/>
                    <a:pt x="8" y="25"/>
                  </a:cubicBezTo>
                  <a:cubicBezTo>
                    <a:pt x="9" y="32"/>
                    <a:pt x="17" y="37"/>
                    <a:pt x="24" y="35"/>
                  </a:cubicBezTo>
                  <a:cubicBezTo>
                    <a:pt x="32" y="34"/>
                    <a:pt x="37" y="26"/>
                    <a:pt x="35" y="19"/>
                  </a:cubicBezTo>
                  <a:cubicBezTo>
                    <a:pt x="34" y="11"/>
                    <a:pt x="26" y="6"/>
                    <a:pt x="1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Freeform 24"/>
            <p:cNvSpPr>
              <a:spLocks noEditPoints="1"/>
            </p:cNvSpPr>
            <p:nvPr/>
          </p:nvSpPr>
          <p:spPr bwMode="auto">
            <a:xfrm>
              <a:off x="5621267" y="479606"/>
              <a:ext cx="911225" cy="909638"/>
            </a:xfrm>
            <a:custGeom>
              <a:avLst/>
              <a:gdLst>
                <a:gd name="T0" fmla="*/ 138 w 241"/>
                <a:gd name="T1" fmla="*/ 25 h 240"/>
                <a:gd name="T2" fmla="*/ 168 w 241"/>
                <a:gd name="T3" fmla="*/ 48 h 240"/>
                <a:gd name="T4" fmla="*/ 181 w 241"/>
                <a:gd name="T5" fmla="*/ 38 h 240"/>
                <a:gd name="T6" fmla="*/ 199 w 241"/>
                <a:gd name="T7" fmla="*/ 53 h 240"/>
                <a:gd name="T8" fmla="*/ 192 w 241"/>
                <a:gd name="T9" fmla="*/ 73 h 240"/>
                <a:gd name="T10" fmla="*/ 215 w 241"/>
                <a:gd name="T11" fmla="*/ 103 h 240"/>
                <a:gd name="T12" fmla="*/ 223 w 241"/>
                <a:gd name="T13" fmla="*/ 128 h 240"/>
                <a:gd name="T14" fmla="*/ 204 w 241"/>
                <a:gd name="T15" fmla="*/ 137 h 240"/>
                <a:gd name="T16" fmla="*/ 199 w 241"/>
                <a:gd name="T17" fmla="*/ 174 h 240"/>
                <a:gd name="T18" fmla="*/ 187 w 241"/>
                <a:gd name="T19" fmla="*/ 199 h 240"/>
                <a:gd name="T20" fmla="*/ 175 w 241"/>
                <a:gd name="T21" fmla="*/ 199 h 240"/>
                <a:gd name="T22" fmla="*/ 138 w 241"/>
                <a:gd name="T23" fmla="*/ 204 h 240"/>
                <a:gd name="T24" fmla="*/ 129 w 241"/>
                <a:gd name="T25" fmla="*/ 223 h 240"/>
                <a:gd name="T26" fmla="*/ 103 w 241"/>
                <a:gd name="T27" fmla="*/ 214 h 240"/>
                <a:gd name="T28" fmla="*/ 73 w 241"/>
                <a:gd name="T29" fmla="*/ 191 h 240"/>
                <a:gd name="T30" fmla="*/ 60 w 241"/>
                <a:gd name="T31" fmla="*/ 201 h 240"/>
                <a:gd name="T32" fmla="*/ 42 w 241"/>
                <a:gd name="T33" fmla="*/ 186 h 240"/>
                <a:gd name="T34" fmla="*/ 49 w 241"/>
                <a:gd name="T35" fmla="*/ 167 h 240"/>
                <a:gd name="T36" fmla="*/ 26 w 241"/>
                <a:gd name="T37" fmla="*/ 137 h 240"/>
                <a:gd name="T38" fmla="*/ 17 w 241"/>
                <a:gd name="T39" fmla="*/ 111 h 240"/>
                <a:gd name="T40" fmla="*/ 36 w 241"/>
                <a:gd name="T41" fmla="*/ 103 h 240"/>
                <a:gd name="T42" fmla="*/ 42 w 241"/>
                <a:gd name="T43" fmla="*/ 65 h 240"/>
                <a:gd name="T44" fmla="*/ 54 w 241"/>
                <a:gd name="T45" fmla="*/ 41 h 240"/>
                <a:gd name="T46" fmla="*/ 66 w 241"/>
                <a:gd name="T47" fmla="*/ 41 h 240"/>
                <a:gd name="T48" fmla="*/ 103 w 241"/>
                <a:gd name="T49" fmla="*/ 36 h 240"/>
                <a:gd name="T50" fmla="*/ 112 w 241"/>
                <a:gd name="T51" fmla="*/ 17 h 240"/>
                <a:gd name="T52" fmla="*/ 129 w 241"/>
                <a:gd name="T53" fmla="*/ 0 h 240"/>
                <a:gd name="T54" fmla="*/ 86 w 241"/>
                <a:gd name="T55" fmla="*/ 23 h 240"/>
                <a:gd name="T56" fmla="*/ 60 w 241"/>
                <a:gd name="T57" fmla="*/ 21 h 240"/>
                <a:gd name="T58" fmla="*/ 29 w 241"/>
                <a:gd name="T59" fmla="*/ 41 h 240"/>
                <a:gd name="T60" fmla="*/ 28 w 241"/>
                <a:gd name="T61" fmla="*/ 75 h 240"/>
                <a:gd name="T62" fmla="*/ 0 w 241"/>
                <a:gd name="T63" fmla="*/ 111 h 240"/>
                <a:gd name="T64" fmla="*/ 23 w 241"/>
                <a:gd name="T65" fmla="*/ 154 h 240"/>
                <a:gd name="T66" fmla="*/ 22 w 241"/>
                <a:gd name="T67" fmla="*/ 180 h 240"/>
                <a:gd name="T68" fmla="*/ 42 w 241"/>
                <a:gd name="T69" fmla="*/ 211 h 240"/>
                <a:gd name="T70" fmla="*/ 76 w 241"/>
                <a:gd name="T71" fmla="*/ 212 h 240"/>
                <a:gd name="T72" fmla="*/ 112 w 241"/>
                <a:gd name="T73" fmla="*/ 240 h 240"/>
                <a:gd name="T74" fmla="*/ 155 w 241"/>
                <a:gd name="T75" fmla="*/ 217 h 240"/>
                <a:gd name="T76" fmla="*/ 181 w 241"/>
                <a:gd name="T77" fmla="*/ 218 h 240"/>
                <a:gd name="T78" fmla="*/ 211 w 241"/>
                <a:gd name="T79" fmla="*/ 199 h 240"/>
                <a:gd name="T80" fmla="*/ 213 w 241"/>
                <a:gd name="T81" fmla="*/ 164 h 240"/>
                <a:gd name="T82" fmla="*/ 241 w 241"/>
                <a:gd name="T83" fmla="*/ 128 h 240"/>
                <a:gd name="T84" fmla="*/ 217 w 241"/>
                <a:gd name="T85" fmla="*/ 86 h 240"/>
                <a:gd name="T86" fmla="*/ 219 w 241"/>
                <a:gd name="T87" fmla="*/ 59 h 240"/>
                <a:gd name="T88" fmla="*/ 199 w 241"/>
                <a:gd name="T89" fmla="*/ 29 h 240"/>
                <a:gd name="T90" fmla="*/ 165 w 241"/>
                <a:gd name="T91" fmla="*/ 27 h 240"/>
                <a:gd name="T92" fmla="*/ 129 w 241"/>
                <a:gd name="T9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1" h="240">
                  <a:moveTo>
                    <a:pt x="129" y="17"/>
                  </a:moveTo>
                  <a:cubicBezTo>
                    <a:pt x="134" y="17"/>
                    <a:pt x="138" y="21"/>
                    <a:pt x="138" y="25"/>
                  </a:cubicBezTo>
                  <a:cubicBezTo>
                    <a:pt x="138" y="36"/>
                    <a:pt x="138" y="36"/>
                    <a:pt x="138" y="36"/>
                  </a:cubicBezTo>
                  <a:cubicBezTo>
                    <a:pt x="149" y="38"/>
                    <a:pt x="159" y="42"/>
                    <a:pt x="168" y="48"/>
                  </a:cubicBezTo>
                  <a:cubicBezTo>
                    <a:pt x="175" y="41"/>
                    <a:pt x="175" y="41"/>
                    <a:pt x="175" y="41"/>
                  </a:cubicBezTo>
                  <a:cubicBezTo>
                    <a:pt x="177" y="39"/>
                    <a:pt x="179" y="38"/>
                    <a:pt x="181" y="38"/>
                  </a:cubicBezTo>
                  <a:cubicBezTo>
                    <a:pt x="183" y="38"/>
                    <a:pt x="185" y="39"/>
                    <a:pt x="187" y="41"/>
                  </a:cubicBezTo>
                  <a:cubicBezTo>
                    <a:pt x="199" y="53"/>
                    <a:pt x="199" y="53"/>
                    <a:pt x="199" y="53"/>
                  </a:cubicBezTo>
                  <a:cubicBezTo>
                    <a:pt x="203" y="56"/>
                    <a:pt x="203" y="62"/>
                    <a:pt x="199" y="65"/>
                  </a:cubicBezTo>
                  <a:cubicBezTo>
                    <a:pt x="192" y="73"/>
                    <a:pt x="192" y="73"/>
                    <a:pt x="192" y="73"/>
                  </a:cubicBezTo>
                  <a:cubicBezTo>
                    <a:pt x="198" y="82"/>
                    <a:pt x="202" y="92"/>
                    <a:pt x="204" y="103"/>
                  </a:cubicBezTo>
                  <a:cubicBezTo>
                    <a:pt x="215" y="103"/>
                    <a:pt x="215" y="103"/>
                    <a:pt x="215" y="103"/>
                  </a:cubicBezTo>
                  <a:cubicBezTo>
                    <a:pt x="220" y="103"/>
                    <a:pt x="223" y="106"/>
                    <a:pt x="223" y="111"/>
                  </a:cubicBezTo>
                  <a:cubicBezTo>
                    <a:pt x="223" y="128"/>
                    <a:pt x="223" y="128"/>
                    <a:pt x="223" y="128"/>
                  </a:cubicBezTo>
                  <a:cubicBezTo>
                    <a:pt x="223" y="133"/>
                    <a:pt x="220" y="137"/>
                    <a:pt x="215" y="137"/>
                  </a:cubicBezTo>
                  <a:cubicBezTo>
                    <a:pt x="204" y="137"/>
                    <a:pt x="204" y="137"/>
                    <a:pt x="204" y="137"/>
                  </a:cubicBezTo>
                  <a:cubicBezTo>
                    <a:pt x="202" y="148"/>
                    <a:pt x="198" y="158"/>
                    <a:pt x="192" y="167"/>
                  </a:cubicBezTo>
                  <a:cubicBezTo>
                    <a:pt x="199" y="174"/>
                    <a:pt x="199" y="174"/>
                    <a:pt x="199" y="174"/>
                  </a:cubicBezTo>
                  <a:cubicBezTo>
                    <a:pt x="203" y="178"/>
                    <a:pt x="203" y="183"/>
                    <a:pt x="199" y="186"/>
                  </a:cubicBezTo>
                  <a:cubicBezTo>
                    <a:pt x="187" y="199"/>
                    <a:pt x="187" y="199"/>
                    <a:pt x="187" y="199"/>
                  </a:cubicBezTo>
                  <a:cubicBezTo>
                    <a:pt x="185" y="200"/>
                    <a:pt x="183" y="201"/>
                    <a:pt x="181" y="201"/>
                  </a:cubicBezTo>
                  <a:cubicBezTo>
                    <a:pt x="179" y="201"/>
                    <a:pt x="177" y="200"/>
                    <a:pt x="175" y="199"/>
                  </a:cubicBezTo>
                  <a:cubicBezTo>
                    <a:pt x="168" y="191"/>
                    <a:pt x="168" y="191"/>
                    <a:pt x="168" y="191"/>
                  </a:cubicBezTo>
                  <a:cubicBezTo>
                    <a:pt x="159" y="197"/>
                    <a:pt x="149" y="202"/>
                    <a:pt x="138" y="204"/>
                  </a:cubicBezTo>
                  <a:cubicBezTo>
                    <a:pt x="138" y="214"/>
                    <a:pt x="138" y="214"/>
                    <a:pt x="138" y="214"/>
                  </a:cubicBezTo>
                  <a:cubicBezTo>
                    <a:pt x="138" y="219"/>
                    <a:pt x="134" y="223"/>
                    <a:pt x="129" y="223"/>
                  </a:cubicBezTo>
                  <a:cubicBezTo>
                    <a:pt x="112" y="223"/>
                    <a:pt x="112" y="223"/>
                    <a:pt x="112" y="223"/>
                  </a:cubicBezTo>
                  <a:cubicBezTo>
                    <a:pt x="107" y="223"/>
                    <a:pt x="103" y="219"/>
                    <a:pt x="103" y="214"/>
                  </a:cubicBezTo>
                  <a:cubicBezTo>
                    <a:pt x="103" y="204"/>
                    <a:pt x="103" y="204"/>
                    <a:pt x="103" y="204"/>
                  </a:cubicBezTo>
                  <a:cubicBezTo>
                    <a:pt x="92" y="202"/>
                    <a:pt x="82" y="197"/>
                    <a:pt x="73" y="191"/>
                  </a:cubicBezTo>
                  <a:cubicBezTo>
                    <a:pt x="66" y="199"/>
                    <a:pt x="66" y="199"/>
                    <a:pt x="66" y="199"/>
                  </a:cubicBezTo>
                  <a:cubicBezTo>
                    <a:pt x="64" y="200"/>
                    <a:pt x="62" y="201"/>
                    <a:pt x="60" y="201"/>
                  </a:cubicBezTo>
                  <a:cubicBezTo>
                    <a:pt x="58" y="201"/>
                    <a:pt x="55" y="200"/>
                    <a:pt x="54" y="199"/>
                  </a:cubicBezTo>
                  <a:cubicBezTo>
                    <a:pt x="42" y="186"/>
                    <a:pt x="42" y="186"/>
                    <a:pt x="42" y="186"/>
                  </a:cubicBezTo>
                  <a:cubicBezTo>
                    <a:pt x="38" y="183"/>
                    <a:pt x="38" y="178"/>
                    <a:pt x="42" y="174"/>
                  </a:cubicBezTo>
                  <a:cubicBezTo>
                    <a:pt x="49" y="167"/>
                    <a:pt x="49" y="167"/>
                    <a:pt x="49" y="167"/>
                  </a:cubicBezTo>
                  <a:cubicBezTo>
                    <a:pt x="43" y="158"/>
                    <a:pt x="39" y="148"/>
                    <a:pt x="36" y="137"/>
                  </a:cubicBezTo>
                  <a:cubicBezTo>
                    <a:pt x="26" y="137"/>
                    <a:pt x="26" y="137"/>
                    <a:pt x="26" y="137"/>
                  </a:cubicBezTo>
                  <a:cubicBezTo>
                    <a:pt x="21" y="137"/>
                    <a:pt x="17" y="133"/>
                    <a:pt x="17" y="128"/>
                  </a:cubicBezTo>
                  <a:cubicBezTo>
                    <a:pt x="17" y="111"/>
                    <a:pt x="17" y="111"/>
                    <a:pt x="17" y="111"/>
                  </a:cubicBezTo>
                  <a:cubicBezTo>
                    <a:pt x="17" y="106"/>
                    <a:pt x="21" y="103"/>
                    <a:pt x="26" y="103"/>
                  </a:cubicBezTo>
                  <a:cubicBezTo>
                    <a:pt x="36" y="103"/>
                    <a:pt x="36" y="103"/>
                    <a:pt x="36" y="103"/>
                  </a:cubicBezTo>
                  <a:cubicBezTo>
                    <a:pt x="39" y="92"/>
                    <a:pt x="43" y="82"/>
                    <a:pt x="49" y="73"/>
                  </a:cubicBezTo>
                  <a:cubicBezTo>
                    <a:pt x="42" y="65"/>
                    <a:pt x="42" y="65"/>
                    <a:pt x="42" y="65"/>
                  </a:cubicBezTo>
                  <a:cubicBezTo>
                    <a:pt x="38" y="62"/>
                    <a:pt x="38" y="56"/>
                    <a:pt x="42" y="53"/>
                  </a:cubicBezTo>
                  <a:cubicBezTo>
                    <a:pt x="54" y="41"/>
                    <a:pt x="54" y="41"/>
                    <a:pt x="54" y="41"/>
                  </a:cubicBezTo>
                  <a:cubicBezTo>
                    <a:pt x="55" y="39"/>
                    <a:pt x="58" y="38"/>
                    <a:pt x="60" y="38"/>
                  </a:cubicBezTo>
                  <a:cubicBezTo>
                    <a:pt x="62" y="38"/>
                    <a:pt x="64" y="39"/>
                    <a:pt x="66" y="41"/>
                  </a:cubicBezTo>
                  <a:cubicBezTo>
                    <a:pt x="73" y="48"/>
                    <a:pt x="73" y="48"/>
                    <a:pt x="73" y="48"/>
                  </a:cubicBezTo>
                  <a:cubicBezTo>
                    <a:pt x="82" y="42"/>
                    <a:pt x="92" y="38"/>
                    <a:pt x="103" y="36"/>
                  </a:cubicBezTo>
                  <a:cubicBezTo>
                    <a:pt x="103" y="25"/>
                    <a:pt x="103" y="25"/>
                    <a:pt x="103" y="25"/>
                  </a:cubicBezTo>
                  <a:cubicBezTo>
                    <a:pt x="103" y="21"/>
                    <a:pt x="107" y="17"/>
                    <a:pt x="112" y="17"/>
                  </a:cubicBezTo>
                  <a:cubicBezTo>
                    <a:pt x="129" y="17"/>
                    <a:pt x="129" y="17"/>
                    <a:pt x="129" y="17"/>
                  </a:cubicBezTo>
                  <a:moveTo>
                    <a:pt x="129" y="0"/>
                  </a:moveTo>
                  <a:cubicBezTo>
                    <a:pt x="112" y="0"/>
                    <a:pt x="112" y="0"/>
                    <a:pt x="112" y="0"/>
                  </a:cubicBezTo>
                  <a:cubicBezTo>
                    <a:pt x="99" y="0"/>
                    <a:pt x="88" y="10"/>
                    <a:pt x="86" y="23"/>
                  </a:cubicBezTo>
                  <a:cubicBezTo>
                    <a:pt x="83" y="24"/>
                    <a:pt x="79" y="25"/>
                    <a:pt x="76" y="27"/>
                  </a:cubicBezTo>
                  <a:cubicBezTo>
                    <a:pt x="71" y="23"/>
                    <a:pt x="66" y="21"/>
                    <a:pt x="60" y="21"/>
                  </a:cubicBezTo>
                  <a:cubicBezTo>
                    <a:pt x="53" y="21"/>
                    <a:pt x="46" y="24"/>
                    <a:pt x="42" y="29"/>
                  </a:cubicBezTo>
                  <a:cubicBezTo>
                    <a:pt x="29" y="41"/>
                    <a:pt x="29" y="41"/>
                    <a:pt x="29" y="41"/>
                  </a:cubicBezTo>
                  <a:cubicBezTo>
                    <a:pt x="25" y="46"/>
                    <a:pt x="22" y="52"/>
                    <a:pt x="22" y="59"/>
                  </a:cubicBezTo>
                  <a:cubicBezTo>
                    <a:pt x="22" y="65"/>
                    <a:pt x="24" y="71"/>
                    <a:pt x="28" y="75"/>
                  </a:cubicBezTo>
                  <a:cubicBezTo>
                    <a:pt x="26" y="79"/>
                    <a:pt x="25" y="82"/>
                    <a:pt x="23" y="86"/>
                  </a:cubicBezTo>
                  <a:cubicBezTo>
                    <a:pt x="10" y="87"/>
                    <a:pt x="0" y="98"/>
                    <a:pt x="0" y="111"/>
                  </a:cubicBezTo>
                  <a:cubicBezTo>
                    <a:pt x="0" y="128"/>
                    <a:pt x="0" y="128"/>
                    <a:pt x="0" y="128"/>
                  </a:cubicBezTo>
                  <a:cubicBezTo>
                    <a:pt x="0" y="142"/>
                    <a:pt x="10" y="153"/>
                    <a:pt x="23" y="154"/>
                  </a:cubicBezTo>
                  <a:cubicBezTo>
                    <a:pt x="25" y="157"/>
                    <a:pt x="26" y="161"/>
                    <a:pt x="28" y="164"/>
                  </a:cubicBezTo>
                  <a:cubicBezTo>
                    <a:pt x="24" y="169"/>
                    <a:pt x="22" y="174"/>
                    <a:pt x="22" y="180"/>
                  </a:cubicBezTo>
                  <a:cubicBezTo>
                    <a:pt x="22" y="187"/>
                    <a:pt x="25" y="194"/>
                    <a:pt x="29" y="199"/>
                  </a:cubicBezTo>
                  <a:cubicBezTo>
                    <a:pt x="42" y="211"/>
                    <a:pt x="42" y="211"/>
                    <a:pt x="42" y="211"/>
                  </a:cubicBezTo>
                  <a:cubicBezTo>
                    <a:pt x="46" y="216"/>
                    <a:pt x="53" y="218"/>
                    <a:pt x="60" y="218"/>
                  </a:cubicBezTo>
                  <a:cubicBezTo>
                    <a:pt x="66" y="218"/>
                    <a:pt x="71" y="216"/>
                    <a:pt x="76" y="212"/>
                  </a:cubicBezTo>
                  <a:cubicBezTo>
                    <a:pt x="79" y="214"/>
                    <a:pt x="83" y="216"/>
                    <a:pt x="86" y="217"/>
                  </a:cubicBezTo>
                  <a:cubicBezTo>
                    <a:pt x="88" y="230"/>
                    <a:pt x="99" y="240"/>
                    <a:pt x="112" y="240"/>
                  </a:cubicBezTo>
                  <a:cubicBezTo>
                    <a:pt x="129" y="240"/>
                    <a:pt x="129" y="240"/>
                    <a:pt x="129" y="240"/>
                  </a:cubicBezTo>
                  <a:cubicBezTo>
                    <a:pt x="142" y="240"/>
                    <a:pt x="153" y="230"/>
                    <a:pt x="155" y="217"/>
                  </a:cubicBezTo>
                  <a:cubicBezTo>
                    <a:pt x="158" y="216"/>
                    <a:pt x="161" y="214"/>
                    <a:pt x="165" y="212"/>
                  </a:cubicBezTo>
                  <a:cubicBezTo>
                    <a:pt x="169" y="216"/>
                    <a:pt x="175" y="218"/>
                    <a:pt x="181" y="218"/>
                  </a:cubicBezTo>
                  <a:cubicBezTo>
                    <a:pt x="188" y="218"/>
                    <a:pt x="194" y="216"/>
                    <a:pt x="199" y="211"/>
                  </a:cubicBezTo>
                  <a:cubicBezTo>
                    <a:pt x="211" y="199"/>
                    <a:pt x="211" y="199"/>
                    <a:pt x="211" y="199"/>
                  </a:cubicBezTo>
                  <a:cubicBezTo>
                    <a:pt x="216" y="194"/>
                    <a:pt x="219" y="187"/>
                    <a:pt x="219" y="180"/>
                  </a:cubicBezTo>
                  <a:cubicBezTo>
                    <a:pt x="219" y="174"/>
                    <a:pt x="217" y="169"/>
                    <a:pt x="213" y="164"/>
                  </a:cubicBezTo>
                  <a:cubicBezTo>
                    <a:pt x="215" y="161"/>
                    <a:pt x="216" y="157"/>
                    <a:pt x="217" y="154"/>
                  </a:cubicBezTo>
                  <a:cubicBezTo>
                    <a:pt x="230" y="153"/>
                    <a:pt x="241" y="142"/>
                    <a:pt x="241" y="128"/>
                  </a:cubicBezTo>
                  <a:cubicBezTo>
                    <a:pt x="241" y="111"/>
                    <a:pt x="241" y="111"/>
                    <a:pt x="241" y="111"/>
                  </a:cubicBezTo>
                  <a:cubicBezTo>
                    <a:pt x="241" y="98"/>
                    <a:pt x="230" y="87"/>
                    <a:pt x="217" y="86"/>
                  </a:cubicBezTo>
                  <a:cubicBezTo>
                    <a:pt x="216" y="82"/>
                    <a:pt x="215" y="79"/>
                    <a:pt x="213" y="75"/>
                  </a:cubicBezTo>
                  <a:cubicBezTo>
                    <a:pt x="217" y="71"/>
                    <a:pt x="219" y="65"/>
                    <a:pt x="219" y="59"/>
                  </a:cubicBezTo>
                  <a:cubicBezTo>
                    <a:pt x="219" y="52"/>
                    <a:pt x="216" y="46"/>
                    <a:pt x="211" y="41"/>
                  </a:cubicBezTo>
                  <a:cubicBezTo>
                    <a:pt x="199" y="29"/>
                    <a:pt x="199" y="29"/>
                    <a:pt x="199" y="29"/>
                  </a:cubicBezTo>
                  <a:cubicBezTo>
                    <a:pt x="194" y="24"/>
                    <a:pt x="188" y="21"/>
                    <a:pt x="181" y="21"/>
                  </a:cubicBezTo>
                  <a:cubicBezTo>
                    <a:pt x="175" y="21"/>
                    <a:pt x="169" y="23"/>
                    <a:pt x="165" y="27"/>
                  </a:cubicBezTo>
                  <a:cubicBezTo>
                    <a:pt x="161" y="25"/>
                    <a:pt x="158" y="24"/>
                    <a:pt x="155" y="23"/>
                  </a:cubicBezTo>
                  <a:cubicBezTo>
                    <a:pt x="153" y="10"/>
                    <a:pt x="142" y="0"/>
                    <a:pt x="1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Freeform 25"/>
            <p:cNvSpPr>
              <a:spLocks noEditPoints="1"/>
            </p:cNvSpPr>
            <p:nvPr/>
          </p:nvSpPr>
          <p:spPr bwMode="auto">
            <a:xfrm>
              <a:off x="5867330" y="722493"/>
              <a:ext cx="419100" cy="423863"/>
            </a:xfrm>
            <a:custGeom>
              <a:avLst/>
              <a:gdLst>
                <a:gd name="T0" fmla="*/ 55 w 111"/>
                <a:gd name="T1" fmla="*/ 112 h 112"/>
                <a:gd name="T2" fmla="*/ 0 w 111"/>
                <a:gd name="T3" fmla="*/ 56 h 112"/>
                <a:gd name="T4" fmla="*/ 55 w 111"/>
                <a:gd name="T5" fmla="*/ 0 h 112"/>
                <a:gd name="T6" fmla="*/ 111 w 111"/>
                <a:gd name="T7" fmla="*/ 56 h 112"/>
                <a:gd name="T8" fmla="*/ 55 w 111"/>
                <a:gd name="T9" fmla="*/ 112 h 112"/>
                <a:gd name="T10" fmla="*/ 55 w 111"/>
                <a:gd name="T11" fmla="*/ 9 h 112"/>
                <a:gd name="T12" fmla="*/ 8 w 111"/>
                <a:gd name="T13" fmla="*/ 56 h 112"/>
                <a:gd name="T14" fmla="*/ 55 w 111"/>
                <a:gd name="T15" fmla="*/ 103 h 112"/>
                <a:gd name="T16" fmla="*/ 103 w 111"/>
                <a:gd name="T17" fmla="*/ 56 h 112"/>
                <a:gd name="T18" fmla="*/ 55 w 111"/>
                <a:gd name="T19" fmla="*/ 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2">
                  <a:moveTo>
                    <a:pt x="55" y="112"/>
                  </a:moveTo>
                  <a:cubicBezTo>
                    <a:pt x="25" y="112"/>
                    <a:pt x="0" y="86"/>
                    <a:pt x="0" y="56"/>
                  </a:cubicBezTo>
                  <a:cubicBezTo>
                    <a:pt x="0" y="25"/>
                    <a:pt x="25" y="0"/>
                    <a:pt x="55" y="0"/>
                  </a:cubicBezTo>
                  <a:cubicBezTo>
                    <a:pt x="86" y="0"/>
                    <a:pt x="111" y="25"/>
                    <a:pt x="111" y="56"/>
                  </a:cubicBezTo>
                  <a:cubicBezTo>
                    <a:pt x="111" y="86"/>
                    <a:pt x="86" y="112"/>
                    <a:pt x="55" y="112"/>
                  </a:cubicBezTo>
                  <a:close/>
                  <a:moveTo>
                    <a:pt x="55" y="9"/>
                  </a:moveTo>
                  <a:cubicBezTo>
                    <a:pt x="29" y="9"/>
                    <a:pt x="8" y="30"/>
                    <a:pt x="8" y="56"/>
                  </a:cubicBezTo>
                  <a:cubicBezTo>
                    <a:pt x="8" y="82"/>
                    <a:pt x="29" y="103"/>
                    <a:pt x="55" y="103"/>
                  </a:cubicBezTo>
                  <a:cubicBezTo>
                    <a:pt x="81" y="103"/>
                    <a:pt x="103" y="82"/>
                    <a:pt x="103" y="56"/>
                  </a:cubicBezTo>
                  <a:cubicBezTo>
                    <a:pt x="103" y="30"/>
                    <a:pt x="81" y="9"/>
                    <a:pt x="5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26"/>
            <p:cNvSpPr>
              <a:spLocks noEditPoints="1"/>
            </p:cNvSpPr>
            <p:nvPr/>
          </p:nvSpPr>
          <p:spPr bwMode="auto">
            <a:xfrm>
              <a:off x="5960992" y="820918"/>
              <a:ext cx="227013" cy="227013"/>
            </a:xfrm>
            <a:custGeom>
              <a:avLst/>
              <a:gdLst>
                <a:gd name="T0" fmla="*/ 30 w 60"/>
                <a:gd name="T1" fmla="*/ 60 h 60"/>
                <a:gd name="T2" fmla="*/ 0 w 60"/>
                <a:gd name="T3" fmla="*/ 30 h 60"/>
                <a:gd name="T4" fmla="*/ 30 w 60"/>
                <a:gd name="T5" fmla="*/ 0 h 60"/>
                <a:gd name="T6" fmla="*/ 60 w 60"/>
                <a:gd name="T7" fmla="*/ 30 h 60"/>
                <a:gd name="T8" fmla="*/ 30 w 60"/>
                <a:gd name="T9" fmla="*/ 60 h 60"/>
                <a:gd name="T10" fmla="*/ 30 w 60"/>
                <a:gd name="T11" fmla="*/ 8 h 60"/>
                <a:gd name="T12" fmla="*/ 9 w 60"/>
                <a:gd name="T13" fmla="*/ 30 h 60"/>
                <a:gd name="T14" fmla="*/ 30 w 60"/>
                <a:gd name="T15" fmla="*/ 51 h 60"/>
                <a:gd name="T16" fmla="*/ 52 w 60"/>
                <a:gd name="T17" fmla="*/ 30 h 60"/>
                <a:gd name="T18" fmla="*/ 30 w 60"/>
                <a:gd name="T19"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14" y="60"/>
                    <a:pt x="0" y="46"/>
                    <a:pt x="0" y="30"/>
                  </a:cubicBezTo>
                  <a:cubicBezTo>
                    <a:pt x="0" y="13"/>
                    <a:pt x="14" y="0"/>
                    <a:pt x="30" y="0"/>
                  </a:cubicBezTo>
                  <a:cubicBezTo>
                    <a:pt x="47" y="0"/>
                    <a:pt x="60" y="13"/>
                    <a:pt x="60" y="30"/>
                  </a:cubicBezTo>
                  <a:cubicBezTo>
                    <a:pt x="60" y="46"/>
                    <a:pt x="47" y="60"/>
                    <a:pt x="30" y="60"/>
                  </a:cubicBezTo>
                  <a:close/>
                  <a:moveTo>
                    <a:pt x="30" y="8"/>
                  </a:moveTo>
                  <a:cubicBezTo>
                    <a:pt x="19" y="8"/>
                    <a:pt x="9" y="18"/>
                    <a:pt x="9" y="30"/>
                  </a:cubicBezTo>
                  <a:cubicBezTo>
                    <a:pt x="9" y="42"/>
                    <a:pt x="19" y="51"/>
                    <a:pt x="30" y="51"/>
                  </a:cubicBezTo>
                  <a:cubicBezTo>
                    <a:pt x="42" y="51"/>
                    <a:pt x="52" y="42"/>
                    <a:pt x="52" y="30"/>
                  </a:cubicBezTo>
                  <a:cubicBezTo>
                    <a:pt x="52" y="18"/>
                    <a:pt x="42" y="8"/>
                    <a:pt x="3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 name="Group 20"/>
          <p:cNvGrpSpPr/>
          <p:nvPr/>
        </p:nvGrpSpPr>
        <p:grpSpPr>
          <a:xfrm rot="2700000">
            <a:off x="4089911" y="3540786"/>
            <a:ext cx="195811" cy="344987"/>
            <a:chOff x="4732338" y="4783138"/>
            <a:chExt cx="703263" cy="1225550"/>
          </a:xfrm>
          <a:solidFill>
            <a:srgbClr val="878787"/>
          </a:solidFill>
        </p:grpSpPr>
        <p:sp>
          <p:nvSpPr>
            <p:cNvPr id="15" name="Freeform 30"/>
            <p:cNvSpPr>
              <a:spLocks noEditPoints="1"/>
            </p:cNvSpPr>
            <p:nvPr/>
          </p:nvSpPr>
          <p:spPr bwMode="auto">
            <a:xfrm>
              <a:off x="4732338" y="4783138"/>
              <a:ext cx="703263" cy="1173163"/>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Freeform 31"/>
            <p:cNvSpPr>
              <a:spLocks noEditPoints="1"/>
            </p:cNvSpPr>
            <p:nvPr/>
          </p:nvSpPr>
          <p:spPr bwMode="auto">
            <a:xfrm>
              <a:off x="4960938" y="5127626"/>
              <a:ext cx="244475" cy="241300"/>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Freeform 32"/>
            <p:cNvSpPr>
              <a:spLocks noEditPoints="1"/>
            </p:cNvSpPr>
            <p:nvPr/>
          </p:nvSpPr>
          <p:spPr bwMode="auto">
            <a:xfrm>
              <a:off x="4973638" y="5649913"/>
              <a:ext cx="225425" cy="358775"/>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713105">
                <a:defRPr/>
              </a:pPr>
              <a:endParaRPr lang="id-ID" sz="14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8" name="Content Placeholder 19"/>
          <p:cNvSpPr txBox="1"/>
          <p:nvPr/>
        </p:nvSpPr>
        <p:spPr>
          <a:xfrm>
            <a:off x="521510" y="1941744"/>
            <a:ext cx="2925490" cy="889414"/>
          </a:xfrm>
          <a:prstGeom prst="rect">
            <a:avLst/>
          </a:prstGeom>
        </p:spPr>
        <p:txBody>
          <a:bodyPr vert="horz" lIns="71421" tIns="35710" rIns="71421" bIns="3571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8435" indent="-178435" defTabSz="713105">
              <a:lnSpc>
                <a:spcPct val="100000"/>
              </a:lnSpc>
              <a:spcBef>
                <a:spcPts val="780"/>
              </a:spcBef>
              <a:buClr>
                <a:srgbClr val="878787"/>
              </a:buClr>
              <a:buSzPct val="115000"/>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marL="178435" indent="-178435" defTabSz="713105">
              <a:lnSpc>
                <a:spcPct val="100000"/>
              </a:lnSpc>
              <a:spcBef>
                <a:spcPts val="780"/>
              </a:spcBef>
              <a:buClr>
                <a:srgbClr val="878787"/>
              </a:buClr>
              <a:buSzPct val="115000"/>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语言描述尽量简洁生动。尽量将每页幻灯片的字数控制在</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字以内，据统计每页幻灯片的最好控制在</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分钟之内。</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18"/>
          <p:cNvSpPr txBox="1"/>
          <p:nvPr/>
        </p:nvSpPr>
        <p:spPr>
          <a:xfrm>
            <a:off x="644869" y="1584052"/>
            <a:ext cx="1551437" cy="318339"/>
          </a:xfrm>
          <a:prstGeom prst="rect">
            <a:avLst/>
          </a:prstGeom>
          <a:noFill/>
        </p:spPr>
        <p:txBody>
          <a:bodyPr wrap="square" lIns="71421" tIns="35710" rIns="71421" bIns="3571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设计</a:t>
            </a:r>
            <a:endParaRPr 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Content Placeholder 19"/>
          <p:cNvSpPr txBox="1"/>
          <p:nvPr/>
        </p:nvSpPr>
        <p:spPr>
          <a:xfrm>
            <a:off x="492390" y="3525549"/>
            <a:ext cx="2925490" cy="889414"/>
          </a:xfrm>
          <a:prstGeom prst="rect">
            <a:avLst/>
          </a:prstGeom>
        </p:spPr>
        <p:txBody>
          <a:bodyPr vert="horz" lIns="71421" tIns="35710" rIns="71421" bIns="3571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8435" indent="-178435" defTabSz="713105">
              <a:lnSpc>
                <a:spcPct val="100000"/>
              </a:lnSpc>
              <a:spcBef>
                <a:spcPts val="780"/>
              </a:spcBef>
              <a:buClr>
                <a:srgbClr val="878787"/>
              </a:buClr>
              <a:buSzPct val="115000"/>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marL="178435" indent="-178435" defTabSz="713105">
              <a:lnSpc>
                <a:spcPct val="100000"/>
              </a:lnSpc>
              <a:spcBef>
                <a:spcPts val="780"/>
              </a:spcBef>
              <a:buClr>
                <a:srgbClr val="878787"/>
              </a:buClr>
              <a:buSzPct val="115000"/>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语言描述尽量简洁生动。</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Box 20"/>
          <p:cNvSpPr txBox="1"/>
          <p:nvPr/>
        </p:nvSpPr>
        <p:spPr>
          <a:xfrm>
            <a:off x="615750" y="3183280"/>
            <a:ext cx="1551437" cy="318339"/>
          </a:xfrm>
          <a:prstGeom prst="rect">
            <a:avLst/>
          </a:prstGeom>
          <a:noFill/>
        </p:spPr>
        <p:txBody>
          <a:bodyPr wrap="square" lIns="71421" tIns="35710" rIns="71421" bIns="3571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上线</a:t>
            </a:r>
            <a:endParaRPr 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Content Placeholder 19"/>
          <p:cNvSpPr txBox="1"/>
          <p:nvPr/>
        </p:nvSpPr>
        <p:spPr>
          <a:xfrm>
            <a:off x="5490299" y="1290890"/>
            <a:ext cx="2925490" cy="889414"/>
          </a:xfrm>
          <a:prstGeom prst="rect">
            <a:avLst/>
          </a:prstGeom>
        </p:spPr>
        <p:txBody>
          <a:bodyPr vert="horz" lIns="71421" tIns="35710" rIns="71421" bIns="3571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8435" indent="-178435" defTabSz="713105">
              <a:lnSpc>
                <a:spcPct val="100000"/>
              </a:lnSpc>
              <a:spcBef>
                <a:spcPts val="780"/>
              </a:spcBef>
              <a:buClr>
                <a:srgbClr val="878787"/>
              </a:buClr>
              <a:buSzPct val="115000"/>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marL="178435" indent="-178435" defTabSz="713105">
              <a:lnSpc>
                <a:spcPct val="100000"/>
              </a:lnSpc>
              <a:spcBef>
                <a:spcPts val="780"/>
              </a:spcBef>
              <a:buClr>
                <a:srgbClr val="878787"/>
              </a:buClr>
              <a:buSzPct val="115000"/>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语言描述尽量简洁生动。尽量将每页幻灯片的字数控制在</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字以内，据统计每页幻灯片的最好控制在</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分钟之内。</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TextBox 22"/>
          <p:cNvSpPr txBox="1"/>
          <p:nvPr/>
        </p:nvSpPr>
        <p:spPr>
          <a:xfrm>
            <a:off x="5685429" y="988305"/>
            <a:ext cx="1551437" cy="318339"/>
          </a:xfrm>
          <a:prstGeom prst="rect">
            <a:avLst/>
          </a:prstGeom>
          <a:noFill/>
        </p:spPr>
        <p:txBody>
          <a:bodyPr wrap="square" lIns="71421" tIns="35710" rIns="71421" bIns="3571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探索</a:t>
            </a:r>
            <a:endParaRPr 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4" name="Straight Connector 41"/>
          <p:cNvCxnSpPr/>
          <p:nvPr/>
        </p:nvCxnSpPr>
        <p:spPr>
          <a:xfrm>
            <a:off x="5490299" y="1282011"/>
            <a:ext cx="1270663" cy="0"/>
          </a:xfrm>
          <a:prstGeom prst="line">
            <a:avLst/>
          </a:prstGeom>
          <a:noFill/>
          <a:ln w="19050" cap="flat" cmpd="sng" algn="ctr">
            <a:solidFill>
              <a:schemeClr val="bg2"/>
            </a:solidFill>
            <a:prstDash val="solid"/>
            <a:miter lim="800000"/>
          </a:ln>
          <a:effectLst/>
        </p:spPr>
      </p:cxnSp>
      <p:sp>
        <p:nvSpPr>
          <p:cNvPr id="25" name="Content Placeholder 19"/>
          <p:cNvSpPr txBox="1"/>
          <p:nvPr/>
        </p:nvSpPr>
        <p:spPr>
          <a:xfrm>
            <a:off x="5490299" y="2952420"/>
            <a:ext cx="2925490" cy="889414"/>
          </a:xfrm>
          <a:prstGeom prst="rect">
            <a:avLst/>
          </a:prstGeom>
        </p:spPr>
        <p:txBody>
          <a:bodyPr vert="horz" lIns="71421" tIns="35710" rIns="71421" bIns="3571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8435" indent="-178435" defTabSz="713105">
              <a:lnSpc>
                <a:spcPct val="100000"/>
              </a:lnSpc>
              <a:spcBef>
                <a:spcPts val="780"/>
              </a:spcBef>
              <a:buClr>
                <a:srgbClr val="878787"/>
              </a:buClr>
              <a:buSzPct val="115000"/>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此处添加详细文本描述，建议与标题相关并符合整体语言风格</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marL="178435" indent="-178435" defTabSz="713105">
              <a:lnSpc>
                <a:spcPct val="100000"/>
              </a:lnSpc>
              <a:spcBef>
                <a:spcPts val="780"/>
              </a:spcBef>
              <a:buClr>
                <a:srgbClr val="878787"/>
              </a:buClr>
              <a:buSzPct val="115000"/>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语言描述尽量简洁生动。</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Box 25"/>
          <p:cNvSpPr txBox="1"/>
          <p:nvPr/>
        </p:nvSpPr>
        <p:spPr>
          <a:xfrm>
            <a:off x="5685429" y="2665257"/>
            <a:ext cx="1551437" cy="318339"/>
          </a:xfrm>
          <a:prstGeom prst="rect">
            <a:avLst/>
          </a:prstGeom>
          <a:noFill/>
        </p:spPr>
        <p:txBody>
          <a:bodyPr wrap="square" lIns="71421" tIns="35710" rIns="71421" bIns="3571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开发</a:t>
            </a:r>
            <a:endParaRPr 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7" name="Straight Connector 44"/>
          <p:cNvCxnSpPr/>
          <p:nvPr/>
        </p:nvCxnSpPr>
        <p:spPr>
          <a:xfrm>
            <a:off x="5490299" y="2952419"/>
            <a:ext cx="1270663" cy="0"/>
          </a:xfrm>
          <a:prstGeom prst="line">
            <a:avLst/>
          </a:prstGeom>
          <a:noFill/>
          <a:ln w="19050" cap="flat" cmpd="sng" algn="ctr">
            <a:solidFill>
              <a:schemeClr val="bg2"/>
            </a:solidFill>
            <a:prstDash val="solid"/>
            <a:miter lim="800000"/>
          </a:ln>
          <a:effectLst/>
        </p:spPr>
      </p:cxnSp>
      <p:cxnSp>
        <p:nvCxnSpPr>
          <p:cNvPr id="28" name="Straight Connector 45"/>
          <p:cNvCxnSpPr/>
          <p:nvPr/>
        </p:nvCxnSpPr>
        <p:spPr>
          <a:xfrm>
            <a:off x="521510" y="1934310"/>
            <a:ext cx="1270663" cy="0"/>
          </a:xfrm>
          <a:prstGeom prst="line">
            <a:avLst/>
          </a:prstGeom>
          <a:noFill/>
          <a:ln w="19050" cap="flat" cmpd="sng" algn="ctr">
            <a:solidFill>
              <a:schemeClr val="bg2"/>
            </a:solidFill>
            <a:prstDash val="solid"/>
            <a:miter lim="800000"/>
          </a:ln>
          <a:effectLst/>
        </p:spPr>
      </p:cxnSp>
      <p:cxnSp>
        <p:nvCxnSpPr>
          <p:cNvPr id="29" name="Straight Connector 46"/>
          <p:cNvCxnSpPr/>
          <p:nvPr/>
        </p:nvCxnSpPr>
        <p:spPr>
          <a:xfrm>
            <a:off x="492390" y="3525549"/>
            <a:ext cx="1270663" cy="0"/>
          </a:xfrm>
          <a:prstGeom prst="line">
            <a:avLst/>
          </a:prstGeom>
          <a:noFill/>
          <a:ln w="19050" cap="flat" cmpd="sng" algn="ctr">
            <a:solidFill>
              <a:schemeClr val="bg2"/>
            </a:solidFill>
            <a:prstDash val="solid"/>
            <a:miter lim="800000"/>
          </a:ln>
          <a:effectLst/>
        </p:spPr>
      </p:cxnSp>
      <p:pic>
        <p:nvPicPr>
          <p:cNvPr id="3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7">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7">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4058">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graphicEl>
                                              <a:dgm id="{9AA9D525-BCD2-478E-ADBF-B69A6D1830A0}"/>
                                            </p:graphicEl>
                                          </p:spTgt>
                                        </p:tgtEl>
                                        <p:attrNameLst>
                                          <p:attrName>style.visibility</p:attrName>
                                        </p:attrNameLst>
                                      </p:cBhvr>
                                      <p:to>
                                        <p:strVal val="visible"/>
                                      </p:to>
                                    </p:set>
                                    <p:animEffect transition="in" filter="wipe(up)">
                                      <p:cBhvr>
                                        <p:cTn id="7" dur="300"/>
                                        <p:tgtEl>
                                          <p:spTgt spid="2">
                                            <p:graphicEl>
                                              <a:dgm id="{9AA9D525-BCD2-478E-ADBF-B69A6D1830A0}"/>
                                            </p:graphic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graphicEl>
                                              <a:dgm id="{D2E597FC-40AF-4999-8C9D-3B6C839A1697}"/>
                                            </p:graphicEl>
                                          </p:spTgt>
                                        </p:tgtEl>
                                        <p:attrNameLst>
                                          <p:attrName>style.visibility</p:attrName>
                                        </p:attrNameLst>
                                      </p:cBhvr>
                                      <p:to>
                                        <p:strVal val="visible"/>
                                      </p:to>
                                    </p:set>
                                    <p:animEffect transition="in" filter="wipe(up)">
                                      <p:cBhvr>
                                        <p:cTn id="11" dur="300"/>
                                        <p:tgtEl>
                                          <p:spTgt spid="2">
                                            <p:graphicEl>
                                              <a:dgm id="{D2E597FC-40AF-4999-8C9D-3B6C839A1697}"/>
                                            </p:graphicEl>
                                          </p:spTgt>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300" fill="hold"/>
                                        <p:tgtEl>
                                          <p:spTgt spid="3"/>
                                        </p:tgtEl>
                                        <p:attrNameLst>
                                          <p:attrName>ppt_w</p:attrName>
                                        </p:attrNameLst>
                                      </p:cBhvr>
                                      <p:tavLst>
                                        <p:tav tm="0">
                                          <p:val>
                                            <p:fltVal val="0"/>
                                          </p:val>
                                        </p:tav>
                                        <p:tav tm="100000">
                                          <p:val>
                                            <p:strVal val="#ppt_w"/>
                                          </p:val>
                                        </p:tav>
                                      </p:tavLst>
                                    </p:anim>
                                    <p:anim calcmode="lin" valueType="num">
                                      <p:cBhvr>
                                        <p:cTn id="16" dur="300" fill="hold"/>
                                        <p:tgtEl>
                                          <p:spTgt spid="3"/>
                                        </p:tgtEl>
                                        <p:attrNameLst>
                                          <p:attrName>ppt_h</p:attrName>
                                        </p:attrNameLst>
                                      </p:cBhvr>
                                      <p:tavLst>
                                        <p:tav tm="0">
                                          <p:val>
                                            <p:fltVal val="0"/>
                                          </p:val>
                                        </p:tav>
                                        <p:tav tm="100000">
                                          <p:val>
                                            <p:strVal val="#ppt_h"/>
                                          </p:val>
                                        </p:tav>
                                      </p:tavLst>
                                    </p:anim>
                                    <p:animEffect transition="in" filter="fade">
                                      <p:cBhvr>
                                        <p:cTn id="17" dur="300"/>
                                        <p:tgtEl>
                                          <p:spTgt spid="3"/>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2">
                                            <p:graphicEl>
                                              <a:dgm id="{2A5AAD22-35E3-4CE5-923F-3C5896B8943E}"/>
                                            </p:graphicEl>
                                          </p:spTgt>
                                        </p:tgtEl>
                                        <p:attrNameLst>
                                          <p:attrName>style.visibility</p:attrName>
                                        </p:attrNameLst>
                                      </p:cBhvr>
                                      <p:to>
                                        <p:strVal val="visible"/>
                                      </p:to>
                                    </p:set>
                                    <p:animEffect transition="in" filter="wipe(up)">
                                      <p:cBhvr>
                                        <p:cTn id="21" dur="300"/>
                                        <p:tgtEl>
                                          <p:spTgt spid="2">
                                            <p:graphicEl>
                                              <a:dgm id="{2A5AAD22-35E3-4CE5-923F-3C5896B8943E}"/>
                                            </p:graphicEl>
                                          </p:spTgt>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
                                            <p:graphicEl>
                                              <a:dgm id="{BD8EF5E2-9955-464E-80AD-53062C24C396}"/>
                                            </p:graphicEl>
                                          </p:spTgt>
                                        </p:tgtEl>
                                        <p:attrNameLst>
                                          <p:attrName>style.visibility</p:attrName>
                                        </p:attrNameLst>
                                      </p:cBhvr>
                                      <p:to>
                                        <p:strVal val="visible"/>
                                      </p:to>
                                    </p:set>
                                    <p:animEffect transition="in" filter="wipe(up)">
                                      <p:cBhvr>
                                        <p:cTn id="25" dur="300"/>
                                        <p:tgtEl>
                                          <p:spTgt spid="2">
                                            <p:graphicEl>
                                              <a:dgm id="{BD8EF5E2-9955-464E-80AD-53062C24C396}"/>
                                            </p:graphicEl>
                                          </p:spTgt>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2">
                                            <p:graphicEl>
                                              <a:dgm id="{FC92541E-3533-4C80-ADC9-51E2A26FF153}"/>
                                            </p:graphicEl>
                                          </p:spTgt>
                                        </p:tgtEl>
                                        <p:attrNameLst>
                                          <p:attrName>style.visibility</p:attrName>
                                        </p:attrNameLst>
                                      </p:cBhvr>
                                      <p:to>
                                        <p:strVal val="visible"/>
                                      </p:to>
                                    </p:set>
                                    <p:animEffect transition="in" filter="wipe(up)">
                                      <p:cBhvr>
                                        <p:cTn id="35" dur="300"/>
                                        <p:tgtEl>
                                          <p:spTgt spid="2">
                                            <p:graphicEl>
                                              <a:dgm id="{FC92541E-3533-4C80-ADC9-51E2A26FF153}"/>
                                            </p:graphicEl>
                                          </p:spTgt>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2">
                                            <p:graphicEl>
                                              <a:dgm id="{BFFADFB2-251B-4AB1-9AF7-157A1F562260}"/>
                                            </p:graphicEl>
                                          </p:spTgt>
                                        </p:tgtEl>
                                        <p:attrNameLst>
                                          <p:attrName>style.visibility</p:attrName>
                                        </p:attrNameLst>
                                      </p:cBhvr>
                                      <p:to>
                                        <p:strVal val="visible"/>
                                      </p:to>
                                    </p:set>
                                    <p:animEffect transition="in" filter="wipe(up)">
                                      <p:cBhvr>
                                        <p:cTn id="39" dur="300"/>
                                        <p:tgtEl>
                                          <p:spTgt spid="2">
                                            <p:graphicEl>
                                              <a:dgm id="{BFFADFB2-251B-4AB1-9AF7-157A1F562260}"/>
                                            </p:graphicEl>
                                          </p:spTgt>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300" fill="hold"/>
                                        <p:tgtEl>
                                          <p:spTgt spid="7"/>
                                        </p:tgtEl>
                                        <p:attrNameLst>
                                          <p:attrName>ppt_w</p:attrName>
                                        </p:attrNameLst>
                                      </p:cBhvr>
                                      <p:tavLst>
                                        <p:tav tm="0">
                                          <p:val>
                                            <p:fltVal val="0"/>
                                          </p:val>
                                        </p:tav>
                                        <p:tav tm="100000">
                                          <p:val>
                                            <p:strVal val="#ppt_w"/>
                                          </p:val>
                                        </p:tav>
                                      </p:tavLst>
                                    </p:anim>
                                    <p:anim calcmode="lin" valueType="num">
                                      <p:cBhvr>
                                        <p:cTn id="44" dur="300" fill="hold"/>
                                        <p:tgtEl>
                                          <p:spTgt spid="7"/>
                                        </p:tgtEl>
                                        <p:attrNameLst>
                                          <p:attrName>ppt_h</p:attrName>
                                        </p:attrNameLst>
                                      </p:cBhvr>
                                      <p:tavLst>
                                        <p:tav tm="0">
                                          <p:val>
                                            <p:fltVal val="0"/>
                                          </p:val>
                                        </p:tav>
                                        <p:tav tm="100000">
                                          <p:val>
                                            <p:strVal val="#ppt_h"/>
                                          </p:val>
                                        </p:tav>
                                      </p:tavLst>
                                    </p:anim>
                                    <p:animEffect transition="in" filter="fade">
                                      <p:cBhvr>
                                        <p:cTn id="45" dur="300"/>
                                        <p:tgtEl>
                                          <p:spTgt spid="7"/>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2">
                                            <p:graphicEl>
                                              <a:dgm id="{F8F5DDCB-FE61-4F60-AB87-673DDFF71661}"/>
                                            </p:graphicEl>
                                          </p:spTgt>
                                        </p:tgtEl>
                                        <p:attrNameLst>
                                          <p:attrName>style.visibility</p:attrName>
                                        </p:attrNameLst>
                                      </p:cBhvr>
                                      <p:to>
                                        <p:strVal val="visible"/>
                                      </p:to>
                                    </p:set>
                                    <p:animEffect transition="in" filter="wipe(up)">
                                      <p:cBhvr>
                                        <p:cTn id="49" dur="300"/>
                                        <p:tgtEl>
                                          <p:spTgt spid="2">
                                            <p:graphicEl>
                                              <a:dgm id="{F8F5DDCB-FE61-4F60-AB87-673DDFF71661}"/>
                                            </p:graphicEl>
                                          </p:spTgt>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2">
                                            <p:graphicEl>
                                              <a:dgm id="{411061B4-4F1F-4000-B78E-0FA0082A7768}"/>
                                            </p:graphicEl>
                                          </p:spTgt>
                                        </p:tgtEl>
                                        <p:attrNameLst>
                                          <p:attrName>style.visibility</p:attrName>
                                        </p:attrNameLst>
                                      </p:cBhvr>
                                      <p:to>
                                        <p:strVal val="visible"/>
                                      </p:to>
                                    </p:set>
                                    <p:animEffect transition="in" filter="wipe(up)">
                                      <p:cBhvr>
                                        <p:cTn id="53" dur="300"/>
                                        <p:tgtEl>
                                          <p:spTgt spid="2">
                                            <p:graphicEl>
                                              <a:dgm id="{411061B4-4F1F-4000-B78E-0FA0082A7768}"/>
                                            </p:graphicEl>
                                          </p:spTgt>
                                        </p:tgtEl>
                                      </p:cBhvr>
                                    </p:animEffect>
                                  </p:childTnLst>
                                </p:cTn>
                              </p:par>
                              <p:par>
                                <p:cTn id="54" presetID="53" presetClass="entr" presetSubtype="16" fill="hold"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300" fill="hold"/>
                                        <p:tgtEl>
                                          <p:spTgt spid="14"/>
                                        </p:tgtEl>
                                        <p:attrNameLst>
                                          <p:attrName>ppt_w</p:attrName>
                                        </p:attrNameLst>
                                      </p:cBhvr>
                                      <p:tavLst>
                                        <p:tav tm="0">
                                          <p:val>
                                            <p:fltVal val="0"/>
                                          </p:val>
                                        </p:tav>
                                        <p:tav tm="100000">
                                          <p:val>
                                            <p:strVal val="#ppt_w"/>
                                          </p:val>
                                        </p:tav>
                                      </p:tavLst>
                                    </p:anim>
                                    <p:anim calcmode="lin" valueType="num">
                                      <p:cBhvr>
                                        <p:cTn id="57" dur="300" fill="hold"/>
                                        <p:tgtEl>
                                          <p:spTgt spid="14"/>
                                        </p:tgtEl>
                                        <p:attrNameLst>
                                          <p:attrName>ppt_h</p:attrName>
                                        </p:attrNameLst>
                                      </p:cBhvr>
                                      <p:tavLst>
                                        <p:tav tm="0">
                                          <p:val>
                                            <p:fltVal val="0"/>
                                          </p:val>
                                        </p:tav>
                                        <p:tav tm="100000">
                                          <p:val>
                                            <p:strVal val="#ppt_h"/>
                                          </p:val>
                                        </p:tav>
                                      </p:tavLst>
                                    </p:anim>
                                    <p:animEffect transition="in" filter="fade">
                                      <p:cBhvr>
                                        <p:cTn id="58" dur="300"/>
                                        <p:tgtEl>
                                          <p:spTgt spid="14"/>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3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300"/>
                                        <p:tgtEl>
                                          <p:spTgt spid="23"/>
                                        </p:tgtEl>
                                      </p:cBhvr>
                                    </p:animEffect>
                                  </p:childTnLst>
                                </p:cTn>
                              </p:par>
                              <p:par>
                                <p:cTn id="66" presetID="16" presetClass="entr" presetSubtype="37" fill="hold"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barn(outVertical)">
                                      <p:cBhvr>
                                        <p:cTn id="68" dur="300"/>
                                        <p:tgtEl>
                                          <p:spTgt spid="24"/>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300"/>
                                        <p:tgtEl>
                                          <p:spTgt spid="19"/>
                                        </p:tgtEl>
                                      </p:cBhvr>
                                    </p:animEffect>
                                  </p:childTnLst>
                                </p:cTn>
                              </p:par>
                              <p:par>
                                <p:cTn id="72" presetID="16" presetClass="entr" presetSubtype="37"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barn(outVertical)">
                                      <p:cBhvr>
                                        <p:cTn id="74" dur="300"/>
                                        <p:tgtEl>
                                          <p:spTgt spid="28"/>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300"/>
                                        <p:tgtEl>
                                          <p:spTgt spid="1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300"/>
                                        <p:tgtEl>
                                          <p:spTgt spid="2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300"/>
                                        <p:tgtEl>
                                          <p:spTgt spid="26"/>
                                        </p:tgtEl>
                                      </p:cBhvr>
                                    </p:animEffect>
                                  </p:childTnLst>
                                </p:cTn>
                              </p:par>
                              <p:par>
                                <p:cTn id="84" presetID="16" presetClass="entr" presetSubtype="37" fill="hold" nodeType="with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barn(outVertical)">
                                      <p:cBhvr>
                                        <p:cTn id="86" dur="300"/>
                                        <p:tgtEl>
                                          <p:spTgt spid="2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fade">
                                      <p:cBhvr>
                                        <p:cTn id="89" dur="300"/>
                                        <p:tgtEl>
                                          <p:spTgt spid="2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300"/>
                                        <p:tgtEl>
                                          <p:spTgt spid="21"/>
                                        </p:tgtEl>
                                      </p:cBhvr>
                                    </p:animEffect>
                                  </p:childTnLst>
                                </p:cTn>
                              </p:par>
                              <p:par>
                                <p:cTn id="93" presetID="16" presetClass="entr" presetSubtype="37" fill="hold" nodeType="with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barn(outVertical)">
                                      <p:cBhvr>
                                        <p:cTn id="95"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P spid="6" grpId="0" animBg="1"/>
      <p:bldP spid="18" grpId="0"/>
      <p:bldP spid="19" grpId="0"/>
      <p:bldP spid="20" grpId="0"/>
      <p:bldP spid="21" grpId="0"/>
      <p:bldP spid="22" grpId="0"/>
      <p:bldP spid="23"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p:cNvSpPr>
            <a:spLocks noChangeArrowheads="1"/>
          </p:cNvSpPr>
          <p:nvPr/>
        </p:nvSpPr>
        <p:spPr bwMode="auto">
          <a:xfrm rot="10800000">
            <a:off x="793682" y="1479134"/>
            <a:ext cx="7122765" cy="1160517"/>
          </a:xfrm>
          <a:prstGeom prst="roundRect">
            <a:avLst>
              <a:gd name="adj" fmla="val 6171"/>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9858" tIns="44929" rIns="89858" bIns="44929"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AutoShape 5"/>
          <p:cNvSpPr>
            <a:spLocks noChangeArrowheads="1"/>
          </p:cNvSpPr>
          <p:nvPr/>
        </p:nvSpPr>
        <p:spPr bwMode="auto">
          <a:xfrm rot="10800000">
            <a:off x="793682" y="2639650"/>
            <a:ext cx="7122765" cy="1160517"/>
          </a:xfrm>
          <a:prstGeom prst="roundRect">
            <a:avLst>
              <a:gd name="adj" fmla="val 6171"/>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9858" tIns="44929" rIns="89858" bIns="44929"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Rectangle 8"/>
          <p:cNvSpPr>
            <a:spLocks noChangeArrowheads="1"/>
          </p:cNvSpPr>
          <p:nvPr/>
        </p:nvSpPr>
        <p:spPr bwMode="auto">
          <a:xfrm>
            <a:off x="812435" y="1510247"/>
            <a:ext cx="2622203" cy="1129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858" tIns="44929" rIns="89858" bIns="44929" anchor="ctr"/>
          <a:lstStyle/>
          <a:p>
            <a:pPr algn="ctr">
              <a:lnSpc>
                <a:spcPct val="120000"/>
              </a:lnSpc>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20000"/>
              </a:lnSpc>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组合 4"/>
          <p:cNvGrpSpPr/>
          <p:nvPr/>
        </p:nvGrpSpPr>
        <p:grpSpPr>
          <a:xfrm>
            <a:off x="2925198" y="1207672"/>
            <a:ext cx="2862858" cy="2849955"/>
            <a:chOff x="2980361" y="1274307"/>
            <a:chExt cx="2908300" cy="2908300"/>
          </a:xfrm>
        </p:grpSpPr>
        <p:sp>
          <p:nvSpPr>
            <p:cNvPr id="6" name="AutoShape 6"/>
            <p:cNvSpPr>
              <a:spLocks noChangeArrowheads="1"/>
            </p:cNvSpPr>
            <p:nvPr/>
          </p:nvSpPr>
          <p:spPr bwMode="auto">
            <a:xfrm rot="2700000">
              <a:off x="3573293" y="1864857"/>
              <a:ext cx="1730375" cy="1730375"/>
            </a:xfrm>
            <a:prstGeom prst="roundRect">
              <a:avLst>
                <a:gd name="adj" fmla="val 4199"/>
              </a:avLst>
            </a:prstGeom>
            <a:solidFill>
              <a:srgbClr val="DB4333"/>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WordArt 7"/>
            <p:cNvSpPr>
              <a:spLocks noChangeArrowheads="1" noChangeShapeType="1"/>
            </p:cNvSpPr>
            <p:nvPr/>
          </p:nvSpPr>
          <p:spPr bwMode="auto">
            <a:xfrm>
              <a:off x="3720930" y="2609394"/>
              <a:ext cx="1441450" cy="2270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zh-CN" altLang="en-US" sz="2400" kern="0" dirty="0">
                  <a:ln w="9525" cmpd="sng">
                    <a:solidFill>
                      <a:srgbClr val="FFFFFF"/>
                    </a:solidFill>
                    <a:round/>
                  </a:ln>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双击添加标题文字</a:t>
              </a:r>
              <a:endParaRPr lang="zh-CN" altLang="en-US" sz="2400" kern="0" dirty="0">
                <a:ln w="9525" cmpd="sng">
                  <a:solidFill>
                    <a:srgbClr val="FFFFFF"/>
                  </a:solidFill>
                  <a:round/>
                </a:l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AutoShape 9"/>
            <p:cNvSpPr>
              <a:spLocks noChangeArrowheads="1"/>
            </p:cNvSpPr>
            <p:nvPr/>
          </p:nvSpPr>
          <p:spPr bwMode="auto">
            <a:xfrm rot="13500000">
              <a:off x="2977186" y="3310276"/>
              <a:ext cx="1558925" cy="185738"/>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alpha val="0"/>
                  </a:srgbClr>
                </a:gs>
                <a:gs pos="100000">
                  <a:srgbClr val="FF0517">
                    <a:alpha val="5000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AutoShape 10"/>
            <p:cNvSpPr>
              <a:spLocks noChangeArrowheads="1"/>
            </p:cNvSpPr>
            <p:nvPr/>
          </p:nvSpPr>
          <p:spPr bwMode="auto">
            <a:xfrm rot="2700000">
              <a:off x="4336086" y="1960901"/>
              <a:ext cx="1558925" cy="185738"/>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alpha val="0"/>
                  </a:srgbClr>
                </a:gs>
                <a:gs pos="100000">
                  <a:srgbClr val="FF0517">
                    <a:alpha val="5000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AutoShape 11"/>
            <p:cNvSpPr>
              <a:spLocks noChangeArrowheads="1"/>
            </p:cNvSpPr>
            <p:nvPr/>
          </p:nvSpPr>
          <p:spPr bwMode="auto">
            <a:xfrm rot="18900000" flipH="1">
              <a:off x="2980361" y="1960901"/>
              <a:ext cx="1558925" cy="185738"/>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alpha val="0"/>
                  </a:srgbClr>
                </a:gs>
                <a:gs pos="100000">
                  <a:srgbClr val="FF0517">
                    <a:alpha val="5000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AutoShape 12"/>
            <p:cNvSpPr>
              <a:spLocks noChangeArrowheads="1"/>
            </p:cNvSpPr>
            <p:nvPr/>
          </p:nvSpPr>
          <p:spPr bwMode="auto">
            <a:xfrm rot="8100000" flipH="1">
              <a:off x="4329736" y="3310276"/>
              <a:ext cx="1558925" cy="185738"/>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FFFFFF">
                    <a:alpha val="0"/>
                  </a:srgbClr>
                </a:gs>
                <a:gs pos="100000">
                  <a:srgbClr val="FF0517">
                    <a:alpha val="5000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2" name="Rectangle 13"/>
          <p:cNvSpPr>
            <a:spLocks noChangeArrowheads="1"/>
          </p:cNvSpPr>
          <p:nvPr/>
        </p:nvSpPr>
        <p:spPr bwMode="auto">
          <a:xfrm>
            <a:off x="5066092" y="1510247"/>
            <a:ext cx="2834729" cy="1129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858" tIns="44929" rIns="89858" bIns="44929" anchor="ctr"/>
          <a:lstStyle/>
          <a:p>
            <a:pPr algn="ctr">
              <a:lnSpc>
                <a:spcPct val="120000"/>
              </a:lnSpc>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20000"/>
              </a:lnSpc>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Rectangle 14"/>
          <p:cNvSpPr>
            <a:spLocks noChangeArrowheads="1"/>
          </p:cNvSpPr>
          <p:nvPr/>
        </p:nvSpPr>
        <p:spPr bwMode="auto">
          <a:xfrm>
            <a:off x="812435" y="2639651"/>
            <a:ext cx="2622203" cy="1129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858" tIns="44929" rIns="89858" bIns="44929" anchor="ctr"/>
          <a:lstStyle/>
          <a:p>
            <a:pPr algn="ctr">
              <a:lnSpc>
                <a:spcPct val="120000"/>
              </a:lnSpc>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20000"/>
              </a:lnSpc>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Rectangle 15"/>
          <p:cNvSpPr>
            <a:spLocks noChangeArrowheads="1"/>
          </p:cNvSpPr>
          <p:nvPr/>
        </p:nvSpPr>
        <p:spPr bwMode="auto">
          <a:xfrm>
            <a:off x="5066092" y="2639651"/>
            <a:ext cx="2834729" cy="1129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9858" tIns="44929" rIns="89858" bIns="44929" anchor="ctr"/>
          <a:lstStyle/>
          <a:p>
            <a:pPr algn="ctr">
              <a:lnSpc>
                <a:spcPct val="120000"/>
              </a:lnSpc>
              <a:defRPr/>
            </a:pPr>
            <a:r>
              <a:rPr lang="zh-CN" altLang="en-US" sz="1200" b="1" ker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b="1" ker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20000"/>
              </a:lnSpc>
              <a:defRPr/>
            </a:pPr>
            <a:r>
              <a:rPr lang="zh-CN" altLang="en-US" sz="1200" b="1" ker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200" b="1" ker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5"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4058">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outVertical)">
                                      <p:cBhvr>
                                        <p:cTn id="13" dur="500"/>
                                        <p:tgtEl>
                                          <p:spTgt spid="2"/>
                                        </p:tgtEl>
                                      </p:cBhvr>
                                    </p:animEffect>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outVertical)">
                                      <p:cBhvr>
                                        <p:cTn id="17" dur="500"/>
                                        <p:tgtEl>
                                          <p:spTgt spid="3"/>
                                        </p:tgtEl>
                                      </p:cBhvr>
                                    </p:animEffect>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1+#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054931" y="937378"/>
            <a:ext cx="1558007" cy="1552541"/>
          </a:xfrm>
          <a:prstGeom prst="roundRect">
            <a:avLst>
              <a:gd name="adj" fmla="val 4161"/>
            </a:avLst>
          </a:prstGeom>
          <a:solidFill>
            <a:srgbClr val="DB4333"/>
          </a:solidFill>
          <a:ln>
            <a:noFill/>
          </a:ln>
        </p:spPr>
        <p:style>
          <a:lnRef idx="2">
            <a:schemeClr val="accent1">
              <a:shade val="50000"/>
            </a:schemeClr>
          </a:lnRef>
          <a:fillRef idx="1">
            <a:schemeClr val="accent1"/>
          </a:fillRef>
          <a:effectRef idx="0">
            <a:schemeClr val="accent1"/>
          </a:effectRef>
          <a:fontRef idx="minor">
            <a:schemeClr val="lt1"/>
          </a:fontRef>
        </p:style>
        <p:txBody>
          <a:bodyPr lIns="106132" tIns="0" rIns="212263" bIns="0" anchor="ctr"/>
          <a:lstStyle/>
          <a:p>
            <a:pPr algn="ctr">
              <a:spcBef>
                <a:spcPts val="590"/>
              </a:spcBef>
              <a:defRPr/>
            </a:pPr>
            <a:r>
              <a:rPr lang="zh-CN" altLang="en-US"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最后</a:t>
            </a:r>
            <a:endParaRPr lang="en-US" altLang="zh-CN"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spcBef>
                <a:spcPts val="1180"/>
              </a:spcBef>
              <a:defRPr/>
            </a:pPr>
            <a:r>
              <a:rPr lang="zh-CN" altLang="en-US" sz="1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说说未来一年里的工作计划</a:t>
            </a:r>
            <a:endParaRPr lang="zh-CN" altLang="en-US" sz="1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任意多边形 2"/>
          <p:cNvSpPr/>
          <p:nvPr/>
        </p:nvSpPr>
        <p:spPr>
          <a:xfrm>
            <a:off x="3358219" y="937378"/>
            <a:ext cx="1870546" cy="1552541"/>
          </a:xfrm>
          <a:custGeom>
            <a:avLst/>
            <a:gdLst>
              <a:gd name="connsiteX0" fmla="*/ 373730 w 1899608"/>
              <a:gd name="connsiteY0" fmla="*/ 0 h 1584176"/>
              <a:gd name="connsiteX1" fmla="*/ 1841310 w 1899608"/>
              <a:gd name="connsiteY1" fmla="*/ 0 h 1584176"/>
              <a:gd name="connsiteX2" fmla="*/ 1899608 w 1899608"/>
              <a:gd name="connsiteY2" fmla="*/ 58298 h 1584176"/>
              <a:gd name="connsiteX3" fmla="*/ 1899608 w 1899608"/>
              <a:gd name="connsiteY3" fmla="*/ 1525878 h 1584176"/>
              <a:gd name="connsiteX4" fmla="*/ 1841310 w 1899608"/>
              <a:gd name="connsiteY4" fmla="*/ 1584176 h 1584176"/>
              <a:gd name="connsiteX5" fmla="*/ 373730 w 1899608"/>
              <a:gd name="connsiteY5" fmla="*/ 1584176 h 1584176"/>
              <a:gd name="connsiteX6" fmla="*/ 315432 w 1899608"/>
              <a:gd name="connsiteY6" fmla="*/ 1525878 h 1584176"/>
              <a:gd name="connsiteX7" fmla="*/ 315432 w 1899608"/>
              <a:gd name="connsiteY7" fmla="*/ 934219 h 1584176"/>
              <a:gd name="connsiteX8" fmla="*/ 257551 w 1899608"/>
              <a:gd name="connsiteY8" fmla="*/ 934219 h 1584176"/>
              <a:gd name="connsiteX9" fmla="*/ 257551 w 1899608"/>
              <a:gd name="connsiteY9" fmla="*/ 1076350 h 1584176"/>
              <a:gd name="connsiteX10" fmla="*/ 0 w 1899608"/>
              <a:gd name="connsiteY10" fmla="*/ 792089 h 1584176"/>
              <a:gd name="connsiteX11" fmla="*/ 257551 w 1899608"/>
              <a:gd name="connsiteY11" fmla="*/ 507827 h 1584176"/>
              <a:gd name="connsiteX12" fmla="*/ 257551 w 1899608"/>
              <a:gd name="connsiteY12" fmla="*/ 649958 h 1584176"/>
              <a:gd name="connsiteX13" fmla="*/ 315432 w 1899608"/>
              <a:gd name="connsiteY13" fmla="*/ 649958 h 1584176"/>
              <a:gd name="connsiteX14" fmla="*/ 315432 w 1899608"/>
              <a:gd name="connsiteY14" fmla="*/ 58298 h 1584176"/>
              <a:gd name="connsiteX15" fmla="*/ 373730 w 1899608"/>
              <a:gd name="connsiteY15" fmla="*/ 0 h 158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9608" h="1584176">
                <a:moveTo>
                  <a:pt x="373730" y="0"/>
                </a:moveTo>
                <a:lnTo>
                  <a:pt x="1841310" y="0"/>
                </a:lnTo>
                <a:cubicBezTo>
                  <a:pt x="1873507" y="0"/>
                  <a:pt x="1899608" y="26101"/>
                  <a:pt x="1899608" y="58298"/>
                </a:cubicBezTo>
                <a:lnTo>
                  <a:pt x="1899608" y="1525878"/>
                </a:lnTo>
                <a:cubicBezTo>
                  <a:pt x="1899608" y="1558075"/>
                  <a:pt x="1873507" y="1584176"/>
                  <a:pt x="1841310" y="1584176"/>
                </a:cubicBezTo>
                <a:lnTo>
                  <a:pt x="373730" y="1584176"/>
                </a:lnTo>
                <a:cubicBezTo>
                  <a:pt x="341533" y="1584176"/>
                  <a:pt x="315432" y="1558075"/>
                  <a:pt x="315432" y="1525878"/>
                </a:cubicBezTo>
                <a:lnTo>
                  <a:pt x="315432" y="934219"/>
                </a:lnTo>
                <a:lnTo>
                  <a:pt x="257551" y="934219"/>
                </a:lnTo>
                <a:lnTo>
                  <a:pt x="257551" y="1076350"/>
                </a:lnTo>
                <a:lnTo>
                  <a:pt x="0" y="792089"/>
                </a:lnTo>
                <a:lnTo>
                  <a:pt x="257551" y="507827"/>
                </a:lnTo>
                <a:lnTo>
                  <a:pt x="257551" y="649958"/>
                </a:lnTo>
                <a:lnTo>
                  <a:pt x="315432" y="649958"/>
                </a:lnTo>
                <a:lnTo>
                  <a:pt x="315432" y="58298"/>
                </a:lnTo>
                <a:cubicBezTo>
                  <a:pt x="315432" y="26101"/>
                  <a:pt x="341533" y="0"/>
                  <a:pt x="373730" y="0"/>
                </a:cubicBezTo>
                <a:close/>
              </a:path>
            </a:pathLst>
          </a:custGeom>
          <a:solidFill>
            <a:srgbClr val="2540C9"/>
          </a:solidFill>
          <a:ln>
            <a:noFill/>
          </a:ln>
        </p:spPr>
        <p:style>
          <a:lnRef idx="2">
            <a:schemeClr val="accent1">
              <a:shade val="50000"/>
            </a:schemeClr>
          </a:lnRef>
          <a:fillRef idx="1">
            <a:schemeClr val="accent1"/>
          </a:fillRef>
          <a:effectRef idx="0">
            <a:schemeClr val="accent1"/>
          </a:effectRef>
          <a:fontRef idx="minor">
            <a:schemeClr val="lt1"/>
          </a:fontRef>
        </p:style>
        <p:txBody>
          <a:bodyPr lIns="459904" tIns="212263" rIns="106132" bIns="0" anchor="ctr"/>
          <a:lstStyle/>
          <a:p>
            <a:pPr algn="ctr">
              <a:spcBef>
                <a:spcPts val="590"/>
              </a:spcBef>
              <a:defRPr/>
            </a:pPr>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第三</a:t>
            </a:r>
            <a:endParaRPr lang="en-US" altLang="zh-CN"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spcBef>
                <a:spcPts val="590"/>
              </a:spcBef>
              <a:defRPr/>
            </a:pP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总结几点工作中存在的问题</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spcBef>
                <a:spcPts val="590"/>
              </a:spcBef>
              <a:defRPr/>
            </a:pPr>
            <a:endPar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任意多边形 3"/>
          <p:cNvSpPr/>
          <p:nvPr/>
        </p:nvSpPr>
        <p:spPr>
          <a:xfrm>
            <a:off x="3669195" y="2237903"/>
            <a:ext cx="1559570" cy="1862116"/>
          </a:xfrm>
          <a:custGeom>
            <a:avLst/>
            <a:gdLst>
              <a:gd name="connsiteX0" fmla="*/ 792088 w 1584176"/>
              <a:gd name="connsiteY0" fmla="*/ 0 h 1900961"/>
              <a:gd name="connsiteX1" fmla="*/ 1076350 w 1584176"/>
              <a:gd name="connsiteY1" fmla="*/ 257551 h 1900961"/>
              <a:gd name="connsiteX2" fmla="*/ 934219 w 1584176"/>
              <a:gd name="connsiteY2" fmla="*/ 257551 h 1900961"/>
              <a:gd name="connsiteX3" fmla="*/ 934219 w 1584176"/>
              <a:gd name="connsiteY3" fmla="*/ 316785 h 1900961"/>
              <a:gd name="connsiteX4" fmla="*/ 1541118 w 1584176"/>
              <a:gd name="connsiteY4" fmla="*/ 316785 h 1900961"/>
              <a:gd name="connsiteX5" fmla="*/ 1584176 w 1584176"/>
              <a:gd name="connsiteY5" fmla="*/ 359843 h 1900961"/>
              <a:gd name="connsiteX6" fmla="*/ 1584176 w 1584176"/>
              <a:gd name="connsiteY6" fmla="*/ 1857903 h 1900961"/>
              <a:gd name="connsiteX7" fmla="*/ 1541118 w 1584176"/>
              <a:gd name="connsiteY7" fmla="*/ 1900961 h 1900961"/>
              <a:gd name="connsiteX8" fmla="*/ 43058 w 1584176"/>
              <a:gd name="connsiteY8" fmla="*/ 1900961 h 1900961"/>
              <a:gd name="connsiteX9" fmla="*/ 0 w 1584176"/>
              <a:gd name="connsiteY9" fmla="*/ 1857903 h 1900961"/>
              <a:gd name="connsiteX10" fmla="*/ 0 w 1584176"/>
              <a:gd name="connsiteY10" fmla="*/ 359843 h 1900961"/>
              <a:gd name="connsiteX11" fmla="*/ 43058 w 1584176"/>
              <a:gd name="connsiteY11" fmla="*/ 316785 h 1900961"/>
              <a:gd name="connsiteX12" fmla="*/ 649958 w 1584176"/>
              <a:gd name="connsiteY12" fmla="*/ 316785 h 1900961"/>
              <a:gd name="connsiteX13" fmla="*/ 649958 w 1584176"/>
              <a:gd name="connsiteY13" fmla="*/ 257551 h 1900961"/>
              <a:gd name="connsiteX14" fmla="*/ 507827 w 1584176"/>
              <a:gd name="connsiteY14" fmla="*/ 257551 h 190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4176" h="1900961">
                <a:moveTo>
                  <a:pt x="792088" y="0"/>
                </a:moveTo>
                <a:lnTo>
                  <a:pt x="1076350" y="257551"/>
                </a:lnTo>
                <a:lnTo>
                  <a:pt x="934219" y="257551"/>
                </a:lnTo>
                <a:lnTo>
                  <a:pt x="934219" y="316785"/>
                </a:lnTo>
                <a:lnTo>
                  <a:pt x="1541118" y="316785"/>
                </a:lnTo>
                <a:cubicBezTo>
                  <a:pt x="1564898" y="316785"/>
                  <a:pt x="1584176" y="336063"/>
                  <a:pt x="1584176" y="359843"/>
                </a:cubicBezTo>
                <a:lnTo>
                  <a:pt x="1584176" y="1857903"/>
                </a:lnTo>
                <a:cubicBezTo>
                  <a:pt x="1584176" y="1881683"/>
                  <a:pt x="1564898" y="1900961"/>
                  <a:pt x="1541118" y="1900961"/>
                </a:cubicBezTo>
                <a:lnTo>
                  <a:pt x="43058" y="1900961"/>
                </a:lnTo>
                <a:cubicBezTo>
                  <a:pt x="19278" y="1900961"/>
                  <a:pt x="0" y="1881683"/>
                  <a:pt x="0" y="1857903"/>
                </a:cubicBezTo>
                <a:lnTo>
                  <a:pt x="0" y="359843"/>
                </a:lnTo>
                <a:cubicBezTo>
                  <a:pt x="0" y="336063"/>
                  <a:pt x="19278" y="316785"/>
                  <a:pt x="43058" y="316785"/>
                </a:cubicBezTo>
                <a:lnTo>
                  <a:pt x="649958" y="316785"/>
                </a:lnTo>
                <a:lnTo>
                  <a:pt x="649958" y="257551"/>
                </a:lnTo>
                <a:lnTo>
                  <a:pt x="507827" y="257551"/>
                </a:lnTo>
                <a:close/>
              </a:path>
            </a:pathLst>
          </a:custGeom>
          <a:solidFill>
            <a:srgbClr val="E7B939"/>
          </a:solidFill>
          <a:ln>
            <a:noFill/>
          </a:ln>
        </p:spPr>
        <p:style>
          <a:lnRef idx="2">
            <a:schemeClr val="accent1">
              <a:shade val="50000"/>
            </a:schemeClr>
          </a:lnRef>
          <a:fillRef idx="1">
            <a:schemeClr val="accent1"/>
          </a:fillRef>
          <a:effectRef idx="0">
            <a:schemeClr val="accent1"/>
          </a:effectRef>
          <a:fontRef idx="minor">
            <a:schemeClr val="lt1"/>
          </a:fontRef>
        </p:style>
        <p:txBody>
          <a:bodyPr lIns="176886" tIns="389149" rIns="212263" bIns="0" anchor="ctr"/>
          <a:lstStyle/>
          <a:p>
            <a:pPr algn="ctr">
              <a:spcBef>
                <a:spcPts val="590"/>
              </a:spcBef>
              <a:defRPr/>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其次</a:t>
            </a:r>
            <a:endParaRPr lang="en-US" altLang="zh-CN"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spcBef>
                <a:spcPts val="590"/>
              </a:spcBef>
              <a:defRPr/>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总结本年度的工作收获</a:t>
            </a:r>
            <a:endPar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任意多边形 4"/>
          <p:cNvSpPr/>
          <p:nvPr/>
        </p:nvSpPr>
        <p:spPr>
          <a:xfrm>
            <a:off x="4975609" y="2549033"/>
            <a:ext cx="1872109" cy="1550986"/>
          </a:xfrm>
          <a:custGeom>
            <a:avLst/>
            <a:gdLst>
              <a:gd name="connsiteX0" fmla="*/ 361889 w 1903007"/>
              <a:gd name="connsiteY0" fmla="*/ 0 h 1584176"/>
              <a:gd name="connsiteX1" fmla="*/ 1859949 w 1903007"/>
              <a:gd name="connsiteY1" fmla="*/ 0 h 1584176"/>
              <a:gd name="connsiteX2" fmla="*/ 1903007 w 1903007"/>
              <a:gd name="connsiteY2" fmla="*/ 43058 h 1584176"/>
              <a:gd name="connsiteX3" fmla="*/ 1903007 w 1903007"/>
              <a:gd name="connsiteY3" fmla="*/ 1541118 h 1584176"/>
              <a:gd name="connsiteX4" fmla="*/ 1859949 w 1903007"/>
              <a:gd name="connsiteY4" fmla="*/ 1584176 h 1584176"/>
              <a:gd name="connsiteX5" fmla="*/ 361889 w 1903007"/>
              <a:gd name="connsiteY5" fmla="*/ 1584176 h 1584176"/>
              <a:gd name="connsiteX6" fmla="*/ 318831 w 1903007"/>
              <a:gd name="connsiteY6" fmla="*/ 1541118 h 1584176"/>
              <a:gd name="connsiteX7" fmla="*/ 318831 w 1903007"/>
              <a:gd name="connsiteY7" fmla="*/ 908091 h 1584176"/>
              <a:gd name="connsiteX8" fmla="*/ 257551 w 1903007"/>
              <a:gd name="connsiteY8" fmla="*/ 908091 h 1584176"/>
              <a:gd name="connsiteX9" fmla="*/ 257551 w 1903007"/>
              <a:gd name="connsiteY9" fmla="*/ 1050222 h 1584176"/>
              <a:gd name="connsiteX10" fmla="*/ 0 w 1903007"/>
              <a:gd name="connsiteY10" fmla="*/ 765961 h 1584176"/>
              <a:gd name="connsiteX11" fmla="*/ 257551 w 1903007"/>
              <a:gd name="connsiteY11" fmla="*/ 481699 h 1584176"/>
              <a:gd name="connsiteX12" fmla="*/ 257551 w 1903007"/>
              <a:gd name="connsiteY12" fmla="*/ 623830 h 1584176"/>
              <a:gd name="connsiteX13" fmla="*/ 318831 w 1903007"/>
              <a:gd name="connsiteY13" fmla="*/ 623830 h 1584176"/>
              <a:gd name="connsiteX14" fmla="*/ 318831 w 1903007"/>
              <a:gd name="connsiteY14" fmla="*/ 43058 h 1584176"/>
              <a:gd name="connsiteX15" fmla="*/ 361889 w 1903007"/>
              <a:gd name="connsiteY15" fmla="*/ 0 h 158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03007" h="1584176">
                <a:moveTo>
                  <a:pt x="361889" y="0"/>
                </a:moveTo>
                <a:lnTo>
                  <a:pt x="1859949" y="0"/>
                </a:lnTo>
                <a:cubicBezTo>
                  <a:pt x="1883729" y="0"/>
                  <a:pt x="1903007" y="19278"/>
                  <a:pt x="1903007" y="43058"/>
                </a:cubicBezTo>
                <a:lnTo>
                  <a:pt x="1903007" y="1541118"/>
                </a:lnTo>
                <a:cubicBezTo>
                  <a:pt x="1903007" y="1564898"/>
                  <a:pt x="1883729" y="1584176"/>
                  <a:pt x="1859949" y="1584176"/>
                </a:cubicBezTo>
                <a:lnTo>
                  <a:pt x="361889" y="1584176"/>
                </a:lnTo>
                <a:cubicBezTo>
                  <a:pt x="338109" y="1584176"/>
                  <a:pt x="318831" y="1564898"/>
                  <a:pt x="318831" y="1541118"/>
                </a:cubicBezTo>
                <a:lnTo>
                  <a:pt x="318831" y="908091"/>
                </a:lnTo>
                <a:lnTo>
                  <a:pt x="257551" y="908091"/>
                </a:lnTo>
                <a:lnTo>
                  <a:pt x="257551" y="1050222"/>
                </a:lnTo>
                <a:lnTo>
                  <a:pt x="0" y="765961"/>
                </a:lnTo>
                <a:lnTo>
                  <a:pt x="257551" y="481699"/>
                </a:lnTo>
                <a:lnTo>
                  <a:pt x="257551" y="623830"/>
                </a:lnTo>
                <a:lnTo>
                  <a:pt x="318831" y="623830"/>
                </a:lnTo>
                <a:lnTo>
                  <a:pt x="318831" y="43058"/>
                </a:lnTo>
                <a:cubicBezTo>
                  <a:pt x="318831" y="19278"/>
                  <a:pt x="338109" y="0"/>
                  <a:pt x="361889" y="0"/>
                </a:cubicBezTo>
                <a:close/>
              </a:path>
            </a:pathLst>
          </a:cu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459904" tIns="0" rIns="106132" bIns="0" anchor="ctr"/>
          <a:lstStyle/>
          <a:p>
            <a:pPr algn="ctr">
              <a:spcBef>
                <a:spcPts val="590"/>
              </a:spcBef>
              <a:defRPr/>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首先</a:t>
            </a:r>
            <a:endParaRPr lang="en-US" altLang="zh-CN"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spcBef>
                <a:spcPts val="590"/>
              </a:spcBef>
              <a:defRPr/>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概述本年度基本的工作情况</a:t>
            </a:r>
            <a:endParaRPr lang="en-US" altLang="zh-CN"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30"/>
          <p:cNvSpPr>
            <a:spLocks noChangeArrowheads="1"/>
          </p:cNvSpPr>
          <p:nvPr/>
        </p:nvSpPr>
        <p:spPr bwMode="auto">
          <a:xfrm>
            <a:off x="5233453" y="937378"/>
            <a:ext cx="2775347" cy="155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58" tIns="44929" rIns="89858" bIns="44929" anchor="ctr"/>
          <a:lstStyle/>
          <a:p>
            <a:pPr algn="just" eaLnBrk="1" hangingPunct="1"/>
            <a:r>
              <a:rPr lang="zh-CN" altLang="en-US" sz="12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总结必须有情况的概述和叙述，有的比较简单，有的比较详细。</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31"/>
          <p:cNvSpPr>
            <a:spLocks noChangeArrowheads="1"/>
          </p:cNvSpPr>
          <p:nvPr/>
        </p:nvSpPr>
        <p:spPr bwMode="auto">
          <a:xfrm>
            <a:off x="811025" y="2549033"/>
            <a:ext cx="2773784" cy="155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58" tIns="44929" rIns="89858" bIns="44929" anchor="ctr"/>
          <a:lstStyle/>
          <a:p>
            <a:pPr algn="just" eaLnBrk="1" hangingPunct="1"/>
            <a:r>
              <a:rPr lang="zh-CN" altLang="en-US" sz="12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这部分内容主要是对工作的主客观条件、有利和不利条件以及工作的环境和基础等进行分析。</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advTm="4058">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1000"/>
                                        <p:tgtEl>
                                          <p:spTgt spid="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肘形连接符 1"/>
          <p:cNvCxnSpPr/>
          <p:nvPr/>
        </p:nvCxnSpPr>
        <p:spPr>
          <a:xfrm flipV="1">
            <a:off x="2746668" y="1549970"/>
            <a:ext cx="2147432" cy="556514"/>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 name="肘形连接符 2"/>
          <p:cNvCxnSpPr/>
          <p:nvPr/>
        </p:nvCxnSpPr>
        <p:spPr>
          <a:xfrm>
            <a:off x="2746668" y="2341301"/>
            <a:ext cx="2285378" cy="597046"/>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4894100" y="1304259"/>
            <a:ext cx="403687" cy="401972"/>
          </a:xfrm>
          <a:prstGeom prst="ellips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标题 4"/>
          <p:cNvSpPr txBox="1"/>
          <p:nvPr/>
        </p:nvSpPr>
        <p:spPr>
          <a:xfrm>
            <a:off x="4915600" y="1373766"/>
            <a:ext cx="382186" cy="264613"/>
          </a:xfrm>
          <a:prstGeom prst="rect">
            <a:avLst/>
          </a:prstGeom>
        </p:spPr>
        <p:txBody>
          <a:bodyPr vert="horz" lIns="67382" tIns="33691" rIns="67382" bIns="3369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en-US" altLang="zh-CN"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6" name="肘形连接符 5"/>
          <p:cNvCxnSpPr/>
          <p:nvPr/>
        </p:nvCxnSpPr>
        <p:spPr>
          <a:xfrm flipV="1">
            <a:off x="3203504" y="2275957"/>
            <a:ext cx="2222080" cy="571443"/>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肘形连接符 6"/>
          <p:cNvCxnSpPr/>
          <p:nvPr/>
        </p:nvCxnSpPr>
        <p:spPr>
          <a:xfrm>
            <a:off x="3171854" y="3067319"/>
            <a:ext cx="2285378" cy="597046"/>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5425584" y="2045175"/>
            <a:ext cx="403687" cy="401972"/>
          </a:xfrm>
          <a:prstGeom prst="ellipse">
            <a:avLst/>
          </a:prstGeom>
          <a:solidFill>
            <a:srgbClr val="D83726"/>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标题 4"/>
          <p:cNvSpPr txBox="1"/>
          <p:nvPr/>
        </p:nvSpPr>
        <p:spPr>
          <a:xfrm>
            <a:off x="5447084" y="2114682"/>
            <a:ext cx="382186" cy="264613"/>
          </a:xfrm>
          <a:prstGeom prst="rect">
            <a:avLst/>
          </a:prstGeom>
        </p:spPr>
        <p:txBody>
          <a:bodyPr vert="horz" lIns="67382" tIns="33691" rIns="67382" bIns="3369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en-US" altLang="zh-CN"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p:nvPr/>
        </p:nvSpPr>
        <p:spPr>
          <a:xfrm>
            <a:off x="4840952" y="2711759"/>
            <a:ext cx="403687" cy="401972"/>
          </a:xfrm>
          <a:prstGeom prst="ellipse">
            <a:avLst/>
          </a:prstGeom>
          <a:solidFill>
            <a:srgbClr val="E7B939"/>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标题 4"/>
          <p:cNvSpPr txBox="1"/>
          <p:nvPr/>
        </p:nvSpPr>
        <p:spPr>
          <a:xfrm>
            <a:off x="4862452" y="2781266"/>
            <a:ext cx="382186" cy="264613"/>
          </a:xfrm>
          <a:prstGeom prst="rect">
            <a:avLst/>
          </a:prstGeom>
        </p:spPr>
        <p:txBody>
          <a:bodyPr vert="horz" lIns="67382" tIns="33691" rIns="67382" bIns="3369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en-US" altLang="zh-CN"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椭圆 11"/>
          <p:cNvSpPr/>
          <p:nvPr/>
        </p:nvSpPr>
        <p:spPr>
          <a:xfrm>
            <a:off x="5372435" y="3452675"/>
            <a:ext cx="403687" cy="401972"/>
          </a:xfrm>
          <a:prstGeom prst="ellipse">
            <a:avLst/>
          </a:prstGeom>
          <a:solidFill>
            <a:srgbClr val="DB4333"/>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标题 4"/>
          <p:cNvSpPr txBox="1"/>
          <p:nvPr/>
        </p:nvSpPr>
        <p:spPr>
          <a:xfrm>
            <a:off x="5393935" y="3522182"/>
            <a:ext cx="382186" cy="264613"/>
          </a:xfrm>
          <a:prstGeom prst="rect">
            <a:avLst/>
          </a:prstGeom>
        </p:spPr>
        <p:txBody>
          <a:bodyPr vert="horz" lIns="67382" tIns="33691" rIns="67382" bIns="3369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endParaRPr lang="en-US" altLang="zh-CN"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Freeform 9"/>
          <p:cNvSpPr/>
          <p:nvPr/>
        </p:nvSpPr>
        <p:spPr bwMode="auto">
          <a:xfrm flipH="1">
            <a:off x="1205367" y="1759153"/>
            <a:ext cx="2179081" cy="135495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D83726"/>
          </a:solidFill>
          <a:ln>
            <a:noFill/>
          </a:ln>
        </p:spPr>
        <p:txBody>
          <a:bodyPr vert="horz" wrap="square" lIns="55651" tIns="27825" rIns="55651" bIns="2782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56260">
              <a:defRPr/>
            </a:pPr>
            <a:endParaRPr lang="zh-CN" altLang="en-US" sz="1100">
              <a:solidFill>
                <a:sysClr val="windowText" lastClr="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KSO_Shape"/>
          <p:cNvSpPr/>
          <p:nvPr/>
        </p:nvSpPr>
        <p:spPr bwMode="auto">
          <a:xfrm>
            <a:off x="1980484" y="2203523"/>
            <a:ext cx="468201" cy="46621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lIns="67382" tIns="33691" rIns="67382" bIns="33691"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矩形 15"/>
          <p:cNvSpPr/>
          <p:nvPr/>
        </p:nvSpPr>
        <p:spPr>
          <a:xfrm>
            <a:off x="1471616" y="2777946"/>
            <a:ext cx="1540794" cy="271436"/>
          </a:xfrm>
          <a:prstGeom prst="rect">
            <a:avLst/>
          </a:prstGeom>
        </p:spPr>
        <p:txBody>
          <a:bodyPr wrap="square" lIns="67376" tIns="33688" rIns="67376" bIns="33688">
            <a:spAutoFit/>
          </a:bodyPr>
          <a:lstStyle/>
          <a:p>
            <a:pPr algn="ctr">
              <a:spcBef>
                <a:spcPct val="0"/>
              </a:spcBef>
              <a:buFont typeface="Arial" panose="020B0604020202020204" pitchFamily="34" charset="0"/>
              <a:buNone/>
            </a:pP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知识技能</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17" name="矩形 47"/>
          <p:cNvSpPr>
            <a:spLocks noChangeArrowheads="1"/>
          </p:cNvSpPr>
          <p:nvPr/>
        </p:nvSpPr>
        <p:spPr bwMode="auto">
          <a:xfrm>
            <a:off x="1384868" y="3208149"/>
            <a:ext cx="1840135" cy="43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65000"/>
                    <a:lumOff val="35000"/>
                  </a:schemeClr>
                </a:solidFill>
                <a:sym typeface="微软雅黑" panose="020B0503020204020204" pitchFamily="34" charset="-122"/>
              </a:rPr>
              <a:t>在此录入上述图表的描述说明，在此录入上述图表的描述说明。</a:t>
            </a:r>
            <a:endParaRPr lang="zh-CN" altLang="en-US" sz="1000" dirty="0">
              <a:solidFill>
                <a:schemeClr val="tx1">
                  <a:lumMod val="65000"/>
                  <a:lumOff val="35000"/>
                </a:schemeClr>
              </a:solidFill>
              <a:sym typeface="微软雅黑" panose="020B0503020204020204" pitchFamily="34" charset="-122"/>
            </a:endParaRPr>
          </a:p>
        </p:txBody>
      </p:sp>
      <p:sp>
        <p:nvSpPr>
          <p:cNvPr id="18" name="矩形 17"/>
          <p:cNvSpPr/>
          <p:nvPr/>
        </p:nvSpPr>
        <p:spPr>
          <a:xfrm>
            <a:off x="5457739" y="1197093"/>
            <a:ext cx="2035801" cy="314255"/>
          </a:xfrm>
          <a:prstGeom prst="rect">
            <a:avLst/>
          </a:prstGeom>
        </p:spPr>
        <p:txBody>
          <a:bodyPr wrap="square" lIns="67376" tIns="33688" rIns="67376" bIns="33688">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初级注册会计师</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47"/>
          <p:cNvSpPr>
            <a:spLocks noChangeArrowheads="1"/>
          </p:cNvSpPr>
          <p:nvPr/>
        </p:nvSpPr>
        <p:spPr bwMode="auto">
          <a:xfrm>
            <a:off x="5457232" y="1418491"/>
            <a:ext cx="2232229" cy="421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anose="020B0503020204020204" pitchFamily="34" charset="-122"/>
              </a:rPr>
              <a:t>具有一定会计专业水平，经考核取得证书、可以接受当事人委托。</a:t>
            </a:r>
            <a:endParaRPr lang="zh-CN" altLang="en-US" sz="1000" dirty="0">
              <a:solidFill>
                <a:schemeClr val="tx1">
                  <a:lumMod val="75000"/>
                  <a:lumOff val="25000"/>
                </a:schemeClr>
              </a:solidFill>
              <a:sym typeface="微软雅黑" panose="020B0503020204020204" pitchFamily="34" charset="-122"/>
            </a:endParaRPr>
          </a:p>
        </p:txBody>
      </p:sp>
      <p:sp>
        <p:nvSpPr>
          <p:cNvPr id="20" name="矩形 19"/>
          <p:cNvSpPr/>
          <p:nvPr/>
        </p:nvSpPr>
        <p:spPr>
          <a:xfrm>
            <a:off x="6042370" y="1990931"/>
            <a:ext cx="2353127" cy="314255"/>
          </a:xfrm>
          <a:prstGeom prst="rect">
            <a:avLst/>
          </a:prstGeom>
        </p:spPr>
        <p:txBody>
          <a:bodyPr wrap="square" lIns="67376" tIns="33688" rIns="67376" bIns="33688">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英语六级证书</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矩形 47"/>
          <p:cNvSpPr>
            <a:spLocks noChangeArrowheads="1"/>
          </p:cNvSpPr>
          <p:nvPr/>
        </p:nvSpPr>
        <p:spPr bwMode="auto">
          <a:xfrm>
            <a:off x="6041863" y="2212329"/>
            <a:ext cx="2072784" cy="44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anose="020B0503020204020204" pitchFamily="34" charset="-122"/>
              </a:rPr>
              <a:t>日常基本口语基本没问题，口语和外国客户简单对话。</a:t>
            </a:r>
            <a:endParaRPr lang="zh-CN" altLang="en-US" sz="1000" dirty="0">
              <a:solidFill>
                <a:schemeClr val="tx1">
                  <a:lumMod val="75000"/>
                  <a:lumOff val="25000"/>
                </a:schemeClr>
              </a:solidFill>
              <a:sym typeface="微软雅黑" panose="020B0503020204020204" pitchFamily="34" charset="-122"/>
            </a:endParaRPr>
          </a:p>
        </p:txBody>
      </p:sp>
      <p:sp>
        <p:nvSpPr>
          <p:cNvPr id="22" name="矩形 21"/>
          <p:cNvSpPr/>
          <p:nvPr/>
        </p:nvSpPr>
        <p:spPr>
          <a:xfrm>
            <a:off x="5457739" y="2619178"/>
            <a:ext cx="1567368" cy="314255"/>
          </a:xfrm>
          <a:prstGeom prst="rect">
            <a:avLst/>
          </a:prstGeom>
        </p:spPr>
        <p:txBody>
          <a:bodyPr wrap="square" lIns="67376" tIns="33688" rIns="67376" bIns="33688">
            <a:spAutoFit/>
          </a:bodyPr>
          <a:lstStyle/>
          <a:p>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ADOBE</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矩形 47"/>
          <p:cNvSpPr>
            <a:spLocks noChangeArrowheads="1"/>
          </p:cNvSpPr>
          <p:nvPr/>
        </p:nvSpPr>
        <p:spPr bwMode="auto">
          <a:xfrm>
            <a:off x="5457232" y="2847400"/>
            <a:ext cx="2072784" cy="44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65000"/>
                    <a:lumOff val="35000"/>
                  </a:schemeClr>
                </a:solidFill>
                <a:sym typeface="微软雅黑" panose="020B0503020204020204" pitchFamily="34" charset="-122"/>
              </a:rPr>
              <a:t>获得美国</a:t>
            </a:r>
            <a:r>
              <a:rPr lang="en-US" altLang="zh-CN" sz="1000" dirty="0">
                <a:solidFill>
                  <a:schemeClr val="tx1">
                    <a:lumMod val="65000"/>
                    <a:lumOff val="35000"/>
                  </a:schemeClr>
                </a:solidFill>
                <a:sym typeface="微软雅黑" panose="020B0503020204020204" pitchFamily="34" charset="-122"/>
              </a:rPr>
              <a:t>Adobe</a:t>
            </a:r>
            <a:r>
              <a:rPr lang="zh-CN" altLang="en-US" sz="1000" dirty="0">
                <a:solidFill>
                  <a:schemeClr val="tx1">
                    <a:lumMod val="65000"/>
                    <a:lumOff val="35000"/>
                  </a:schemeClr>
                </a:solidFill>
                <a:sym typeface="微软雅黑" panose="020B0503020204020204" pitchFamily="34" charset="-122"/>
              </a:rPr>
              <a:t>公司平面技能证书，熟练掌握</a:t>
            </a:r>
            <a:r>
              <a:rPr lang="en-US" altLang="zh-CN" sz="1000" dirty="0" err="1">
                <a:solidFill>
                  <a:schemeClr val="tx1">
                    <a:lumMod val="65000"/>
                    <a:lumOff val="35000"/>
                  </a:schemeClr>
                </a:solidFill>
                <a:sym typeface="微软雅黑" panose="020B0503020204020204" pitchFamily="34" charset="-122"/>
              </a:rPr>
              <a:t>photoshop</a:t>
            </a:r>
            <a:r>
              <a:rPr lang="zh-CN" altLang="en-US" sz="1000" dirty="0">
                <a:solidFill>
                  <a:schemeClr val="tx1">
                    <a:lumMod val="65000"/>
                    <a:lumOff val="35000"/>
                  </a:schemeClr>
                </a:solidFill>
                <a:sym typeface="微软雅黑" panose="020B0503020204020204" pitchFamily="34" charset="-122"/>
              </a:rPr>
              <a:t>软件。</a:t>
            </a:r>
            <a:endParaRPr lang="zh-CN" altLang="en-US" sz="1000" dirty="0">
              <a:solidFill>
                <a:schemeClr val="tx1">
                  <a:lumMod val="65000"/>
                  <a:lumOff val="35000"/>
                </a:schemeClr>
              </a:solidFill>
              <a:sym typeface="微软雅黑" panose="020B0503020204020204" pitchFamily="34" charset="-122"/>
            </a:endParaRPr>
          </a:p>
        </p:txBody>
      </p:sp>
      <p:sp>
        <p:nvSpPr>
          <p:cNvPr id="24" name="矩形 23"/>
          <p:cNvSpPr/>
          <p:nvPr/>
        </p:nvSpPr>
        <p:spPr>
          <a:xfrm>
            <a:off x="5989222" y="3366917"/>
            <a:ext cx="1648157" cy="314255"/>
          </a:xfrm>
          <a:prstGeom prst="rect">
            <a:avLst/>
          </a:prstGeom>
        </p:spPr>
        <p:txBody>
          <a:bodyPr wrap="square" lIns="67376" tIns="33688" rIns="67376" bIns="33688">
            <a:spAutoFit/>
          </a:bodyPr>
          <a:lstStyle/>
          <a:p>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OFFICE</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矩形 47"/>
          <p:cNvSpPr>
            <a:spLocks noChangeArrowheads="1"/>
          </p:cNvSpPr>
          <p:nvPr/>
        </p:nvSpPr>
        <p:spPr bwMode="auto">
          <a:xfrm>
            <a:off x="5988715" y="3588316"/>
            <a:ext cx="2072784" cy="421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anose="020B0503020204020204" pitchFamily="34" charset="-122"/>
              </a:rPr>
              <a:t>熟练操作办公软件，能够独立完成会议</a:t>
            </a:r>
            <a:r>
              <a:rPr lang="en-US" altLang="zh-CN" sz="1000" dirty="0" err="1">
                <a:solidFill>
                  <a:schemeClr val="tx1">
                    <a:lumMod val="75000"/>
                    <a:lumOff val="25000"/>
                  </a:schemeClr>
                </a:solidFill>
                <a:sym typeface="微软雅黑" panose="020B0503020204020204" pitchFamily="34" charset="-122"/>
              </a:rPr>
              <a:t>ppt</a:t>
            </a:r>
            <a:r>
              <a:rPr lang="zh-CN" altLang="en-US" sz="1000" dirty="0">
                <a:solidFill>
                  <a:schemeClr val="tx1">
                    <a:lumMod val="75000"/>
                    <a:lumOff val="25000"/>
                  </a:schemeClr>
                </a:solidFill>
                <a:sym typeface="微软雅黑" panose="020B0503020204020204" pitchFamily="34" charset="-122"/>
              </a:rPr>
              <a:t>培训工作。</a:t>
            </a:r>
            <a:endParaRPr lang="zh-CN" altLang="en-US" sz="1000" dirty="0">
              <a:solidFill>
                <a:schemeClr val="tx1">
                  <a:lumMod val="75000"/>
                  <a:lumOff val="25000"/>
                </a:schemeClr>
              </a:solidFill>
              <a:sym typeface="微软雅黑" panose="020B0503020204020204" pitchFamily="34" charset="-122"/>
            </a:endParaRPr>
          </a:p>
        </p:txBody>
      </p:sp>
      <p:pic>
        <p:nvPicPr>
          <p:cNvPr id="26"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rot="10800000" flipV="1">
            <a:off x="-291939" y="-274080"/>
            <a:ext cx="1123217" cy="1051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p:cNvSpPr txBox="1"/>
          <p:nvPr/>
        </p:nvSpPr>
        <p:spPr>
          <a:xfrm>
            <a:off x="684138" y="154923"/>
            <a:ext cx="1927346" cy="349009"/>
          </a:xfrm>
          <a:prstGeom prst="rect">
            <a:avLst/>
          </a:prstGeom>
          <a:noFill/>
        </p:spPr>
        <p:txBody>
          <a:bodyPr wrap="square" lIns="71314" tIns="35657" rIns="71314" bIns="35657" rtlCol="0">
            <a:spAutoFit/>
          </a:bodyPr>
          <a:lstStyle/>
          <a:p>
            <a:pPr algn="ctr" defTabSz="713105">
              <a:defRPr/>
            </a:pPr>
            <a:r>
              <a:rPr lang="zh-CN" altLang="en-US"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1800" kern="0" spc="300"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Tm="4058">
        <p:fade/>
      </p:transition>
    </mc:Choice>
    <mc:Fallback>
      <p:transition spd="med"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2" presetClass="emph" presetSubtype="0" fill="hold" grpId="1" nodeType="afterEffect">
                                  <p:stCondLst>
                                    <p:cond delay="0"/>
                                  </p:stCondLst>
                                  <p:childTnLst>
                                    <p:animRot by="120000">
                                      <p:cBhvr>
                                        <p:cTn id="12" dur="100" fill="hold">
                                          <p:stCondLst>
                                            <p:cond delay="0"/>
                                          </p:stCondLst>
                                        </p:cTn>
                                        <p:tgtEl>
                                          <p:spTgt spid="14"/>
                                        </p:tgtEl>
                                        <p:attrNameLst>
                                          <p:attrName>r</p:attrName>
                                        </p:attrNameLst>
                                      </p:cBhvr>
                                    </p:animRot>
                                    <p:animRot by="-240000">
                                      <p:cBhvr>
                                        <p:cTn id="13" dur="200" fill="hold">
                                          <p:stCondLst>
                                            <p:cond delay="200"/>
                                          </p:stCondLst>
                                        </p:cTn>
                                        <p:tgtEl>
                                          <p:spTgt spid="14"/>
                                        </p:tgtEl>
                                        <p:attrNameLst>
                                          <p:attrName>r</p:attrName>
                                        </p:attrNameLst>
                                      </p:cBhvr>
                                    </p:animRot>
                                    <p:animRot by="240000">
                                      <p:cBhvr>
                                        <p:cTn id="14" dur="200" fill="hold">
                                          <p:stCondLst>
                                            <p:cond delay="400"/>
                                          </p:stCondLst>
                                        </p:cTn>
                                        <p:tgtEl>
                                          <p:spTgt spid="14"/>
                                        </p:tgtEl>
                                        <p:attrNameLst>
                                          <p:attrName>r</p:attrName>
                                        </p:attrNameLst>
                                      </p:cBhvr>
                                    </p:animRot>
                                    <p:animRot by="-240000">
                                      <p:cBhvr>
                                        <p:cTn id="15" dur="200" fill="hold">
                                          <p:stCondLst>
                                            <p:cond delay="600"/>
                                          </p:stCondLst>
                                        </p:cTn>
                                        <p:tgtEl>
                                          <p:spTgt spid="14"/>
                                        </p:tgtEl>
                                        <p:attrNameLst>
                                          <p:attrName>r</p:attrName>
                                        </p:attrNameLst>
                                      </p:cBhvr>
                                    </p:animRot>
                                    <p:animRot by="120000">
                                      <p:cBhvr>
                                        <p:cTn id="16" dur="200" fill="hold">
                                          <p:stCondLst>
                                            <p:cond delay="800"/>
                                          </p:stCondLst>
                                        </p:cTn>
                                        <p:tgtEl>
                                          <p:spTgt spid="14"/>
                                        </p:tgtEl>
                                        <p:attrNameLst>
                                          <p:attrName>r</p:attrName>
                                        </p:attrNameLst>
                                      </p:cBhvr>
                                    </p:animRo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ppt_w</p:attrName>
                                        </p:attrNameLst>
                                      </p:cBhvr>
                                      <p:tavLst>
                                        <p:tav tm="0">
                                          <p:val>
                                            <p:fltVal val="0"/>
                                          </p:val>
                                        </p:tav>
                                        <p:tav tm="100000">
                                          <p:val>
                                            <p:strVal val="#ppt_w"/>
                                          </p:val>
                                        </p:tav>
                                      </p:tavLst>
                                    </p:anim>
                                    <p:anim calcmode="lin" valueType="num">
                                      <p:cBhvr>
                                        <p:cTn id="21" dur="500" fill="hold"/>
                                        <p:tgtEl>
                                          <p:spTgt spid="15"/>
                                        </p:tgtEl>
                                        <p:attrNameLst>
                                          <p:attrName>ppt_h</p:attrName>
                                        </p:attrNameLst>
                                      </p:cBhvr>
                                      <p:tavLst>
                                        <p:tav tm="0">
                                          <p:val>
                                            <p:fltVal val="0"/>
                                          </p:val>
                                        </p:tav>
                                        <p:tav tm="100000">
                                          <p:val>
                                            <p:strVal val="#ppt_h"/>
                                          </p:val>
                                        </p:tav>
                                      </p:tavLst>
                                    </p:anim>
                                    <p:animEffect transition="in" filter="fade">
                                      <p:cBhvr>
                                        <p:cTn id="22" dur="500"/>
                                        <p:tgtEl>
                                          <p:spTgt spid="15"/>
                                        </p:tgtEl>
                                      </p:cBhvr>
                                    </p:animEffect>
                                  </p:childTnLst>
                                </p:cTn>
                              </p:par>
                              <p:par>
                                <p:cTn id="23" presetID="2" presetClass="entr" presetSubtype="4" fill="hold" grpId="0" nodeType="withEffect">
                                  <p:stCondLst>
                                    <p:cond delay="5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4"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down)">
                                      <p:cBhvr>
                                        <p:cTn id="34" dur="500"/>
                                        <p:tgtEl>
                                          <p:spTgt spid="2"/>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par>
                          <p:cTn id="55" fill="hold">
                            <p:stCondLst>
                              <p:cond delay="3000"/>
                            </p:stCondLst>
                            <p:childTnLst>
                              <p:par>
                                <p:cTn id="56" presetID="22" presetClass="entr" presetSubtype="4" fill="hold"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down)">
                                      <p:cBhvr>
                                        <p:cTn id="58" dur="500"/>
                                        <p:tgtEl>
                                          <p:spTgt spid="6"/>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fltVal val="0"/>
                                          </p:val>
                                        </p:tav>
                                        <p:tav tm="100000">
                                          <p:val>
                                            <p:strVal val="#ppt_h"/>
                                          </p:val>
                                        </p:tav>
                                      </p:tavLst>
                                    </p:anim>
                                    <p:animEffect transition="in" filter="fade">
                                      <p:cBhvr>
                                        <p:cTn id="63" dur="500"/>
                                        <p:tgtEl>
                                          <p:spTgt spid="8"/>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9"/>
                                        </p:tgtEl>
                                        <p:attrNameLst>
                                          <p:attrName>style.visibility</p:attrName>
                                        </p:attrNameLst>
                                      </p:cBhvr>
                                      <p:to>
                                        <p:strVal val="visible"/>
                                      </p:to>
                                    </p:set>
                                    <p:anim calcmode="lin" valueType="num">
                                      <p:cBhvr>
                                        <p:cTn id="66" dur="500" fill="hold"/>
                                        <p:tgtEl>
                                          <p:spTgt spid="9"/>
                                        </p:tgtEl>
                                        <p:attrNameLst>
                                          <p:attrName>ppt_w</p:attrName>
                                        </p:attrNameLst>
                                      </p:cBhvr>
                                      <p:tavLst>
                                        <p:tav tm="0">
                                          <p:val>
                                            <p:fltVal val="0"/>
                                          </p:val>
                                        </p:tav>
                                        <p:tav tm="100000">
                                          <p:val>
                                            <p:strVal val="#ppt_w"/>
                                          </p:val>
                                        </p:tav>
                                      </p:tavLst>
                                    </p:anim>
                                    <p:anim calcmode="lin" valueType="num">
                                      <p:cBhvr>
                                        <p:cTn id="67" dur="500" fill="hold"/>
                                        <p:tgtEl>
                                          <p:spTgt spid="9"/>
                                        </p:tgtEl>
                                        <p:attrNameLst>
                                          <p:attrName>ppt_h</p:attrName>
                                        </p:attrNameLst>
                                      </p:cBhvr>
                                      <p:tavLst>
                                        <p:tav tm="0">
                                          <p:val>
                                            <p:fltVal val="0"/>
                                          </p:val>
                                        </p:tav>
                                        <p:tav tm="100000">
                                          <p:val>
                                            <p:strVal val="#ppt_h"/>
                                          </p:val>
                                        </p:tav>
                                      </p:tavLst>
                                    </p:anim>
                                    <p:animEffect transition="in" filter="fade">
                                      <p:cBhvr>
                                        <p:cTn id="68" dur="500"/>
                                        <p:tgtEl>
                                          <p:spTgt spid="9"/>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21"/>
                                        </p:tgtEl>
                                        <p:attrNameLst>
                                          <p:attrName>style.visibility</p:attrName>
                                        </p:attrNameLst>
                                      </p:cBhvr>
                                      <p:to>
                                        <p:strVal val="visible"/>
                                      </p:to>
                                    </p:set>
                                    <p:anim calcmode="lin" valueType="num">
                                      <p:cBhvr>
                                        <p:cTn id="76" dur="500" fill="hold"/>
                                        <p:tgtEl>
                                          <p:spTgt spid="21"/>
                                        </p:tgtEl>
                                        <p:attrNameLst>
                                          <p:attrName>ppt_w</p:attrName>
                                        </p:attrNameLst>
                                      </p:cBhvr>
                                      <p:tavLst>
                                        <p:tav tm="0">
                                          <p:val>
                                            <p:fltVal val="0"/>
                                          </p:val>
                                        </p:tav>
                                        <p:tav tm="100000">
                                          <p:val>
                                            <p:strVal val="#ppt_w"/>
                                          </p:val>
                                        </p:tav>
                                      </p:tavLst>
                                    </p:anim>
                                    <p:anim calcmode="lin" valueType="num">
                                      <p:cBhvr>
                                        <p:cTn id="77" dur="500" fill="hold"/>
                                        <p:tgtEl>
                                          <p:spTgt spid="21"/>
                                        </p:tgtEl>
                                        <p:attrNameLst>
                                          <p:attrName>ppt_h</p:attrName>
                                        </p:attrNameLst>
                                      </p:cBhvr>
                                      <p:tavLst>
                                        <p:tav tm="0">
                                          <p:val>
                                            <p:fltVal val="0"/>
                                          </p:val>
                                        </p:tav>
                                        <p:tav tm="100000">
                                          <p:val>
                                            <p:strVal val="#ppt_h"/>
                                          </p:val>
                                        </p:tav>
                                      </p:tavLst>
                                    </p:anim>
                                    <p:animEffect transition="in" filter="fade">
                                      <p:cBhvr>
                                        <p:cTn id="78" dur="500"/>
                                        <p:tgtEl>
                                          <p:spTgt spid="21"/>
                                        </p:tgtEl>
                                      </p:cBhvr>
                                    </p:animEffect>
                                  </p:childTnLst>
                                </p:cTn>
                              </p:par>
                            </p:childTnLst>
                          </p:cTn>
                        </p:par>
                        <p:par>
                          <p:cTn id="79" fill="hold">
                            <p:stCondLst>
                              <p:cond delay="3500"/>
                            </p:stCondLst>
                            <p:childTnLst>
                              <p:par>
                                <p:cTn id="80" presetID="22" presetClass="entr" presetSubtype="8" fill="hold" nodeType="afterEffect">
                                  <p:stCondLst>
                                    <p:cond delay="0"/>
                                  </p:stCondLst>
                                  <p:childTnLst>
                                    <p:set>
                                      <p:cBhvr>
                                        <p:cTn id="81" dur="1" fill="hold">
                                          <p:stCondLst>
                                            <p:cond delay="0"/>
                                          </p:stCondLst>
                                        </p:cTn>
                                        <p:tgtEl>
                                          <p:spTgt spid="3"/>
                                        </p:tgtEl>
                                        <p:attrNameLst>
                                          <p:attrName>style.visibility</p:attrName>
                                        </p:attrNameLst>
                                      </p:cBhvr>
                                      <p:to>
                                        <p:strVal val="visible"/>
                                      </p:to>
                                    </p:set>
                                    <p:animEffect transition="in" filter="wipe(left)">
                                      <p:cBhvr>
                                        <p:cTn id="82" dur="500"/>
                                        <p:tgtEl>
                                          <p:spTgt spid="3"/>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10"/>
                                        </p:tgtEl>
                                        <p:attrNameLst>
                                          <p:attrName>style.visibility</p:attrName>
                                        </p:attrNameLst>
                                      </p:cBhvr>
                                      <p:to>
                                        <p:strVal val="visible"/>
                                      </p:to>
                                    </p:set>
                                    <p:anim calcmode="lin" valueType="num">
                                      <p:cBhvr>
                                        <p:cTn id="85" dur="500" fill="hold"/>
                                        <p:tgtEl>
                                          <p:spTgt spid="10"/>
                                        </p:tgtEl>
                                        <p:attrNameLst>
                                          <p:attrName>ppt_w</p:attrName>
                                        </p:attrNameLst>
                                      </p:cBhvr>
                                      <p:tavLst>
                                        <p:tav tm="0">
                                          <p:val>
                                            <p:fltVal val="0"/>
                                          </p:val>
                                        </p:tav>
                                        <p:tav tm="100000">
                                          <p:val>
                                            <p:strVal val="#ppt_w"/>
                                          </p:val>
                                        </p:tav>
                                      </p:tavLst>
                                    </p:anim>
                                    <p:anim calcmode="lin" valueType="num">
                                      <p:cBhvr>
                                        <p:cTn id="86" dur="500" fill="hold"/>
                                        <p:tgtEl>
                                          <p:spTgt spid="10"/>
                                        </p:tgtEl>
                                        <p:attrNameLst>
                                          <p:attrName>ppt_h</p:attrName>
                                        </p:attrNameLst>
                                      </p:cBhvr>
                                      <p:tavLst>
                                        <p:tav tm="0">
                                          <p:val>
                                            <p:fltVal val="0"/>
                                          </p:val>
                                        </p:tav>
                                        <p:tav tm="100000">
                                          <p:val>
                                            <p:strVal val="#ppt_h"/>
                                          </p:val>
                                        </p:tav>
                                      </p:tavLst>
                                    </p:anim>
                                    <p:animEffect transition="in" filter="fade">
                                      <p:cBhvr>
                                        <p:cTn id="87" dur="500"/>
                                        <p:tgtEl>
                                          <p:spTgt spid="10"/>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11"/>
                                        </p:tgtEl>
                                        <p:attrNameLst>
                                          <p:attrName>style.visibility</p:attrName>
                                        </p:attrNameLst>
                                      </p:cBhvr>
                                      <p:to>
                                        <p:strVal val="visible"/>
                                      </p:to>
                                    </p:set>
                                    <p:anim calcmode="lin" valueType="num">
                                      <p:cBhvr>
                                        <p:cTn id="90" dur="500" fill="hold"/>
                                        <p:tgtEl>
                                          <p:spTgt spid="11"/>
                                        </p:tgtEl>
                                        <p:attrNameLst>
                                          <p:attrName>ppt_w</p:attrName>
                                        </p:attrNameLst>
                                      </p:cBhvr>
                                      <p:tavLst>
                                        <p:tav tm="0">
                                          <p:val>
                                            <p:fltVal val="0"/>
                                          </p:val>
                                        </p:tav>
                                        <p:tav tm="100000">
                                          <p:val>
                                            <p:strVal val="#ppt_w"/>
                                          </p:val>
                                        </p:tav>
                                      </p:tavLst>
                                    </p:anim>
                                    <p:anim calcmode="lin" valueType="num">
                                      <p:cBhvr>
                                        <p:cTn id="91" dur="500" fill="hold"/>
                                        <p:tgtEl>
                                          <p:spTgt spid="11"/>
                                        </p:tgtEl>
                                        <p:attrNameLst>
                                          <p:attrName>ppt_h</p:attrName>
                                        </p:attrNameLst>
                                      </p:cBhvr>
                                      <p:tavLst>
                                        <p:tav tm="0">
                                          <p:val>
                                            <p:fltVal val="0"/>
                                          </p:val>
                                        </p:tav>
                                        <p:tav tm="100000">
                                          <p:val>
                                            <p:strVal val="#ppt_h"/>
                                          </p:val>
                                        </p:tav>
                                      </p:tavLst>
                                    </p:anim>
                                    <p:animEffect transition="in" filter="fade">
                                      <p:cBhvr>
                                        <p:cTn id="92" dur="500"/>
                                        <p:tgtEl>
                                          <p:spTgt spid="11"/>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22"/>
                                        </p:tgtEl>
                                        <p:attrNameLst>
                                          <p:attrName>style.visibility</p:attrName>
                                        </p:attrNameLst>
                                      </p:cBhvr>
                                      <p:to>
                                        <p:strVal val="visible"/>
                                      </p:to>
                                    </p:set>
                                    <p:anim calcmode="lin" valueType="num">
                                      <p:cBhvr>
                                        <p:cTn id="95" dur="500" fill="hold"/>
                                        <p:tgtEl>
                                          <p:spTgt spid="22"/>
                                        </p:tgtEl>
                                        <p:attrNameLst>
                                          <p:attrName>ppt_w</p:attrName>
                                        </p:attrNameLst>
                                      </p:cBhvr>
                                      <p:tavLst>
                                        <p:tav tm="0">
                                          <p:val>
                                            <p:fltVal val="0"/>
                                          </p:val>
                                        </p:tav>
                                        <p:tav tm="100000">
                                          <p:val>
                                            <p:strVal val="#ppt_w"/>
                                          </p:val>
                                        </p:tav>
                                      </p:tavLst>
                                    </p:anim>
                                    <p:anim calcmode="lin" valueType="num">
                                      <p:cBhvr>
                                        <p:cTn id="96" dur="500" fill="hold"/>
                                        <p:tgtEl>
                                          <p:spTgt spid="22"/>
                                        </p:tgtEl>
                                        <p:attrNameLst>
                                          <p:attrName>ppt_h</p:attrName>
                                        </p:attrNameLst>
                                      </p:cBhvr>
                                      <p:tavLst>
                                        <p:tav tm="0">
                                          <p:val>
                                            <p:fltVal val="0"/>
                                          </p:val>
                                        </p:tav>
                                        <p:tav tm="100000">
                                          <p:val>
                                            <p:strVal val="#ppt_h"/>
                                          </p:val>
                                        </p:tav>
                                      </p:tavLst>
                                    </p:anim>
                                    <p:animEffect transition="in" filter="fade">
                                      <p:cBhvr>
                                        <p:cTn id="97" dur="500"/>
                                        <p:tgtEl>
                                          <p:spTgt spid="22"/>
                                        </p:tgtEl>
                                      </p:cBhvr>
                                    </p:animEffect>
                                  </p:childTnLst>
                                </p:cTn>
                              </p:par>
                              <p:par>
                                <p:cTn id="98" presetID="53" presetClass="entr" presetSubtype="16" fill="hold" grpId="0" nodeType="withEffect">
                                  <p:stCondLst>
                                    <p:cond delay="500"/>
                                  </p:stCondLst>
                                  <p:childTnLst>
                                    <p:set>
                                      <p:cBhvr>
                                        <p:cTn id="99" dur="1" fill="hold">
                                          <p:stCondLst>
                                            <p:cond delay="0"/>
                                          </p:stCondLst>
                                        </p:cTn>
                                        <p:tgtEl>
                                          <p:spTgt spid="23"/>
                                        </p:tgtEl>
                                        <p:attrNameLst>
                                          <p:attrName>style.visibility</p:attrName>
                                        </p:attrNameLst>
                                      </p:cBhvr>
                                      <p:to>
                                        <p:strVal val="visible"/>
                                      </p:to>
                                    </p:set>
                                    <p:anim calcmode="lin" valueType="num">
                                      <p:cBhvr>
                                        <p:cTn id="100" dur="500" fill="hold"/>
                                        <p:tgtEl>
                                          <p:spTgt spid="23"/>
                                        </p:tgtEl>
                                        <p:attrNameLst>
                                          <p:attrName>ppt_w</p:attrName>
                                        </p:attrNameLst>
                                      </p:cBhvr>
                                      <p:tavLst>
                                        <p:tav tm="0">
                                          <p:val>
                                            <p:fltVal val="0"/>
                                          </p:val>
                                        </p:tav>
                                        <p:tav tm="100000">
                                          <p:val>
                                            <p:strVal val="#ppt_w"/>
                                          </p:val>
                                        </p:tav>
                                      </p:tavLst>
                                    </p:anim>
                                    <p:anim calcmode="lin" valueType="num">
                                      <p:cBhvr>
                                        <p:cTn id="101" dur="500" fill="hold"/>
                                        <p:tgtEl>
                                          <p:spTgt spid="23"/>
                                        </p:tgtEl>
                                        <p:attrNameLst>
                                          <p:attrName>ppt_h</p:attrName>
                                        </p:attrNameLst>
                                      </p:cBhvr>
                                      <p:tavLst>
                                        <p:tav tm="0">
                                          <p:val>
                                            <p:fltVal val="0"/>
                                          </p:val>
                                        </p:tav>
                                        <p:tav tm="100000">
                                          <p:val>
                                            <p:strVal val="#ppt_h"/>
                                          </p:val>
                                        </p:tav>
                                      </p:tavLst>
                                    </p:anim>
                                    <p:animEffect transition="in" filter="fade">
                                      <p:cBhvr>
                                        <p:cTn id="102" dur="500"/>
                                        <p:tgtEl>
                                          <p:spTgt spid="23"/>
                                        </p:tgtEl>
                                      </p:cBhvr>
                                    </p:animEffect>
                                  </p:childTnLst>
                                </p:cTn>
                              </p:par>
                            </p:childTnLst>
                          </p:cTn>
                        </p:par>
                        <p:par>
                          <p:cTn id="103" fill="hold">
                            <p:stCondLst>
                              <p:cond delay="4000"/>
                            </p:stCondLst>
                            <p:childTnLst>
                              <p:par>
                                <p:cTn id="104" presetID="22" presetClass="entr" presetSubtype="8" fill="hold" nodeType="afterEffect">
                                  <p:stCondLst>
                                    <p:cond delay="0"/>
                                  </p:stCondLst>
                                  <p:childTnLst>
                                    <p:set>
                                      <p:cBhvr>
                                        <p:cTn id="105" dur="1" fill="hold">
                                          <p:stCondLst>
                                            <p:cond delay="0"/>
                                          </p:stCondLst>
                                        </p:cTn>
                                        <p:tgtEl>
                                          <p:spTgt spid="7"/>
                                        </p:tgtEl>
                                        <p:attrNameLst>
                                          <p:attrName>style.visibility</p:attrName>
                                        </p:attrNameLst>
                                      </p:cBhvr>
                                      <p:to>
                                        <p:strVal val="visible"/>
                                      </p:to>
                                    </p:set>
                                    <p:animEffect transition="in" filter="wipe(left)">
                                      <p:cBhvr>
                                        <p:cTn id="106" dur="500"/>
                                        <p:tgtEl>
                                          <p:spTgt spid="7"/>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12"/>
                                        </p:tgtEl>
                                        <p:attrNameLst>
                                          <p:attrName>style.visibility</p:attrName>
                                        </p:attrNameLst>
                                      </p:cBhvr>
                                      <p:to>
                                        <p:strVal val="visible"/>
                                      </p:to>
                                    </p:set>
                                    <p:anim calcmode="lin" valueType="num">
                                      <p:cBhvr>
                                        <p:cTn id="109" dur="500" fill="hold"/>
                                        <p:tgtEl>
                                          <p:spTgt spid="12"/>
                                        </p:tgtEl>
                                        <p:attrNameLst>
                                          <p:attrName>ppt_w</p:attrName>
                                        </p:attrNameLst>
                                      </p:cBhvr>
                                      <p:tavLst>
                                        <p:tav tm="0">
                                          <p:val>
                                            <p:fltVal val="0"/>
                                          </p:val>
                                        </p:tav>
                                        <p:tav tm="100000">
                                          <p:val>
                                            <p:strVal val="#ppt_w"/>
                                          </p:val>
                                        </p:tav>
                                      </p:tavLst>
                                    </p:anim>
                                    <p:anim calcmode="lin" valueType="num">
                                      <p:cBhvr>
                                        <p:cTn id="110" dur="500" fill="hold"/>
                                        <p:tgtEl>
                                          <p:spTgt spid="12"/>
                                        </p:tgtEl>
                                        <p:attrNameLst>
                                          <p:attrName>ppt_h</p:attrName>
                                        </p:attrNameLst>
                                      </p:cBhvr>
                                      <p:tavLst>
                                        <p:tav tm="0">
                                          <p:val>
                                            <p:fltVal val="0"/>
                                          </p:val>
                                        </p:tav>
                                        <p:tav tm="100000">
                                          <p:val>
                                            <p:strVal val="#ppt_h"/>
                                          </p:val>
                                        </p:tav>
                                      </p:tavLst>
                                    </p:anim>
                                    <p:animEffect transition="in" filter="fade">
                                      <p:cBhvr>
                                        <p:cTn id="111" dur="500"/>
                                        <p:tgtEl>
                                          <p:spTgt spid="12"/>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13"/>
                                        </p:tgtEl>
                                        <p:attrNameLst>
                                          <p:attrName>style.visibility</p:attrName>
                                        </p:attrNameLst>
                                      </p:cBhvr>
                                      <p:to>
                                        <p:strVal val="visible"/>
                                      </p:to>
                                    </p:set>
                                    <p:anim calcmode="lin" valueType="num">
                                      <p:cBhvr>
                                        <p:cTn id="114" dur="500" fill="hold"/>
                                        <p:tgtEl>
                                          <p:spTgt spid="13"/>
                                        </p:tgtEl>
                                        <p:attrNameLst>
                                          <p:attrName>ppt_w</p:attrName>
                                        </p:attrNameLst>
                                      </p:cBhvr>
                                      <p:tavLst>
                                        <p:tav tm="0">
                                          <p:val>
                                            <p:fltVal val="0"/>
                                          </p:val>
                                        </p:tav>
                                        <p:tav tm="100000">
                                          <p:val>
                                            <p:strVal val="#ppt_w"/>
                                          </p:val>
                                        </p:tav>
                                      </p:tavLst>
                                    </p:anim>
                                    <p:anim calcmode="lin" valueType="num">
                                      <p:cBhvr>
                                        <p:cTn id="115" dur="500" fill="hold"/>
                                        <p:tgtEl>
                                          <p:spTgt spid="13"/>
                                        </p:tgtEl>
                                        <p:attrNameLst>
                                          <p:attrName>ppt_h</p:attrName>
                                        </p:attrNameLst>
                                      </p:cBhvr>
                                      <p:tavLst>
                                        <p:tav tm="0">
                                          <p:val>
                                            <p:fltVal val="0"/>
                                          </p:val>
                                        </p:tav>
                                        <p:tav tm="100000">
                                          <p:val>
                                            <p:strVal val="#ppt_h"/>
                                          </p:val>
                                        </p:tav>
                                      </p:tavLst>
                                    </p:anim>
                                    <p:animEffect transition="in" filter="fade">
                                      <p:cBhvr>
                                        <p:cTn id="116" dur="500"/>
                                        <p:tgtEl>
                                          <p:spTgt spid="13"/>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24"/>
                                        </p:tgtEl>
                                        <p:attrNameLst>
                                          <p:attrName>style.visibility</p:attrName>
                                        </p:attrNameLst>
                                      </p:cBhvr>
                                      <p:to>
                                        <p:strVal val="visible"/>
                                      </p:to>
                                    </p:set>
                                    <p:anim calcmode="lin" valueType="num">
                                      <p:cBhvr>
                                        <p:cTn id="119" dur="500" fill="hold"/>
                                        <p:tgtEl>
                                          <p:spTgt spid="24"/>
                                        </p:tgtEl>
                                        <p:attrNameLst>
                                          <p:attrName>ppt_w</p:attrName>
                                        </p:attrNameLst>
                                      </p:cBhvr>
                                      <p:tavLst>
                                        <p:tav tm="0">
                                          <p:val>
                                            <p:fltVal val="0"/>
                                          </p:val>
                                        </p:tav>
                                        <p:tav tm="100000">
                                          <p:val>
                                            <p:strVal val="#ppt_w"/>
                                          </p:val>
                                        </p:tav>
                                      </p:tavLst>
                                    </p:anim>
                                    <p:anim calcmode="lin" valueType="num">
                                      <p:cBhvr>
                                        <p:cTn id="120" dur="500" fill="hold"/>
                                        <p:tgtEl>
                                          <p:spTgt spid="24"/>
                                        </p:tgtEl>
                                        <p:attrNameLst>
                                          <p:attrName>ppt_h</p:attrName>
                                        </p:attrNameLst>
                                      </p:cBhvr>
                                      <p:tavLst>
                                        <p:tav tm="0">
                                          <p:val>
                                            <p:fltVal val="0"/>
                                          </p:val>
                                        </p:tav>
                                        <p:tav tm="100000">
                                          <p:val>
                                            <p:strVal val="#ppt_h"/>
                                          </p:val>
                                        </p:tav>
                                      </p:tavLst>
                                    </p:anim>
                                    <p:animEffect transition="in" filter="fade">
                                      <p:cBhvr>
                                        <p:cTn id="121" dur="500"/>
                                        <p:tgtEl>
                                          <p:spTgt spid="24"/>
                                        </p:tgtEl>
                                      </p:cBhvr>
                                    </p:animEffect>
                                  </p:childTnLst>
                                </p:cTn>
                              </p:par>
                              <p:par>
                                <p:cTn id="122" presetID="53" presetClass="entr" presetSubtype="16" fill="hold" grpId="0" nodeType="withEffect">
                                  <p:stCondLst>
                                    <p:cond delay="500"/>
                                  </p:stCondLst>
                                  <p:childTnLst>
                                    <p:set>
                                      <p:cBhvr>
                                        <p:cTn id="123" dur="1" fill="hold">
                                          <p:stCondLst>
                                            <p:cond delay="0"/>
                                          </p:stCondLst>
                                        </p:cTn>
                                        <p:tgtEl>
                                          <p:spTgt spid="25"/>
                                        </p:tgtEl>
                                        <p:attrNameLst>
                                          <p:attrName>style.visibility</p:attrName>
                                        </p:attrNameLst>
                                      </p:cBhvr>
                                      <p:to>
                                        <p:strVal val="visible"/>
                                      </p:to>
                                    </p:set>
                                    <p:anim calcmode="lin" valueType="num">
                                      <p:cBhvr>
                                        <p:cTn id="124" dur="500" fill="hold"/>
                                        <p:tgtEl>
                                          <p:spTgt spid="25"/>
                                        </p:tgtEl>
                                        <p:attrNameLst>
                                          <p:attrName>ppt_w</p:attrName>
                                        </p:attrNameLst>
                                      </p:cBhvr>
                                      <p:tavLst>
                                        <p:tav tm="0">
                                          <p:val>
                                            <p:fltVal val="0"/>
                                          </p:val>
                                        </p:tav>
                                        <p:tav tm="100000">
                                          <p:val>
                                            <p:strVal val="#ppt_w"/>
                                          </p:val>
                                        </p:tav>
                                      </p:tavLst>
                                    </p:anim>
                                    <p:anim calcmode="lin" valueType="num">
                                      <p:cBhvr>
                                        <p:cTn id="125" dur="500" fill="hold"/>
                                        <p:tgtEl>
                                          <p:spTgt spid="25"/>
                                        </p:tgtEl>
                                        <p:attrNameLst>
                                          <p:attrName>ppt_h</p:attrName>
                                        </p:attrNameLst>
                                      </p:cBhvr>
                                      <p:tavLst>
                                        <p:tav tm="0">
                                          <p:val>
                                            <p:fltVal val="0"/>
                                          </p:val>
                                        </p:tav>
                                        <p:tav tm="100000">
                                          <p:val>
                                            <p:strVal val="#ppt_h"/>
                                          </p:val>
                                        </p:tav>
                                      </p:tavLst>
                                    </p:anim>
                                    <p:animEffect transition="in" filter="fade">
                                      <p:cBhvr>
                                        <p:cTn id="12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animBg="1"/>
      <p:bldP spid="9" grpId="0"/>
      <p:bldP spid="10" grpId="0" animBg="1"/>
      <p:bldP spid="11" grpId="0"/>
      <p:bldP spid="12" grpId="0" animBg="1"/>
      <p:bldP spid="13" grpId="0"/>
      <p:bldP spid="14" grpId="0" animBg="1"/>
      <p:bldP spid="14" grpId="1" animBg="1"/>
      <p:bldP spid="15" grpId="0" animBg="1"/>
      <p:bldP spid="16" grpId="0"/>
      <p:bldP spid="17" grpId="0"/>
      <p:bldP spid="18" grpId="0"/>
      <p:bldP spid="19" grpId="0"/>
      <p:bldP spid="20" grpId="0"/>
      <p:bldP spid="21"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rot="21086001">
            <a:off x="6566305" y="-823460"/>
            <a:ext cx="3325788" cy="3113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9106" y="442220"/>
            <a:ext cx="2929204" cy="3672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465992" y="1338989"/>
            <a:ext cx="1512961" cy="749119"/>
          </a:xfrm>
          <a:prstGeom prst="rect">
            <a:avLst/>
          </a:prstGeom>
          <a:noFill/>
        </p:spPr>
        <p:txBody>
          <a:bodyPr wrap="square" lIns="71314" tIns="35657" rIns="71314" bIns="35657" rtlCol="0">
            <a:spAutoFit/>
          </a:bodyPr>
          <a:lstStyle/>
          <a:p>
            <a:pPr algn="ctr" defTabSz="713105">
              <a:defRPr/>
            </a:pPr>
            <a:r>
              <a:rPr lang="en-US" altLang="zh-CN" sz="4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02.</a:t>
            </a:r>
            <a:endParaRPr lang="id-ID" sz="4400"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6"/>
          <p:cNvSpPr txBox="1"/>
          <p:nvPr/>
        </p:nvSpPr>
        <p:spPr>
          <a:xfrm>
            <a:off x="35594" y="1965286"/>
            <a:ext cx="6606951" cy="626008"/>
          </a:xfrm>
          <a:prstGeom prst="rect">
            <a:avLst/>
          </a:prstGeom>
          <a:noFill/>
        </p:spPr>
        <p:txBody>
          <a:bodyPr wrap="square" lIns="71314" tIns="35657" rIns="71314" bIns="35657" rtlCol="0">
            <a:spAutoFit/>
          </a:bodyPr>
          <a:lstStyle/>
          <a:p>
            <a:pPr algn="ctr" defTabSz="713105">
              <a:defRPr/>
            </a:pPr>
            <a:r>
              <a:rPr lang="zh-CN" altLang="en-US" sz="3600" kern="0" spc="300" dirty="0">
                <a:blipFill dpi="0" rotWithShape="1">
                  <a:blip r:embed="rId3">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id-ID" sz="3600" kern="0" spc="300" dirty="0">
              <a:blipFill dpi="0" rotWithShape="1">
                <a:blip r:embed="rId3">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extBox 7"/>
          <p:cNvSpPr txBox="1"/>
          <p:nvPr/>
        </p:nvSpPr>
        <p:spPr>
          <a:xfrm>
            <a:off x="1836266" y="2880196"/>
            <a:ext cx="4248472" cy="349009"/>
          </a:xfrm>
          <a:prstGeom prst="rect">
            <a:avLst/>
          </a:prstGeom>
          <a:noFill/>
        </p:spPr>
        <p:txBody>
          <a:bodyPr wrap="square" lIns="71314" tIns="35657" rIns="71314" bIns="35657" rtlCol="0">
            <a:spAutoFit/>
          </a:bodyPr>
          <a:lstStyle/>
          <a:p>
            <a:pPr defTabSz="713105">
              <a:defRPr/>
            </a:pP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Personality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a:t>
            </a:r>
            <a:r>
              <a:rPr lang="en-US" altLang="zh-CN" sz="600" kern="0" dirty="0" err="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PPTPersonality</a:t>
            </a:r>
            <a:r>
              <a:rPr lang="en-US"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 color post competition PPT</a:t>
            </a:r>
            <a:endParaRPr lang="id-ID" altLang="zh-CN"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defTabSz="713105">
              <a:defRPr/>
            </a:pPr>
            <a:endParaRPr lang="id-ID" sz="600" kern="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9" name="直接连接符 8"/>
          <p:cNvCxnSpPr/>
          <p:nvPr/>
        </p:nvCxnSpPr>
        <p:spPr>
          <a:xfrm>
            <a:off x="1895159" y="2736180"/>
            <a:ext cx="51717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advTm="4058">
        <p14:flash/>
      </p:transition>
    </mc:Choice>
    <mc:Fallback>
      <p:transition spd="slow" advTm="4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tags/tag1.xml><?xml version="1.0" encoding="utf-8"?>
<p:tagLst xmlns:p="http://schemas.openxmlformats.org/presentationml/2006/main">
  <p:tag name="ISPRING_PRESENTATION_TITLE" val="ok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4006</Words>
  <Application>WPS 演示</Application>
  <PresentationFormat>自定义</PresentationFormat>
  <Paragraphs>473</Paragraphs>
  <Slides>25</Slides>
  <Notes>25</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Arial</vt:lpstr>
      <vt:lpstr>宋体</vt:lpstr>
      <vt:lpstr>Wingdings</vt:lpstr>
      <vt:lpstr>微软雅黑</vt:lpstr>
      <vt:lpstr>方正兰亭准黑_GBK</vt:lpstr>
      <vt:lpstr>黑体</vt:lpstr>
      <vt:lpstr>Arial Narrow</vt:lpstr>
      <vt:lpstr>Calibri</vt:lpstr>
      <vt:lpstr>华文行楷</vt:lpstr>
      <vt:lpstr>Arial Unicode MS</vt:lpstr>
      <vt:lpstr>Times New Roman</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cp:revision>
  <dcterms:created xsi:type="dcterms:W3CDTF">2020-04-01T10:50:11Z</dcterms:created>
  <dcterms:modified xsi:type="dcterms:W3CDTF">2020-04-01T10:50:11Z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2052-11.1.0.9329</vt:lpwstr>
  </property>
</Properties>
</file>