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3" r:id="rId3"/>
  </p:sldMasterIdLst>
  <p:notesMasterIdLst>
    <p:notesMasterId r:id="rId5"/>
  </p:notesMasterIdLst>
  <p:sldIdLst>
    <p:sldId id="256" r:id="rId4"/>
    <p:sldId id="257" r:id="rId6"/>
    <p:sldId id="258" r:id="rId7"/>
    <p:sldId id="260" r:id="rId8"/>
    <p:sldId id="259" r:id="rId9"/>
    <p:sldId id="261" r:id="rId10"/>
    <p:sldId id="262" r:id="rId11"/>
    <p:sldId id="263" r:id="rId12"/>
    <p:sldId id="265" r:id="rId13"/>
    <p:sldId id="264"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x="12192000" cy="6858000"/>
  <p:notesSz cx="6858000" cy="9144000"/>
  <p:embeddedFontLst>
    <p:embeddedFont>
      <p:font typeface="微软雅黑" panose="020B0503020204020204" pitchFamily="34" charset="-122"/>
      <p:regular r:id="rId32"/>
    </p:embeddedFont>
    <p:embeddedFont>
      <p:font typeface="等线" panose="02010600030101010101" charset="0"/>
      <p:regular r:id="rId33"/>
      <p:bold r:id="rId34"/>
    </p:embeddedFont>
    <p:embeddedFont>
      <p:font typeface="等线" panose="02010600030101010101"/>
      <p:regular r:id="rId35"/>
      <p:bold r:id="rId36"/>
    </p:embeddedFont>
    <p:embeddedFont>
      <p:font typeface="等线" panose="02010600030101010101" pitchFamily="2" charset="-122"/>
      <p:regular r:id="rId37"/>
    </p:embeddedFont>
    <p:embeddedFont>
      <p:font typeface="等线 Light" panose="02010600030101010101" charset="0"/>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AD9F"/>
    <a:srgbClr val="004952"/>
    <a:srgbClr val="CC6D3F"/>
    <a:srgbClr val="DB7523"/>
    <a:srgbClr val="9B645D"/>
    <a:srgbClr val="ADCFD0"/>
    <a:srgbClr val="00BE6A"/>
    <a:srgbClr val="5B9FA2"/>
    <a:srgbClr val="004948"/>
    <a:srgbClr val="CCA9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6" autoAdjust="0"/>
    <p:restoredTop sz="94660"/>
  </p:normalViewPr>
  <p:slideViewPr>
    <p:cSldViewPr snapToGrid="0" showGuides="1">
      <p:cViewPr varScale="1">
        <p:scale>
          <a:sx n="82" d="100"/>
          <a:sy n="82" d="100"/>
        </p:scale>
        <p:origin x="706" y="62"/>
      </p:cViewPr>
      <p:guideLst>
        <p:guide pos="529"/>
        <p:guide orient="horz" pos="1570"/>
      </p:guideLst>
    </p:cSldViewPr>
  </p:slideViewPr>
  <p:notesTextViewPr>
    <p:cViewPr>
      <p:scale>
        <a:sx n="1" d="1"/>
        <a:sy n="1" d="1"/>
      </p:scale>
      <p:origin x="0" y="0"/>
    </p:cViewPr>
  </p:notesTextViewPr>
  <p:sorterViewPr>
    <p:cViewPr>
      <p:scale>
        <a:sx n="100" d="100"/>
        <a:sy n="100" d="100"/>
      </p:scale>
      <p:origin x="0" y="-139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16.xml"/><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CF7B-C739-4A32-9C5D-8BB4B460506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736D12-7746-4C3D-9BCD-29F354AD8AF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4736D12-7746-4C3D-9BCD-29F354AD8AF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736D12-7746-4C3D-9BCD-29F354AD8AF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5400">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45776" y="-2030"/>
            <a:ext cx="546224" cy="60973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p:cNvGrpSpPr/>
          <p:nvPr userDrawn="1"/>
        </p:nvGrpSpPr>
        <p:grpSpPr>
          <a:xfrm>
            <a:off x="8455025" y="2417624"/>
            <a:ext cx="2091056" cy="2311719"/>
            <a:chOff x="8455025" y="2417624"/>
            <a:chExt cx="2091056" cy="2311719"/>
          </a:xfrm>
        </p:grpSpPr>
        <p:pic>
          <p:nvPicPr>
            <p:cNvPr id="4" name="图片 3"/>
            <p:cNvPicPr>
              <a:picLocks noChangeAspect="1"/>
            </p:cNvPicPr>
            <p:nvPr/>
          </p:nvPicPr>
          <p:blipFill>
            <a:blip r:embed="rId3"/>
            <a:stretch>
              <a:fillRect/>
            </a:stretch>
          </p:blipFill>
          <p:spPr>
            <a:xfrm>
              <a:off x="8576945" y="2417624"/>
              <a:ext cx="1461136" cy="790575"/>
            </a:xfrm>
            <a:prstGeom prst="rect">
              <a:avLst/>
            </a:prstGeom>
          </p:spPr>
        </p:pic>
        <p:pic>
          <p:nvPicPr>
            <p:cNvPr id="5" name="图片 4"/>
            <p:cNvPicPr>
              <a:picLocks noChangeAspect="1"/>
            </p:cNvPicPr>
            <p:nvPr/>
          </p:nvPicPr>
          <p:blipFill>
            <a:blip r:embed="rId3"/>
            <a:stretch>
              <a:fillRect/>
            </a:stretch>
          </p:blipFill>
          <p:spPr>
            <a:xfrm>
              <a:off x="8455025" y="3208199"/>
              <a:ext cx="1583056" cy="1201241"/>
            </a:xfrm>
            <a:prstGeom prst="rect">
              <a:avLst/>
            </a:prstGeom>
          </p:spPr>
        </p:pic>
        <p:pic>
          <p:nvPicPr>
            <p:cNvPr id="6" name="图片 5"/>
            <p:cNvPicPr>
              <a:picLocks noChangeAspect="1"/>
            </p:cNvPicPr>
            <p:nvPr/>
          </p:nvPicPr>
          <p:blipFill>
            <a:blip r:embed="rId3"/>
            <a:stretch>
              <a:fillRect/>
            </a:stretch>
          </p:blipFill>
          <p:spPr>
            <a:xfrm rot="5400000">
              <a:off x="8922385" y="3603487"/>
              <a:ext cx="1461136" cy="790575"/>
            </a:xfrm>
            <a:prstGeom prst="rect">
              <a:avLst/>
            </a:prstGeom>
          </p:spPr>
        </p:pic>
        <p:pic>
          <p:nvPicPr>
            <p:cNvPr id="7" name="图片 6"/>
            <p:cNvPicPr>
              <a:picLocks noChangeAspect="1"/>
            </p:cNvPicPr>
            <p:nvPr/>
          </p:nvPicPr>
          <p:blipFill>
            <a:blip r:embed="rId3"/>
            <a:stretch>
              <a:fillRect/>
            </a:stretch>
          </p:blipFill>
          <p:spPr>
            <a:xfrm rot="1490672">
              <a:off x="9084945" y="3728405"/>
              <a:ext cx="1461136" cy="790575"/>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D0F5CA-4398-4D68-A4BE-BA8DA0856D1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B8CAE-7860-44A4-BD26-E2788EF3527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0" y="0"/>
            <a:ext cx="678628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 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 </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免费</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模板免费下载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教程</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素材</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课件</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2.xml"/><Relationship Id="rId16" Type="http://schemas.openxmlformats.org/officeDocument/2006/relationships/slideLayout" Target="../slideLayouts/slideLayout2.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激昂澎湃">
            <a:hlinkClick r:id="" action="ppaction://media"/>
          </p:cNvPr>
          <p:cNvPicPr>
            <a:picLocks noChangeAspect="1"/>
          </p:cNvPicPr>
          <p:nvPr>
            <a:audioFile r:link="rId1"/>
            <p:extLst>
              <p:ext uri="{DAA4B4D4-6D71-4841-9C94-3DE7FCFB9230}">
                <p14:media xmlns:p14="http://schemas.microsoft.com/office/powerpoint/2010/main" r:embed="rId2">
                  <p14:fade in="5000.000000" out="5000.000000"/>
                </p14:media>
              </p:ext>
            </p:extLst>
          </p:nvPr>
        </p:nvPicPr>
        <p:blipFill>
          <a:blip r:embed="rId3"/>
          <a:stretch>
            <a:fillRect/>
          </a:stretch>
        </p:blipFill>
        <p:spPr>
          <a:xfrm>
            <a:off x="104685" y="2304580"/>
            <a:ext cx="317051" cy="317051"/>
          </a:xfrm>
          <a:prstGeom prst="rect">
            <a:avLst/>
          </a:prstGeom>
        </p:spPr>
      </p:pic>
      <p:sp>
        <p:nvSpPr>
          <p:cNvPr id="4" name="雷锋PPT网 www.lfppt.com"/>
          <p:cNvSpPr/>
          <p:nvPr/>
        </p:nvSpPr>
        <p:spPr>
          <a:xfrm>
            <a:off x="1860947" y="1378173"/>
            <a:ext cx="6749653" cy="1678921"/>
          </a:xfrm>
          <a:prstGeom prst="rect">
            <a:avLst/>
          </a:prstGeom>
        </p:spPr>
        <p:txBody>
          <a:bodyPr wrap="square">
            <a:spAutoFit/>
          </a:bodyPr>
          <a:lstStyle/>
          <a:p>
            <a:pPr algn="dist">
              <a:lnSpc>
                <a:spcPct val="130000"/>
              </a:lnSpc>
              <a:defRPr/>
            </a:pPr>
            <a:r>
              <a:rPr lang="zh-CN" altLang="en-US" sz="8800" b="1" kern="0" spc="-1000" dirty="0">
                <a:solidFill>
                  <a:schemeClr val="bg1"/>
                </a:solidFill>
                <a:cs typeface="+mn-ea"/>
                <a:sym typeface="+mn-lt"/>
              </a:rPr>
              <a:t>高三家长会</a:t>
            </a:r>
            <a:endParaRPr lang="zh-CN" altLang="en-US" sz="8800" b="1" kern="0" spc="-1000" dirty="0">
              <a:solidFill>
                <a:schemeClr val="bg1"/>
              </a:solidFill>
              <a:cs typeface="+mn-ea"/>
              <a:sym typeface="+mn-lt"/>
            </a:endParaRPr>
          </a:p>
        </p:txBody>
      </p:sp>
      <p:sp>
        <p:nvSpPr>
          <p:cNvPr id="3" name="işlïḍé"/>
          <p:cNvSpPr txBox="1"/>
          <p:nvPr/>
        </p:nvSpPr>
        <p:spPr bwMode="auto">
          <a:xfrm>
            <a:off x="2702693" y="3991559"/>
            <a:ext cx="4529551" cy="3599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sz="2000" dirty="0">
                <a:solidFill>
                  <a:schemeClr val="bg1"/>
                </a:solidFill>
                <a:cs typeface="+mn-ea"/>
                <a:sym typeface="+mn-lt"/>
              </a:rPr>
              <a:t>讲师：</a:t>
            </a:r>
            <a:r>
              <a:rPr lang="en-US" altLang="zh-CN" sz="2000" dirty="0">
                <a:solidFill>
                  <a:schemeClr val="bg1"/>
                </a:solidFill>
                <a:cs typeface="+mn-ea"/>
                <a:sym typeface="+mn-lt"/>
              </a:rPr>
              <a:t>j9p</a:t>
            </a:r>
            <a:r>
              <a:rPr lang="en-US" altLang="zh-CN" sz="2000" dirty="0">
                <a:solidFill>
                  <a:schemeClr val="bg1"/>
                </a:solidFill>
                <a:cs typeface="+mn-ea"/>
                <a:sym typeface="+mn-lt"/>
              </a:rPr>
              <a:t>.com</a:t>
            </a:r>
            <a:r>
              <a:rPr lang="zh-CN" altLang="en-US" sz="2000" dirty="0">
                <a:solidFill>
                  <a:schemeClr val="bg1"/>
                </a:solidFill>
                <a:cs typeface="+mn-ea"/>
                <a:sym typeface="+mn-lt"/>
              </a:rPr>
              <a:t>      时间：</a:t>
            </a:r>
            <a:r>
              <a:rPr lang="en-US" altLang="zh-CN" sz="2000" dirty="0">
                <a:solidFill>
                  <a:schemeClr val="bg1"/>
                </a:solidFill>
                <a:cs typeface="+mn-ea"/>
                <a:sym typeface="+mn-lt"/>
              </a:rPr>
              <a:t>20XX.05</a:t>
            </a:r>
            <a:endParaRPr lang="en-US" altLang="zh-CN" sz="2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Click="0" advTm="2000">
        <p14:prism isInverted="1" isContent="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000"/>
                            </p:stCondLst>
                            <p:childTnLst>
                              <p:par>
                                <p:cTn id="18" presetID="1" presetClass="mediacall" presetSubtype="0" fill="hold" nodeType="afterEffect">
                                  <p:stCondLst>
                                    <p:cond delay="0"/>
                                  </p:stCondLst>
                                  <p:childTnLst>
                                    <p:cmd type="call" cmd="playFrom(0.0)">
                                      <p:cBhvr>
                                        <p:cTn id="1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p:cNvSpPr txBox="1"/>
          <p:nvPr/>
        </p:nvSpPr>
        <p:spPr>
          <a:xfrm>
            <a:off x="2504265" y="5960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家长要做“演员”角色</a:t>
            </a:r>
            <a:endParaRPr lang="zh-CN" altLang="en-US" sz="3600" b="1" spc="1000" dirty="0">
              <a:solidFill>
                <a:schemeClr val="tx1">
                  <a:lumMod val="75000"/>
                  <a:lumOff val="25000"/>
                </a:schemeClr>
              </a:solidFill>
              <a:cs typeface="+mn-ea"/>
              <a:sym typeface="+mn-lt"/>
            </a:endParaRPr>
          </a:p>
        </p:txBody>
      </p:sp>
      <p:sp>
        <p:nvSpPr>
          <p:cNvPr id="58" name="iSḻíḑé"/>
          <p:cNvSpPr/>
          <p:nvPr/>
        </p:nvSpPr>
        <p:spPr bwMode="auto">
          <a:xfrm>
            <a:off x="675002" y="4090796"/>
            <a:ext cx="10832913" cy="2335054"/>
          </a:xfrm>
          <a:prstGeom prst="rect">
            <a:avLst/>
          </a:prstGeom>
          <a:solidFill>
            <a:srgbClr val="00BE6A"/>
          </a:solidFill>
          <a:ln w="38100">
            <a:noFill/>
          </a:ln>
        </p:spPr>
        <p:style>
          <a:lnRef idx="2">
            <a:schemeClr val="dk1"/>
          </a:lnRef>
          <a:fillRef idx="1">
            <a:schemeClr val="lt1"/>
          </a:fillRef>
          <a:effectRef idx="0">
            <a:schemeClr val="dk1"/>
          </a:effectRef>
          <a:fontRef idx="minor">
            <a:schemeClr val="dk1"/>
          </a:fontRef>
        </p:style>
        <p:txBody>
          <a:bodyPr rtlCol="0" anchor="ctr">
            <a:noAutofit/>
          </a:bodyPr>
          <a:lstStyle/>
          <a:p>
            <a:pPr>
              <a:lnSpc>
                <a:spcPct val="150000"/>
              </a:lnSpc>
            </a:pPr>
            <a:endParaRPr lang="en-US" altLang="zh-CN" sz="1000" dirty="0">
              <a:solidFill>
                <a:schemeClr val="tx1"/>
              </a:solidFill>
              <a:cs typeface="+mn-ea"/>
              <a:sym typeface="+mn-lt"/>
            </a:endParaRPr>
          </a:p>
        </p:txBody>
      </p:sp>
      <p:sp>
        <p:nvSpPr>
          <p:cNvPr id="60" name="íŝľiḑè"/>
          <p:cNvSpPr txBox="1"/>
          <p:nvPr/>
        </p:nvSpPr>
        <p:spPr>
          <a:xfrm>
            <a:off x="675002" y="1867057"/>
            <a:ext cx="7082866" cy="752338"/>
          </a:xfrm>
          <a:prstGeom prst="rect">
            <a:avLst/>
          </a:prstGeom>
        </p:spPr>
        <p:txBody>
          <a:bodyPr wrap="square" lIns="90000" tIns="46800" rIns="90000" bIns="46800" anchor="ctr" anchorCtr="0">
            <a:noAutofit/>
          </a:bodyPr>
          <a:lstStyle/>
          <a:p>
            <a:pPr algn="just">
              <a:lnSpc>
                <a:spcPct val="130000"/>
              </a:lnSpc>
            </a:pPr>
            <a:r>
              <a:rPr lang="zh-CN" altLang="en-US" sz="1100" dirty="0">
                <a:cs typeface="+mn-ea"/>
                <a:sym typeface="+mn-lt"/>
              </a:rPr>
              <a:t>每个孩子都得经历高考，对苦读十年进行残酷的检验。高三的学生考前压力很大。父母要调整好心态尽量免给孩子施压，要告诉孩子不要给自己太大压力高考只是对于你高中学习的一次检验，只要你真正努力了，不管结果怎样，爸妈都不会怪你你自己也不应该觉得有什么遗憾</a:t>
            </a:r>
            <a:endParaRPr lang="en-US" altLang="zh-CN" sz="1100" dirty="0">
              <a:cs typeface="+mn-ea"/>
              <a:sym typeface="+mn-lt"/>
            </a:endParaRPr>
          </a:p>
        </p:txBody>
      </p:sp>
      <p:sp>
        <p:nvSpPr>
          <p:cNvPr id="61" name="iŝḷïḓe"/>
          <p:cNvSpPr txBox="1"/>
          <p:nvPr/>
        </p:nvSpPr>
        <p:spPr>
          <a:xfrm>
            <a:off x="675002" y="1424513"/>
            <a:ext cx="3931722" cy="504218"/>
          </a:xfrm>
          <a:prstGeom prst="rect">
            <a:avLst/>
          </a:prstGeom>
        </p:spPr>
        <p:txBody>
          <a:bodyPr wrap="square" lIns="90000" tIns="46800" rIns="90000" bIns="46800" anchor="ctr" anchorCtr="0">
            <a:noAutofit/>
          </a:bodyPr>
          <a:lstStyle/>
          <a:p>
            <a:pPr>
              <a:lnSpc>
                <a:spcPct val="150000"/>
              </a:lnSpc>
            </a:pPr>
            <a:r>
              <a:rPr lang="zh-CN" altLang="en-US" b="1" dirty="0">
                <a:cs typeface="+mn-ea"/>
                <a:sym typeface="+mn-lt"/>
              </a:rPr>
              <a:t>引导孩子调整情绪</a:t>
            </a:r>
            <a:endParaRPr lang="zh-CN" altLang="en-US" b="1" dirty="0">
              <a:cs typeface="+mn-ea"/>
              <a:sym typeface="+mn-lt"/>
            </a:endParaRPr>
          </a:p>
        </p:txBody>
      </p:sp>
      <p:pic>
        <p:nvPicPr>
          <p:cNvPr id="3" name="图片 2"/>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8029507" y="1751313"/>
            <a:ext cx="3510000" cy="4680000"/>
          </a:xfrm>
          <a:prstGeom prst="rect">
            <a:avLst/>
          </a:prstGeom>
          <a:solidFill>
            <a:srgbClr val="ADCFD0"/>
          </a:solidFill>
        </p:spPr>
      </p:pic>
      <p:sp>
        <p:nvSpPr>
          <p:cNvPr id="146" name="íŝľiḑè"/>
          <p:cNvSpPr txBox="1"/>
          <p:nvPr/>
        </p:nvSpPr>
        <p:spPr>
          <a:xfrm>
            <a:off x="648778" y="3076408"/>
            <a:ext cx="7082866" cy="789957"/>
          </a:xfrm>
          <a:prstGeom prst="rect">
            <a:avLst/>
          </a:prstGeom>
        </p:spPr>
        <p:txBody>
          <a:bodyPr wrap="square" lIns="90000" tIns="46800" rIns="90000" bIns="46800" anchor="ctr" anchorCtr="0">
            <a:noAutofit/>
          </a:bodyPr>
          <a:lstStyle/>
          <a:p>
            <a:pPr algn="just">
              <a:lnSpc>
                <a:spcPct val="130000"/>
              </a:lnSpc>
            </a:pPr>
            <a:r>
              <a:rPr lang="zh-CN" altLang="en-US" sz="1100" dirty="0">
                <a:cs typeface="+mn-ea"/>
                <a:sym typeface="+mn-lt"/>
              </a:rPr>
              <a:t>父母要调节自己的情绪状态尽量让自己有心态放松下来，实在还是放松不下来，在孩子面前还是表现得很随意无论有多紧张也不能给孩子看到。作一个有影响力的“演员家长，用乐观的情绪去感染孩子，用心理暗示的方法励孩子。只有你笑了，孩子才会笑。尽可能她在高考两天把家里的气氛调节好</a:t>
            </a:r>
            <a:endParaRPr lang="en-US" altLang="zh-CN" sz="1100" dirty="0">
              <a:cs typeface="+mn-ea"/>
              <a:sym typeface="+mn-lt"/>
            </a:endParaRPr>
          </a:p>
        </p:txBody>
      </p:sp>
      <p:sp>
        <p:nvSpPr>
          <p:cNvPr id="147" name="iŝḷïḓe"/>
          <p:cNvSpPr txBox="1"/>
          <p:nvPr/>
        </p:nvSpPr>
        <p:spPr>
          <a:xfrm>
            <a:off x="648778" y="2657014"/>
            <a:ext cx="3931722" cy="504218"/>
          </a:xfrm>
          <a:prstGeom prst="rect">
            <a:avLst/>
          </a:prstGeom>
        </p:spPr>
        <p:txBody>
          <a:bodyPr wrap="square" lIns="90000" tIns="46800" rIns="90000" bIns="46800" anchor="ctr" anchorCtr="0">
            <a:noAutofit/>
          </a:bodyPr>
          <a:lstStyle/>
          <a:p>
            <a:pPr>
              <a:lnSpc>
                <a:spcPct val="150000"/>
              </a:lnSpc>
            </a:pPr>
            <a:r>
              <a:rPr lang="zh-CN" altLang="en-US" b="1" dirty="0">
                <a:cs typeface="+mn-ea"/>
                <a:sym typeface="+mn-lt"/>
              </a:rPr>
              <a:t>家长应当时刻轻松</a:t>
            </a:r>
            <a:endParaRPr lang="zh-CN" altLang="en-US" b="1" dirty="0">
              <a:cs typeface="+mn-ea"/>
              <a:sym typeface="+mn-lt"/>
            </a:endParaRPr>
          </a:p>
        </p:txBody>
      </p:sp>
      <p:sp>
        <p:nvSpPr>
          <p:cNvPr id="149" name="íŝľiḑè"/>
          <p:cNvSpPr txBox="1"/>
          <p:nvPr/>
        </p:nvSpPr>
        <p:spPr>
          <a:xfrm>
            <a:off x="810822" y="5064852"/>
            <a:ext cx="7082866" cy="815086"/>
          </a:xfrm>
          <a:prstGeom prst="rect">
            <a:avLst/>
          </a:prstGeom>
        </p:spPr>
        <p:txBody>
          <a:bodyPr wrap="square" lIns="90000" tIns="46800" rIns="90000" bIns="46800" anchor="ctr" anchorCtr="0">
            <a:noAutofit/>
          </a:bodyPr>
          <a:lstStyle/>
          <a:p>
            <a:pPr algn="just">
              <a:lnSpc>
                <a:spcPct val="130000"/>
              </a:lnSpc>
            </a:pPr>
            <a:r>
              <a:rPr lang="zh-CN" altLang="en-US" sz="1100" dirty="0">
                <a:solidFill>
                  <a:schemeClr val="tx1">
                    <a:lumMod val="95000"/>
                    <a:lumOff val="5000"/>
                  </a:schemeClr>
                </a:solidFill>
                <a:cs typeface="+mn-ea"/>
                <a:sym typeface="+mn-lt"/>
              </a:rPr>
              <a:t>高考最后冲刺阶段，有的孩子会因为紧张、任务重、压力大而心烦气燥，其至会因为一些小事而大发脾气，孩子出现情绪动很正常。如果此时家长跟孩子太过较真，反而会让孩子认为得不到家人的理解，压力更大这时的你不要立即制止，而先让孩子充分发泄一番，然后冉安慰</a:t>
            </a:r>
            <a:endParaRPr lang="zh-CN" altLang="en-US" sz="1100" dirty="0">
              <a:solidFill>
                <a:schemeClr val="tx1">
                  <a:lumMod val="95000"/>
                  <a:lumOff val="5000"/>
                </a:schemeClr>
              </a:solidFill>
              <a:cs typeface="+mn-ea"/>
              <a:sym typeface="+mn-lt"/>
            </a:endParaRPr>
          </a:p>
        </p:txBody>
      </p:sp>
      <p:sp>
        <p:nvSpPr>
          <p:cNvPr id="150" name="iŝḷïḓe"/>
          <p:cNvSpPr txBox="1"/>
          <p:nvPr/>
        </p:nvSpPr>
        <p:spPr>
          <a:xfrm>
            <a:off x="810822" y="4657033"/>
            <a:ext cx="7082866" cy="504218"/>
          </a:xfrm>
          <a:prstGeom prst="rect">
            <a:avLst/>
          </a:prstGeom>
        </p:spPr>
        <p:txBody>
          <a:bodyPr wrap="square" lIns="90000" tIns="46800" rIns="90000" bIns="46800" anchor="ctr" anchorCtr="0">
            <a:noAutofit/>
          </a:bodyPr>
          <a:lstStyle/>
          <a:p>
            <a:pPr>
              <a:lnSpc>
                <a:spcPct val="150000"/>
              </a:lnSpc>
            </a:pPr>
            <a:r>
              <a:rPr lang="zh-CN" altLang="en-US" b="1" dirty="0">
                <a:solidFill>
                  <a:schemeClr val="tx1">
                    <a:lumMod val="95000"/>
                    <a:lumOff val="5000"/>
                  </a:schemeClr>
                </a:solidFill>
                <a:cs typeface="+mn-ea"/>
                <a:sym typeface="+mn-lt"/>
              </a:rPr>
              <a:t>应让孩子释放压力</a:t>
            </a:r>
            <a:endParaRPr lang="zh-CN" altLang="en-US" b="1" dirty="0">
              <a:solidFill>
                <a:schemeClr val="tx1">
                  <a:lumMod val="95000"/>
                  <a:lumOff val="5000"/>
                </a:schemeClr>
              </a:solidFill>
              <a:cs typeface="+mn-ea"/>
              <a:sym typeface="+mn-lt"/>
            </a:endParaRPr>
          </a:p>
        </p:txBody>
      </p:sp>
    </p:spTree>
  </p:cSld>
  <p:clrMapOvr>
    <a:masterClrMapping/>
  </p:clrMapOvr>
  <p:transition spd="slow"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fltVal val="0"/>
                                          </p:val>
                                        </p:tav>
                                        <p:tav tm="100000">
                                          <p:val>
                                            <p:strVal val="#ppt_w"/>
                                          </p:val>
                                        </p:tav>
                                      </p:tavLst>
                                    </p:anim>
                                    <p:anim calcmode="lin" valueType="num">
                                      <p:cBhvr>
                                        <p:cTn id="8" dur="1000" fill="hold"/>
                                        <p:tgtEl>
                                          <p:spTgt spid="54"/>
                                        </p:tgtEl>
                                        <p:attrNameLst>
                                          <p:attrName>ppt_h</p:attrName>
                                        </p:attrNameLst>
                                      </p:cBhvr>
                                      <p:tavLst>
                                        <p:tav tm="0">
                                          <p:val>
                                            <p:fltVal val="0"/>
                                          </p:val>
                                        </p:tav>
                                        <p:tav tm="100000">
                                          <p:val>
                                            <p:strVal val="#ppt_h"/>
                                          </p:val>
                                        </p:tav>
                                      </p:tavLst>
                                    </p:anim>
                                    <p:anim calcmode="lin" valueType="num">
                                      <p:cBhvr>
                                        <p:cTn id="9" dur="1000" fill="hold"/>
                                        <p:tgtEl>
                                          <p:spTgt spid="54"/>
                                        </p:tgtEl>
                                        <p:attrNameLst>
                                          <p:attrName>style.rotation</p:attrName>
                                        </p:attrNameLst>
                                      </p:cBhvr>
                                      <p:tavLst>
                                        <p:tav tm="0">
                                          <p:val>
                                            <p:fltVal val="90"/>
                                          </p:val>
                                        </p:tav>
                                        <p:tav tm="100000">
                                          <p:val>
                                            <p:fltVal val="0"/>
                                          </p:val>
                                        </p:tav>
                                      </p:tavLst>
                                    </p:anim>
                                    <p:animEffect transition="in" filter="fade">
                                      <p:cBhvr>
                                        <p:cTn id="10" dur="1000"/>
                                        <p:tgtEl>
                                          <p:spTgt spid="5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1000" fill="hold"/>
                                        <p:tgtEl>
                                          <p:spTgt spid="58"/>
                                        </p:tgtEl>
                                        <p:attrNameLst>
                                          <p:attrName>ppt_w</p:attrName>
                                        </p:attrNameLst>
                                      </p:cBhvr>
                                      <p:tavLst>
                                        <p:tav tm="0">
                                          <p:val>
                                            <p:fltVal val="0"/>
                                          </p:val>
                                        </p:tav>
                                        <p:tav tm="100000">
                                          <p:val>
                                            <p:strVal val="#ppt_w"/>
                                          </p:val>
                                        </p:tav>
                                      </p:tavLst>
                                    </p:anim>
                                    <p:anim calcmode="lin" valueType="num">
                                      <p:cBhvr>
                                        <p:cTn id="14" dur="1000" fill="hold"/>
                                        <p:tgtEl>
                                          <p:spTgt spid="58"/>
                                        </p:tgtEl>
                                        <p:attrNameLst>
                                          <p:attrName>ppt_h</p:attrName>
                                        </p:attrNameLst>
                                      </p:cBhvr>
                                      <p:tavLst>
                                        <p:tav tm="0">
                                          <p:val>
                                            <p:fltVal val="0"/>
                                          </p:val>
                                        </p:tav>
                                        <p:tav tm="100000">
                                          <p:val>
                                            <p:strVal val="#ppt_h"/>
                                          </p:val>
                                        </p:tav>
                                      </p:tavLst>
                                    </p:anim>
                                    <p:anim calcmode="lin" valueType="num">
                                      <p:cBhvr>
                                        <p:cTn id="15" dur="1000" fill="hold"/>
                                        <p:tgtEl>
                                          <p:spTgt spid="58"/>
                                        </p:tgtEl>
                                        <p:attrNameLst>
                                          <p:attrName>style.rotation</p:attrName>
                                        </p:attrNameLst>
                                      </p:cBhvr>
                                      <p:tavLst>
                                        <p:tav tm="0">
                                          <p:val>
                                            <p:fltVal val="90"/>
                                          </p:val>
                                        </p:tav>
                                        <p:tav tm="100000">
                                          <p:val>
                                            <p:fltVal val="0"/>
                                          </p:val>
                                        </p:tav>
                                      </p:tavLst>
                                    </p:anim>
                                    <p:animEffect transition="in" filter="fade">
                                      <p:cBhvr>
                                        <p:cTn id="16" dur="1000"/>
                                        <p:tgtEl>
                                          <p:spTgt spid="5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1000" fill="hold"/>
                                        <p:tgtEl>
                                          <p:spTgt spid="60"/>
                                        </p:tgtEl>
                                        <p:attrNameLst>
                                          <p:attrName>ppt_w</p:attrName>
                                        </p:attrNameLst>
                                      </p:cBhvr>
                                      <p:tavLst>
                                        <p:tav tm="0">
                                          <p:val>
                                            <p:fltVal val="0"/>
                                          </p:val>
                                        </p:tav>
                                        <p:tav tm="100000">
                                          <p:val>
                                            <p:strVal val="#ppt_w"/>
                                          </p:val>
                                        </p:tav>
                                      </p:tavLst>
                                    </p:anim>
                                    <p:anim calcmode="lin" valueType="num">
                                      <p:cBhvr>
                                        <p:cTn id="20" dur="1000" fill="hold"/>
                                        <p:tgtEl>
                                          <p:spTgt spid="60"/>
                                        </p:tgtEl>
                                        <p:attrNameLst>
                                          <p:attrName>ppt_h</p:attrName>
                                        </p:attrNameLst>
                                      </p:cBhvr>
                                      <p:tavLst>
                                        <p:tav tm="0">
                                          <p:val>
                                            <p:fltVal val="0"/>
                                          </p:val>
                                        </p:tav>
                                        <p:tav tm="100000">
                                          <p:val>
                                            <p:strVal val="#ppt_h"/>
                                          </p:val>
                                        </p:tav>
                                      </p:tavLst>
                                    </p:anim>
                                    <p:anim calcmode="lin" valueType="num">
                                      <p:cBhvr>
                                        <p:cTn id="21" dur="1000" fill="hold"/>
                                        <p:tgtEl>
                                          <p:spTgt spid="60"/>
                                        </p:tgtEl>
                                        <p:attrNameLst>
                                          <p:attrName>style.rotation</p:attrName>
                                        </p:attrNameLst>
                                      </p:cBhvr>
                                      <p:tavLst>
                                        <p:tav tm="0">
                                          <p:val>
                                            <p:fltVal val="90"/>
                                          </p:val>
                                        </p:tav>
                                        <p:tav tm="100000">
                                          <p:val>
                                            <p:fltVal val="0"/>
                                          </p:val>
                                        </p:tav>
                                      </p:tavLst>
                                    </p:anim>
                                    <p:animEffect transition="in" filter="fade">
                                      <p:cBhvr>
                                        <p:cTn id="22" dur="1000"/>
                                        <p:tgtEl>
                                          <p:spTgt spid="6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1000" fill="hold"/>
                                        <p:tgtEl>
                                          <p:spTgt spid="61"/>
                                        </p:tgtEl>
                                        <p:attrNameLst>
                                          <p:attrName>ppt_w</p:attrName>
                                        </p:attrNameLst>
                                      </p:cBhvr>
                                      <p:tavLst>
                                        <p:tav tm="0">
                                          <p:val>
                                            <p:fltVal val="0"/>
                                          </p:val>
                                        </p:tav>
                                        <p:tav tm="100000">
                                          <p:val>
                                            <p:strVal val="#ppt_w"/>
                                          </p:val>
                                        </p:tav>
                                      </p:tavLst>
                                    </p:anim>
                                    <p:anim calcmode="lin" valueType="num">
                                      <p:cBhvr>
                                        <p:cTn id="26" dur="1000" fill="hold"/>
                                        <p:tgtEl>
                                          <p:spTgt spid="61"/>
                                        </p:tgtEl>
                                        <p:attrNameLst>
                                          <p:attrName>ppt_h</p:attrName>
                                        </p:attrNameLst>
                                      </p:cBhvr>
                                      <p:tavLst>
                                        <p:tav tm="0">
                                          <p:val>
                                            <p:fltVal val="0"/>
                                          </p:val>
                                        </p:tav>
                                        <p:tav tm="100000">
                                          <p:val>
                                            <p:strVal val="#ppt_h"/>
                                          </p:val>
                                        </p:tav>
                                      </p:tavLst>
                                    </p:anim>
                                    <p:anim calcmode="lin" valueType="num">
                                      <p:cBhvr>
                                        <p:cTn id="27" dur="1000" fill="hold"/>
                                        <p:tgtEl>
                                          <p:spTgt spid="61"/>
                                        </p:tgtEl>
                                        <p:attrNameLst>
                                          <p:attrName>style.rotation</p:attrName>
                                        </p:attrNameLst>
                                      </p:cBhvr>
                                      <p:tavLst>
                                        <p:tav tm="0">
                                          <p:val>
                                            <p:fltVal val="90"/>
                                          </p:val>
                                        </p:tav>
                                        <p:tav tm="100000">
                                          <p:val>
                                            <p:fltVal val="0"/>
                                          </p:val>
                                        </p:tav>
                                      </p:tavLst>
                                    </p:anim>
                                    <p:animEffect transition="in" filter="fade">
                                      <p:cBhvr>
                                        <p:cTn id="28" dur="1000"/>
                                        <p:tgtEl>
                                          <p:spTgt spid="61"/>
                                        </p:tgtEl>
                                      </p:cBhvr>
                                    </p:animEffect>
                                  </p:childTnLst>
                                </p:cTn>
                              </p:par>
                              <p:par>
                                <p:cTn id="29" presetID="3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46"/>
                                        </p:tgtEl>
                                        <p:attrNameLst>
                                          <p:attrName>style.visibility</p:attrName>
                                        </p:attrNameLst>
                                      </p:cBhvr>
                                      <p:to>
                                        <p:strVal val="visible"/>
                                      </p:to>
                                    </p:set>
                                    <p:anim calcmode="lin" valueType="num">
                                      <p:cBhvr>
                                        <p:cTn id="37" dur="1000" fill="hold"/>
                                        <p:tgtEl>
                                          <p:spTgt spid="146"/>
                                        </p:tgtEl>
                                        <p:attrNameLst>
                                          <p:attrName>ppt_w</p:attrName>
                                        </p:attrNameLst>
                                      </p:cBhvr>
                                      <p:tavLst>
                                        <p:tav tm="0">
                                          <p:val>
                                            <p:fltVal val="0"/>
                                          </p:val>
                                        </p:tav>
                                        <p:tav tm="100000">
                                          <p:val>
                                            <p:strVal val="#ppt_w"/>
                                          </p:val>
                                        </p:tav>
                                      </p:tavLst>
                                    </p:anim>
                                    <p:anim calcmode="lin" valueType="num">
                                      <p:cBhvr>
                                        <p:cTn id="38" dur="1000" fill="hold"/>
                                        <p:tgtEl>
                                          <p:spTgt spid="146"/>
                                        </p:tgtEl>
                                        <p:attrNameLst>
                                          <p:attrName>ppt_h</p:attrName>
                                        </p:attrNameLst>
                                      </p:cBhvr>
                                      <p:tavLst>
                                        <p:tav tm="0">
                                          <p:val>
                                            <p:fltVal val="0"/>
                                          </p:val>
                                        </p:tav>
                                        <p:tav tm="100000">
                                          <p:val>
                                            <p:strVal val="#ppt_h"/>
                                          </p:val>
                                        </p:tav>
                                      </p:tavLst>
                                    </p:anim>
                                    <p:anim calcmode="lin" valueType="num">
                                      <p:cBhvr>
                                        <p:cTn id="39" dur="1000" fill="hold"/>
                                        <p:tgtEl>
                                          <p:spTgt spid="146"/>
                                        </p:tgtEl>
                                        <p:attrNameLst>
                                          <p:attrName>style.rotation</p:attrName>
                                        </p:attrNameLst>
                                      </p:cBhvr>
                                      <p:tavLst>
                                        <p:tav tm="0">
                                          <p:val>
                                            <p:fltVal val="90"/>
                                          </p:val>
                                        </p:tav>
                                        <p:tav tm="100000">
                                          <p:val>
                                            <p:fltVal val="0"/>
                                          </p:val>
                                        </p:tav>
                                      </p:tavLst>
                                    </p:anim>
                                    <p:animEffect transition="in" filter="fade">
                                      <p:cBhvr>
                                        <p:cTn id="40" dur="1000"/>
                                        <p:tgtEl>
                                          <p:spTgt spid="14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47"/>
                                        </p:tgtEl>
                                        <p:attrNameLst>
                                          <p:attrName>style.visibility</p:attrName>
                                        </p:attrNameLst>
                                      </p:cBhvr>
                                      <p:to>
                                        <p:strVal val="visible"/>
                                      </p:to>
                                    </p:set>
                                    <p:anim calcmode="lin" valueType="num">
                                      <p:cBhvr>
                                        <p:cTn id="43" dur="1000" fill="hold"/>
                                        <p:tgtEl>
                                          <p:spTgt spid="147"/>
                                        </p:tgtEl>
                                        <p:attrNameLst>
                                          <p:attrName>ppt_w</p:attrName>
                                        </p:attrNameLst>
                                      </p:cBhvr>
                                      <p:tavLst>
                                        <p:tav tm="0">
                                          <p:val>
                                            <p:fltVal val="0"/>
                                          </p:val>
                                        </p:tav>
                                        <p:tav tm="100000">
                                          <p:val>
                                            <p:strVal val="#ppt_w"/>
                                          </p:val>
                                        </p:tav>
                                      </p:tavLst>
                                    </p:anim>
                                    <p:anim calcmode="lin" valueType="num">
                                      <p:cBhvr>
                                        <p:cTn id="44" dur="1000" fill="hold"/>
                                        <p:tgtEl>
                                          <p:spTgt spid="147"/>
                                        </p:tgtEl>
                                        <p:attrNameLst>
                                          <p:attrName>ppt_h</p:attrName>
                                        </p:attrNameLst>
                                      </p:cBhvr>
                                      <p:tavLst>
                                        <p:tav tm="0">
                                          <p:val>
                                            <p:fltVal val="0"/>
                                          </p:val>
                                        </p:tav>
                                        <p:tav tm="100000">
                                          <p:val>
                                            <p:strVal val="#ppt_h"/>
                                          </p:val>
                                        </p:tav>
                                      </p:tavLst>
                                    </p:anim>
                                    <p:anim calcmode="lin" valueType="num">
                                      <p:cBhvr>
                                        <p:cTn id="45" dur="1000" fill="hold"/>
                                        <p:tgtEl>
                                          <p:spTgt spid="147"/>
                                        </p:tgtEl>
                                        <p:attrNameLst>
                                          <p:attrName>style.rotation</p:attrName>
                                        </p:attrNameLst>
                                      </p:cBhvr>
                                      <p:tavLst>
                                        <p:tav tm="0">
                                          <p:val>
                                            <p:fltVal val="90"/>
                                          </p:val>
                                        </p:tav>
                                        <p:tav tm="100000">
                                          <p:val>
                                            <p:fltVal val="0"/>
                                          </p:val>
                                        </p:tav>
                                      </p:tavLst>
                                    </p:anim>
                                    <p:animEffect transition="in" filter="fade">
                                      <p:cBhvr>
                                        <p:cTn id="46" dur="1000"/>
                                        <p:tgtEl>
                                          <p:spTgt spid="14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 calcmode="lin" valueType="num">
                                      <p:cBhvr>
                                        <p:cTn id="49" dur="1000" fill="hold"/>
                                        <p:tgtEl>
                                          <p:spTgt spid="149"/>
                                        </p:tgtEl>
                                        <p:attrNameLst>
                                          <p:attrName>ppt_w</p:attrName>
                                        </p:attrNameLst>
                                      </p:cBhvr>
                                      <p:tavLst>
                                        <p:tav tm="0">
                                          <p:val>
                                            <p:fltVal val="0"/>
                                          </p:val>
                                        </p:tav>
                                        <p:tav tm="100000">
                                          <p:val>
                                            <p:strVal val="#ppt_w"/>
                                          </p:val>
                                        </p:tav>
                                      </p:tavLst>
                                    </p:anim>
                                    <p:anim calcmode="lin" valueType="num">
                                      <p:cBhvr>
                                        <p:cTn id="50" dur="1000" fill="hold"/>
                                        <p:tgtEl>
                                          <p:spTgt spid="149"/>
                                        </p:tgtEl>
                                        <p:attrNameLst>
                                          <p:attrName>ppt_h</p:attrName>
                                        </p:attrNameLst>
                                      </p:cBhvr>
                                      <p:tavLst>
                                        <p:tav tm="0">
                                          <p:val>
                                            <p:fltVal val="0"/>
                                          </p:val>
                                        </p:tav>
                                        <p:tav tm="100000">
                                          <p:val>
                                            <p:strVal val="#ppt_h"/>
                                          </p:val>
                                        </p:tav>
                                      </p:tavLst>
                                    </p:anim>
                                    <p:anim calcmode="lin" valueType="num">
                                      <p:cBhvr>
                                        <p:cTn id="51" dur="1000" fill="hold"/>
                                        <p:tgtEl>
                                          <p:spTgt spid="149"/>
                                        </p:tgtEl>
                                        <p:attrNameLst>
                                          <p:attrName>style.rotation</p:attrName>
                                        </p:attrNameLst>
                                      </p:cBhvr>
                                      <p:tavLst>
                                        <p:tav tm="0">
                                          <p:val>
                                            <p:fltVal val="90"/>
                                          </p:val>
                                        </p:tav>
                                        <p:tav tm="100000">
                                          <p:val>
                                            <p:fltVal val="0"/>
                                          </p:val>
                                        </p:tav>
                                      </p:tavLst>
                                    </p:anim>
                                    <p:animEffect transition="in" filter="fade">
                                      <p:cBhvr>
                                        <p:cTn id="52" dur="1000"/>
                                        <p:tgtEl>
                                          <p:spTgt spid="14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50"/>
                                        </p:tgtEl>
                                        <p:attrNameLst>
                                          <p:attrName>style.visibility</p:attrName>
                                        </p:attrNameLst>
                                      </p:cBhvr>
                                      <p:to>
                                        <p:strVal val="visible"/>
                                      </p:to>
                                    </p:set>
                                    <p:anim calcmode="lin" valueType="num">
                                      <p:cBhvr>
                                        <p:cTn id="55" dur="1000" fill="hold"/>
                                        <p:tgtEl>
                                          <p:spTgt spid="150"/>
                                        </p:tgtEl>
                                        <p:attrNameLst>
                                          <p:attrName>ppt_w</p:attrName>
                                        </p:attrNameLst>
                                      </p:cBhvr>
                                      <p:tavLst>
                                        <p:tav tm="0">
                                          <p:val>
                                            <p:fltVal val="0"/>
                                          </p:val>
                                        </p:tav>
                                        <p:tav tm="100000">
                                          <p:val>
                                            <p:strVal val="#ppt_w"/>
                                          </p:val>
                                        </p:tav>
                                      </p:tavLst>
                                    </p:anim>
                                    <p:anim calcmode="lin" valueType="num">
                                      <p:cBhvr>
                                        <p:cTn id="56" dur="1000" fill="hold"/>
                                        <p:tgtEl>
                                          <p:spTgt spid="150"/>
                                        </p:tgtEl>
                                        <p:attrNameLst>
                                          <p:attrName>ppt_h</p:attrName>
                                        </p:attrNameLst>
                                      </p:cBhvr>
                                      <p:tavLst>
                                        <p:tav tm="0">
                                          <p:val>
                                            <p:fltVal val="0"/>
                                          </p:val>
                                        </p:tav>
                                        <p:tav tm="100000">
                                          <p:val>
                                            <p:strVal val="#ppt_h"/>
                                          </p:val>
                                        </p:tav>
                                      </p:tavLst>
                                    </p:anim>
                                    <p:anim calcmode="lin" valueType="num">
                                      <p:cBhvr>
                                        <p:cTn id="57" dur="1000" fill="hold"/>
                                        <p:tgtEl>
                                          <p:spTgt spid="150"/>
                                        </p:tgtEl>
                                        <p:attrNameLst>
                                          <p:attrName>style.rotation</p:attrName>
                                        </p:attrNameLst>
                                      </p:cBhvr>
                                      <p:tavLst>
                                        <p:tav tm="0">
                                          <p:val>
                                            <p:fltVal val="90"/>
                                          </p:val>
                                        </p:tav>
                                        <p:tav tm="100000">
                                          <p:val>
                                            <p:fltVal val="0"/>
                                          </p:val>
                                        </p:tav>
                                      </p:tavLst>
                                    </p:anim>
                                    <p:animEffect transition="in" filter="fade">
                                      <p:cBhvr>
                                        <p:cTn id="58"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8" grpId="0" animBg="1"/>
      <p:bldP spid="60" grpId="0"/>
      <p:bldP spid="61" grpId="0"/>
      <p:bldP spid="146" grpId="0"/>
      <p:bldP spid="147" grpId="0"/>
      <p:bldP spid="149" grpId="0"/>
      <p:bldP spid="1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504265" y="57294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家长要统控考前的全局</a:t>
            </a:r>
            <a:endParaRPr lang="zh-CN" altLang="en-US" sz="3600" b="1" spc="1000" dirty="0">
              <a:solidFill>
                <a:schemeClr val="tx1">
                  <a:lumMod val="75000"/>
                  <a:lumOff val="25000"/>
                </a:schemeClr>
              </a:solidFill>
              <a:cs typeface="+mn-ea"/>
              <a:sym typeface="+mn-lt"/>
            </a:endParaRPr>
          </a:p>
        </p:txBody>
      </p:sp>
      <p:sp>
        <p:nvSpPr>
          <p:cNvPr id="11" name="îSļïḍé"/>
          <p:cNvSpPr/>
          <p:nvPr/>
        </p:nvSpPr>
        <p:spPr>
          <a:xfrm>
            <a:off x="872408" y="2059692"/>
            <a:ext cx="4680000" cy="1781907"/>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12" name="îṡḻíḓé"/>
          <p:cNvSpPr/>
          <p:nvPr/>
        </p:nvSpPr>
        <p:spPr>
          <a:xfrm>
            <a:off x="872408" y="4503153"/>
            <a:ext cx="4680000" cy="1781907"/>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13" name="iśľïḓê"/>
          <p:cNvSpPr/>
          <p:nvPr/>
        </p:nvSpPr>
        <p:spPr>
          <a:xfrm rot="2700000">
            <a:off x="2832661" y="4125301"/>
            <a:ext cx="755703" cy="755703"/>
          </a:xfrm>
          <a:prstGeom prst="roundRect">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14" name="íṩľîḓe"/>
          <p:cNvSpPr/>
          <p:nvPr/>
        </p:nvSpPr>
        <p:spPr bwMode="auto">
          <a:xfrm>
            <a:off x="3050968" y="4270582"/>
            <a:ext cx="319088" cy="465117"/>
          </a:xfrm>
          <a:custGeom>
            <a:avLst/>
            <a:gdLst>
              <a:gd name="connsiteX0" fmla="*/ 192044 w 319088"/>
              <a:gd name="connsiteY0" fmla="*/ 410183 h 465117"/>
              <a:gd name="connsiteX1" fmla="*/ 130575 w 319088"/>
              <a:gd name="connsiteY1" fmla="*/ 417892 h 465117"/>
              <a:gd name="connsiteX2" fmla="*/ 159544 w 319088"/>
              <a:gd name="connsiteY2" fmla="*/ 436046 h 465117"/>
              <a:gd name="connsiteX3" fmla="*/ 192044 w 319088"/>
              <a:gd name="connsiteY3" fmla="*/ 410183 h 465117"/>
              <a:gd name="connsiteX4" fmla="*/ 206181 w 319088"/>
              <a:gd name="connsiteY4" fmla="*/ 364811 h 465117"/>
              <a:gd name="connsiteX5" fmla="*/ 116423 w 319088"/>
              <a:gd name="connsiteY5" fmla="*/ 376030 h 465117"/>
              <a:gd name="connsiteX6" fmla="*/ 116556 w 319088"/>
              <a:gd name="connsiteY6" fmla="*/ 376482 h 465117"/>
              <a:gd name="connsiteX7" fmla="*/ 125213 w 319088"/>
              <a:gd name="connsiteY7" fmla="*/ 404024 h 465117"/>
              <a:gd name="connsiteX8" fmla="*/ 197140 w 319088"/>
              <a:gd name="connsiteY8" fmla="*/ 395001 h 465117"/>
              <a:gd name="connsiteX9" fmla="*/ 202355 w 319088"/>
              <a:gd name="connsiteY9" fmla="*/ 377645 h 465117"/>
              <a:gd name="connsiteX10" fmla="*/ 206181 w 319088"/>
              <a:gd name="connsiteY10" fmla="*/ 364811 h 465117"/>
              <a:gd name="connsiteX11" fmla="*/ 103275 w 319088"/>
              <a:gd name="connsiteY11" fmla="*/ 334318 h 465117"/>
              <a:gd name="connsiteX12" fmla="*/ 112198 w 319088"/>
              <a:gd name="connsiteY12" fmla="*/ 362054 h 465117"/>
              <a:gd name="connsiteX13" fmla="*/ 210805 w 319088"/>
              <a:gd name="connsiteY13" fmla="*/ 349694 h 465117"/>
              <a:gd name="connsiteX14" fmla="*/ 215916 w 319088"/>
              <a:gd name="connsiteY14" fmla="*/ 334318 h 465117"/>
              <a:gd name="connsiteX15" fmla="*/ 159419 w 319088"/>
              <a:gd name="connsiteY15" fmla="*/ 73025 h 465117"/>
              <a:gd name="connsiteX16" fmla="*/ 166687 w 319088"/>
              <a:gd name="connsiteY16" fmla="*/ 80289 h 465117"/>
              <a:gd name="connsiteX17" fmla="*/ 159419 w 319088"/>
              <a:gd name="connsiteY17" fmla="*/ 87556 h 465117"/>
              <a:gd name="connsiteX18" fmla="*/ 86762 w 319088"/>
              <a:gd name="connsiteY18" fmla="*/ 160213 h 465117"/>
              <a:gd name="connsiteX19" fmla="*/ 79495 w 319088"/>
              <a:gd name="connsiteY19" fmla="*/ 167481 h 465117"/>
              <a:gd name="connsiteX20" fmla="*/ 72231 w 319088"/>
              <a:gd name="connsiteY20" fmla="*/ 160213 h 465117"/>
              <a:gd name="connsiteX21" fmla="*/ 159419 w 319088"/>
              <a:gd name="connsiteY21" fmla="*/ 73025 h 465117"/>
              <a:gd name="connsiteX22" fmla="*/ 159544 w 319088"/>
              <a:gd name="connsiteY22" fmla="*/ 29071 h 465117"/>
              <a:gd name="connsiteX23" fmla="*/ 28998 w 319088"/>
              <a:gd name="connsiteY23" fmla="*/ 159891 h 465117"/>
              <a:gd name="connsiteX24" fmla="*/ 67481 w 319088"/>
              <a:gd name="connsiteY24" fmla="*/ 258475 h 465117"/>
              <a:gd name="connsiteX25" fmla="*/ 91930 w 319088"/>
              <a:gd name="connsiteY25" fmla="*/ 305247 h 465117"/>
              <a:gd name="connsiteX26" fmla="*/ 227291 w 319088"/>
              <a:gd name="connsiteY26" fmla="*/ 305247 h 465117"/>
              <a:gd name="connsiteX27" fmla="*/ 251563 w 319088"/>
              <a:gd name="connsiteY27" fmla="*/ 258647 h 465117"/>
              <a:gd name="connsiteX28" fmla="*/ 290075 w 319088"/>
              <a:gd name="connsiteY28" fmla="*/ 159891 h 465117"/>
              <a:gd name="connsiteX29" fmla="*/ 159544 w 319088"/>
              <a:gd name="connsiteY29" fmla="*/ 29071 h 465117"/>
              <a:gd name="connsiteX30" fmla="*/ 159544 w 319088"/>
              <a:gd name="connsiteY30" fmla="*/ 0 h 465117"/>
              <a:gd name="connsiteX31" fmla="*/ 319088 w 319088"/>
              <a:gd name="connsiteY31" fmla="*/ 159891 h 465117"/>
              <a:gd name="connsiteX32" fmla="*/ 246112 w 319088"/>
              <a:gd name="connsiteY32" fmla="*/ 335438 h 465117"/>
              <a:gd name="connsiteX33" fmla="*/ 159544 w 319088"/>
              <a:gd name="connsiteY33" fmla="*/ 465117 h 465117"/>
              <a:gd name="connsiteX34" fmla="*/ 72962 w 319088"/>
              <a:gd name="connsiteY34" fmla="*/ 335115 h 465117"/>
              <a:gd name="connsiteX35" fmla="*/ 0 w 319088"/>
              <a:gd name="connsiteY35" fmla="*/ 159891 h 465117"/>
              <a:gd name="connsiteX36" fmla="*/ 159544 w 319088"/>
              <a:gd name="connsiteY36" fmla="*/ 0 h 46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9088" h="465117">
                <a:moveTo>
                  <a:pt x="192044" y="410183"/>
                </a:moveTo>
                <a:lnTo>
                  <a:pt x="130575" y="417892"/>
                </a:lnTo>
                <a:cubicBezTo>
                  <a:pt x="138080" y="434366"/>
                  <a:pt x="144845" y="436046"/>
                  <a:pt x="159544" y="436046"/>
                </a:cubicBezTo>
                <a:cubicBezTo>
                  <a:pt x="176666" y="436046"/>
                  <a:pt x="183151" y="434215"/>
                  <a:pt x="192044" y="410183"/>
                </a:cubicBezTo>
                <a:close/>
                <a:moveTo>
                  <a:pt x="206181" y="364811"/>
                </a:moveTo>
                <a:lnTo>
                  <a:pt x="116423" y="376030"/>
                </a:lnTo>
                <a:cubicBezTo>
                  <a:pt x="116452" y="376181"/>
                  <a:pt x="116512" y="376353"/>
                  <a:pt x="116556" y="376482"/>
                </a:cubicBezTo>
                <a:cubicBezTo>
                  <a:pt x="119894" y="387852"/>
                  <a:pt x="122657" y="396573"/>
                  <a:pt x="125213" y="404024"/>
                </a:cubicBezTo>
                <a:lnTo>
                  <a:pt x="197140" y="395001"/>
                </a:lnTo>
                <a:cubicBezTo>
                  <a:pt x="198736" y="389855"/>
                  <a:pt x="200449" y="384191"/>
                  <a:pt x="202355" y="377645"/>
                </a:cubicBezTo>
                <a:cubicBezTo>
                  <a:pt x="203537" y="373618"/>
                  <a:pt x="204911" y="369096"/>
                  <a:pt x="206181" y="364811"/>
                </a:cubicBezTo>
                <a:close/>
                <a:moveTo>
                  <a:pt x="103275" y="334318"/>
                </a:moveTo>
                <a:cubicBezTo>
                  <a:pt x="106584" y="344073"/>
                  <a:pt x="109568" y="353311"/>
                  <a:pt x="112198" y="362054"/>
                </a:cubicBezTo>
                <a:cubicBezTo>
                  <a:pt x="112198" y="362054"/>
                  <a:pt x="210805" y="349694"/>
                  <a:pt x="210805" y="349694"/>
                </a:cubicBezTo>
                <a:cubicBezTo>
                  <a:pt x="212356" y="344762"/>
                  <a:pt x="214144" y="339529"/>
                  <a:pt x="215916" y="334318"/>
                </a:cubicBezTo>
                <a:close/>
                <a:moveTo>
                  <a:pt x="159419" y="73025"/>
                </a:moveTo>
                <a:cubicBezTo>
                  <a:pt x="163434" y="73025"/>
                  <a:pt x="166687" y="76279"/>
                  <a:pt x="166687" y="80289"/>
                </a:cubicBezTo>
                <a:cubicBezTo>
                  <a:pt x="166687" y="84299"/>
                  <a:pt x="163434" y="87556"/>
                  <a:pt x="159419" y="87556"/>
                </a:cubicBezTo>
                <a:cubicBezTo>
                  <a:pt x="119359" y="87556"/>
                  <a:pt x="86762" y="120153"/>
                  <a:pt x="86762" y="160213"/>
                </a:cubicBezTo>
                <a:cubicBezTo>
                  <a:pt x="86762" y="164223"/>
                  <a:pt x="83509" y="167481"/>
                  <a:pt x="79495" y="167481"/>
                </a:cubicBezTo>
                <a:cubicBezTo>
                  <a:pt x="75480" y="167481"/>
                  <a:pt x="72231" y="164223"/>
                  <a:pt x="72231" y="160213"/>
                </a:cubicBezTo>
                <a:cubicBezTo>
                  <a:pt x="72231" y="112128"/>
                  <a:pt x="111339" y="73025"/>
                  <a:pt x="159419" y="73025"/>
                </a:cubicBezTo>
                <a:close/>
                <a:moveTo>
                  <a:pt x="159544" y="29071"/>
                </a:moveTo>
                <a:cubicBezTo>
                  <a:pt x="87557" y="29071"/>
                  <a:pt x="28998" y="87752"/>
                  <a:pt x="28998" y="159891"/>
                </a:cubicBezTo>
                <a:cubicBezTo>
                  <a:pt x="28998" y="189436"/>
                  <a:pt x="48557" y="224537"/>
                  <a:pt x="67481" y="258475"/>
                </a:cubicBezTo>
                <a:cubicBezTo>
                  <a:pt x="76035" y="273829"/>
                  <a:pt x="84706" y="289549"/>
                  <a:pt x="91930" y="305247"/>
                </a:cubicBezTo>
                <a:lnTo>
                  <a:pt x="227291" y="305247"/>
                </a:lnTo>
                <a:cubicBezTo>
                  <a:pt x="234485" y="289613"/>
                  <a:pt x="243083" y="273979"/>
                  <a:pt x="251563" y="258647"/>
                </a:cubicBezTo>
                <a:cubicBezTo>
                  <a:pt x="270516" y="224494"/>
                  <a:pt x="290075" y="189221"/>
                  <a:pt x="290075" y="159891"/>
                </a:cubicBezTo>
                <a:cubicBezTo>
                  <a:pt x="290075" y="87752"/>
                  <a:pt x="231516" y="29071"/>
                  <a:pt x="159544" y="29071"/>
                </a:cubicBezTo>
                <a:close/>
                <a:moveTo>
                  <a:pt x="159544" y="0"/>
                </a:moveTo>
                <a:cubicBezTo>
                  <a:pt x="247648" y="0"/>
                  <a:pt x="319088" y="71579"/>
                  <a:pt x="319088" y="159891"/>
                </a:cubicBezTo>
                <a:cubicBezTo>
                  <a:pt x="319088" y="218012"/>
                  <a:pt x="265656" y="280784"/>
                  <a:pt x="246112" y="335438"/>
                </a:cubicBezTo>
                <a:cubicBezTo>
                  <a:pt x="217039" y="416665"/>
                  <a:pt x="221175" y="465117"/>
                  <a:pt x="159544" y="465117"/>
                </a:cubicBezTo>
                <a:cubicBezTo>
                  <a:pt x="98799" y="465117"/>
                  <a:pt x="102020" y="416449"/>
                  <a:pt x="72962" y="335115"/>
                </a:cubicBezTo>
                <a:cubicBezTo>
                  <a:pt x="53491" y="280569"/>
                  <a:pt x="0" y="218486"/>
                  <a:pt x="0" y="159891"/>
                </a:cubicBezTo>
                <a:cubicBezTo>
                  <a:pt x="0" y="71579"/>
                  <a:pt x="71425" y="0"/>
                  <a:pt x="159544" y="0"/>
                </a:cubicBezTo>
                <a:close/>
              </a:path>
            </a:pathLst>
          </a:custGeom>
          <a:solidFill>
            <a:schemeClr val="bg1"/>
          </a:solidFill>
          <a:ln>
            <a:noFill/>
          </a:ln>
          <a:effectLst/>
        </p:spPr>
        <p:txBody>
          <a:bodyPr wrap="square" lIns="91440" tIns="45720" rIns="91440" bIns="45720" anchor="ctr">
            <a:normAutofit fontScale="92500" lnSpcReduction="10000"/>
          </a:bodyPr>
          <a:lstStyle/>
          <a:p>
            <a:pPr algn="ctr">
              <a:lnSpc>
                <a:spcPct val="150000"/>
              </a:lnSpc>
            </a:pPr>
            <a:endParaRPr>
              <a:cs typeface="+mn-ea"/>
              <a:sym typeface="+mn-lt"/>
            </a:endParaRPr>
          </a:p>
        </p:txBody>
      </p:sp>
      <p:sp>
        <p:nvSpPr>
          <p:cNvPr id="15" name="ïŝļiḑê"/>
          <p:cNvSpPr/>
          <p:nvPr/>
        </p:nvSpPr>
        <p:spPr>
          <a:xfrm>
            <a:off x="6728843" y="4503153"/>
            <a:ext cx="4680000" cy="1781907"/>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16" name="iš1ïde"/>
          <p:cNvSpPr/>
          <p:nvPr/>
        </p:nvSpPr>
        <p:spPr>
          <a:xfrm rot="2700000">
            <a:off x="8654369" y="4125300"/>
            <a:ext cx="755703" cy="755703"/>
          </a:xfrm>
          <a:prstGeom prst="roundRect">
            <a:avLst/>
          </a:prstGeom>
          <a:solidFill>
            <a:srgbClr val="CC6D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17" name="îṡľîḍe"/>
          <p:cNvSpPr/>
          <p:nvPr/>
        </p:nvSpPr>
        <p:spPr bwMode="auto">
          <a:xfrm>
            <a:off x="8799651" y="4299951"/>
            <a:ext cx="465138" cy="435749"/>
          </a:xfrm>
          <a:custGeom>
            <a:avLst/>
            <a:gdLst>
              <a:gd name="connsiteX0" fmla="*/ 73207 w 465138"/>
              <a:gd name="connsiteY0" fmla="*/ 72480 h 435749"/>
              <a:gd name="connsiteX1" fmla="*/ 73207 w 465138"/>
              <a:gd name="connsiteY1" fmla="*/ 276032 h 435749"/>
              <a:gd name="connsiteX2" fmla="*/ 391898 w 465138"/>
              <a:gd name="connsiteY2" fmla="*/ 276032 h 435749"/>
              <a:gd name="connsiteX3" fmla="*/ 391898 w 465138"/>
              <a:gd name="connsiteY3" fmla="*/ 72480 h 435749"/>
              <a:gd name="connsiteX4" fmla="*/ 391898 w 465138"/>
              <a:gd name="connsiteY4" fmla="*/ 57944 h 435749"/>
              <a:gd name="connsiteX5" fmla="*/ 406400 w 465138"/>
              <a:gd name="connsiteY5" fmla="*/ 72480 h 435749"/>
              <a:gd name="connsiteX6" fmla="*/ 406400 w 465138"/>
              <a:gd name="connsiteY6" fmla="*/ 275967 h 435749"/>
              <a:gd name="connsiteX7" fmla="*/ 391898 w 465138"/>
              <a:gd name="connsiteY7" fmla="*/ 290502 h 435749"/>
              <a:gd name="connsiteX8" fmla="*/ 73207 w 465138"/>
              <a:gd name="connsiteY8" fmla="*/ 290502 h 435749"/>
              <a:gd name="connsiteX9" fmla="*/ 58737 w 465138"/>
              <a:gd name="connsiteY9" fmla="*/ 275967 h 435749"/>
              <a:gd name="connsiteX10" fmla="*/ 58737 w 465138"/>
              <a:gd name="connsiteY10" fmla="*/ 72480 h 435749"/>
              <a:gd name="connsiteX11" fmla="*/ 73207 w 465138"/>
              <a:gd name="connsiteY11" fmla="*/ 57998 h 435749"/>
              <a:gd name="connsiteX12" fmla="*/ 43585 w 465138"/>
              <a:gd name="connsiteY12" fmla="*/ 29051 h 435749"/>
              <a:gd name="connsiteX13" fmla="*/ 29050 w 465138"/>
              <a:gd name="connsiteY13" fmla="*/ 43577 h 435749"/>
              <a:gd name="connsiteX14" fmla="*/ 29050 w 465138"/>
              <a:gd name="connsiteY14" fmla="*/ 334130 h 435749"/>
              <a:gd name="connsiteX15" fmla="*/ 43585 w 465138"/>
              <a:gd name="connsiteY15" fmla="*/ 348656 h 435749"/>
              <a:gd name="connsiteX16" fmla="*/ 174405 w 465138"/>
              <a:gd name="connsiteY16" fmla="*/ 348656 h 435749"/>
              <a:gd name="connsiteX17" fmla="*/ 290690 w 465138"/>
              <a:gd name="connsiteY17" fmla="*/ 348656 h 435749"/>
              <a:gd name="connsiteX18" fmla="*/ 421531 w 465138"/>
              <a:gd name="connsiteY18" fmla="*/ 348656 h 435749"/>
              <a:gd name="connsiteX19" fmla="*/ 436045 w 465138"/>
              <a:gd name="connsiteY19" fmla="*/ 334130 h 435749"/>
              <a:gd name="connsiteX20" fmla="*/ 436045 w 465138"/>
              <a:gd name="connsiteY20" fmla="*/ 43577 h 435749"/>
              <a:gd name="connsiteX21" fmla="*/ 421531 w 465138"/>
              <a:gd name="connsiteY21" fmla="*/ 29051 h 435749"/>
              <a:gd name="connsiteX22" fmla="*/ 43585 w 465138"/>
              <a:gd name="connsiteY22" fmla="*/ 0 h 435749"/>
              <a:gd name="connsiteX23" fmla="*/ 421531 w 465138"/>
              <a:gd name="connsiteY23" fmla="*/ 0 h 435749"/>
              <a:gd name="connsiteX24" fmla="*/ 465138 w 465138"/>
              <a:gd name="connsiteY24" fmla="*/ 43577 h 435749"/>
              <a:gd name="connsiteX25" fmla="*/ 465138 w 465138"/>
              <a:gd name="connsiteY25" fmla="*/ 334130 h 435749"/>
              <a:gd name="connsiteX26" fmla="*/ 421661 w 465138"/>
              <a:gd name="connsiteY26" fmla="*/ 377687 h 435749"/>
              <a:gd name="connsiteX27" fmla="*/ 276154 w 465138"/>
              <a:gd name="connsiteY27" fmla="*/ 377687 h 435749"/>
              <a:gd name="connsiteX28" fmla="*/ 276154 w 465138"/>
              <a:gd name="connsiteY28" fmla="*/ 395360 h 435749"/>
              <a:gd name="connsiteX29" fmla="*/ 366899 w 465138"/>
              <a:gd name="connsiteY29" fmla="*/ 407142 h 435749"/>
              <a:gd name="connsiteX30" fmla="*/ 377903 w 465138"/>
              <a:gd name="connsiteY30" fmla="*/ 421223 h 435749"/>
              <a:gd name="connsiteX31" fmla="*/ 363368 w 465138"/>
              <a:gd name="connsiteY31" fmla="*/ 435749 h 435749"/>
              <a:gd name="connsiteX32" fmla="*/ 101727 w 465138"/>
              <a:gd name="connsiteY32" fmla="*/ 435749 h 435749"/>
              <a:gd name="connsiteX33" fmla="*/ 87192 w 465138"/>
              <a:gd name="connsiteY33" fmla="*/ 421223 h 435749"/>
              <a:gd name="connsiteX34" fmla="*/ 98217 w 465138"/>
              <a:gd name="connsiteY34" fmla="*/ 407142 h 435749"/>
              <a:gd name="connsiteX35" fmla="*/ 188941 w 465138"/>
              <a:gd name="connsiteY35" fmla="*/ 395360 h 435749"/>
              <a:gd name="connsiteX36" fmla="*/ 188941 w 465138"/>
              <a:gd name="connsiteY36" fmla="*/ 377687 h 435749"/>
              <a:gd name="connsiteX37" fmla="*/ 43456 w 465138"/>
              <a:gd name="connsiteY37" fmla="*/ 377687 h 435749"/>
              <a:gd name="connsiteX38" fmla="*/ 0 w 465138"/>
              <a:gd name="connsiteY38" fmla="*/ 334130 h 435749"/>
              <a:gd name="connsiteX39" fmla="*/ 0 w 465138"/>
              <a:gd name="connsiteY39" fmla="*/ 43577 h 435749"/>
              <a:gd name="connsiteX40" fmla="*/ 43585 w 465138"/>
              <a:gd name="connsiteY40" fmla="*/ 0 h 43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5138" h="435749">
                <a:moveTo>
                  <a:pt x="73207" y="72480"/>
                </a:moveTo>
                <a:lnTo>
                  <a:pt x="73207" y="276032"/>
                </a:lnTo>
                <a:lnTo>
                  <a:pt x="391898" y="276032"/>
                </a:lnTo>
                <a:cubicBezTo>
                  <a:pt x="391898" y="276032"/>
                  <a:pt x="391898" y="72480"/>
                  <a:pt x="391898" y="72480"/>
                </a:cubicBezTo>
                <a:close/>
                <a:moveTo>
                  <a:pt x="391898" y="57944"/>
                </a:moveTo>
                <a:cubicBezTo>
                  <a:pt x="399913" y="57944"/>
                  <a:pt x="406400" y="64437"/>
                  <a:pt x="406400" y="72480"/>
                </a:cubicBezTo>
                <a:lnTo>
                  <a:pt x="406400" y="275967"/>
                </a:lnTo>
                <a:cubicBezTo>
                  <a:pt x="406400" y="284010"/>
                  <a:pt x="399913" y="290502"/>
                  <a:pt x="391898" y="290502"/>
                </a:cubicBezTo>
                <a:lnTo>
                  <a:pt x="73207" y="290502"/>
                </a:lnTo>
                <a:cubicBezTo>
                  <a:pt x="65207" y="290502"/>
                  <a:pt x="58737" y="284010"/>
                  <a:pt x="58737" y="275967"/>
                </a:cubicBezTo>
                <a:lnTo>
                  <a:pt x="58737" y="72480"/>
                </a:lnTo>
                <a:cubicBezTo>
                  <a:pt x="58737" y="64437"/>
                  <a:pt x="65207" y="57998"/>
                  <a:pt x="73207" y="57998"/>
                </a:cubicBezTo>
                <a:close/>
                <a:moveTo>
                  <a:pt x="43585" y="29051"/>
                </a:moveTo>
                <a:cubicBezTo>
                  <a:pt x="35553" y="29051"/>
                  <a:pt x="29050" y="35548"/>
                  <a:pt x="29050" y="43577"/>
                </a:cubicBezTo>
                <a:lnTo>
                  <a:pt x="29050" y="334130"/>
                </a:lnTo>
                <a:cubicBezTo>
                  <a:pt x="29050" y="342139"/>
                  <a:pt x="35553" y="348656"/>
                  <a:pt x="43585" y="348656"/>
                </a:cubicBezTo>
                <a:lnTo>
                  <a:pt x="174405" y="348656"/>
                </a:lnTo>
                <a:lnTo>
                  <a:pt x="290690" y="348656"/>
                </a:lnTo>
                <a:lnTo>
                  <a:pt x="421531" y="348656"/>
                </a:lnTo>
                <a:cubicBezTo>
                  <a:pt x="429521" y="348656"/>
                  <a:pt x="436045" y="342139"/>
                  <a:pt x="436045" y="334130"/>
                </a:cubicBezTo>
                <a:cubicBezTo>
                  <a:pt x="436045" y="334130"/>
                  <a:pt x="436045" y="43577"/>
                  <a:pt x="436045" y="43577"/>
                </a:cubicBezTo>
                <a:cubicBezTo>
                  <a:pt x="436045" y="35548"/>
                  <a:pt x="429521" y="29051"/>
                  <a:pt x="421531" y="29051"/>
                </a:cubicBezTo>
                <a:close/>
                <a:moveTo>
                  <a:pt x="43585" y="0"/>
                </a:moveTo>
                <a:lnTo>
                  <a:pt x="421531" y="0"/>
                </a:lnTo>
                <a:cubicBezTo>
                  <a:pt x="445585" y="0"/>
                  <a:pt x="465138" y="19489"/>
                  <a:pt x="465138" y="43577"/>
                </a:cubicBezTo>
                <a:lnTo>
                  <a:pt x="465138" y="334130"/>
                </a:lnTo>
                <a:cubicBezTo>
                  <a:pt x="465138" y="358158"/>
                  <a:pt x="445671" y="377626"/>
                  <a:pt x="421661" y="377687"/>
                </a:cubicBezTo>
                <a:lnTo>
                  <a:pt x="276154" y="377687"/>
                </a:lnTo>
                <a:lnTo>
                  <a:pt x="276154" y="395360"/>
                </a:lnTo>
                <a:lnTo>
                  <a:pt x="366899" y="407142"/>
                </a:lnTo>
                <a:cubicBezTo>
                  <a:pt x="373381" y="408776"/>
                  <a:pt x="377903" y="414566"/>
                  <a:pt x="377903" y="421223"/>
                </a:cubicBezTo>
                <a:cubicBezTo>
                  <a:pt x="377903" y="429253"/>
                  <a:pt x="371421" y="435749"/>
                  <a:pt x="363368" y="435749"/>
                </a:cubicBezTo>
                <a:lnTo>
                  <a:pt x="101727" y="435749"/>
                </a:lnTo>
                <a:cubicBezTo>
                  <a:pt x="93695" y="435749"/>
                  <a:pt x="87192" y="429253"/>
                  <a:pt x="87192" y="421223"/>
                </a:cubicBezTo>
                <a:cubicBezTo>
                  <a:pt x="87192" y="414566"/>
                  <a:pt x="91736" y="408776"/>
                  <a:pt x="98217" y="407142"/>
                </a:cubicBezTo>
                <a:lnTo>
                  <a:pt x="188941" y="395360"/>
                </a:lnTo>
                <a:lnTo>
                  <a:pt x="188941" y="377687"/>
                </a:lnTo>
                <a:lnTo>
                  <a:pt x="43456" y="377687"/>
                </a:lnTo>
                <a:cubicBezTo>
                  <a:pt x="19445" y="377626"/>
                  <a:pt x="0" y="358158"/>
                  <a:pt x="0" y="334130"/>
                </a:cubicBezTo>
                <a:lnTo>
                  <a:pt x="0" y="43577"/>
                </a:lnTo>
                <a:cubicBezTo>
                  <a:pt x="0" y="19489"/>
                  <a:pt x="19488" y="0"/>
                  <a:pt x="43585" y="0"/>
                </a:cubicBezTo>
                <a:close/>
              </a:path>
            </a:pathLst>
          </a:custGeom>
          <a:solidFill>
            <a:schemeClr val="bg1"/>
          </a:solidFill>
          <a:ln>
            <a:noFill/>
          </a:ln>
          <a:effectLst/>
        </p:spPr>
        <p:txBody>
          <a:bodyPr wrap="square" lIns="91440" tIns="45720" rIns="91440" bIns="45720" anchor="ctr">
            <a:normAutofit fontScale="92500" lnSpcReduction="20000"/>
          </a:bodyPr>
          <a:lstStyle/>
          <a:p>
            <a:pPr algn="ctr">
              <a:lnSpc>
                <a:spcPct val="150000"/>
              </a:lnSpc>
            </a:pPr>
            <a:endParaRPr>
              <a:cs typeface="+mn-ea"/>
              <a:sym typeface="+mn-lt"/>
            </a:endParaRPr>
          </a:p>
        </p:txBody>
      </p:sp>
      <p:sp>
        <p:nvSpPr>
          <p:cNvPr id="18" name="íṣ1iḓè"/>
          <p:cNvSpPr/>
          <p:nvPr/>
        </p:nvSpPr>
        <p:spPr>
          <a:xfrm>
            <a:off x="6728843" y="2059692"/>
            <a:ext cx="4680000" cy="1781907"/>
          </a:xfrm>
          <a:prstGeom prst="rect">
            <a:avLst/>
          </a:prstGeom>
          <a:solidFill>
            <a:srgbClr val="00BE6A"/>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19" name="îṣ1îḑê"/>
          <p:cNvSpPr/>
          <p:nvPr/>
        </p:nvSpPr>
        <p:spPr>
          <a:xfrm rot="2700000">
            <a:off x="8654369" y="1681841"/>
            <a:ext cx="755703" cy="755703"/>
          </a:xfrm>
          <a:prstGeom prst="roundRect">
            <a:avLst/>
          </a:prstGeom>
          <a:solidFill>
            <a:schemeClr val="bg1"/>
          </a:solidFill>
          <a:ln w="25400">
            <a:solidFill>
              <a:srgbClr val="00BE6A"/>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20" name="ïSľîdé"/>
          <p:cNvSpPr/>
          <p:nvPr/>
        </p:nvSpPr>
        <p:spPr bwMode="auto">
          <a:xfrm>
            <a:off x="8799650" y="1835061"/>
            <a:ext cx="465138" cy="391319"/>
          </a:xfrm>
          <a:custGeom>
            <a:avLst/>
            <a:gdLst>
              <a:gd name="connsiteX0" fmla="*/ 232481 w 465138"/>
              <a:gd name="connsiteY0" fmla="*/ 159544 h 391319"/>
              <a:gd name="connsiteX1" fmla="*/ 239713 w 465138"/>
              <a:gd name="connsiteY1" fmla="*/ 166773 h 391319"/>
              <a:gd name="connsiteX2" fmla="*/ 232481 w 465138"/>
              <a:gd name="connsiteY2" fmla="*/ 174005 h 391319"/>
              <a:gd name="connsiteX3" fmla="*/ 189089 w 465138"/>
              <a:gd name="connsiteY3" fmla="*/ 217385 h 391319"/>
              <a:gd name="connsiteX4" fmla="*/ 189089 w 465138"/>
              <a:gd name="connsiteY4" fmla="*/ 217397 h 391319"/>
              <a:gd name="connsiteX5" fmla="*/ 181857 w 465138"/>
              <a:gd name="connsiteY5" fmla="*/ 224629 h 391319"/>
              <a:gd name="connsiteX6" fmla="*/ 174625 w 465138"/>
              <a:gd name="connsiteY6" fmla="*/ 217397 h 391319"/>
              <a:gd name="connsiteX7" fmla="*/ 174625 w 465138"/>
              <a:gd name="connsiteY7" fmla="*/ 217385 h 391319"/>
              <a:gd name="connsiteX8" fmla="*/ 232481 w 465138"/>
              <a:gd name="connsiteY8" fmla="*/ 159544 h 391319"/>
              <a:gd name="connsiteX9" fmla="*/ 225889 w 465138"/>
              <a:gd name="connsiteY9" fmla="*/ 130827 h 391319"/>
              <a:gd name="connsiteX10" fmla="*/ 166588 w 465138"/>
              <a:gd name="connsiteY10" fmla="*/ 160907 h 391319"/>
              <a:gd name="connsiteX11" fmla="*/ 176009 w 465138"/>
              <a:gd name="connsiteY11" fmla="*/ 283458 h 391319"/>
              <a:gd name="connsiteX12" fmla="*/ 298539 w 465138"/>
              <a:gd name="connsiteY12" fmla="*/ 274036 h 391319"/>
              <a:gd name="connsiteX13" fmla="*/ 289117 w 465138"/>
              <a:gd name="connsiteY13" fmla="*/ 151496 h 391319"/>
              <a:gd name="connsiteX14" fmla="*/ 225889 w 465138"/>
              <a:gd name="connsiteY14" fmla="*/ 130827 h 391319"/>
              <a:gd name="connsiteX15" fmla="*/ 232568 w 465138"/>
              <a:gd name="connsiteY15" fmla="*/ 101600 h 391319"/>
              <a:gd name="connsiteX16" fmla="*/ 348456 w 465138"/>
              <a:gd name="connsiteY16" fmla="*/ 217488 h 391319"/>
              <a:gd name="connsiteX17" fmla="*/ 232568 w 465138"/>
              <a:gd name="connsiteY17" fmla="*/ 333364 h 391319"/>
              <a:gd name="connsiteX18" fmla="*/ 116681 w 465138"/>
              <a:gd name="connsiteY18" fmla="*/ 217488 h 391319"/>
              <a:gd name="connsiteX19" fmla="*/ 232568 w 465138"/>
              <a:gd name="connsiteY19" fmla="*/ 101600 h 391319"/>
              <a:gd name="connsiteX20" fmla="*/ 159870 w 465138"/>
              <a:gd name="connsiteY20" fmla="*/ 28987 h 391319"/>
              <a:gd name="connsiteX21" fmla="*/ 146368 w 465138"/>
              <a:gd name="connsiteY21" fmla="*/ 38099 h 391319"/>
              <a:gd name="connsiteX22" fmla="*/ 120333 w 465138"/>
              <a:gd name="connsiteY22" fmla="*/ 102975 h 391319"/>
              <a:gd name="connsiteX23" fmla="*/ 41216 w 465138"/>
              <a:gd name="connsiteY23" fmla="*/ 116146 h 391319"/>
              <a:gd name="connsiteX24" fmla="*/ 29050 w 465138"/>
              <a:gd name="connsiteY24" fmla="*/ 130440 h 391319"/>
              <a:gd name="connsiteX25" fmla="*/ 29050 w 465138"/>
              <a:gd name="connsiteY25" fmla="*/ 347821 h 391319"/>
              <a:gd name="connsiteX26" fmla="*/ 43585 w 465138"/>
              <a:gd name="connsiteY26" fmla="*/ 362314 h 391319"/>
              <a:gd name="connsiteX27" fmla="*/ 421531 w 465138"/>
              <a:gd name="connsiteY27" fmla="*/ 362314 h 391319"/>
              <a:gd name="connsiteX28" fmla="*/ 436045 w 465138"/>
              <a:gd name="connsiteY28" fmla="*/ 347821 h 391319"/>
              <a:gd name="connsiteX29" fmla="*/ 436045 w 465138"/>
              <a:gd name="connsiteY29" fmla="*/ 130440 h 391319"/>
              <a:gd name="connsiteX30" fmla="*/ 423900 w 465138"/>
              <a:gd name="connsiteY30" fmla="*/ 116146 h 391319"/>
              <a:gd name="connsiteX31" fmla="*/ 344762 w 465138"/>
              <a:gd name="connsiteY31" fmla="*/ 102975 h 391319"/>
              <a:gd name="connsiteX32" fmla="*/ 318727 w 465138"/>
              <a:gd name="connsiteY32" fmla="*/ 38099 h 391319"/>
              <a:gd name="connsiteX33" fmla="*/ 305225 w 465138"/>
              <a:gd name="connsiteY33" fmla="*/ 28987 h 391319"/>
              <a:gd name="connsiteX34" fmla="*/ 159870 w 465138"/>
              <a:gd name="connsiteY34" fmla="*/ 0 h 391319"/>
              <a:gd name="connsiteX35" fmla="*/ 305225 w 465138"/>
              <a:gd name="connsiteY35" fmla="*/ 0 h 391319"/>
              <a:gd name="connsiteX36" fmla="*/ 345710 w 465138"/>
              <a:gd name="connsiteY36" fmla="*/ 27302 h 391319"/>
              <a:gd name="connsiteX37" fmla="*/ 365672 w 465138"/>
              <a:gd name="connsiteY37" fmla="*/ 77068 h 391319"/>
              <a:gd name="connsiteX38" fmla="*/ 428681 w 465138"/>
              <a:gd name="connsiteY38" fmla="*/ 87540 h 391319"/>
              <a:gd name="connsiteX39" fmla="*/ 465138 w 465138"/>
              <a:gd name="connsiteY39" fmla="*/ 130440 h 391319"/>
              <a:gd name="connsiteX40" fmla="*/ 465138 w 465138"/>
              <a:gd name="connsiteY40" fmla="*/ 347821 h 391319"/>
              <a:gd name="connsiteX41" fmla="*/ 421531 w 465138"/>
              <a:gd name="connsiteY41" fmla="*/ 391319 h 391319"/>
              <a:gd name="connsiteX42" fmla="*/ 43585 w 465138"/>
              <a:gd name="connsiteY42" fmla="*/ 391319 h 391319"/>
              <a:gd name="connsiteX43" fmla="*/ 0 w 465138"/>
              <a:gd name="connsiteY43" fmla="*/ 347821 h 391319"/>
              <a:gd name="connsiteX44" fmla="*/ 0 w 465138"/>
              <a:gd name="connsiteY44" fmla="*/ 130440 h 391319"/>
              <a:gd name="connsiteX45" fmla="*/ 36436 w 465138"/>
              <a:gd name="connsiteY45" fmla="*/ 87540 h 391319"/>
              <a:gd name="connsiteX46" fmla="*/ 99445 w 465138"/>
              <a:gd name="connsiteY46" fmla="*/ 77068 h 391319"/>
              <a:gd name="connsiteX47" fmla="*/ 119364 w 465138"/>
              <a:gd name="connsiteY47" fmla="*/ 27338 h 391319"/>
              <a:gd name="connsiteX48" fmla="*/ 159870 w 465138"/>
              <a:gd name="connsiteY48" fmla="*/ 0 h 39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65138" h="391319">
                <a:moveTo>
                  <a:pt x="232481" y="159544"/>
                </a:moveTo>
                <a:cubicBezTo>
                  <a:pt x="236462" y="159544"/>
                  <a:pt x="239713" y="162783"/>
                  <a:pt x="239713" y="166773"/>
                </a:cubicBezTo>
                <a:cubicBezTo>
                  <a:pt x="239713" y="170766"/>
                  <a:pt x="236462" y="174005"/>
                  <a:pt x="232481" y="174005"/>
                </a:cubicBezTo>
                <a:cubicBezTo>
                  <a:pt x="208495" y="174005"/>
                  <a:pt x="189089" y="193435"/>
                  <a:pt x="189089" y="217385"/>
                </a:cubicBezTo>
                <a:lnTo>
                  <a:pt x="189089" y="217397"/>
                </a:lnTo>
                <a:cubicBezTo>
                  <a:pt x="189089" y="221390"/>
                  <a:pt x="185838" y="224629"/>
                  <a:pt x="181857" y="224629"/>
                </a:cubicBezTo>
                <a:cubicBezTo>
                  <a:pt x="177843" y="224629"/>
                  <a:pt x="174625" y="221390"/>
                  <a:pt x="174625" y="217397"/>
                </a:cubicBezTo>
                <a:lnTo>
                  <a:pt x="174625" y="217385"/>
                </a:lnTo>
                <a:cubicBezTo>
                  <a:pt x="174625" y="185447"/>
                  <a:pt x="200528" y="159544"/>
                  <a:pt x="232481" y="159544"/>
                </a:cubicBezTo>
                <a:close/>
                <a:moveTo>
                  <a:pt x="225889" y="130827"/>
                </a:moveTo>
                <a:cubicBezTo>
                  <a:pt x="203712" y="132528"/>
                  <a:pt x="182190" y="142687"/>
                  <a:pt x="166588" y="160907"/>
                </a:cubicBezTo>
                <a:cubicBezTo>
                  <a:pt x="135352" y="197357"/>
                  <a:pt x="139537" y="252232"/>
                  <a:pt x="176009" y="283458"/>
                </a:cubicBezTo>
                <a:cubicBezTo>
                  <a:pt x="212449" y="314694"/>
                  <a:pt x="267303" y="310498"/>
                  <a:pt x="298539" y="274036"/>
                </a:cubicBezTo>
                <a:cubicBezTo>
                  <a:pt x="329774" y="237585"/>
                  <a:pt x="325557" y="182721"/>
                  <a:pt x="289117" y="151496"/>
                </a:cubicBezTo>
                <a:cubicBezTo>
                  <a:pt x="270897" y="135883"/>
                  <a:pt x="248066" y="129126"/>
                  <a:pt x="225889" y="130827"/>
                </a:cubicBezTo>
                <a:close/>
                <a:moveTo>
                  <a:pt x="232568" y="101600"/>
                </a:moveTo>
                <a:cubicBezTo>
                  <a:pt x="296564" y="101600"/>
                  <a:pt x="348456" y="153470"/>
                  <a:pt x="348456" y="217488"/>
                </a:cubicBezTo>
                <a:cubicBezTo>
                  <a:pt x="348456" y="281494"/>
                  <a:pt x="296564" y="333364"/>
                  <a:pt x="232568" y="333364"/>
                </a:cubicBezTo>
                <a:cubicBezTo>
                  <a:pt x="168541" y="333364"/>
                  <a:pt x="116681" y="281494"/>
                  <a:pt x="116681" y="217488"/>
                </a:cubicBezTo>
                <a:cubicBezTo>
                  <a:pt x="116681" y="153470"/>
                  <a:pt x="168541" y="101600"/>
                  <a:pt x="232568" y="101600"/>
                </a:cubicBezTo>
                <a:close/>
                <a:moveTo>
                  <a:pt x="159870" y="28987"/>
                </a:moveTo>
                <a:cubicBezTo>
                  <a:pt x="153926" y="28987"/>
                  <a:pt x="148586" y="32592"/>
                  <a:pt x="146368" y="38099"/>
                </a:cubicBezTo>
                <a:lnTo>
                  <a:pt x="120333" y="102975"/>
                </a:lnTo>
                <a:lnTo>
                  <a:pt x="41216" y="116146"/>
                </a:lnTo>
                <a:cubicBezTo>
                  <a:pt x="34196" y="117305"/>
                  <a:pt x="29050" y="123356"/>
                  <a:pt x="29050" y="130440"/>
                </a:cubicBezTo>
                <a:lnTo>
                  <a:pt x="29050" y="347821"/>
                </a:lnTo>
                <a:cubicBezTo>
                  <a:pt x="29050" y="355847"/>
                  <a:pt x="35553" y="362314"/>
                  <a:pt x="43585" y="362314"/>
                </a:cubicBezTo>
                <a:lnTo>
                  <a:pt x="421531" y="362314"/>
                </a:lnTo>
                <a:cubicBezTo>
                  <a:pt x="429564" y="362314"/>
                  <a:pt x="436045" y="355847"/>
                  <a:pt x="436045" y="347821"/>
                </a:cubicBezTo>
                <a:cubicBezTo>
                  <a:pt x="436045" y="347821"/>
                  <a:pt x="436045" y="130440"/>
                  <a:pt x="436045" y="130440"/>
                </a:cubicBezTo>
                <a:cubicBezTo>
                  <a:pt x="436045" y="123356"/>
                  <a:pt x="430920" y="117305"/>
                  <a:pt x="423900" y="116146"/>
                </a:cubicBezTo>
                <a:lnTo>
                  <a:pt x="344762" y="102975"/>
                </a:lnTo>
                <a:lnTo>
                  <a:pt x="318727" y="38099"/>
                </a:lnTo>
                <a:cubicBezTo>
                  <a:pt x="316509" y="32592"/>
                  <a:pt x="311169" y="28987"/>
                  <a:pt x="305225" y="28987"/>
                </a:cubicBezTo>
                <a:close/>
                <a:moveTo>
                  <a:pt x="159870" y="0"/>
                </a:moveTo>
                <a:lnTo>
                  <a:pt x="305225" y="0"/>
                </a:lnTo>
                <a:cubicBezTo>
                  <a:pt x="323142" y="0"/>
                  <a:pt x="339055" y="10707"/>
                  <a:pt x="345710" y="27302"/>
                </a:cubicBezTo>
                <a:lnTo>
                  <a:pt x="365672" y="77068"/>
                </a:lnTo>
                <a:lnTo>
                  <a:pt x="428681" y="87540"/>
                </a:lnTo>
                <a:cubicBezTo>
                  <a:pt x="449806" y="91036"/>
                  <a:pt x="465138" y="109062"/>
                  <a:pt x="465138" y="130440"/>
                </a:cubicBezTo>
                <a:lnTo>
                  <a:pt x="465138" y="347821"/>
                </a:lnTo>
                <a:cubicBezTo>
                  <a:pt x="465138" y="371807"/>
                  <a:pt x="445563" y="391319"/>
                  <a:pt x="421531" y="391319"/>
                </a:cubicBezTo>
                <a:lnTo>
                  <a:pt x="43585" y="391319"/>
                </a:lnTo>
                <a:cubicBezTo>
                  <a:pt x="19553" y="391319"/>
                  <a:pt x="0" y="371807"/>
                  <a:pt x="0" y="347821"/>
                </a:cubicBezTo>
                <a:lnTo>
                  <a:pt x="0" y="130440"/>
                </a:lnTo>
                <a:cubicBezTo>
                  <a:pt x="0" y="109062"/>
                  <a:pt x="15311" y="91036"/>
                  <a:pt x="36436" y="87540"/>
                </a:cubicBezTo>
                <a:lnTo>
                  <a:pt x="99445" y="77068"/>
                </a:lnTo>
                <a:lnTo>
                  <a:pt x="119364" y="27338"/>
                </a:lnTo>
                <a:cubicBezTo>
                  <a:pt x="126061" y="10707"/>
                  <a:pt x="141975" y="0"/>
                  <a:pt x="159870" y="0"/>
                </a:cubicBezTo>
                <a:close/>
              </a:path>
            </a:pathLst>
          </a:custGeom>
          <a:solidFill>
            <a:srgbClr val="00BE6A"/>
          </a:solidFill>
          <a:ln>
            <a:noFill/>
          </a:ln>
          <a:effectLst/>
        </p:spPr>
        <p:txBody>
          <a:bodyPr wrap="square" lIns="91440" tIns="45720" rIns="91440" bIns="45720" anchor="ctr">
            <a:normAutofit fontScale="85000" lnSpcReduction="20000"/>
          </a:bodyPr>
          <a:lstStyle/>
          <a:p>
            <a:pPr algn="ctr">
              <a:lnSpc>
                <a:spcPct val="150000"/>
              </a:lnSpc>
            </a:pPr>
            <a:endParaRPr>
              <a:cs typeface="+mn-ea"/>
              <a:sym typeface="+mn-lt"/>
            </a:endParaRPr>
          </a:p>
        </p:txBody>
      </p:sp>
      <p:cxnSp>
        <p:nvCxnSpPr>
          <p:cNvPr id="21" name="直接连接符 20"/>
          <p:cNvCxnSpPr/>
          <p:nvPr/>
        </p:nvCxnSpPr>
        <p:spPr>
          <a:xfrm>
            <a:off x="6138730" y="2507048"/>
            <a:ext cx="0" cy="3198532"/>
          </a:xfrm>
          <a:prstGeom prst="line">
            <a:avLst/>
          </a:prstGeom>
          <a:ln w="22225">
            <a:solidFill>
              <a:schemeClr val="tx1">
                <a:lumMod val="75000"/>
                <a:lumOff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781197" y="4186149"/>
            <a:ext cx="2715065" cy="0"/>
          </a:xfrm>
          <a:prstGeom prst="line">
            <a:avLst/>
          </a:prstGeom>
          <a:ln w="22225">
            <a:solidFill>
              <a:schemeClr val="tx1">
                <a:lumMod val="75000"/>
                <a:lumOff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iṣḷiḋê"/>
          <p:cNvSpPr/>
          <p:nvPr/>
        </p:nvSpPr>
        <p:spPr bwMode="auto">
          <a:xfrm>
            <a:off x="1300669" y="2942146"/>
            <a:ext cx="3819684" cy="76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从饮方面来缓解孩子的情绪压力。营养专家醛考试期间，孩子消耗大，需要科学合理安排饮。考试期间，要保证优质蛋白质的供给。因为蛋白质不足容易导致人体疲劳</a:t>
            </a:r>
            <a:endParaRPr lang="en-US" altLang="zh-CN" sz="1100" dirty="0">
              <a:cs typeface="+mn-ea"/>
              <a:sym typeface="+mn-lt"/>
            </a:endParaRPr>
          </a:p>
        </p:txBody>
      </p:sp>
      <p:sp>
        <p:nvSpPr>
          <p:cNvPr id="24" name="îslíḍè"/>
          <p:cNvSpPr txBox="1"/>
          <p:nvPr/>
        </p:nvSpPr>
        <p:spPr bwMode="auto">
          <a:xfrm>
            <a:off x="1300669" y="2558349"/>
            <a:ext cx="38196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sz="2000" b="1" dirty="0">
                <a:cs typeface="+mn-ea"/>
                <a:sym typeface="+mn-lt"/>
              </a:rPr>
              <a:t>增加孩子的营养</a:t>
            </a:r>
            <a:endParaRPr lang="en-US" altLang="zh-CN" sz="2000" b="1" dirty="0">
              <a:cs typeface="+mn-ea"/>
              <a:sym typeface="+mn-lt"/>
            </a:endParaRPr>
          </a:p>
        </p:txBody>
      </p:sp>
      <p:sp>
        <p:nvSpPr>
          <p:cNvPr id="25" name="íṧḻide"/>
          <p:cNvSpPr/>
          <p:nvPr/>
        </p:nvSpPr>
        <p:spPr bwMode="auto">
          <a:xfrm>
            <a:off x="7104398" y="2969743"/>
            <a:ext cx="3819684" cy="76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hangingPunct="0">
              <a:lnSpc>
                <a:spcPct val="150000"/>
              </a:lnSpc>
            </a:pPr>
            <a:r>
              <a:rPr lang="zh-CN" altLang="en-US" sz="1100" dirty="0">
                <a:solidFill>
                  <a:schemeClr val="tx1">
                    <a:lumMod val="95000"/>
                    <a:lumOff val="5000"/>
                  </a:schemeClr>
                </a:solidFill>
                <a:cs typeface="+mn-ea"/>
                <a:sym typeface="+mn-lt"/>
              </a:rPr>
              <a:t>特别是到考前最后一段时间，不要刻意针对高考找孩子谈心也不要总在孩子身边反复强调要高考了这个话题。有时孩子也会抱怨压压力太大，家长要学会引导</a:t>
            </a:r>
            <a:endParaRPr lang="en-US" altLang="zh-CN" sz="1100" dirty="0">
              <a:solidFill>
                <a:schemeClr val="tx1">
                  <a:lumMod val="95000"/>
                  <a:lumOff val="5000"/>
                </a:schemeClr>
              </a:solidFill>
              <a:cs typeface="+mn-ea"/>
              <a:sym typeface="+mn-lt"/>
            </a:endParaRPr>
          </a:p>
        </p:txBody>
      </p:sp>
      <p:sp>
        <p:nvSpPr>
          <p:cNvPr id="26" name="iŝḻiḍe"/>
          <p:cNvSpPr txBox="1"/>
          <p:nvPr/>
        </p:nvSpPr>
        <p:spPr bwMode="auto">
          <a:xfrm>
            <a:off x="7104398" y="2585946"/>
            <a:ext cx="38196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sz="2000" b="1" dirty="0">
                <a:solidFill>
                  <a:schemeClr val="tx1">
                    <a:lumMod val="95000"/>
                    <a:lumOff val="5000"/>
                  </a:schemeClr>
                </a:solidFill>
                <a:cs typeface="+mn-ea"/>
                <a:sym typeface="+mn-lt"/>
              </a:rPr>
              <a:t>学会向孩子倾听</a:t>
            </a:r>
            <a:endParaRPr lang="en-US" altLang="zh-CN" sz="2000" b="1" dirty="0">
              <a:solidFill>
                <a:schemeClr val="tx1">
                  <a:lumMod val="95000"/>
                  <a:lumOff val="5000"/>
                </a:schemeClr>
              </a:solidFill>
              <a:cs typeface="+mn-ea"/>
              <a:sym typeface="+mn-lt"/>
            </a:endParaRPr>
          </a:p>
        </p:txBody>
      </p:sp>
      <p:sp>
        <p:nvSpPr>
          <p:cNvPr id="27" name="îṩlíďe"/>
          <p:cNvSpPr/>
          <p:nvPr/>
        </p:nvSpPr>
        <p:spPr bwMode="auto">
          <a:xfrm>
            <a:off x="1301766" y="5399743"/>
            <a:ext cx="3819684" cy="76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对于孩子的学习，可以用放羊式孩子有一定的自由间，但又不要漠不关心。让孩子分配自己的学习时间，关键时候父母冉给一些关心和引导让孩子轻松学习</a:t>
            </a:r>
            <a:endParaRPr lang="en-US" altLang="zh-CN" sz="1100" dirty="0">
              <a:cs typeface="+mn-ea"/>
              <a:sym typeface="+mn-lt"/>
            </a:endParaRPr>
          </a:p>
        </p:txBody>
      </p:sp>
      <p:sp>
        <p:nvSpPr>
          <p:cNvPr id="28" name="ïSlîḍê"/>
          <p:cNvSpPr txBox="1"/>
          <p:nvPr/>
        </p:nvSpPr>
        <p:spPr bwMode="auto">
          <a:xfrm>
            <a:off x="1301766" y="5015946"/>
            <a:ext cx="38196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sz="2000" b="1" dirty="0">
                <a:cs typeface="+mn-ea"/>
                <a:sym typeface="+mn-lt"/>
              </a:rPr>
              <a:t>给孩子自由空间</a:t>
            </a:r>
            <a:endParaRPr lang="en-US" altLang="zh-CN" sz="2000" b="1" dirty="0">
              <a:cs typeface="+mn-ea"/>
              <a:sym typeface="+mn-lt"/>
            </a:endParaRPr>
          </a:p>
        </p:txBody>
      </p:sp>
      <p:sp>
        <p:nvSpPr>
          <p:cNvPr id="29" name="íśliḑé"/>
          <p:cNvSpPr/>
          <p:nvPr/>
        </p:nvSpPr>
        <p:spPr bwMode="auto">
          <a:xfrm>
            <a:off x="7152674" y="5399743"/>
            <a:ext cx="3819684" cy="76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做父母的应该淡化高考气氛，尽量不要给孩子施加压力，要让孩子自己去复习孩子已经形成了适合自己的学习、生活习惜这时候没有必要打乱应继续保持</a:t>
            </a:r>
            <a:endParaRPr lang="en-US" altLang="zh-CN" sz="1100" dirty="0">
              <a:cs typeface="+mn-ea"/>
              <a:sym typeface="+mn-lt"/>
            </a:endParaRPr>
          </a:p>
        </p:txBody>
      </p:sp>
      <p:sp>
        <p:nvSpPr>
          <p:cNvPr id="31" name="iṡlïḋê"/>
          <p:cNvSpPr txBox="1"/>
          <p:nvPr/>
        </p:nvSpPr>
        <p:spPr bwMode="auto">
          <a:xfrm>
            <a:off x="7152674" y="5015946"/>
            <a:ext cx="38196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sz="2000" b="1" dirty="0">
                <a:cs typeface="+mn-ea"/>
                <a:sym typeface="+mn-lt"/>
              </a:rPr>
              <a:t>保持好生活规律</a:t>
            </a:r>
            <a:endParaRPr lang="en-US" altLang="zh-CN" sz="2000" b="1" dirty="0">
              <a:cs typeface="+mn-ea"/>
              <a:sym typeface="+mn-lt"/>
            </a:endParaRPr>
          </a:p>
        </p:txBody>
      </p:sp>
      <p:sp>
        <p:nvSpPr>
          <p:cNvPr id="38" name="ïṧḻíḍè"/>
          <p:cNvSpPr/>
          <p:nvPr/>
        </p:nvSpPr>
        <p:spPr>
          <a:xfrm rot="2700000">
            <a:off x="2832662" y="1681841"/>
            <a:ext cx="755703" cy="755703"/>
          </a:xfrm>
          <a:prstGeom prst="roundRect">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50000"/>
              </a:lnSpc>
            </a:pPr>
            <a:endParaRPr>
              <a:cs typeface="+mn-ea"/>
              <a:sym typeface="+mn-lt"/>
            </a:endParaRPr>
          </a:p>
        </p:txBody>
      </p:sp>
      <p:sp>
        <p:nvSpPr>
          <p:cNvPr id="39" name="ïslîḍê"/>
          <p:cNvSpPr/>
          <p:nvPr/>
        </p:nvSpPr>
        <p:spPr bwMode="auto">
          <a:xfrm>
            <a:off x="2978340" y="1794977"/>
            <a:ext cx="464323" cy="464323"/>
          </a:xfrm>
          <a:custGeom>
            <a:avLst/>
            <a:gdLst>
              <a:gd name="connsiteX0" fmla="*/ 232172 w 464323"/>
              <a:gd name="connsiteY0" fmla="*/ 188416 h 464323"/>
              <a:gd name="connsiteX1" fmla="*/ 188411 w 464323"/>
              <a:gd name="connsiteY1" fmla="*/ 232172 h 464323"/>
              <a:gd name="connsiteX2" fmla="*/ 232172 w 464323"/>
              <a:gd name="connsiteY2" fmla="*/ 275928 h 464323"/>
              <a:gd name="connsiteX3" fmla="*/ 275922 w 464323"/>
              <a:gd name="connsiteY3" fmla="*/ 232172 h 464323"/>
              <a:gd name="connsiteX4" fmla="*/ 232172 w 464323"/>
              <a:gd name="connsiteY4" fmla="*/ 188416 h 464323"/>
              <a:gd name="connsiteX5" fmla="*/ 232172 w 464323"/>
              <a:gd name="connsiteY5" fmla="*/ 173831 h 464323"/>
              <a:gd name="connsiteX6" fmla="*/ 290513 w 464323"/>
              <a:gd name="connsiteY6" fmla="*/ 232172 h 464323"/>
              <a:gd name="connsiteX7" fmla="*/ 232172 w 464323"/>
              <a:gd name="connsiteY7" fmla="*/ 290508 h 464323"/>
              <a:gd name="connsiteX8" fmla="*/ 173831 w 464323"/>
              <a:gd name="connsiteY8" fmla="*/ 232172 h 464323"/>
              <a:gd name="connsiteX9" fmla="*/ 232172 w 464323"/>
              <a:gd name="connsiteY9" fmla="*/ 173831 h 464323"/>
              <a:gd name="connsiteX10" fmla="*/ 232569 w 464323"/>
              <a:gd name="connsiteY10" fmla="*/ 142866 h 464323"/>
              <a:gd name="connsiteX11" fmla="*/ 143669 w 464323"/>
              <a:gd name="connsiteY11" fmla="*/ 231775 h 464323"/>
              <a:gd name="connsiteX12" fmla="*/ 232569 w 464323"/>
              <a:gd name="connsiteY12" fmla="*/ 320675 h 464323"/>
              <a:gd name="connsiteX13" fmla="*/ 321469 w 464323"/>
              <a:gd name="connsiteY13" fmla="*/ 231775 h 464323"/>
              <a:gd name="connsiteX14" fmla="*/ 232569 w 464323"/>
              <a:gd name="connsiteY14" fmla="*/ 142866 h 464323"/>
              <a:gd name="connsiteX15" fmla="*/ 232569 w 464323"/>
              <a:gd name="connsiteY15" fmla="*/ 130175 h 464323"/>
              <a:gd name="connsiteX16" fmla="*/ 334160 w 464323"/>
              <a:gd name="connsiteY16" fmla="*/ 231775 h 464323"/>
              <a:gd name="connsiteX17" fmla="*/ 232569 w 464323"/>
              <a:gd name="connsiteY17" fmla="*/ 333375 h 464323"/>
              <a:gd name="connsiteX18" fmla="*/ 130969 w 464323"/>
              <a:gd name="connsiteY18" fmla="*/ 231775 h 464323"/>
              <a:gd name="connsiteX19" fmla="*/ 232569 w 464323"/>
              <a:gd name="connsiteY19" fmla="*/ 130175 h 464323"/>
              <a:gd name="connsiteX20" fmla="*/ 212416 w 464323"/>
              <a:gd name="connsiteY20" fmla="*/ 29021 h 464323"/>
              <a:gd name="connsiteX21" fmla="*/ 203516 w 464323"/>
              <a:gd name="connsiteY21" fmla="*/ 73521 h 464323"/>
              <a:gd name="connsiteX22" fmla="*/ 184577 w 464323"/>
              <a:gd name="connsiteY22" fmla="*/ 95233 h 464323"/>
              <a:gd name="connsiteX23" fmla="*/ 168991 w 464323"/>
              <a:gd name="connsiteY23" fmla="*/ 101726 h 464323"/>
              <a:gd name="connsiteX24" fmla="*/ 156351 w 464323"/>
              <a:gd name="connsiteY24" fmla="*/ 104606 h 464323"/>
              <a:gd name="connsiteX25" fmla="*/ 140270 w 464323"/>
              <a:gd name="connsiteY25" fmla="*/ 99726 h 464323"/>
              <a:gd name="connsiteX26" fmla="*/ 102478 w 464323"/>
              <a:gd name="connsiteY26" fmla="*/ 74553 h 464323"/>
              <a:gd name="connsiteX27" fmla="*/ 74553 w 464323"/>
              <a:gd name="connsiteY27" fmla="*/ 102478 h 464323"/>
              <a:gd name="connsiteX28" fmla="*/ 99726 w 464323"/>
              <a:gd name="connsiteY28" fmla="*/ 140249 h 464323"/>
              <a:gd name="connsiteX29" fmla="*/ 101704 w 464323"/>
              <a:gd name="connsiteY29" fmla="*/ 169013 h 464323"/>
              <a:gd name="connsiteX30" fmla="*/ 95212 w 464323"/>
              <a:gd name="connsiteY30" fmla="*/ 184620 h 464323"/>
              <a:gd name="connsiteX31" fmla="*/ 73500 w 464323"/>
              <a:gd name="connsiteY31" fmla="*/ 203538 h 464323"/>
              <a:gd name="connsiteX32" fmla="*/ 29000 w 464323"/>
              <a:gd name="connsiteY32" fmla="*/ 212437 h 464323"/>
              <a:gd name="connsiteX33" fmla="*/ 29021 w 464323"/>
              <a:gd name="connsiteY33" fmla="*/ 251907 h 464323"/>
              <a:gd name="connsiteX34" fmla="*/ 73500 w 464323"/>
              <a:gd name="connsiteY34" fmla="*/ 260828 h 464323"/>
              <a:gd name="connsiteX35" fmla="*/ 95212 w 464323"/>
              <a:gd name="connsiteY35" fmla="*/ 279746 h 464323"/>
              <a:gd name="connsiteX36" fmla="*/ 101726 w 464323"/>
              <a:gd name="connsiteY36" fmla="*/ 295331 h 464323"/>
              <a:gd name="connsiteX37" fmla="*/ 99726 w 464323"/>
              <a:gd name="connsiteY37" fmla="*/ 324073 h 464323"/>
              <a:gd name="connsiteX38" fmla="*/ 74553 w 464323"/>
              <a:gd name="connsiteY38" fmla="*/ 361866 h 464323"/>
              <a:gd name="connsiteX39" fmla="*/ 102478 w 464323"/>
              <a:gd name="connsiteY39" fmla="*/ 389791 h 464323"/>
              <a:gd name="connsiteX40" fmla="*/ 140270 w 464323"/>
              <a:gd name="connsiteY40" fmla="*/ 364596 h 464323"/>
              <a:gd name="connsiteX41" fmla="*/ 156351 w 464323"/>
              <a:gd name="connsiteY41" fmla="*/ 359716 h 464323"/>
              <a:gd name="connsiteX42" fmla="*/ 168991 w 464323"/>
              <a:gd name="connsiteY42" fmla="*/ 362640 h 464323"/>
              <a:gd name="connsiteX43" fmla="*/ 184620 w 464323"/>
              <a:gd name="connsiteY43" fmla="*/ 369111 h 464323"/>
              <a:gd name="connsiteX44" fmla="*/ 203516 w 464323"/>
              <a:gd name="connsiteY44" fmla="*/ 390823 h 464323"/>
              <a:gd name="connsiteX45" fmla="*/ 212416 w 464323"/>
              <a:gd name="connsiteY45" fmla="*/ 435301 h 464323"/>
              <a:gd name="connsiteX46" fmla="*/ 251885 w 464323"/>
              <a:gd name="connsiteY46" fmla="*/ 435301 h 464323"/>
              <a:gd name="connsiteX47" fmla="*/ 260828 w 464323"/>
              <a:gd name="connsiteY47" fmla="*/ 390823 h 464323"/>
              <a:gd name="connsiteX48" fmla="*/ 279724 w 464323"/>
              <a:gd name="connsiteY48" fmla="*/ 369111 h 464323"/>
              <a:gd name="connsiteX49" fmla="*/ 295332 w 464323"/>
              <a:gd name="connsiteY49" fmla="*/ 362618 h 464323"/>
              <a:gd name="connsiteX50" fmla="*/ 307972 w 464323"/>
              <a:gd name="connsiteY50" fmla="*/ 359716 h 464323"/>
              <a:gd name="connsiteX51" fmla="*/ 324074 w 464323"/>
              <a:gd name="connsiteY51" fmla="*/ 364596 h 464323"/>
              <a:gd name="connsiteX52" fmla="*/ 361845 w 464323"/>
              <a:gd name="connsiteY52" fmla="*/ 389791 h 464323"/>
              <a:gd name="connsiteX53" fmla="*/ 389770 w 464323"/>
              <a:gd name="connsiteY53" fmla="*/ 361866 h 464323"/>
              <a:gd name="connsiteX54" fmla="*/ 364575 w 464323"/>
              <a:gd name="connsiteY54" fmla="*/ 324073 h 464323"/>
              <a:gd name="connsiteX55" fmla="*/ 362618 w 464323"/>
              <a:gd name="connsiteY55" fmla="*/ 295331 h 464323"/>
              <a:gd name="connsiteX56" fmla="*/ 369111 w 464323"/>
              <a:gd name="connsiteY56" fmla="*/ 279724 h 464323"/>
              <a:gd name="connsiteX57" fmla="*/ 390823 w 464323"/>
              <a:gd name="connsiteY57" fmla="*/ 260807 h 464323"/>
              <a:gd name="connsiteX58" fmla="*/ 435323 w 464323"/>
              <a:gd name="connsiteY58" fmla="*/ 251907 h 464323"/>
              <a:gd name="connsiteX59" fmla="*/ 435280 w 464323"/>
              <a:gd name="connsiteY59" fmla="*/ 212437 h 464323"/>
              <a:gd name="connsiteX60" fmla="*/ 390823 w 464323"/>
              <a:gd name="connsiteY60" fmla="*/ 203516 h 464323"/>
              <a:gd name="connsiteX61" fmla="*/ 369111 w 464323"/>
              <a:gd name="connsiteY61" fmla="*/ 184598 h 464323"/>
              <a:gd name="connsiteX62" fmla="*/ 362597 w 464323"/>
              <a:gd name="connsiteY62" fmla="*/ 168991 h 464323"/>
              <a:gd name="connsiteX63" fmla="*/ 364575 w 464323"/>
              <a:gd name="connsiteY63" fmla="*/ 140249 h 464323"/>
              <a:gd name="connsiteX64" fmla="*/ 389770 w 464323"/>
              <a:gd name="connsiteY64" fmla="*/ 102478 h 464323"/>
              <a:gd name="connsiteX65" fmla="*/ 361845 w 464323"/>
              <a:gd name="connsiteY65" fmla="*/ 74553 h 464323"/>
              <a:gd name="connsiteX66" fmla="*/ 324074 w 464323"/>
              <a:gd name="connsiteY66" fmla="*/ 99726 h 464323"/>
              <a:gd name="connsiteX67" fmla="*/ 307972 w 464323"/>
              <a:gd name="connsiteY67" fmla="*/ 104606 h 464323"/>
              <a:gd name="connsiteX68" fmla="*/ 295310 w 464323"/>
              <a:gd name="connsiteY68" fmla="*/ 101704 h 464323"/>
              <a:gd name="connsiteX69" fmla="*/ 279724 w 464323"/>
              <a:gd name="connsiteY69" fmla="*/ 95233 h 464323"/>
              <a:gd name="connsiteX70" fmla="*/ 260785 w 464323"/>
              <a:gd name="connsiteY70" fmla="*/ 73521 h 464323"/>
              <a:gd name="connsiteX71" fmla="*/ 251885 w 464323"/>
              <a:gd name="connsiteY71" fmla="*/ 29021 h 464323"/>
              <a:gd name="connsiteX72" fmla="*/ 212416 w 464323"/>
              <a:gd name="connsiteY72" fmla="*/ 0 h 464323"/>
              <a:gd name="connsiteX73" fmla="*/ 251885 w 464323"/>
              <a:gd name="connsiteY73" fmla="*/ 0 h 464323"/>
              <a:gd name="connsiteX74" fmla="*/ 280348 w 464323"/>
              <a:gd name="connsiteY74" fmla="*/ 23325 h 464323"/>
              <a:gd name="connsiteX75" fmla="*/ 289248 w 464323"/>
              <a:gd name="connsiteY75" fmla="*/ 67824 h 464323"/>
              <a:gd name="connsiteX76" fmla="*/ 307972 w 464323"/>
              <a:gd name="connsiteY76" fmla="*/ 75585 h 464323"/>
              <a:gd name="connsiteX77" fmla="*/ 345764 w 464323"/>
              <a:gd name="connsiteY77" fmla="*/ 50411 h 464323"/>
              <a:gd name="connsiteX78" fmla="*/ 361823 w 464323"/>
              <a:gd name="connsiteY78" fmla="*/ 45531 h 464323"/>
              <a:gd name="connsiteX79" fmla="*/ 382375 w 464323"/>
              <a:gd name="connsiteY79" fmla="*/ 54044 h 464323"/>
              <a:gd name="connsiteX80" fmla="*/ 410278 w 464323"/>
              <a:gd name="connsiteY80" fmla="*/ 81970 h 464323"/>
              <a:gd name="connsiteX81" fmla="*/ 413911 w 464323"/>
              <a:gd name="connsiteY81" fmla="*/ 118580 h 464323"/>
              <a:gd name="connsiteX82" fmla="*/ 388716 w 464323"/>
              <a:gd name="connsiteY82" fmla="*/ 156351 h 464323"/>
              <a:gd name="connsiteX83" fmla="*/ 396520 w 464323"/>
              <a:gd name="connsiteY83" fmla="*/ 175053 h 464323"/>
              <a:gd name="connsiteX84" fmla="*/ 440976 w 464323"/>
              <a:gd name="connsiteY84" fmla="*/ 183975 h 464323"/>
              <a:gd name="connsiteX85" fmla="*/ 464323 w 464323"/>
              <a:gd name="connsiteY85" fmla="*/ 212437 h 464323"/>
              <a:gd name="connsiteX86" fmla="*/ 464323 w 464323"/>
              <a:gd name="connsiteY86" fmla="*/ 251907 h 464323"/>
              <a:gd name="connsiteX87" fmla="*/ 440976 w 464323"/>
              <a:gd name="connsiteY87" fmla="*/ 280369 h 464323"/>
              <a:gd name="connsiteX88" fmla="*/ 396520 w 464323"/>
              <a:gd name="connsiteY88" fmla="*/ 289269 h 464323"/>
              <a:gd name="connsiteX89" fmla="*/ 388716 w 464323"/>
              <a:gd name="connsiteY89" fmla="*/ 307972 h 464323"/>
              <a:gd name="connsiteX90" fmla="*/ 413911 w 464323"/>
              <a:gd name="connsiteY90" fmla="*/ 345743 h 464323"/>
              <a:gd name="connsiteX91" fmla="*/ 410278 w 464323"/>
              <a:gd name="connsiteY91" fmla="*/ 382374 h 464323"/>
              <a:gd name="connsiteX92" fmla="*/ 382375 w 464323"/>
              <a:gd name="connsiteY92" fmla="*/ 410300 h 464323"/>
              <a:gd name="connsiteX93" fmla="*/ 361823 w 464323"/>
              <a:gd name="connsiteY93" fmla="*/ 418813 h 464323"/>
              <a:gd name="connsiteX94" fmla="*/ 345764 w 464323"/>
              <a:gd name="connsiteY94" fmla="*/ 413911 h 464323"/>
              <a:gd name="connsiteX95" fmla="*/ 307972 w 464323"/>
              <a:gd name="connsiteY95" fmla="*/ 388738 h 464323"/>
              <a:gd name="connsiteX96" fmla="*/ 289269 w 464323"/>
              <a:gd name="connsiteY96" fmla="*/ 396520 h 464323"/>
              <a:gd name="connsiteX97" fmla="*/ 280348 w 464323"/>
              <a:gd name="connsiteY97" fmla="*/ 440998 h 464323"/>
              <a:gd name="connsiteX98" fmla="*/ 251885 w 464323"/>
              <a:gd name="connsiteY98" fmla="*/ 464323 h 464323"/>
              <a:gd name="connsiteX99" fmla="*/ 212416 w 464323"/>
              <a:gd name="connsiteY99" fmla="*/ 464323 h 464323"/>
              <a:gd name="connsiteX100" fmla="*/ 183953 w 464323"/>
              <a:gd name="connsiteY100" fmla="*/ 440998 h 464323"/>
              <a:gd name="connsiteX101" fmla="*/ 175054 w 464323"/>
              <a:gd name="connsiteY101" fmla="*/ 396520 h 464323"/>
              <a:gd name="connsiteX102" fmla="*/ 156351 w 464323"/>
              <a:gd name="connsiteY102" fmla="*/ 388738 h 464323"/>
              <a:gd name="connsiteX103" fmla="*/ 118580 w 464323"/>
              <a:gd name="connsiteY103" fmla="*/ 413911 h 464323"/>
              <a:gd name="connsiteX104" fmla="*/ 102478 w 464323"/>
              <a:gd name="connsiteY104" fmla="*/ 418813 h 464323"/>
              <a:gd name="connsiteX105" fmla="*/ 81948 w 464323"/>
              <a:gd name="connsiteY105" fmla="*/ 410300 h 464323"/>
              <a:gd name="connsiteX106" fmla="*/ 54044 w 464323"/>
              <a:gd name="connsiteY106" fmla="*/ 382374 h 464323"/>
              <a:gd name="connsiteX107" fmla="*/ 50411 w 464323"/>
              <a:gd name="connsiteY107" fmla="*/ 345743 h 464323"/>
              <a:gd name="connsiteX108" fmla="*/ 75585 w 464323"/>
              <a:gd name="connsiteY108" fmla="*/ 307972 h 464323"/>
              <a:gd name="connsiteX109" fmla="*/ 67803 w 464323"/>
              <a:gd name="connsiteY109" fmla="*/ 289269 h 464323"/>
              <a:gd name="connsiteX110" fmla="*/ 23325 w 464323"/>
              <a:gd name="connsiteY110" fmla="*/ 280369 h 464323"/>
              <a:gd name="connsiteX111" fmla="*/ 0 w 464323"/>
              <a:gd name="connsiteY111" fmla="*/ 251907 h 464323"/>
              <a:gd name="connsiteX112" fmla="*/ 0 w 464323"/>
              <a:gd name="connsiteY112" fmla="*/ 212437 h 464323"/>
              <a:gd name="connsiteX113" fmla="*/ 23325 w 464323"/>
              <a:gd name="connsiteY113" fmla="*/ 183975 h 464323"/>
              <a:gd name="connsiteX114" fmla="*/ 67803 w 464323"/>
              <a:gd name="connsiteY114" fmla="*/ 175075 h 464323"/>
              <a:gd name="connsiteX115" fmla="*/ 75585 w 464323"/>
              <a:gd name="connsiteY115" fmla="*/ 156351 h 464323"/>
              <a:gd name="connsiteX116" fmla="*/ 50411 w 464323"/>
              <a:gd name="connsiteY116" fmla="*/ 118580 h 464323"/>
              <a:gd name="connsiteX117" fmla="*/ 54044 w 464323"/>
              <a:gd name="connsiteY117" fmla="*/ 81970 h 464323"/>
              <a:gd name="connsiteX118" fmla="*/ 81948 w 464323"/>
              <a:gd name="connsiteY118" fmla="*/ 54044 h 464323"/>
              <a:gd name="connsiteX119" fmla="*/ 102478 w 464323"/>
              <a:gd name="connsiteY119" fmla="*/ 45531 h 464323"/>
              <a:gd name="connsiteX120" fmla="*/ 118580 w 464323"/>
              <a:gd name="connsiteY120" fmla="*/ 50411 h 464323"/>
              <a:gd name="connsiteX121" fmla="*/ 156351 w 464323"/>
              <a:gd name="connsiteY121" fmla="*/ 75585 h 464323"/>
              <a:gd name="connsiteX122" fmla="*/ 175054 w 464323"/>
              <a:gd name="connsiteY122" fmla="*/ 67824 h 464323"/>
              <a:gd name="connsiteX123" fmla="*/ 183953 w 464323"/>
              <a:gd name="connsiteY123" fmla="*/ 23325 h 464323"/>
              <a:gd name="connsiteX124" fmla="*/ 212416 w 464323"/>
              <a:gd name="connsiteY124" fmla="*/ 0 h 46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464323" h="464323">
                <a:moveTo>
                  <a:pt x="232172" y="188416"/>
                </a:moveTo>
                <a:cubicBezTo>
                  <a:pt x="208015" y="188416"/>
                  <a:pt x="188411" y="208020"/>
                  <a:pt x="188411" y="232172"/>
                </a:cubicBezTo>
                <a:cubicBezTo>
                  <a:pt x="188411" y="256324"/>
                  <a:pt x="208015" y="275928"/>
                  <a:pt x="232172" y="275928"/>
                </a:cubicBezTo>
                <a:cubicBezTo>
                  <a:pt x="256324" y="275928"/>
                  <a:pt x="275922" y="256324"/>
                  <a:pt x="275922" y="232172"/>
                </a:cubicBezTo>
                <a:cubicBezTo>
                  <a:pt x="275922" y="208020"/>
                  <a:pt x="256324" y="188416"/>
                  <a:pt x="232172" y="188416"/>
                </a:cubicBezTo>
                <a:close/>
                <a:moveTo>
                  <a:pt x="232172" y="173831"/>
                </a:moveTo>
                <a:cubicBezTo>
                  <a:pt x="264389" y="173831"/>
                  <a:pt x="290513" y="199939"/>
                  <a:pt x="290513" y="232172"/>
                </a:cubicBezTo>
                <a:cubicBezTo>
                  <a:pt x="290513" y="264400"/>
                  <a:pt x="264389" y="290508"/>
                  <a:pt x="232172" y="290508"/>
                </a:cubicBezTo>
                <a:cubicBezTo>
                  <a:pt x="199923" y="290508"/>
                  <a:pt x="173831" y="264400"/>
                  <a:pt x="173831" y="232172"/>
                </a:cubicBezTo>
                <a:cubicBezTo>
                  <a:pt x="173831" y="199939"/>
                  <a:pt x="199923" y="173831"/>
                  <a:pt x="232172" y="173831"/>
                </a:cubicBezTo>
                <a:close/>
                <a:moveTo>
                  <a:pt x="232569" y="142866"/>
                </a:moveTo>
                <a:cubicBezTo>
                  <a:pt x="183462" y="142866"/>
                  <a:pt x="143669" y="182687"/>
                  <a:pt x="143669" y="231775"/>
                </a:cubicBezTo>
                <a:cubicBezTo>
                  <a:pt x="143669" y="280854"/>
                  <a:pt x="183462" y="320675"/>
                  <a:pt x="232569" y="320675"/>
                </a:cubicBezTo>
                <a:cubicBezTo>
                  <a:pt x="281638" y="320675"/>
                  <a:pt x="321469" y="280854"/>
                  <a:pt x="321469" y="231775"/>
                </a:cubicBezTo>
                <a:cubicBezTo>
                  <a:pt x="321469" y="182687"/>
                  <a:pt x="281638" y="142866"/>
                  <a:pt x="232569" y="142866"/>
                </a:cubicBezTo>
                <a:close/>
                <a:moveTo>
                  <a:pt x="232569" y="130175"/>
                </a:moveTo>
                <a:cubicBezTo>
                  <a:pt x="288666" y="130175"/>
                  <a:pt x="334160" y="175669"/>
                  <a:pt x="334160" y="231775"/>
                </a:cubicBezTo>
                <a:cubicBezTo>
                  <a:pt x="334160" y="287871"/>
                  <a:pt x="288666" y="333375"/>
                  <a:pt x="232569" y="333375"/>
                </a:cubicBezTo>
                <a:cubicBezTo>
                  <a:pt x="176463" y="333375"/>
                  <a:pt x="130969" y="287871"/>
                  <a:pt x="130969" y="231775"/>
                </a:cubicBezTo>
                <a:cubicBezTo>
                  <a:pt x="130969" y="175669"/>
                  <a:pt x="176463" y="130175"/>
                  <a:pt x="232569" y="130175"/>
                </a:cubicBezTo>
                <a:close/>
                <a:moveTo>
                  <a:pt x="212416" y="29021"/>
                </a:moveTo>
                <a:lnTo>
                  <a:pt x="203516" y="73521"/>
                </a:lnTo>
                <a:cubicBezTo>
                  <a:pt x="201495" y="83582"/>
                  <a:pt x="194315" y="91837"/>
                  <a:pt x="184577" y="95233"/>
                </a:cubicBezTo>
                <a:cubicBezTo>
                  <a:pt x="179224" y="97104"/>
                  <a:pt x="174022" y="99296"/>
                  <a:pt x="168991" y="101726"/>
                </a:cubicBezTo>
                <a:cubicBezTo>
                  <a:pt x="164971" y="103660"/>
                  <a:pt x="160671" y="104606"/>
                  <a:pt x="156351" y="104606"/>
                </a:cubicBezTo>
                <a:cubicBezTo>
                  <a:pt x="150718" y="104606"/>
                  <a:pt x="145107" y="102973"/>
                  <a:pt x="140270" y="99726"/>
                </a:cubicBezTo>
                <a:lnTo>
                  <a:pt x="102478" y="74553"/>
                </a:lnTo>
                <a:lnTo>
                  <a:pt x="74553" y="102478"/>
                </a:lnTo>
                <a:lnTo>
                  <a:pt x="99726" y="140249"/>
                </a:lnTo>
                <a:cubicBezTo>
                  <a:pt x="105445" y="148826"/>
                  <a:pt x="106197" y="159747"/>
                  <a:pt x="101704" y="169013"/>
                </a:cubicBezTo>
                <a:cubicBezTo>
                  <a:pt x="99253" y="174043"/>
                  <a:pt x="97082" y="179245"/>
                  <a:pt x="95212" y="184620"/>
                </a:cubicBezTo>
                <a:cubicBezTo>
                  <a:pt x="91858" y="194315"/>
                  <a:pt x="83582" y="201517"/>
                  <a:pt x="73500" y="203538"/>
                </a:cubicBezTo>
                <a:lnTo>
                  <a:pt x="29000" y="212437"/>
                </a:lnTo>
                <a:lnTo>
                  <a:pt x="29021" y="251907"/>
                </a:lnTo>
                <a:lnTo>
                  <a:pt x="73500" y="260828"/>
                </a:lnTo>
                <a:cubicBezTo>
                  <a:pt x="83582" y="262849"/>
                  <a:pt x="91858" y="270029"/>
                  <a:pt x="95212" y="279746"/>
                </a:cubicBezTo>
                <a:cubicBezTo>
                  <a:pt x="97082" y="285120"/>
                  <a:pt x="99275" y="290301"/>
                  <a:pt x="101726" y="295331"/>
                </a:cubicBezTo>
                <a:cubicBezTo>
                  <a:pt x="106176" y="304597"/>
                  <a:pt x="105423" y="315518"/>
                  <a:pt x="99726" y="324073"/>
                </a:cubicBezTo>
                <a:lnTo>
                  <a:pt x="74553" y="361866"/>
                </a:lnTo>
                <a:lnTo>
                  <a:pt x="102478" y="389791"/>
                </a:lnTo>
                <a:lnTo>
                  <a:pt x="140270" y="364596"/>
                </a:lnTo>
                <a:cubicBezTo>
                  <a:pt x="145107" y="361371"/>
                  <a:pt x="150718" y="359716"/>
                  <a:pt x="156351" y="359716"/>
                </a:cubicBezTo>
                <a:cubicBezTo>
                  <a:pt x="160671" y="359716"/>
                  <a:pt x="164992" y="360684"/>
                  <a:pt x="168991" y="362640"/>
                </a:cubicBezTo>
                <a:cubicBezTo>
                  <a:pt x="174043" y="365091"/>
                  <a:pt x="179267" y="367240"/>
                  <a:pt x="184620" y="369111"/>
                </a:cubicBezTo>
                <a:cubicBezTo>
                  <a:pt x="194315" y="372486"/>
                  <a:pt x="201495" y="380762"/>
                  <a:pt x="203516" y="390823"/>
                </a:cubicBezTo>
                <a:lnTo>
                  <a:pt x="212416" y="435301"/>
                </a:lnTo>
                <a:lnTo>
                  <a:pt x="251885" y="435301"/>
                </a:lnTo>
                <a:lnTo>
                  <a:pt x="260828" y="390823"/>
                </a:lnTo>
                <a:cubicBezTo>
                  <a:pt x="262827" y="380762"/>
                  <a:pt x="270029" y="372486"/>
                  <a:pt x="279724" y="369111"/>
                </a:cubicBezTo>
                <a:cubicBezTo>
                  <a:pt x="285099" y="367240"/>
                  <a:pt x="290301" y="365048"/>
                  <a:pt x="295332" y="362618"/>
                </a:cubicBezTo>
                <a:cubicBezTo>
                  <a:pt x="299330" y="360684"/>
                  <a:pt x="303673" y="359716"/>
                  <a:pt x="307972" y="359716"/>
                </a:cubicBezTo>
                <a:cubicBezTo>
                  <a:pt x="313626" y="359716"/>
                  <a:pt x="319237" y="361371"/>
                  <a:pt x="324074" y="364596"/>
                </a:cubicBezTo>
                <a:lnTo>
                  <a:pt x="361845" y="389791"/>
                </a:lnTo>
                <a:lnTo>
                  <a:pt x="389770" y="361866"/>
                </a:lnTo>
                <a:lnTo>
                  <a:pt x="364575" y="324073"/>
                </a:lnTo>
                <a:cubicBezTo>
                  <a:pt x="358878" y="315518"/>
                  <a:pt x="358104" y="304597"/>
                  <a:pt x="362618" y="295331"/>
                </a:cubicBezTo>
                <a:cubicBezTo>
                  <a:pt x="365048" y="290280"/>
                  <a:pt x="367240" y="285077"/>
                  <a:pt x="369111" y="279724"/>
                </a:cubicBezTo>
                <a:cubicBezTo>
                  <a:pt x="372486" y="270029"/>
                  <a:pt x="380719" y="262827"/>
                  <a:pt x="390823" y="260807"/>
                </a:cubicBezTo>
                <a:cubicBezTo>
                  <a:pt x="390823" y="260807"/>
                  <a:pt x="435323" y="251907"/>
                  <a:pt x="435323" y="251907"/>
                </a:cubicBezTo>
                <a:lnTo>
                  <a:pt x="435280" y="212437"/>
                </a:lnTo>
                <a:lnTo>
                  <a:pt x="390823" y="203516"/>
                </a:lnTo>
                <a:cubicBezTo>
                  <a:pt x="380719" y="201495"/>
                  <a:pt x="372486" y="194315"/>
                  <a:pt x="369111" y="184598"/>
                </a:cubicBezTo>
                <a:cubicBezTo>
                  <a:pt x="367240" y="179224"/>
                  <a:pt x="365026" y="174043"/>
                  <a:pt x="362597" y="168991"/>
                </a:cubicBezTo>
                <a:cubicBezTo>
                  <a:pt x="358147" y="159747"/>
                  <a:pt x="358878" y="148826"/>
                  <a:pt x="364575" y="140249"/>
                </a:cubicBezTo>
                <a:lnTo>
                  <a:pt x="389770" y="102478"/>
                </a:lnTo>
                <a:lnTo>
                  <a:pt x="361845" y="74553"/>
                </a:lnTo>
                <a:lnTo>
                  <a:pt x="324074" y="99726"/>
                </a:lnTo>
                <a:cubicBezTo>
                  <a:pt x="319237" y="102973"/>
                  <a:pt x="313626" y="104606"/>
                  <a:pt x="307972" y="104606"/>
                </a:cubicBezTo>
                <a:cubicBezTo>
                  <a:pt x="303651" y="104606"/>
                  <a:pt x="299330" y="103660"/>
                  <a:pt x="295310" y="101704"/>
                </a:cubicBezTo>
                <a:cubicBezTo>
                  <a:pt x="290258" y="99253"/>
                  <a:pt x="285077" y="97104"/>
                  <a:pt x="279724" y="95233"/>
                </a:cubicBezTo>
                <a:cubicBezTo>
                  <a:pt x="270008" y="91837"/>
                  <a:pt x="262806" y="83582"/>
                  <a:pt x="260785" y="73521"/>
                </a:cubicBezTo>
                <a:lnTo>
                  <a:pt x="251885" y="29021"/>
                </a:lnTo>
                <a:close/>
                <a:moveTo>
                  <a:pt x="212416" y="0"/>
                </a:moveTo>
                <a:lnTo>
                  <a:pt x="251885" y="0"/>
                </a:lnTo>
                <a:cubicBezTo>
                  <a:pt x="265730" y="0"/>
                  <a:pt x="277661" y="9760"/>
                  <a:pt x="280348" y="23325"/>
                </a:cubicBezTo>
                <a:lnTo>
                  <a:pt x="289248" y="67824"/>
                </a:lnTo>
                <a:cubicBezTo>
                  <a:pt x="295675" y="70038"/>
                  <a:pt x="301910" y="72661"/>
                  <a:pt x="307972" y="75585"/>
                </a:cubicBezTo>
                <a:lnTo>
                  <a:pt x="345764" y="50411"/>
                </a:lnTo>
                <a:cubicBezTo>
                  <a:pt x="350666" y="47144"/>
                  <a:pt x="356277" y="45531"/>
                  <a:pt x="361823" y="45531"/>
                </a:cubicBezTo>
                <a:cubicBezTo>
                  <a:pt x="369347" y="45531"/>
                  <a:pt x="376764" y="48434"/>
                  <a:pt x="382375" y="54044"/>
                </a:cubicBezTo>
                <a:lnTo>
                  <a:pt x="410278" y="81970"/>
                </a:lnTo>
                <a:cubicBezTo>
                  <a:pt x="420059" y="91751"/>
                  <a:pt x="421586" y="107057"/>
                  <a:pt x="413911" y="118580"/>
                </a:cubicBezTo>
                <a:lnTo>
                  <a:pt x="388716" y="156351"/>
                </a:lnTo>
                <a:cubicBezTo>
                  <a:pt x="391640" y="162391"/>
                  <a:pt x="394284" y="168626"/>
                  <a:pt x="396520" y="175053"/>
                </a:cubicBezTo>
                <a:lnTo>
                  <a:pt x="440976" y="183975"/>
                </a:lnTo>
                <a:cubicBezTo>
                  <a:pt x="454563" y="186684"/>
                  <a:pt x="464323" y="198593"/>
                  <a:pt x="464323" y="212437"/>
                </a:cubicBezTo>
                <a:lnTo>
                  <a:pt x="464323" y="251907"/>
                </a:lnTo>
                <a:cubicBezTo>
                  <a:pt x="464323" y="265730"/>
                  <a:pt x="454563" y="277661"/>
                  <a:pt x="440976" y="280369"/>
                </a:cubicBezTo>
                <a:lnTo>
                  <a:pt x="396520" y="289269"/>
                </a:lnTo>
                <a:cubicBezTo>
                  <a:pt x="394284" y="295697"/>
                  <a:pt x="391661" y="301931"/>
                  <a:pt x="388716" y="307972"/>
                </a:cubicBezTo>
                <a:lnTo>
                  <a:pt x="413911" y="345743"/>
                </a:lnTo>
                <a:cubicBezTo>
                  <a:pt x="421586" y="357265"/>
                  <a:pt x="420059" y="372593"/>
                  <a:pt x="410278" y="382374"/>
                </a:cubicBezTo>
                <a:lnTo>
                  <a:pt x="382375" y="410300"/>
                </a:lnTo>
                <a:cubicBezTo>
                  <a:pt x="376764" y="415889"/>
                  <a:pt x="369347" y="418813"/>
                  <a:pt x="361823" y="418813"/>
                </a:cubicBezTo>
                <a:cubicBezTo>
                  <a:pt x="356277" y="418813"/>
                  <a:pt x="350666" y="417179"/>
                  <a:pt x="345764" y="413911"/>
                </a:cubicBezTo>
                <a:lnTo>
                  <a:pt x="307972" y="388738"/>
                </a:lnTo>
                <a:cubicBezTo>
                  <a:pt x="301953" y="391661"/>
                  <a:pt x="295697" y="394284"/>
                  <a:pt x="289269" y="396520"/>
                </a:cubicBezTo>
                <a:lnTo>
                  <a:pt x="280348" y="440998"/>
                </a:lnTo>
                <a:cubicBezTo>
                  <a:pt x="277661" y="454584"/>
                  <a:pt x="265730" y="464323"/>
                  <a:pt x="251885" y="464323"/>
                </a:cubicBezTo>
                <a:lnTo>
                  <a:pt x="212416" y="464323"/>
                </a:lnTo>
                <a:cubicBezTo>
                  <a:pt x="198593" y="464323"/>
                  <a:pt x="186684" y="454584"/>
                  <a:pt x="183953" y="440998"/>
                </a:cubicBezTo>
                <a:lnTo>
                  <a:pt x="175054" y="396520"/>
                </a:lnTo>
                <a:cubicBezTo>
                  <a:pt x="168604" y="394284"/>
                  <a:pt x="162391" y="391683"/>
                  <a:pt x="156351" y="388738"/>
                </a:cubicBezTo>
                <a:lnTo>
                  <a:pt x="118580" y="413911"/>
                </a:lnTo>
                <a:cubicBezTo>
                  <a:pt x="113657" y="417179"/>
                  <a:pt x="108046" y="418813"/>
                  <a:pt x="102478" y="418813"/>
                </a:cubicBezTo>
                <a:cubicBezTo>
                  <a:pt x="94997" y="418813"/>
                  <a:pt x="87559" y="415889"/>
                  <a:pt x="81948" y="410300"/>
                </a:cubicBezTo>
                <a:lnTo>
                  <a:pt x="54044" y="382374"/>
                </a:lnTo>
                <a:cubicBezTo>
                  <a:pt x="44263" y="372593"/>
                  <a:pt x="42737" y="357265"/>
                  <a:pt x="50411" y="345743"/>
                </a:cubicBezTo>
                <a:lnTo>
                  <a:pt x="75585" y="307972"/>
                </a:lnTo>
                <a:cubicBezTo>
                  <a:pt x="72661" y="301953"/>
                  <a:pt x="70038" y="295697"/>
                  <a:pt x="67803" y="289269"/>
                </a:cubicBezTo>
                <a:lnTo>
                  <a:pt x="23325" y="280369"/>
                </a:lnTo>
                <a:cubicBezTo>
                  <a:pt x="9760" y="277661"/>
                  <a:pt x="0" y="265730"/>
                  <a:pt x="0" y="251907"/>
                </a:cubicBezTo>
                <a:lnTo>
                  <a:pt x="0" y="212437"/>
                </a:lnTo>
                <a:cubicBezTo>
                  <a:pt x="0" y="198593"/>
                  <a:pt x="9760" y="186684"/>
                  <a:pt x="23325" y="183975"/>
                </a:cubicBezTo>
                <a:lnTo>
                  <a:pt x="67803" y="175075"/>
                </a:lnTo>
                <a:cubicBezTo>
                  <a:pt x="70038" y="168626"/>
                  <a:pt x="72661" y="162413"/>
                  <a:pt x="75585" y="156351"/>
                </a:cubicBezTo>
                <a:lnTo>
                  <a:pt x="50411" y="118580"/>
                </a:lnTo>
                <a:cubicBezTo>
                  <a:pt x="42737" y="107057"/>
                  <a:pt x="44263" y="91751"/>
                  <a:pt x="54044" y="81970"/>
                </a:cubicBezTo>
                <a:lnTo>
                  <a:pt x="81948" y="54044"/>
                </a:lnTo>
                <a:cubicBezTo>
                  <a:pt x="87559" y="48434"/>
                  <a:pt x="94997" y="45531"/>
                  <a:pt x="102478" y="45531"/>
                </a:cubicBezTo>
                <a:cubicBezTo>
                  <a:pt x="108046" y="45531"/>
                  <a:pt x="113657" y="47144"/>
                  <a:pt x="118580" y="50411"/>
                </a:cubicBezTo>
                <a:lnTo>
                  <a:pt x="156351" y="75585"/>
                </a:lnTo>
                <a:cubicBezTo>
                  <a:pt x="162391" y="72683"/>
                  <a:pt x="168604" y="70038"/>
                  <a:pt x="175054" y="67824"/>
                </a:cubicBezTo>
                <a:lnTo>
                  <a:pt x="183953" y="23325"/>
                </a:lnTo>
                <a:cubicBezTo>
                  <a:pt x="186684" y="9760"/>
                  <a:pt x="198593" y="0"/>
                  <a:pt x="212416" y="0"/>
                </a:cubicBezTo>
                <a:close/>
              </a:path>
            </a:pathLst>
          </a:custGeom>
          <a:solidFill>
            <a:schemeClr val="bg1"/>
          </a:solidFill>
          <a:ln>
            <a:noFill/>
          </a:ln>
          <a:effectLst/>
        </p:spPr>
        <p:txBody>
          <a:bodyPr wrap="square" lIns="91440" tIns="45720" rIns="91440" bIns="45720" anchor="ctr">
            <a:normAutofit fontScale="92500" lnSpcReduction="10000"/>
          </a:bodyPr>
          <a:lstStyle/>
          <a:p>
            <a:pPr algn="ctr">
              <a:lnSpc>
                <a:spcPct val="150000"/>
              </a:lnSpc>
            </a:pPr>
            <a:endParaRPr>
              <a:cs typeface="+mn-ea"/>
              <a:sym typeface="+mn-lt"/>
            </a:endParaRPr>
          </a:p>
        </p:txBody>
      </p:sp>
    </p:spTree>
  </p:cSld>
  <p:clrMapOvr>
    <a:masterClrMapping/>
  </p:clrMapOvr>
  <p:transition spd="slow" advClick="0"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style.rotation</p:attrName>
                                        </p:attrNameLst>
                                      </p:cBhvr>
                                      <p:tavLst>
                                        <p:tav tm="0">
                                          <p:val>
                                            <p:fltVal val="90"/>
                                          </p:val>
                                        </p:tav>
                                        <p:tav tm="100000">
                                          <p:val>
                                            <p:fltVal val="0"/>
                                          </p:val>
                                        </p:tav>
                                      </p:tavLst>
                                    </p:anim>
                                    <p:animEffect transition="in" filter="fade">
                                      <p:cBhvr>
                                        <p:cTn id="34" dur="1000"/>
                                        <p:tgtEl>
                                          <p:spTgt spid="1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style.rotation</p:attrName>
                                        </p:attrNameLst>
                                      </p:cBhvr>
                                      <p:tavLst>
                                        <p:tav tm="0">
                                          <p:val>
                                            <p:fltVal val="90"/>
                                          </p:val>
                                        </p:tav>
                                        <p:tav tm="100000">
                                          <p:val>
                                            <p:fltVal val="0"/>
                                          </p:val>
                                        </p:tav>
                                      </p:tavLst>
                                    </p:anim>
                                    <p:animEffect transition="in" filter="fade">
                                      <p:cBhvr>
                                        <p:cTn id="46" dur="1000"/>
                                        <p:tgtEl>
                                          <p:spTgt spid="1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 calcmode="lin" valueType="num">
                                      <p:cBhvr>
                                        <p:cTn id="51" dur="1000" fill="hold"/>
                                        <p:tgtEl>
                                          <p:spTgt spid="17"/>
                                        </p:tgtEl>
                                        <p:attrNameLst>
                                          <p:attrName>style.rotation</p:attrName>
                                        </p:attrNameLst>
                                      </p:cBhvr>
                                      <p:tavLst>
                                        <p:tav tm="0">
                                          <p:val>
                                            <p:fltVal val="90"/>
                                          </p:val>
                                        </p:tav>
                                        <p:tav tm="100000">
                                          <p:val>
                                            <p:fltVal val="0"/>
                                          </p:val>
                                        </p:tav>
                                      </p:tavLst>
                                    </p:anim>
                                    <p:animEffect transition="in" filter="fade">
                                      <p:cBhvr>
                                        <p:cTn id="52" dur="10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1000" fill="hold"/>
                                        <p:tgtEl>
                                          <p:spTgt spid="18"/>
                                        </p:tgtEl>
                                        <p:attrNameLst>
                                          <p:attrName>ppt_w</p:attrName>
                                        </p:attrNameLst>
                                      </p:cBhvr>
                                      <p:tavLst>
                                        <p:tav tm="0">
                                          <p:val>
                                            <p:fltVal val="0"/>
                                          </p:val>
                                        </p:tav>
                                        <p:tav tm="100000">
                                          <p:val>
                                            <p:strVal val="#ppt_w"/>
                                          </p:val>
                                        </p:tav>
                                      </p:tavLst>
                                    </p:anim>
                                    <p:anim calcmode="lin" valueType="num">
                                      <p:cBhvr>
                                        <p:cTn id="56" dur="1000" fill="hold"/>
                                        <p:tgtEl>
                                          <p:spTgt spid="18"/>
                                        </p:tgtEl>
                                        <p:attrNameLst>
                                          <p:attrName>ppt_h</p:attrName>
                                        </p:attrNameLst>
                                      </p:cBhvr>
                                      <p:tavLst>
                                        <p:tav tm="0">
                                          <p:val>
                                            <p:fltVal val="0"/>
                                          </p:val>
                                        </p:tav>
                                        <p:tav tm="100000">
                                          <p:val>
                                            <p:strVal val="#ppt_h"/>
                                          </p:val>
                                        </p:tav>
                                      </p:tavLst>
                                    </p:anim>
                                    <p:anim calcmode="lin" valueType="num">
                                      <p:cBhvr>
                                        <p:cTn id="57" dur="1000" fill="hold"/>
                                        <p:tgtEl>
                                          <p:spTgt spid="18"/>
                                        </p:tgtEl>
                                        <p:attrNameLst>
                                          <p:attrName>style.rotation</p:attrName>
                                        </p:attrNameLst>
                                      </p:cBhvr>
                                      <p:tavLst>
                                        <p:tav tm="0">
                                          <p:val>
                                            <p:fltVal val="90"/>
                                          </p:val>
                                        </p:tav>
                                        <p:tav tm="100000">
                                          <p:val>
                                            <p:fltVal val="0"/>
                                          </p:val>
                                        </p:tav>
                                      </p:tavLst>
                                    </p:anim>
                                    <p:animEffect transition="in" filter="fade">
                                      <p:cBhvr>
                                        <p:cTn id="58" dur="1000"/>
                                        <p:tgtEl>
                                          <p:spTgt spid="18"/>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1000" fill="hold"/>
                                        <p:tgtEl>
                                          <p:spTgt spid="19"/>
                                        </p:tgtEl>
                                        <p:attrNameLst>
                                          <p:attrName>ppt_w</p:attrName>
                                        </p:attrNameLst>
                                      </p:cBhvr>
                                      <p:tavLst>
                                        <p:tav tm="0">
                                          <p:val>
                                            <p:fltVal val="0"/>
                                          </p:val>
                                        </p:tav>
                                        <p:tav tm="100000">
                                          <p:val>
                                            <p:strVal val="#ppt_w"/>
                                          </p:val>
                                        </p:tav>
                                      </p:tavLst>
                                    </p:anim>
                                    <p:anim calcmode="lin" valueType="num">
                                      <p:cBhvr>
                                        <p:cTn id="62" dur="1000" fill="hold"/>
                                        <p:tgtEl>
                                          <p:spTgt spid="19"/>
                                        </p:tgtEl>
                                        <p:attrNameLst>
                                          <p:attrName>ppt_h</p:attrName>
                                        </p:attrNameLst>
                                      </p:cBhvr>
                                      <p:tavLst>
                                        <p:tav tm="0">
                                          <p:val>
                                            <p:fltVal val="0"/>
                                          </p:val>
                                        </p:tav>
                                        <p:tav tm="100000">
                                          <p:val>
                                            <p:strVal val="#ppt_h"/>
                                          </p:val>
                                        </p:tav>
                                      </p:tavLst>
                                    </p:anim>
                                    <p:anim calcmode="lin" valueType="num">
                                      <p:cBhvr>
                                        <p:cTn id="63" dur="1000" fill="hold"/>
                                        <p:tgtEl>
                                          <p:spTgt spid="19"/>
                                        </p:tgtEl>
                                        <p:attrNameLst>
                                          <p:attrName>style.rotation</p:attrName>
                                        </p:attrNameLst>
                                      </p:cBhvr>
                                      <p:tavLst>
                                        <p:tav tm="0">
                                          <p:val>
                                            <p:fltVal val="90"/>
                                          </p:val>
                                        </p:tav>
                                        <p:tav tm="100000">
                                          <p:val>
                                            <p:fltVal val="0"/>
                                          </p:val>
                                        </p:tav>
                                      </p:tavLst>
                                    </p:anim>
                                    <p:animEffect transition="in" filter="fade">
                                      <p:cBhvr>
                                        <p:cTn id="64" dur="1000"/>
                                        <p:tgtEl>
                                          <p:spTgt spid="19"/>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1000" fill="hold"/>
                                        <p:tgtEl>
                                          <p:spTgt spid="20"/>
                                        </p:tgtEl>
                                        <p:attrNameLst>
                                          <p:attrName>ppt_w</p:attrName>
                                        </p:attrNameLst>
                                      </p:cBhvr>
                                      <p:tavLst>
                                        <p:tav tm="0">
                                          <p:val>
                                            <p:fltVal val="0"/>
                                          </p:val>
                                        </p:tav>
                                        <p:tav tm="100000">
                                          <p:val>
                                            <p:strVal val="#ppt_w"/>
                                          </p:val>
                                        </p:tav>
                                      </p:tavLst>
                                    </p:anim>
                                    <p:anim calcmode="lin" valueType="num">
                                      <p:cBhvr>
                                        <p:cTn id="68" dur="1000" fill="hold"/>
                                        <p:tgtEl>
                                          <p:spTgt spid="20"/>
                                        </p:tgtEl>
                                        <p:attrNameLst>
                                          <p:attrName>ppt_h</p:attrName>
                                        </p:attrNameLst>
                                      </p:cBhvr>
                                      <p:tavLst>
                                        <p:tav tm="0">
                                          <p:val>
                                            <p:fltVal val="0"/>
                                          </p:val>
                                        </p:tav>
                                        <p:tav tm="100000">
                                          <p:val>
                                            <p:strVal val="#ppt_h"/>
                                          </p:val>
                                        </p:tav>
                                      </p:tavLst>
                                    </p:anim>
                                    <p:anim calcmode="lin" valueType="num">
                                      <p:cBhvr>
                                        <p:cTn id="69" dur="1000" fill="hold"/>
                                        <p:tgtEl>
                                          <p:spTgt spid="20"/>
                                        </p:tgtEl>
                                        <p:attrNameLst>
                                          <p:attrName>style.rotation</p:attrName>
                                        </p:attrNameLst>
                                      </p:cBhvr>
                                      <p:tavLst>
                                        <p:tav tm="0">
                                          <p:val>
                                            <p:fltVal val="90"/>
                                          </p:val>
                                        </p:tav>
                                        <p:tav tm="100000">
                                          <p:val>
                                            <p:fltVal val="0"/>
                                          </p:val>
                                        </p:tav>
                                      </p:tavLst>
                                    </p:anim>
                                    <p:animEffect transition="in" filter="fade">
                                      <p:cBhvr>
                                        <p:cTn id="70" dur="1000"/>
                                        <p:tgtEl>
                                          <p:spTgt spid="20"/>
                                        </p:tgtEl>
                                      </p:cBhvr>
                                    </p:animEffect>
                                  </p:childTnLst>
                                </p:cTn>
                              </p:par>
                              <p:par>
                                <p:cTn id="71" presetID="31" presetClass="entr" presetSubtype="0"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1000" fill="hold"/>
                                        <p:tgtEl>
                                          <p:spTgt spid="21"/>
                                        </p:tgtEl>
                                        <p:attrNameLst>
                                          <p:attrName>ppt_w</p:attrName>
                                        </p:attrNameLst>
                                      </p:cBhvr>
                                      <p:tavLst>
                                        <p:tav tm="0">
                                          <p:val>
                                            <p:fltVal val="0"/>
                                          </p:val>
                                        </p:tav>
                                        <p:tav tm="100000">
                                          <p:val>
                                            <p:strVal val="#ppt_w"/>
                                          </p:val>
                                        </p:tav>
                                      </p:tavLst>
                                    </p:anim>
                                    <p:anim calcmode="lin" valueType="num">
                                      <p:cBhvr>
                                        <p:cTn id="74" dur="1000" fill="hold"/>
                                        <p:tgtEl>
                                          <p:spTgt spid="21"/>
                                        </p:tgtEl>
                                        <p:attrNameLst>
                                          <p:attrName>ppt_h</p:attrName>
                                        </p:attrNameLst>
                                      </p:cBhvr>
                                      <p:tavLst>
                                        <p:tav tm="0">
                                          <p:val>
                                            <p:fltVal val="0"/>
                                          </p:val>
                                        </p:tav>
                                        <p:tav tm="100000">
                                          <p:val>
                                            <p:strVal val="#ppt_h"/>
                                          </p:val>
                                        </p:tav>
                                      </p:tavLst>
                                    </p:anim>
                                    <p:anim calcmode="lin" valueType="num">
                                      <p:cBhvr>
                                        <p:cTn id="75" dur="1000" fill="hold"/>
                                        <p:tgtEl>
                                          <p:spTgt spid="21"/>
                                        </p:tgtEl>
                                        <p:attrNameLst>
                                          <p:attrName>style.rotation</p:attrName>
                                        </p:attrNameLst>
                                      </p:cBhvr>
                                      <p:tavLst>
                                        <p:tav tm="0">
                                          <p:val>
                                            <p:fltVal val="90"/>
                                          </p:val>
                                        </p:tav>
                                        <p:tav tm="100000">
                                          <p:val>
                                            <p:fltVal val="0"/>
                                          </p:val>
                                        </p:tav>
                                      </p:tavLst>
                                    </p:anim>
                                    <p:animEffect transition="in" filter="fade">
                                      <p:cBhvr>
                                        <p:cTn id="76" dur="1000"/>
                                        <p:tgtEl>
                                          <p:spTgt spid="21"/>
                                        </p:tgtEl>
                                      </p:cBhvr>
                                    </p:animEffect>
                                  </p:childTnLst>
                                </p:cTn>
                              </p:par>
                              <p:par>
                                <p:cTn id="77" presetID="31" presetClass="entr" presetSubtype="0"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1000" fill="hold"/>
                                        <p:tgtEl>
                                          <p:spTgt spid="22"/>
                                        </p:tgtEl>
                                        <p:attrNameLst>
                                          <p:attrName>ppt_w</p:attrName>
                                        </p:attrNameLst>
                                      </p:cBhvr>
                                      <p:tavLst>
                                        <p:tav tm="0">
                                          <p:val>
                                            <p:fltVal val="0"/>
                                          </p:val>
                                        </p:tav>
                                        <p:tav tm="100000">
                                          <p:val>
                                            <p:strVal val="#ppt_w"/>
                                          </p:val>
                                        </p:tav>
                                      </p:tavLst>
                                    </p:anim>
                                    <p:anim calcmode="lin" valueType="num">
                                      <p:cBhvr>
                                        <p:cTn id="80" dur="1000" fill="hold"/>
                                        <p:tgtEl>
                                          <p:spTgt spid="22"/>
                                        </p:tgtEl>
                                        <p:attrNameLst>
                                          <p:attrName>ppt_h</p:attrName>
                                        </p:attrNameLst>
                                      </p:cBhvr>
                                      <p:tavLst>
                                        <p:tav tm="0">
                                          <p:val>
                                            <p:fltVal val="0"/>
                                          </p:val>
                                        </p:tav>
                                        <p:tav tm="100000">
                                          <p:val>
                                            <p:strVal val="#ppt_h"/>
                                          </p:val>
                                        </p:tav>
                                      </p:tavLst>
                                    </p:anim>
                                    <p:anim calcmode="lin" valueType="num">
                                      <p:cBhvr>
                                        <p:cTn id="81" dur="1000" fill="hold"/>
                                        <p:tgtEl>
                                          <p:spTgt spid="22"/>
                                        </p:tgtEl>
                                        <p:attrNameLst>
                                          <p:attrName>style.rotation</p:attrName>
                                        </p:attrNameLst>
                                      </p:cBhvr>
                                      <p:tavLst>
                                        <p:tav tm="0">
                                          <p:val>
                                            <p:fltVal val="90"/>
                                          </p:val>
                                        </p:tav>
                                        <p:tav tm="100000">
                                          <p:val>
                                            <p:fltVal val="0"/>
                                          </p:val>
                                        </p:tav>
                                      </p:tavLst>
                                    </p:anim>
                                    <p:animEffect transition="in" filter="fade">
                                      <p:cBhvr>
                                        <p:cTn id="82" dur="1000"/>
                                        <p:tgtEl>
                                          <p:spTgt spid="22"/>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1000" fill="hold"/>
                                        <p:tgtEl>
                                          <p:spTgt spid="23"/>
                                        </p:tgtEl>
                                        <p:attrNameLst>
                                          <p:attrName>ppt_w</p:attrName>
                                        </p:attrNameLst>
                                      </p:cBhvr>
                                      <p:tavLst>
                                        <p:tav tm="0">
                                          <p:val>
                                            <p:fltVal val="0"/>
                                          </p:val>
                                        </p:tav>
                                        <p:tav tm="100000">
                                          <p:val>
                                            <p:strVal val="#ppt_w"/>
                                          </p:val>
                                        </p:tav>
                                      </p:tavLst>
                                    </p:anim>
                                    <p:anim calcmode="lin" valueType="num">
                                      <p:cBhvr>
                                        <p:cTn id="86" dur="1000" fill="hold"/>
                                        <p:tgtEl>
                                          <p:spTgt spid="23"/>
                                        </p:tgtEl>
                                        <p:attrNameLst>
                                          <p:attrName>ppt_h</p:attrName>
                                        </p:attrNameLst>
                                      </p:cBhvr>
                                      <p:tavLst>
                                        <p:tav tm="0">
                                          <p:val>
                                            <p:fltVal val="0"/>
                                          </p:val>
                                        </p:tav>
                                        <p:tav tm="100000">
                                          <p:val>
                                            <p:strVal val="#ppt_h"/>
                                          </p:val>
                                        </p:tav>
                                      </p:tavLst>
                                    </p:anim>
                                    <p:anim calcmode="lin" valueType="num">
                                      <p:cBhvr>
                                        <p:cTn id="87" dur="1000" fill="hold"/>
                                        <p:tgtEl>
                                          <p:spTgt spid="23"/>
                                        </p:tgtEl>
                                        <p:attrNameLst>
                                          <p:attrName>style.rotation</p:attrName>
                                        </p:attrNameLst>
                                      </p:cBhvr>
                                      <p:tavLst>
                                        <p:tav tm="0">
                                          <p:val>
                                            <p:fltVal val="90"/>
                                          </p:val>
                                        </p:tav>
                                        <p:tav tm="100000">
                                          <p:val>
                                            <p:fltVal val="0"/>
                                          </p:val>
                                        </p:tav>
                                      </p:tavLst>
                                    </p:anim>
                                    <p:animEffect transition="in" filter="fade">
                                      <p:cBhvr>
                                        <p:cTn id="88" dur="1000"/>
                                        <p:tgtEl>
                                          <p:spTgt spid="23"/>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p:cTn id="91" dur="1000" fill="hold"/>
                                        <p:tgtEl>
                                          <p:spTgt spid="24"/>
                                        </p:tgtEl>
                                        <p:attrNameLst>
                                          <p:attrName>ppt_w</p:attrName>
                                        </p:attrNameLst>
                                      </p:cBhvr>
                                      <p:tavLst>
                                        <p:tav tm="0">
                                          <p:val>
                                            <p:fltVal val="0"/>
                                          </p:val>
                                        </p:tav>
                                        <p:tav tm="100000">
                                          <p:val>
                                            <p:strVal val="#ppt_w"/>
                                          </p:val>
                                        </p:tav>
                                      </p:tavLst>
                                    </p:anim>
                                    <p:anim calcmode="lin" valueType="num">
                                      <p:cBhvr>
                                        <p:cTn id="92" dur="1000" fill="hold"/>
                                        <p:tgtEl>
                                          <p:spTgt spid="24"/>
                                        </p:tgtEl>
                                        <p:attrNameLst>
                                          <p:attrName>ppt_h</p:attrName>
                                        </p:attrNameLst>
                                      </p:cBhvr>
                                      <p:tavLst>
                                        <p:tav tm="0">
                                          <p:val>
                                            <p:fltVal val="0"/>
                                          </p:val>
                                        </p:tav>
                                        <p:tav tm="100000">
                                          <p:val>
                                            <p:strVal val="#ppt_h"/>
                                          </p:val>
                                        </p:tav>
                                      </p:tavLst>
                                    </p:anim>
                                    <p:anim calcmode="lin" valueType="num">
                                      <p:cBhvr>
                                        <p:cTn id="93" dur="1000" fill="hold"/>
                                        <p:tgtEl>
                                          <p:spTgt spid="24"/>
                                        </p:tgtEl>
                                        <p:attrNameLst>
                                          <p:attrName>style.rotation</p:attrName>
                                        </p:attrNameLst>
                                      </p:cBhvr>
                                      <p:tavLst>
                                        <p:tav tm="0">
                                          <p:val>
                                            <p:fltVal val="90"/>
                                          </p:val>
                                        </p:tav>
                                        <p:tav tm="100000">
                                          <p:val>
                                            <p:fltVal val="0"/>
                                          </p:val>
                                        </p:tav>
                                      </p:tavLst>
                                    </p:anim>
                                    <p:animEffect transition="in" filter="fade">
                                      <p:cBhvr>
                                        <p:cTn id="94" dur="1000"/>
                                        <p:tgtEl>
                                          <p:spTgt spid="24"/>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1000" fill="hold"/>
                                        <p:tgtEl>
                                          <p:spTgt spid="25"/>
                                        </p:tgtEl>
                                        <p:attrNameLst>
                                          <p:attrName>ppt_w</p:attrName>
                                        </p:attrNameLst>
                                      </p:cBhvr>
                                      <p:tavLst>
                                        <p:tav tm="0">
                                          <p:val>
                                            <p:fltVal val="0"/>
                                          </p:val>
                                        </p:tav>
                                        <p:tav tm="100000">
                                          <p:val>
                                            <p:strVal val="#ppt_w"/>
                                          </p:val>
                                        </p:tav>
                                      </p:tavLst>
                                    </p:anim>
                                    <p:anim calcmode="lin" valueType="num">
                                      <p:cBhvr>
                                        <p:cTn id="98" dur="1000" fill="hold"/>
                                        <p:tgtEl>
                                          <p:spTgt spid="25"/>
                                        </p:tgtEl>
                                        <p:attrNameLst>
                                          <p:attrName>ppt_h</p:attrName>
                                        </p:attrNameLst>
                                      </p:cBhvr>
                                      <p:tavLst>
                                        <p:tav tm="0">
                                          <p:val>
                                            <p:fltVal val="0"/>
                                          </p:val>
                                        </p:tav>
                                        <p:tav tm="100000">
                                          <p:val>
                                            <p:strVal val="#ppt_h"/>
                                          </p:val>
                                        </p:tav>
                                      </p:tavLst>
                                    </p:anim>
                                    <p:anim calcmode="lin" valueType="num">
                                      <p:cBhvr>
                                        <p:cTn id="99" dur="1000" fill="hold"/>
                                        <p:tgtEl>
                                          <p:spTgt spid="25"/>
                                        </p:tgtEl>
                                        <p:attrNameLst>
                                          <p:attrName>style.rotation</p:attrName>
                                        </p:attrNameLst>
                                      </p:cBhvr>
                                      <p:tavLst>
                                        <p:tav tm="0">
                                          <p:val>
                                            <p:fltVal val="90"/>
                                          </p:val>
                                        </p:tav>
                                        <p:tav tm="100000">
                                          <p:val>
                                            <p:fltVal val="0"/>
                                          </p:val>
                                        </p:tav>
                                      </p:tavLst>
                                    </p:anim>
                                    <p:animEffect transition="in" filter="fade">
                                      <p:cBhvr>
                                        <p:cTn id="100" dur="1000"/>
                                        <p:tgtEl>
                                          <p:spTgt spid="25"/>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p:cTn id="103" dur="1000" fill="hold"/>
                                        <p:tgtEl>
                                          <p:spTgt spid="26"/>
                                        </p:tgtEl>
                                        <p:attrNameLst>
                                          <p:attrName>ppt_w</p:attrName>
                                        </p:attrNameLst>
                                      </p:cBhvr>
                                      <p:tavLst>
                                        <p:tav tm="0">
                                          <p:val>
                                            <p:fltVal val="0"/>
                                          </p:val>
                                        </p:tav>
                                        <p:tav tm="100000">
                                          <p:val>
                                            <p:strVal val="#ppt_w"/>
                                          </p:val>
                                        </p:tav>
                                      </p:tavLst>
                                    </p:anim>
                                    <p:anim calcmode="lin" valueType="num">
                                      <p:cBhvr>
                                        <p:cTn id="104" dur="1000" fill="hold"/>
                                        <p:tgtEl>
                                          <p:spTgt spid="26"/>
                                        </p:tgtEl>
                                        <p:attrNameLst>
                                          <p:attrName>ppt_h</p:attrName>
                                        </p:attrNameLst>
                                      </p:cBhvr>
                                      <p:tavLst>
                                        <p:tav tm="0">
                                          <p:val>
                                            <p:fltVal val="0"/>
                                          </p:val>
                                        </p:tav>
                                        <p:tav tm="100000">
                                          <p:val>
                                            <p:strVal val="#ppt_h"/>
                                          </p:val>
                                        </p:tav>
                                      </p:tavLst>
                                    </p:anim>
                                    <p:anim calcmode="lin" valueType="num">
                                      <p:cBhvr>
                                        <p:cTn id="105" dur="1000" fill="hold"/>
                                        <p:tgtEl>
                                          <p:spTgt spid="26"/>
                                        </p:tgtEl>
                                        <p:attrNameLst>
                                          <p:attrName>style.rotation</p:attrName>
                                        </p:attrNameLst>
                                      </p:cBhvr>
                                      <p:tavLst>
                                        <p:tav tm="0">
                                          <p:val>
                                            <p:fltVal val="90"/>
                                          </p:val>
                                        </p:tav>
                                        <p:tav tm="100000">
                                          <p:val>
                                            <p:fltVal val="0"/>
                                          </p:val>
                                        </p:tav>
                                      </p:tavLst>
                                    </p:anim>
                                    <p:animEffect transition="in" filter="fade">
                                      <p:cBhvr>
                                        <p:cTn id="106" dur="1000"/>
                                        <p:tgtEl>
                                          <p:spTgt spid="26"/>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1000" fill="hold"/>
                                        <p:tgtEl>
                                          <p:spTgt spid="27"/>
                                        </p:tgtEl>
                                        <p:attrNameLst>
                                          <p:attrName>ppt_w</p:attrName>
                                        </p:attrNameLst>
                                      </p:cBhvr>
                                      <p:tavLst>
                                        <p:tav tm="0">
                                          <p:val>
                                            <p:fltVal val="0"/>
                                          </p:val>
                                        </p:tav>
                                        <p:tav tm="100000">
                                          <p:val>
                                            <p:strVal val="#ppt_w"/>
                                          </p:val>
                                        </p:tav>
                                      </p:tavLst>
                                    </p:anim>
                                    <p:anim calcmode="lin" valueType="num">
                                      <p:cBhvr>
                                        <p:cTn id="110" dur="1000" fill="hold"/>
                                        <p:tgtEl>
                                          <p:spTgt spid="27"/>
                                        </p:tgtEl>
                                        <p:attrNameLst>
                                          <p:attrName>ppt_h</p:attrName>
                                        </p:attrNameLst>
                                      </p:cBhvr>
                                      <p:tavLst>
                                        <p:tav tm="0">
                                          <p:val>
                                            <p:fltVal val="0"/>
                                          </p:val>
                                        </p:tav>
                                        <p:tav tm="100000">
                                          <p:val>
                                            <p:strVal val="#ppt_h"/>
                                          </p:val>
                                        </p:tav>
                                      </p:tavLst>
                                    </p:anim>
                                    <p:anim calcmode="lin" valueType="num">
                                      <p:cBhvr>
                                        <p:cTn id="111" dur="1000" fill="hold"/>
                                        <p:tgtEl>
                                          <p:spTgt spid="27"/>
                                        </p:tgtEl>
                                        <p:attrNameLst>
                                          <p:attrName>style.rotation</p:attrName>
                                        </p:attrNameLst>
                                      </p:cBhvr>
                                      <p:tavLst>
                                        <p:tav tm="0">
                                          <p:val>
                                            <p:fltVal val="90"/>
                                          </p:val>
                                        </p:tav>
                                        <p:tav tm="100000">
                                          <p:val>
                                            <p:fltVal val="0"/>
                                          </p:val>
                                        </p:tav>
                                      </p:tavLst>
                                    </p:anim>
                                    <p:animEffect transition="in" filter="fade">
                                      <p:cBhvr>
                                        <p:cTn id="112" dur="1000"/>
                                        <p:tgtEl>
                                          <p:spTgt spid="27"/>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1000" fill="hold"/>
                                        <p:tgtEl>
                                          <p:spTgt spid="28"/>
                                        </p:tgtEl>
                                        <p:attrNameLst>
                                          <p:attrName>ppt_w</p:attrName>
                                        </p:attrNameLst>
                                      </p:cBhvr>
                                      <p:tavLst>
                                        <p:tav tm="0">
                                          <p:val>
                                            <p:fltVal val="0"/>
                                          </p:val>
                                        </p:tav>
                                        <p:tav tm="100000">
                                          <p:val>
                                            <p:strVal val="#ppt_w"/>
                                          </p:val>
                                        </p:tav>
                                      </p:tavLst>
                                    </p:anim>
                                    <p:anim calcmode="lin" valueType="num">
                                      <p:cBhvr>
                                        <p:cTn id="116" dur="1000" fill="hold"/>
                                        <p:tgtEl>
                                          <p:spTgt spid="28"/>
                                        </p:tgtEl>
                                        <p:attrNameLst>
                                          <p:attrName>ppt_h</p:attrName>
                                        </p:attrNameLst>
                                      </p:cBhvr>
                                      <p:tavLst>
                                        <p:tav tm="0">
                                          <p:val>
                                            <p:fltVal val="0"/>
                                          </p:val>
                                        </p:tav>
                                        <p:tav tm="100000">
                                          <p:val>
                                            <p:strVal val="#ppt_h"/>
                                          </p:val>
                                        </p:tav>
                                      </p:tavLst>
                                    </p:anim>
                                    <p:anim calcmode="lin" valueType="num">
                                      <p:cBhvr>
                                        <p:cTn id="117" dur="1000" fill="hold"/>
                                        <p:tgtEl>
                                          <p:spTgt spid="28"/>
                                        </p:tgtEl>
                                        <p:attrNameLst>
                                          <p:attrName>style.rotation</p:attrName>
                                        </p:attrNameLst>
                                      </p:cBhvr>
                                      <p:tavLst>
                                        <p:tav tm="0">
                                          <p:val>
                                            <p:fltVal val="90"/>
                                          </p:val>
                                        </p:tav>
                                        <p:tav tm="100000">
                                          <p:val>
                                            <p:fltVal val="0"/>
                                          </p:val>
                                        </p:tav>
                                      </p:tavLst>
                                    </p:anim>
                                    <p:animEffect transition="in" filter="fade">
                                      <p:cBhvr>
                                        <p:cTn id="118" dur="1000"/>
                                        <p:tgtEl>
                                          <p:spTgt spid="28"/>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9"/>
                                        </p:tgtEl>
                                        <p:attrNameLst>
                                          <p:attrName>style.visibility</p:attrName>
                                        </p:attrNameLst>
                                      </p:cBhvr>
                                      <p:to>
                                        <p:strVal val="visible"/>
                                      </p:to>
                                    </p:set>
                                    <p:anim calcmode="lin" valueType="num">
                                      <p:cBhvr>
                                        <p:cTn id="121" dur="1000" fill="hold"/>
                                        <p:tgtEl>
                                          <p:spTgt spid="29"/>
                                        </p:tgtEl>
                                        <p:attrNameLst>
                                          <p:attrName>ppt_w</p:attrName>
                                        </p:attrNameLst>
                                      </p:cBhvr>
                                      <p:tavLst>
                                        <p:tav tm="0">
                                          <p:val>
                                            <p:fltVal val="0"/>
                                          </p:val>
                                        </p:tav>
                                        <p:tav tm="100000">
                                          <p:val>
                                            <p:strVal val="#ppt_w"/>
                                          </p:val>
                                        </p:tav>
                                      </p:tavLst>
                                    </p:anim>
                                    <p:anim calcmode="lin" valueType="num">
                                      <p:cBhvr>
                                        <p:cTn id="122" dur="1000" fill="hold"/>
                                        <p:tgtEl>
                                          <p:spTgt spid="29"/>
                                        </p:tgtEl>
                                        <p:attrNameLst>
                                          <p:attrName>ppt_h</p:attrName>
                                        </p:attrNameLst>
                                      </p:cBhvr>
                                      <p:tavLst>
                                        <p:tav tm="0">
                                          <p:val>
                                            <p:fltVal val="0"/>
                                          </p:val>
                                        </p:tav>
                                        <p:tav tm="100000">
                                          <p:val>
                                            <p:strVal val="#ppt_h"/>
                                          </p:val>
                                        </p:tav>
                                      </p:tavLst>
                                    </p:anim>
                                    <p:anim calcmode="lin" valueType="num">
                                      <p:cBhvr>
                                        <p:cTn id="123" dur="1000" fill="hold"/>
                                        <p:tgtEl>
                                          <p:spTgt spid="29"/>
                                        </p:tgtEl>
                                        <p:attrNameLst>
                                          <p:attrName>style.rotation</p:attrName>
                                        </p:attrNameLst>
                                      </p:cBhvr>
                                      <p:tavLst>
                                        <p:tav tm="0">
                                          <p:val>
                                            <p:fltVal val="90"/>
                                          </p:val>
                                        </p:tav>
                                        <p:tav tm="100000">
                                          <p:val>
                                            <p:fltVal val="0"/>
                                          </p:val>
                                        </p:tav>
                                      </p:tavLst>
                                    </p:anim>
                                    <p:animEffect transition="in" filter="fade">
                                      <p:cBhvr>
                                        <p:cTn id="124" dur="1000"/>
                                        <p:tgtEl>
                                          <p:spTgt spid="29"/>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p:cTn id="127" dur="1000" fill="hold"/>
                                        <p:tgtEl>
                                          <p:spTgt spid="31"/>
                                        </p:tgtEl>
                                        <p:attrNameLst>
                                          <p:attrName>ppt_w</p:attrName>
                                        </p:attrNameLst>
                                      </p:cBhvr>
                                      <p:tavLst>
                                        <p:tav tm="0">
                                          <p:val>
                                            <p:fltVal val="0"/>
                                          </p:val>
                                        </p:tav>
                                        <p:tav tm="100000">
                                          <p:val>
                                            <p:strVal val="#ppt_w"/>
                                          </p:val>
                                        </p:tav>
                                      </p:tavLst>
                                    </p:anim>
                                    <p:anim calcmode="lin" valueType="num">
                                      <p:cBhvr>
                                        <p:cTn id="128" dur="1000" fill="hold"/>
                                        <p:tgtEl>
                                          <p:spTgt spid="31"/>
                                        </p:tgtEl>
                                        <p:attrNameLst>
                                          <p:attrName>ppt_h</p:attrName>
                                        </p:attrNameLst>
                                      </p:cBhvr>
                                      <p:tavLst>
                                        <p:tav tm="0">
                                          <p:val>
                                            <p:fltVal val="0"/>
                                          </p:val>
                                        </p:tav>
                                        <p:tav tm="100000">
                                          <p:val>
                                            <p:strVal val="#ppt_h"/>
                                          </p:val>
                                        </p:tav>
                                      </p:tavLst>
                                    </p:anim>
                                    <p:anim calcmode="lin" valueType="num">
                                      <p:cBhvr>
                                        <p:cTn id="129" dur="1000" fill="hold"/>
                                        <p:tgtEl>
                                          <p:spTgt spid="31"/>
                                        </p:tgtEl>
                                        <p:attrNameLst>
                                          <p:attrName>style.rotation</p:attrName>
                                        </p:attrNameLst>
                                      </p:cBhvr>
                                      <p:tavLst>
                                        <p:tav tm="0">
                                          <p:val>
                                            <p:fltVal val="90"/>
                                          </p:val>
                                        </p:tav>
                                        <p:tav tm="100000">
                                          <p:val>
                                            <p:fltVal val="0"/>
                                          </p:val>
                                        </p:tav>
                                      </p:tavLst>
                                    </p:anim>
                                    <p:animEffect transition="in" filter="fade">
                                      <p:cBhvr>
                                        <p:cTn id="130" dur="1000"/>
                                        <p:tgtEl>
                                          <p:spTgt spid="31"/>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38"/>
                                        </p:tgtEl>
                                        <p:attrNameLst>
                                          <p:attrName>style.visibility</p:attrName>
                                        </p:attrNameLst>
                                      </p:cBhvr>
                                      <p:to>
                                        <p:strVal val="visible"/>
                                      </p:to>
                                    </p:set>
                                    <p:anim calcmode="lin" valueType="num">
                                      <p:cBhvr>
                                        <p:cTn id="133" dur="1000" fill="hold"/>
                                        <p:tgtEl>
                                          <p:spTgt spid="38"/>
                                        </p:tgtEl>
                                        <p:attrNameLst>
                                          <p:attrName>ppt_w</p:attrName>
                                        </p:attrNameLst>
                                      </p:cBhvr>
                                      <p:tavLst>
                                        <p:tav tm="0">
                                          <p:val>
                                            <p:fltVal val="0"/>
                                          </p:val>
                                        </p:tav>
                                        <p:tav tm="100000">
                                          <p:val>
                                            <p:strVal val="#ppt_w"/>
                                          </p:val>
                                        </p:tav>
                                      </p:tavLst>
                                    </p:anim>
                                    <p:anim calcmode="lin" valueType="num">
                                      <p:cBhvr>
                                        <p:cTn id="134" dur="1000" fill="hold"/>
                                        <p:tgtEl>
                                          <p:spTgt spid="38"/>
                                        </p:tgtEl>
                                        <p:attrNameLst>
                                          <p:attrName>ppt_h</p:attrName>
                                        </p:attrNameLst>
                                      </p:cBhvr>
                                      <p:tavLst>
                                        <p:tav tm="0">
                                          <p:val>
                                            <p:fltVal val="0"/>
                                          </p:val>
                                        </p:tav>
                                        <p:tav tm="100000">
                                          <p:val>
                                            <p:strVal val="#ppt_h"/>
                                          </p:val>
                                        </p:tav>
                                      </p:tavLst>
                                    </p:anim>
                                    <p:anim calcmode="lin" valueType="num">
                                      <p:cBhvr>
                                        <p:cTn id="135" dur="1000" fill="hold"/>
                                        <p:tgtEl>
                                          <p:spTgt spid="38"/>
                                        </p:tgtEl>
                                        <p:attrNameLst>
                                          <p:attrName>style.rotation</p:attrName>
                                        </p:attrNameLst>
                                      </p:cBhvr>
                                      <p:tavLst>
                                        <p:tav tm="0">
                                          <p:val>
                                            <p:fltVal val="90"/>
                                          </p:val>
                                        </p:tav>
                                        <p:tav tm="100000">
                                          <p:val>
                                            <p:fltVal val="0"/>
                                          </p:val>
                                        </p:tav>
                                      </p:tavLst>
                                    </p:anim>
                                    <p:animEffect transition="in" filter="fade">
                                      <p:cBhvr>
                                        <p:cTn id="136" dur="1000"/>
                                        <p:tgtEl>
                                          <p:spTgt spid="38"/>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p:cTn id="139" dur="1000" fill="hold"/>
                                        <p:tgtEl>
                                          <p:spTgt spid="39"/>
                                        </p:tgtEl>
                                        <p:attrNameLst>
                                          <p:attrName>ppt_w</p:attrName>
                                        </p:attrNameLst>
                                      </p:cBhvr>
                                      <p:tavLst>
                                        <p:tav tm="0">
                                          <p:val>
                                            <p:fltVal val="0"/>
                                          </p:val>
                                        </p:tav>
                                        <p:tav tm="100000">
                                          <p:val>
                                            <p:strVal val="#ppt_w"/>
                                          </p:val>
                                        </p:tav>
                                      </p:tavLst>
                                    </p:anim>
                                    <p:anim calcmode="lin" valueType="num">
                                      <p:cBhvr>
                                        <p:cTn id="140" dur="1000" fill="hold"/>
                                        <p:tgtEl>
                                          <p:spTgt spid="39"/>
                                        </p:tgtEl>
                                        <p:attrNameLst>
                                          <p:attrName>ppt_h</p:attrName>
                                        </p:attrNameLst>
                                      </p:cBhvr>
                                      <p:tavLst>
                                        <p:tav tm="0">
                                          <p:val>
                                            <p:fltVal val="0"/>
                                          </p:val>
                                        </p:tav>
                                        <p:tav tm="100000">
                                          <p:val>
                                            <p:strVal val="#ppt_h"/>
                                          </p:val>
                                        </p:tav>
                                      </p:tavLst>
                                    </p:anim>
                                    <p:anim calcmode="lin" valueType="num">
                                      <p:cBhvr>
                                        <p:cTn id="141" dur="1000" fill="hold"/>
                                        <p:tgtEl>
                                          <p:spTgt spid="39"/>
                                        </p:tgtEl>
                                        <p:attrNameLst>
                                          <p:attrName>style.rotation</p:attrName>
                                        </p:attrNameLst>
                                      </p:cBhvr>
                                      <p:tavLst>
                                        <p:tav tm="0">
                                          <p:val>
                                            <p:fltVal val="90"/>
                                          </p:val>
                                        </p:tav>
                                        <p:tav tm="100000">
                                          <p:val>
                                            <p:fltVal val="0"/>
                                          </p:val>
                                        </p:tav>
                                      </p:tavLst>
                                    </p:anim>
                                    <p:animEffect transition="in" filter="fade">
                                      <p:cBhvr>
                                        <p:cTn id="142"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3" grpId="0"/>
      <p:bldP spid="24" grpId="0"/>
      <p:bldP spid="25" grpId="0"/>
      <p:bldP spid="26" grpId="0"/>
      <p:bldP spid="27" grpId="0"/>
      <p:bldP spid="28" grpId="0"/>
      <p:bldP spid="29" grpId="0"/>
      <p:bldP spid="31" grpId="0"/>
      <p:bldP spid="38"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雷锋PPT网 www.lfppt.com"/>
          <p:cNvSpPr txBox="1"/>
          <p:nvPr/>
        </p:nvSpPr>
        <p:spPr>
          <a:xfrm>
            <a:off x="2504265" y="5960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家长须避免三个过分</a:t>
            </a:r>
            <a:endParaRPr lang="zh-CN" altLang="en-US" sz="3600" b="1" spc="1000" dirty="0">
              <a:solidFill>
                <a:schemeClr val="tx1">
                  <a:lumMod val="75000"/>
                  <a:lumOff val="25000"/>
                </a:schemeClr>
              </a:solidFill>
              <a:cs typeface="+mn-ea"/>
              <a:sym typeface="+mn-lt"/>
            </a:endParaRPr>
          </a:p>
        </p:txBody>
      </p:sp>
      <p:cxnSp>
        <p:nvCxnSpPr>
          <p:cNvPr id="17" name="直接箭头连接符 16"/>
          <p:cNvCxnSpPr/>
          <p:nvPr/>
        </p:nvCxnSpPr>
        <p:spPr>
          <a:xfrm>
            <a:off x="2352125" y="2676049"/>
            <a:ext cx="954240" cy="0"/>
          </a:xfrm>
          <a:prstGeom prst="straightConnector1">
            <a:avLst/>
          </a:prstGeom>
          <a:ln>
            <a:solidFill>
              <a:srgbClr val="004952"/>
            </a:solidFill>
            <a:tailEnd type="oval"/>
          </a:ln>
        </p:spPr>
        <p:style>
          <a:lnRef idx="1">
            <a:schemeClr val="accent1"/>
          </a:lnRef>
          <a:fillRef idx="0">
            <a:schemeClr val="accent1"/>
          </a:fillRef>
          <a:effectRef idx="0">
            <a:schemeClr val="accent1"/>
          </a:effectRef>
          <a:fontRef idx="minor">
            <a:schemeClr val="tx1"/>
          </a:fontRef>
        </p:style>
      </p:cxnSp>
      <p:sp>
        <p:nvSpPr>
          <p:cNvPr id="18" name="îśliḍè"/>
          <p:cNvSpPr/>
          <p:nvPr/>
        </p:nvSpPr>
        <p:spPr>
          <a:xfrm>
            <a:off x="609348" y="1893645"/>
            <a:ext cx="1898423" cy="1564806"/>
          </a:xfrm>
          <a:prstGeom prst="roundRect">
            <a:avLst>
              <a:gd name="adj" fmla="val 46218"/>
            </a:avLst>
          </a:prstGeom>
          <a:solidFill>
            <a:schemeClr val="bg1"/>
          </a:solidFill>
          <a:ln w="76200">
            <a:solidFill>
              <a:srgbClr val="00495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19" name="iṧliḓê"/>
          <p:cNvSpPr/>
          <p:nvPr/>
        </p:nvSpPr>
        <p:spPr bwMode="auto">
          <a:xfrm>
            <a:off x="1198882" y="2361650"/>
            <a:ext cx="628796" cy="62879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004952"/>
          </a:solidFill>
          <a:ln>
            <a:noFill/>
          </a:ln>
        </p:spPr>
        <p:txBody>
          <a:bodyPr anchor="ctr">
            <a:noAutofit/>
          </a:bodyPr>
          <a:lstStyle/>
          <a:p>
            <a:pPr algn="ctr">
              <a:lnSpc>
                <a:spcPct val="150000"/>
              </a:lnSpc>
            </a:pPr>
            <a:endParaRPr>
              <a:cs typeface="+mn-ea"/>
              <a:sym typeface="+mn-lt"/>
            </a:endParaRPr>
          </a:p>
        </p:txBody>
      </p:sp>
      <p:sp>
        <p:nvSpPr>
          <p:cNvPr id="36" name="ïšlíďe"/>
          <p:cNvSpPr/>
          <p:nvPr/>
        </p:nvSpPr>
        <p:spPr>
          <a:xfrm>
            <a:off x="3369376" y="2361651"/>
            <a:ext cx="3249810" cy="491954"/>
          </a:xfrm>
          <a:prstGeom prst="roundRect">
            <a:avLst>
              <a:gd name="adj" fmla="val 50000"/>
            </a:avLst>
          </a:prstGeom>
          <a:solidFill>
            <a:srgbClr val="00495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b" anchorCtr="0">
            <a:noAutofit/>
          </a:bodyPr>
          <a:lstStyle/>
          <a:p>
            <a:pPr>
              <a:lnSpc>
                <a:spcPct val="170000"/>
              </a:lnSpc>
              <a:defRPr/>
            </a:pPr>
            <a:endParaRPr lang="zh-CN" altLang="en-US" sz="1600" b="1" dirty="0">
              <a:solidFill>
                <a:schemeClr val="bg1"/>
              </a:solidFill>
              <a:cs typeface="+mn-ea"/>
              <a:sym typeface="+mn-lt"/>
            </a:endParaRPr>
          </a:p>
        </p:txBody>
      </p:sp>
      <p:sp>
        <p:nvSpPr>
          <p:cNvPr id="39" name="雷锋PPT网 www.lfppt.com"/>
          <p:cNvSpPr/>
          <p:nvPr/>
        </p:nvSpPr>
        <p:spPr bwMode="auto">
          <a:xfrm>
            <a:off x="3369375" y="2866446"/>
            <a:ext cx="32498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过分关爱反而会使孩子的心理负担加重，使他们本来就紧绷的神经更加难负其重</a:t>
            </a:r>
            <a:endParaRPr lang="en-US" altLang="zh-CN" sz="1100" dirty="0">
              <a:cs typeface="+mn-ea"/>
              <a:sym typeface="+mn-lt"/>
            </a:endParaRPr>
          </a:p>
        </p:txBody>
      </p:sp>
      <p:cxnSp>
        <p:nvCxnSpPr>
          <p:cNvPr id="21" name="直接箭头连接符 20"/>
          <p:cNvCxnSpPr/>
          <p:nvPr/>
        </p:nvCxnSpPr>
        <p:spPr>
          <a:xfrm>
            <a:off x="2956918" y="3975179"/>
            <a:ext cx="954240" cy="0"/>
          </a:xfrm>
          <a:prstGeom prst="straightConnector1">
            <a:avLst/>
          </a:prstGeom>
          <a:ln>
            <a:solidFill>
              <a:srgbClr val="CC6D3F"/>
            </a:solidFill>
            <a:tailEnd type="oval"/>
          </a:ln>
        </p:spPr>
        <p:style>
          <a:lnRef idx="1">
            <a:schemeClr val="accent1"/>
          </a:lnRef>
          <a:fillRef idx="0">
            <a:schemeClr val="accent1"/>
          </a:fillRef>
          <a:effectRef idx="0">
            <a:schemeClr val="accent1"/>
          </a:effectRef>
          <a:fontRef idx="minor">
            <a:schemeClr val="tx1"/>
          </a:fontRef>
        </p:style>
      </p:cxnSp>
      <p:sp>
        <p:nvSpPr>
          <p:cNvPr id="22" name="iṥļïďè"/>
          <p:cNvSpPr/>
          <p:nvPr/>
        </p:nvSpPr>
        <p:spPr>
          <a:xfrm>
            <a:off x="1248261" y="3192776"/>
            <a:ext cx="1898423" cy="1564806"/>
          </a:xfrm>
          <a:prstGeom prst="roundRect">
            <a:avLst>
              <a:gd name="adj" fmla="val 46218"/>
            </a:avLst>
          </a:prstGeom>
          <a:solidFill>
            <a:schemeClr val="bg1"/>
          </a:solidFill>
          <a:ln w="76200">
            <a:solidFill>
              <a:srgbClr val="CC6D3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23" name="îŝḻíḑe"/>
          <p:cNvSpPr/>
          <p:nvPr/>
        </p:nvSpPr>
        <p:spPr bwMode="auto">
          <a:xfrm>
            <a:off x="1940351" y="3667877"/>
            <a:ext cx="628796" cy="62879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CC6D3F"/>
          </a:solidFill>
          <a:ln>
            <a:noFill/>
          </a:ln>
        </p:spPr>
        <p:txBody>
          <a:bodyPr anchor="ctr">
            <a:noAutofit/>
          </a:bodyPr>
          <a:lstStyle/>
          <a:p>
            <a:pPr algn="ctr">
              <a:lnSpc>
                <a:spcPct val="150000"/>
              </a:lnSpc>
            </a:pPr>
            <a:endParaRPr>
              <a:cs typeface="+mn-ea"/>
              <a:sym typeface="+mn-lt"/>
            </a:endParaRPr>
          </a:p>
        </p:txBody>
      </p:sp>
      <p:sp>
        <p:nvSpPr>
          <p:cNvPr id="24" name="ísḻïḓè"/>
          <p:cNvSpPr/>
          <p:nvPr/>
        </p:nvSpPr>
        <p:spPr>
          <a:xfrm>
            <a:off x="3978926" y="3659754"/>
            <a:ext cx="3249810" cy="491954"/>
          </a:xfrm>
          <a:prstGeom prst="roundRect">
            <a:avLst>
              <a:gd name="adj" fmla="val 50000"/>
            </a:avLst>
          </a:prstGeom>
          <a:solidFill>
            <a:srgbClr val="CC6D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90000" anchor="b" anchorCtr="0">
            <a:noAutofit/>
          </a:bodyPr>
          <a:lstStyle/>
          <a:p>
            <a:pPr>
              <a:lnSpc>
                <a:spcPct val="170000"/>
              </a:lnSpc>
              <a:defRPr/>
            </a:pPr>
            <a:endParaRPr lang="zh-CN" altLang="en-US" sz="1600" b="1" dirty="0">
              <a:solidFill>
                <a:schemeClr val="bg1"/>
              </a:solidFill>
              <a:cs typeface="+mn-ea"/>
              <a:sym typeface="+mn-lt"/>
            </a:endParaRPr>
          </a:p>
        </p:txBody>
      </p:sp>
      <p:sp>
        <p:nvSpPr>
          <p:cNvPr id="25" name="îŝ1ïḑé"/>
          <p:cNvSpPr/>
          <p:nvPr/>
        </p:nvSpPr>
        <p:spPr bwMode="auto">
          <a:xfrm>
            <a:off x="3978925" y="4147760"/>
            <a:ext cx="32498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如果把孩子管得紧紧的，使孩子感觉没有自由空间容易产生逆反心理，容易产生逆反心理</a:t>
            </a:r>
            <a:endParaRPr lang="en-US" altLang="zh-CN" sz="1100" dirty="0">
              <a:cs typeface="+mn-ea"/>
              <a:sym typeface="+mn-lt"/>
            </a:endParaRPr>
          </a:p>
        </p:txBody>
      </p:sp>
      <p:cxnSp>
        <p:nvCxnSpPr>
          <p:cNvPr id="26" name="直接箭头连接符 25"/>
          <p:cNvCxnSpPr/>
          <p:nvPr/>
        </p:nvCxnSpPr>
        <p:spPr>
          <a:xfrm>
            <a:off x="3561711" y="5274310"/>
            <a:ext cx="954240" cy="0"/>
          </a:xfrm>
          <a:prstGeom prst="straightConnector1">
            <a:avLst/>
          </a:prstGeom>
          <a:ln>
            <a:solidFill>
              <a:srgbClr val="004952"/>
            </a:solidFill>
            <a:tailEnd type="oval"/>
          </a:ln>
        </p:spPr>
        <p:style>
          <a:lnRef idx="1">
            <a:schemeClr val="accent1"/>
          </a:lnRef>
          <a:fillRef idx="0">
            <a:schemeClr val="accent1"/>
          </a:fillRef>
          <a:effectRef idx="0">
            <a:schemeClr val="accent1"/>
          </a:effectRef>
          <a:fontRef idx="minor">
            <a:schemeClr val="tx1"/>
          </a:fontRef>
        </p:style>
      </p:cxnSp>
      <p:sp>
        <p:nvSpPr>
          <p:cNvPr id="28" name="iṡliďè"/>
          <p:cNvSpPr/>
          <p:nvPr/>
        </p:nvSpPr>
        <p:spPr>
          <a:xfrm>
            <a:off x="1887173" y="4491907"/>
            <a:ext cx="1898423" cy="1564806"/>
          </a:xfrm>
          <a:prstGeom prst="roundRect">
            <a:avLst>
              <a:gd name="adj" fmla="val 46218"/>
            </a:avLst>
          </a:prstGeom>
          <a:solidFill>
            <a:schemeClr val="bg1"/>
          </a:solidFill>
          <a:ln w="76200">
            <a:solidFill>
              <a:srgbClr val="00495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30" name="ïsḻiďê"/>
          <p:cNvSpPr/>
          <p:nvPr/>
        </p:nvSpPr>
        <p:spPr bwMode="auto">
          <a:xfrm>
            <a:off x="2507771" y="5023327"/>
            <a:ext cx="628796" cy="62879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004952"/>
          </a:solidFill>
          <a:ln>
            <a:noFill/>
          </a:ln>
        </p:spPr>
        <p:txBody>
          <a:bodyPr anchor="ctr">
            <a:noAutofit/>
          </a:bodyPr>
          <a:lstStyle/>
          <a:p>
            <a:pPr algn="ctr">
              <a:lnSpc>
                <a:spcPct val="150000"/>
              </a:lnSpc>
            </a:pPr>
            <a:endParaRPr>
              <a:cs typeface="+mn-ea"/>
              <a:sym typeface="+mn-lt"/>
            </a:endParaRPr>
          </a:p>
        </p:txBody>
      </p:sp>
      <p:sp>
        <p:nvSpPr>
          <p:cNvPr id="34" name="ïsḻïḓe"/>
          <p:cNvSpPr/>
          <p:nvPr/>
        </p:nvSpPr>
        <p:spPr>
          <a:xfrm>
            <a:off x="4588476" y="4957857"/>
            <a:ext cx="3249810" cy="491954"/>
          </a:xfrm>
          <a:prstGeom prst="roundRect">
            <a:avLst>
              <a:gd name="adj" fmla="val 50000"/>
            </a:avLst>
          </a:prstGeom>
          <a:solidFill>
            <a:srgbClr val="00495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b" anchorCtr="0">
            <a:noAutofit/>
          </a:bodyPr>
          <a:lstStyle/>
          <a:p>
            <a:pPr>
              <a:lnSpc>
                <a:spcPct val="170000"/>
              </a:lnSpc>
            </a:pPr>
            <a:endParaRPr lang="zh-CN" altLang="en-US" sz="1600" b="1" dirty="0">
              <a:solidFill>
                <a:schemeClr val="bg1"/>
              </a:solidFill>
              <a:cs typeface="+mn-ea"/>
              <a:sym typeface="+mn-lt"/>
            </a:endParaRPr>
          </a:p>
        </p:txBody>
      </p:sp>
      <p:sp>
        <p:nvSpPr>
          <p:cNvPr id="35" name="iṡlidé"/>
          <p:cNvSpPr/>
          <p:nvPr/>
        </p:nvSpPr>
        <p:spPr bwMode="auto">
          <a:xfrm>
            <a:off x="4588475" y="5456676"/>
            <a:ext cx="32498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每个孩子都有自己相应的实力，过分期待只会</a:t>
            </a:r>
            <a:endParaRPr lang="zh-CN" altLang="en-US" sz="1100" dirty="0">
              <a:cs typeface="+mn-ea"/>
              <a:sym typeface="+mn-lt"/>
            </a:endParaRPr>
          </a:p>
          <a:p>
            <a:pPr>
              <a:lnSpc>
                <a:spcPct val="150000"/>
              </a:lnSpc>
            </a:pPr>
            <a:r>
              <a:rPr lang="zh-CN" altLang="en-US" sz="1100" dirty="0">
                <a:cs typeface="+mn-ea"/>
                <a:sym typeface="+mn-lt"/>
              </a:rPr>
              <a:t>给孩子造成心理压力和情绪动</a:t>
            </a:r>
            <a:endParaRPr lang="en-US" altLang="zh-CN" sz="1100" dirty="0">
              <a:cs typeface="+mn-ea"/>
              <a:sym typeface="+mn-lt"/>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83884" y="1689904"/>
            <a:ext cx="3480168" cy="4641456"/>
          </a:xfrm>
          <a:prstGeom prst="rect">
            <a:avLst/>
          </a:prstGeom>
          <a:noFill/>
        </p:spPr>
      </p:pic>
      <p:pic>
        <p:nvPicPr>
          <p:cNvPr id="44" name="图片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09" y="5173885"/>
            <a:ext cx="1568723" cy="1676994"/>
          </a:xfrm>
          <a:prstGeom prst="rect">
            <a:avLst/>
          </a:prstGeom>
        </p:spPr>
      </p:pic>
      <p:sp>
        <p:nvSpPr>
          <p:cNvPr id="47" name="îslíḍè"/>
          <p:cNvSpPr txBox="1"/>
          <p:nvPr/>
        </p:nvSpPr>
        <p:spPr bwMode="auto">
          <a:xfrm>
            <a:off x="3663841" y="2384044"/>
            <a:ext cx="245544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b="1" dirty="0">
                <a:solidFill>
                  <a:schemeClr val="bg1"/>
                </a:solidFill>
                <a:cs typeface="+mn-ea"/>
                <a:sym typeface="+mn-lt"/>
              </a:rPr>
              <a:t>不要过分关爱</a:t>
            </a:r>
            <a:endParaRPr lang="en-US" altLang="zh-CN" b="1" dirty="0">
              <a:solidFill>
                <a:schemeClr val="bg1"/>
              </a:solidFill>
              <a:cs typeface="+mn-ea"/>
              <a:sym typeface="+mn-lt"/>
            </a:endParaRPr>
          </a:p>
        </p:txBody>
      </p:sp>
      <p:sp>
        <p:nvSpPr>
          <p:cNvPr id="52" name="îslíḍè"/>
          <p:cNvSpPr txBox="1"/>
          <p:nvPr/>
        </p:nvSpPr>
        <p:spPr bwMode="auto">
          <a:xfrm>
            <a:off x="4232930" y="3682336"/>
            <a:ext cx="245544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spcBef>
                <a:spcPct val="0"/>
              </a:spcBef>
            </a:pPr>
            <a:r>
              <a:rPr lang="zh-CN" altLang="en-US" b="1" dirty="0">
                <a:solidFill>
                  <a:schemeClr val="bg1"/>
                </a:solidFill>
                <a:cs typeface="+mn-ea"/>
                <a:sym typeface="+mn-lt"/>
              </a:rPr>
              <a:t>不要过分关注</a:t>
            </a:r>
            <a:endParaRPr lang="en-US" altLang="zh-CN" b="1" dirty="0">
              <a:solidFill>
                <a:schemeClr val="bg1"/>
              </a:solidFill>
              <a:cs typeface="+mn-ea"/>
              <a:sym typeface="+mn-lt"/>
            </a:endParaRPr>
          </a:p>
        </p:txBody>
      </p:sp>
      <p:sp>
        <p:nvSpPr>
          <p:cNvPr id="53" name="îslíḍè"/>
          <p:cNvSpPr txBox="1"/>
          <p:nvPr/>
        </p:nvSpPr>
        <p:spPr bwMode="auto">
          <a:xfrm>
            <a:off x="4869539" y="4990278"/>
            <a:ext cx="245544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spcBef>
                <a:spcPct val="0"/>
              </a:spcBef>
            </a:pPr>
            <a:r>
              <a:rPr lang="zh-CN" altLang="en-US" b="1" dirty="0">
                <a:solidFill>
                  <a:schemeClr val="bg1"/>
                </a:solidFill>
                <a:cs typeface="+mn-ea"/>
                <a:sym typeface="+mn-lt"/>
              </a:rPr>
              <a:t>不要过分期待</a:t>
            </a:r>
            <a:endParaRPr lang="en-US" altLang="zh-CN"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Click="0" advTm="2000">
        <p14:flash/>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 calcmode="lin" valueType="num">
                                      <p:cBhvr>
                                        <p:cTn id="27" dur="1000" fill="hold"/>
                                        <p:tgtEl>
                                          <p:spTgt spid="19"/>
                                        </p:tgtEl>
                                        <p:attrNameLst>
                                          <p:attrName>style.rotation</p:attrName>
                                        </p:attrNameLst>
                                      </p:cBhvr>
                                      <p:tavLst>
                                        <p:tav tm="0">
                                          <p:val>
                                            <p:fltVal val="90"/>
                                          </p:val>
                                        </p:tav>
                                        <p:tav tm="100000">
                                          <p:val>
                                            <p:fltVal val="0"/>
                                          </p:val>
                                        </p:tav>
                                      </p:tavLst>
                                    </p:anim>
                                    <p:animEffect transition="in" filter="fade">
                                      <p:cBhvr>
                                        <p:cTn id="28" dur="1000"/>
                                        <p:tgtEl>
                                          <p:spTgt spid="1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style.rotation</p:attrName>
                                        </p:attrNameLst>
                                      </p:cBhvr>
                                      <p:tavLst>
                                        <p:tav tm="0">
                                          <p:val>
                                            <p:fltVal val="90"/>
                                          </p:val>
                                        </p:tav>
                                        <p:tav tm="100000">
                                          <p:val>
                                            <p:fltVal val="0"/>
                                          </p:val>
                                        </p:tav>
                                      </p:tavLst>
                                    </p:anim>
                                    <p:animEffect transition="in" filter="fade">
                                      <p:cBhvr>
                                        <p:cTn id="40" dur="1000"/>
                                        <p:tgtEl>
                                          <p:spTgt spid="39"/>
                                        </p:tgtEl>
                                      </p:cBhvr>
                                    </p:animEffect>
                                  </p:childTnLst>
                                </p:cTn>
                              </p:par>
                              <p:par>
                                <p:cTn id="41" presetID="31"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000" fill="hold"/>
                                        <p:tgtEl>
                                          <p:spTgt spid="28"/>
                                        </p:tgtEl>
                                        <p:attrNameLst>
                                          <p:attrName>ppt_w</p:attrName>
                                        </p:attrNameLst>
                                      </p:cBhvr>
                                      <p:tavLst>
                                        <p:tav tm="0">
                                          <p:val>
                                            <p:fltVal val="0"/>
                                          </p:val>
                                        </p:tav>
                                        <p:tav tm="100000">
                                          <p:val>
                                            <p:strVal val="#ppt_w"/>
                                          </p:val>
                                        </p:tav>
                                      </p:tavLst>
                                    </p:anim>
                                    <p:anim calcmode="lin" valueType="num">
                                      <p:cBhvr>
                                        <p:cTn id="80" dur="1000" fill="hold"/>
                                        <p:tgtEl>
                                          <p:spTgt spid="28"/>
                                        </p:tgtEl>
                                        <p:attrNameLst>
                                          <p:attrName>ppt_h</p:attrName>
                                        </p:attrNameLst>
                                      </p:cBhvr>
                                      <p:tavLst>
                                        <p:tav tm="0">
                                          <p:val>
                                            <p:fltVal val="0"/>
                                          </p:val>
                                        </p:tav>
                                        <p:tav tm="100000">
                                          <p:val>
                                            <p:strVal val="#ppt_h"/>
                                          </p:val>
                                        </p:tav>
                                      </p:tavLst>
                                    </p:anim>
                                    <p:anim calcmode="lin" valueType="num">
                                      <p:cBhvr>
                                        <p:cTn id="81" dur="1000" fill="hold"/>
                                        <p:tgtEl>
                                          <p:spTgt spid="28"/>
                                        </p:tgtEl>
                                        <p:attrNameLst>
                                          <p:attrName>style.rotation</p:attrName>
                                        </p:attrNameLst>
                                      </p:cBhvr>
                                      <p:tavLst>
                                        <p:tav tm="0">
                                          <p:val>
                                            <p:fltVal val="90"/>
                                          </p:val>
                                        </p:tav>
                                        <p:tav tm="100000">
                                          <p:val>
                                            <p:fltVal val="0"/>
                                          </p:val>
                                        </p:tav>
                                      </p:tavLst>
                                    </p:anim>
                                    <p:animEffect transition="in" filter="fade">
                                      <p:cBhvr>
                                        <p:cTn id="82" dur="1000"/>
                                        <p:tgtEl>
                                          <p:spTgt spid="2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1000" fill="hold"/>
                                        <p:tgtEl>
                                          <p:spTgt spid="30"/>
                                        </p:tgtEl>
                                        <p:attrNameLst>
                                          <p:attrName>ppt_w</p:attrName>
                                        </p:attrNameLst>
                                      </p:cBhvr>
                                      <p:tavLst>
                                        <p:tav tm="0">
                                          <p:val>
                                            <p:fltVal val="0"/>
                                          </p:val>
                                        </p:tav>
                                        <p:tav tm="100000">
                                          <p:val>
                                            <p:strVal val="#ppt_w"/>
                                          </p:val>
                                        </p:tav>
                                      </p:tavLst>
                                    </p:anim>
                                    <p:anim calcmode="lin" valueType="num">
                                      <p:cBhvr>
                                        <p:cTn id="86" dur="1000" fill="hold"/>
                                        <p:tgtEl>
                                          <p:spTgt spid="30"/>
                                        </p:tgtEl>
                                        <p:attrNameLst>
                                          <p:attrName>ppt_h</p:attrName>
                                        </p:attrNameLst>
                                      </p:cBhvr>
                                      <p:tavLst>
                                        <p:tav tm="0">
                                          <p:val>
                                            <p:fltVal val="0"/>
                                          </p:val>
                                        </p:tav>
                                        <p:tav tm="100000">
                                          <p:val>
                                            <p:strVal val="#ppt_h"/>
                                          </p:val>
                                        </p:tav>
                                      </p:tavLst>
                                    </p:anim>
                                    <p:anim calcmode="lin" valueType="num">
                                      <p:cBhvr>
                                        <p:cTn id="87" dur="1000" fill="hold"/>
                                        <p:tgtEl>
                                          <p:spTgt spid="30"/>
                                        </p:tgtEl>
                                        <p:attrNameLst>
                                          <p:attrName>style.rotation</p:attrName>
                                        </p:attrNameLst>
                                      </p:cBhvr>
                                      <p:tavLst>
                                        <p:tav tm="0">
                                          <p:val>
                                            <p:fltVal val="90"/>
                                          </p:val>
                                        </p:tav>
                                        <p:tav tm="100000">
                                          <p:val>
                                            <p:fltVal val="0"/>
                                          </p:val>
                                        </p:tav>
                                      </p:tavLst>
                                    </p:anim>
                                    <p:animEffect transition="in" filter="fade">
                                      <p:cBhvr>
                                        <p:cTn id="88" dur="1000"/>
                                        <p:tgtEl>
                                          <p:spTgt spid="30"/>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1000" fill="hold"/>
                                        <p:tgtEl>
                                          <p:spTgt spid="34"/>
                                        </p:tgtEl>
                                        <p:attrNameLst>
                                          <p:attrName>ppt_w</p:attrName>
                                        </p:attrNameLst>
                                      </p:cBhvr>
                                      <p:tavLst>
                                        <p:tav tm="0">
                                          <p:val>
                                            <p:fltVal val="0"/>
                                          </p:val>
                                        </p:tav>
                                        <p:tav tm="100000">
                                          <p:val>
                                            <p:strVal val="#ppt_w"/>
                                          </p:val>
                                        </p:tav>
                                      </p:tavLst>
                                    </p:anim>
                                    <p:anim calcmode="lin" valueType="num">
                                      <p:cBhvr>
                                        <p:cTn id="92" dur="1000" fill="hold"/>
                                        <p:tgtEl>
                                          <p:spTgt spid="34"/>
                                        </p:tgtEl>
                                        <p:attrNameLst>
                                          <p:attrName>ppt_h</p:attrName>
                                        </p:attrNameLst>
                                      </p:cBhvr>
                                      <p:tavLst>
                                        <p:tav tm="0">
                                          <p:val>
                                            <p:fltVal val="0"/>
                                          </p:val>
                                        </p:tav>
                                        <p:tav tm="100000">
                                          <p:val>
                                            <p:strVal val="#ppt_h"/>
                                          </p:val>
                                        </p:tav>
                                      </p:tavLst>
                                    </p:anim>
                                    <p:anim calcmode="lin" valueType="num">
                                      <p:cBhvr>
                                        <p:cTn id="93" dur="1000" fill="hold"/>
                                        <p:tgtEl>
                                          <p:spTgt spid="34"/>
                                        </p:tgtEl>
                                        <p:attrNameLst>
                                          <p:attrName>style.rotation</p:attrName>
                                        </p:attrNameLst>
                                      </p:cBhvr>
                                      <p:tavLst>
                                        <p:tav tm="0">
                                          <p:val>
                                            <p:fltVal val="90"/>
                                          </p:val>
                                        </p:tav>
                                        <p:tav tm="100000">
                                          <p:val>
                                            <p:fltVal val="0"/>
                                          </p:val>
                                        </p:tav>
                                      </p:tavLst>
                                    </p:anim>
                                    <p:animEffect transition="in" filter="fade">
                                      <p:cBhvr>
                                        <p:cTn id="94" dur="1000"/>
                                        <p:tgtEl>
                                          <p:spTgt spid="34"/>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1000" fill="hold"/>
                                        <p:tgtEl>
                                          <p:spTgt spid="35"/>
                                        </p:tgtEl>
                                        <p:attrNameLst>
                                          <p:attrName>ppt_w</p:attrName>
                                        </p:attrNameLst>
                                      </p:cBhvr>
                                      <p:tavLst>
                                        <p:tav tm="0">
                                          <p:val>
                                            <p:fltVal val="0"/>
                                          </p:val>
                                        </p:tav>
                                        <p:tav tm="100000">
                                          <p:val>
                                            <p:strVal val="#ppt_w"/>
                                          </p:val>
                                        </p:tav>
                                      </p:tavLst>
                                    </p:anim>
                                    <p:anim calcmode="lin" valueType="num">
                                      <p:cBhvr>
                                        <p:cTn id="98" dur="1000" fill="hold"/>
                                        <p:tgtEl>
                                          <p:spTgt spid="35"/>
                                        </p:tgtEl>
                                        <p:attrNameLst>
                                          <p:attrName>ppt_h</p:attrName>
                                        </p:attrNameLst>
                                      </p:cBhvr>
                                      <p:tavLst>
                                        <p:tav tm="0">
                                          <p:val>
                                            <p:fltVal val="0"/>
                                          </p:val>
                                        </p:tav>
                                        <p:tav tm="100000">
                                          <p:val>
                                            <p:strVal val="#ppt_h"/>
                                          </p:val>
                                        </p:tav>
                                      </p:tavLst>
                                    </p:anim>
                                    <p:anim calcmode="lin" valueType="num">
                                      <p:cBhvr>
                                        <p:cTn id="99" dur="1000" fill="hold"/>
                                        <p:tgtEl>
                                          <p:spTgt spid="35"/>
                                        </p:tgtEl>
                                        <p:attrNameLst>
                                          <p:attrName>style.rotation</p:attrName>
                                        </p:attrNameLst>
                                      </p:cBhvr>
                                      <p:tavLst>
                                        <p:tav tm="0">
                                          <p:val>
                                            <p:fltVal val="90"/>
                                          </p:val>
                                        </p:tav>
                                        <p:tav tm="100000">
                                          <p:val>
                                            <p:fltVal val="0"/>
                                          </p:val>
                                        </p:tav>
                                      </p:tavLst>
                                    </p:anim>
                                    <p:animEffect transition="in" filter="fade">
                                      <p:cBhvr>
                                        <p:cTn id="100" dur="1000"/>
                                        <p:tgtEl>
                                          <p:spTgt spid="35"/>
                                        </p:tgtEl>
                                      </p:cBhvr>
                                    </p:animEffect>
                                  </p:childTnLst>
                                </p:cTn>
                              </p:par>
                              <p:par>
                                <p:cTn id="101" presetID="31"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1000" fill="hold"/>
                                        <p:tgtEl>
                                          <p:spTgt spid="42"/>
                                        </p:tgtEl>
                                        <p:attrNameLst>
                                          <p:attrName>ppt_w</p:attrName>
                                        </p:attrNameLst>
                                      </p:cBhvr>
                                      <p:tavLst>
                                        <p:tav tm="0">
                                          <p:val>
                                            <p:fltVal val="0"/>
                                          </p:val>
                                        </p:tav>
                                        <p:tav tm="100000">
                                          <p:val>
                                            <p:strVal val="#ppt_w"/>
                                          </p:val>
                                        </p:tav>
                                      </p:tavLst>
                                    </p:anim>
                                    <p:anim calcmode="lin" valueType="num">
                                      <p:cBhvr>
                                        <p:cTn id="104" dur="1000" fill="hold"/>
                                        <p:tgtEl>
                                          <p:spTgt spid="42"/>
                                        </p:tgtEl>
                                        <p:attrNameLst>
                                          <p:attrName>ppt_h</p:attrName>
                                        </p:attrNameLst>
                                      </p:cBhvr>
                                      <p:tavLst>
                                        <p:tav tm="0">
                                          <p:val>
                                            <p:fltVal val="0"/>
                                          </p:val>
                                        </p:tav>
                                        <p:tav tm="100000">
                                          <p:val>
                                            <p:strVal val="#ppt_h"/>
                                          </p:val>
                                        </p:tav>
                                      </p:tavLst>
                                    </p:anim>
                                    <p:anim calcmode="lin" valueType="num">
                                      <p:cBhvr>
                                        <p:cTn id="105" dur="1000" fill="hold"/>
                                        <p:tgtEl>
                                          <p:spTgt spid="42"/>
                                        </p:tgtEl>
                                        <p:attrNameLst>
                                          <p:attrName>style.rotation</p:attrName>
                                        </p:attrNameLst>
                                      </p:cBhvr>
                                      <p:tavLst>
                                        <p:tav tm="0">
                                          <p:val>
                                            <p:fltVal val="90"/>
                                          </p:val>
                                        </p:tav>
                                        <p:tav tm="100000">
                                          <p:val>
                                            <p:fltVal val="0"/>
                                          </p:val>
                                        </p:tav>
                                      </p:tavLst>
                                    </p:anim>
                                    <p:animEffect transition="in" filter="fade">
                                      <p:cBhvr>
                                        <p:cTn id="106" dur="1000"/>
                                        <p:tgtEl>
                                          <p:spTgt spid="42"/>
                                        </p:tgtEl>
                                      </p:cBhvr>
                                    </p:animEffect>
                                  </p:childTnLst>
                                </p:cTn>
                              </p:par>
                              <p:par>
                                <p:cTn id="107" presetID="31" presetClass="entr" presetSubtype="0" fill="hold" nodeType="withEffect">
                                  <p:stCondLst>
                                    <p:cond delay="0"/>
                                  </p:stCondLst>
                                  <p:childTnLst>
                                    <p:set>
                                      <p:cBhvr>
                                        <p:cTn id="108" dur="1" fill="hold">
                                          <p:stCondLst>
                                            <p:cond delay="0"/>
                                          </p:stCondLst>
                                        </p:cTn>
                                        <p:tgtEl>
                                          <p:spTgt spid="44"/>
                                        </p:tgtEl>
                                        <p:attrNameLst>
                                          <p:attrName>style.visibility</p:attrName>
                                        </p:attrNameLst>
                                      </p:cBhvr>
                                      <p:to>
                                        <p:strVal val="visible"/>
                                      </p:to>
                                    </p:set>
                                    <p:anim calcmode="lin" valueType="num">
                                      <p:cBhvr>
                                        <p:cTn id="109" dur="1000" fill="hold"/>
                                        <p:tgtEl>
                                          <p:spTgt spid="44"/>
                                        </p:tgtEl>
                                        <p:attrNameLst>
                                          <p:attrName>ppt_w</p:attrName>
                                        </p:attrNameLst>
                                      </p:cBhvr>
                                      <p:tavLst>
                                        <p:tav tm="0">
                                          <p:val>
                                            <p:fltVal val="0"/>
                                          </p:val>
                                        </p:tav>
                                        <p:tav tm="100000">
                                          <p:val>
                                            <p:strVal val="#ppt_w"/>
                                          </p:val>
                                        </p:tav>
                                      </p:tavLst>
                                    </p:anim>
                                    <p:anim calcmode="lin" valueType="num">
                                      <p:cBhvr>
                                        <p:cTn id="110" dur="1000" fill="hold"/>
                                        <p:tgtEl>
                                          <p:spTgt spid="44"/>
                                        </p:tgtEl>
                                        <p:attrNameLst>
                                          <p:attrName>ppt_h</p:attrName>
                                        </p:attrNameLst>
                                      </p:cBhvr>
                                      <p:tavLst>
                                        <p:tav tm="0">
                                          <p:val>
                                            <p:fltVal val="0"/>
                                          </p:val>
                                        </p:tav>
                                        <p:tav tm="100000">
                                          <p:val>
                                            <p:strVal val="#ppt_h"/>
                                          </p:val>
                                        </p:tav>
                                      </p:tavLst>
                                    </p:anim>
                                    <p:anim calcmode="lin" valueType="num">
                                      <p:cBhvr>
                                        <p:cTn id="111" dur="1000" fill="hold"/>
                                        <p:tgtEl>
                                          <p:spTgt spid="44"/>
                                        </p:tgtEl>
                                        <p:attrNameLst>
                                          <p:attrName>style.rotation</p:attrName>
                                        </p:attrNameLst>
                                      </p:cBhvr>
                                      <p:tavLst>
                                        <p:tav tm="0">
                                          <p:val>
                                            <p:fltVal val="90"/>
                                          </p:val>
                                        </p:tav>
                                        <p:tav tm="100000">
                                          <p:val>
                                            <p:fltVal val="0"/>
                                          </p:val>
                                        </p:tav>
                                      </p:tavLst>
                                    </p:anim>
                                    <p:animEffect transition="in" filter="fade">
                                      <p:cBhvr>
                                        <p:cTn id="112" dur="1000"/>
                                        <p:tgtEl>
                                          <p:spTgt spid="4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1000" fill="hold"/>
                                        <p:tgtEl>
                                          <p:spTgt spid="47"/>
                                        </p:tgtEl>
                                        <p:attrNameLst>
                                          <p:attrName>ppt_w</p:attrName>
                                        </p:attrNameLst>
                                      </p:cBhvr>
                                      <p:tavLst>
                                        <p:tav tm="0">
                                          <p:val>
                                            <p:fltVal val="0"/>
                                          </p:val>
                                        </p:tav>
                                        <p:tav tm="100000">
                                          <p:val>
                                            <p:strVal val="#ppt_w"/>
                                          </p:val>
                                        </p:tav>
                                      </p:tavLst>
                                    </p:anim>
                                    <p:anim calcmode="lin" valueType="num">
                                      <p:cBhvr>
                                        <p:cTn id="116" dur="1000" fill="hold"/>
                                        <p:tgtEl>
                                          <p:spTgt spid="47"/>
                                        </p:tgtEl>
                                        <p:attrNameLst>
                                          <p:attrName>ppt_h</p:attrName>
                                        </p:attrNameLst>
                                      </p:cBhvr>
                                      <p:tavLst>
                                        <p:tav tm="0">
                                          <p:val>
                                            <p:fltVal val="0"/>
                                          </p:val>
                                        </p:tav>
                                        <p:tav tm="100000">
                                          <p:val>
                                            <p:strVal val="#ppt_h"/>
                                          </p:val>
                                        </p:tav>
                                      </p:tavLst>
                                    </p:anim>
                                    <p:anim calcmode="lin" valueType="num">
                                      <p:cBhvr>
                                        <p:cTn id="117" dur="1000" fill="hold"/>
                                        <p:tgtEl>
                                          <p:spTgt spid="47"/>
                                        </p:tgtEl>
                                        <p:attrNameLst>
                                          <p:attrName>style.rotation</p:attrName>
                                        </p:attrNameLst>
                                      </p:cBhvr>
                                      <p:tavLst>
                                        <p:tav tm="0">
                                          <p:val>
                                            <p:fltVal val="90"/>
                                          </p:val>
                                        </p:tav>
                                        <p:tav tm="100000">
                                          <p:val>
                                            <p:fltVal val="0"/>
                                          </p:val>
                                        </p:tav>
                                      </p:tavLst>
                                    </p:anim>
                                    <p:animEffect transition="in" filter="fade">
                                      <p:cBhvr>
                                        <p:cTn id="118" dur="1000"/>
                                        <p:tgtEl>
                                          <p:spTgt spid="47"/>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52"/>
                                        </p:tgtEl>
                                        <p:attrNameLst>
                                          <p:attrName>style.visibility</p:attrName>
                                        </p:attrNameLst>
                                      </p:cBhvr>
                                      <p:to>
                                        <p:strVal val="visible"/>
                                      </p:to>
                                    </p:set>
                                    <p:anim calcmode="lin" valueType="num">
                                      <p:cBhvr>
                                        <p:cTn id="121" dur="1000" fill="hold"/>
                                        <p:tgtEl>
                                          <p:spTgt spid="52"/>
                                        </p:tgtEl>
                                        <p:attrNameLst>
                                          <p:attrName>ppt_w</p:attrName>
                                        </p:attrNameLst>
                                      </p:cBhvr>
                                      <p:tavLst>
                                        <p:tav tm="0">
                                          <p:val>
                                            <p:fltVal val="0"/>
                                          </p:val>
                                        </p:tav>
                                        <p:tav tm="100000">
                                          <p:val>
                                            <p:strVal val="#ppt_w"/>
                                          </p:val>
                                        </p:tav>
                                      </p:tavLst>
                                    </p:anim>
                                    <p:anim calcmode="lin" valueType="num">
                                      <p:cBhvr>
                                        <p:cTn id="122" dur="1000" fill="hold"/>
                                        <p:tgtEl>
                                          <p:spTgt spid="52"/>
                                        </p:tgtEl>
                                        <p:attrNameLst>
                                          <p:attrName>ppt_h</p:attrName>
                                        </p:attrNameLst>
                                      </p:cBhvr>
                                      <p:tavLst>
                                        <p:tav tm="0">
                                          <p:val>
                                            <p:fltVal val="0"/>
                                          </p:val>
                                        </p:tav>
                                        <p:tav tm="100000">
                                          <p:val>
                                            <p:strVal val="#ppt_h"/>
                                          </p:val>
                                        </p:tav>
                                      </p:tavLst>
                                    </p:anim>
                                    <p:anim calcmode="lin" valueType="num">
                                      <p:cBhvr>
                                        <p:cTn id="123" dur="1000" fill="hold"/>
                                        <p:tgtEl>
                                          <p:spTgt spid="52"/>
                                        </p:tgtEl>
                                        <p:attrNameLst>
                                          <p:attrName>style.rotation</p:attrName>
                                        </p:attrNameLst>
                                      </p:cBhvr>
                                      <p:tavLst>
                                        <p:tav tm="0">
                                          <p:val>
                                            <p:fltVal val="90"/>
                                          </p:val>
                                        </p:tav>
                                        <p:tav tm="100000">
                                          <p:val>
                                            <p:fltVal val="0"/>
                                          </p:val>
                                        </p:tav>
                                      </p:tavLst>
                                    </p:anim>
                                    <p:animEffect transition="in" filter="fade">
                                      <p:cBhvr>
                                        <p:cTn id="124" dur="1000"/>
                                        <p:tgtEl>
                                          <p:spTgt spid="5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53"/>
                                        </p:tgtEl>
                                        <p:attrNameLst>
                                          <p:attrName>style.visibility</p:attrName>
                                        </p:attrNameLst>
                                      </p:cBhvr>
                                      <p:to>
                                        <p:strVal val="visible"/>
                                      </p:to>
                                    </p:set>
                                    <p:anim calcmode="lin" valueType="num">
                                      <p:cBhvr>
                                        <p:cTn id="127" dur="1000" fill="hold"/>
                                        <p:tgtEl>
                                          <p:spTgt spid="53"/>
                                        </p:tgtEl>
                                        <p:attrNameLst>
                                          <p:attrName>ppt_w</p:attrName>
                                        </p:attrNameLst>
                                      </p:cBhvr>
                                      <p:tavLst>
                                        <p:tav tm="0">
                                          <p:val>
                                            <p:fltVal val="0"/>
                                          </p:val>
                                        </p:tav>
                                        <p:tav tm="100000">
                                          <p:val>
                                            <p:strVal val="#ppt_w"/>
                                          </p:val>
                                        </p:tav>
                                      </p:tavLst>
                                    </p:anim>
                                    <p:anim calcmode="lin" valueType="num">
                                      <p:cBhvr>
                                        <p:cTn id="128" dur="1000" fill="hold"/>
                                        <p:tgtEl>
                                          <p:spTgt spid="53"/>
                                        </p:tgtEl>
                                        <p:attrNameLst>
                                          <p:attrName>ppt_h</p:attrName>
                                        </p:attrNameLst>
                                      </p:cBhvr>
                                      <p:tavLst>
                                        <p:tav tm="0">
                                          <p:val>
                                            <p:fltVal val="0"/>
                                          </p:val>
                                        </p:tav>
                                        <p:tav tm="100000">
                                          <p:val>
                                            <p:strVal val="#ppt_h"/>
                                          </p:val>
                                        </p:tav>
                                      </p:tavLst>
                                    </p:anim>
                                    <p:anim calcmode="lin" valueType="num">
                                      <p:cBhvr>
                                        <p:cTn id="129" dur="1000" fill="hold"/>
                                        <p:tgtEl>
                                          <p:spTgt spid="53"/>
                                        </p:tgtEl>
                                        <p:attrNameLst>
                                          <p:attrName>style.rotation</p:attrName>
                                        </p:attrNameLst>
                                      </p:cBhvr>
                                      <p:tavLst>
                                        <p:tav tm="0">
                                          <p:val>
                                            <p:fltVal val="90"/>
                                          </p:val>
                                        </p:tav>
                                        <p:tav tm="100000">
                                          <p:val>
                                            <p:fltVal val="0"/>
                                          </p:val>
                                        </p:tav>
                                      </p:tavLst>
                                    </p:anim>
                                    <p:animEffect transition="in" filter="fade">
                                      <p:cBhvr>
                                        <p:cTn id="130"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animBg="1"/>
      <p:bldP spid="19" grpId="0" animBg="1"/>
      <p:bldP spid="36" grpId="0" animBg="1"/>
      <p:bldP spid="39" grpId="0"/>
      <p:bldP spid="22" grpId="0" animBg="1"/>
      <p:bldP spid="23" grpId="0" animBg="1"/>
      <p:bldP spid="24" grpId="0" animBg="1"/>
      <p:bldP spid="25" grpId="0"/>
      <p:bldP spid="28" grpId="0" animBg="1"/>
      <p:bldP spid="30" grpId="0" animBg="1"/>
      <p:bldP spid="34" grpId="0" animBg="1"/>
      <p:bldP spid="35" grpId="0"/>
      <p:bldP spid="47"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504265" y="5960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家长应谨记的七句忌语</a:t>
            </a:r>
            <a:endParaRPr lang="zh-CN" altLang="en-US" sz="3600" b="1" spc="1000" dirty="0">
              <a:solidFill>
                <a:schemeClr val="tx1">
                  <a:lumMod val="75000"/>
                  <a:lumOff val="25000"/>
                </a:schemeClr>
              </a:solidFill>
              <a:cs typeface="+mn-ea"/>
              <a:sym typeface="+mn-lt"/>
            </a:endParaRPr>
          </a:p>
        </p:txBody>
      </p:sp>
      <p:sp>
        <p:nvSpPr>
          <p:cNvPr id="18" name="îṣ1iďe"/>
          <p:cNvSpPr/>
          <p:nvPr/>
        </p:nvSpPr>
        <p:spPr>
          <a:xfrm>
            <a:off x="4812324" y="5151898"/>
            <a:ext cx="2389787" cy="152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1"/>
                </a:lnTo>
                <a:cubicBezTo>
                  <a:pt x="21600" y="1"/>
                  <a:pt x="0" y="0"/>
                  <a:pt x="0" y="0"/>
                </a:cubicBezTo>
                <a:close/>
              </a:path>
            </a:pathLst>
          </a:custGeom>
          <a:solidFill>
            <a:srgbClr val="ADCFD0"/>
          </a:solidFill>
          <a:ln w="12700" cap="flat">
            <a:no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7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19" name="iSľîdê"/>
          <p:cNvSpPr/>
          <p:nvPr/>
        </p:nvSpPr>
        <p:spPr>
          <a:xfrm>
            <a:off x="1635728" y="5151898"/>
            <a:ext cx="2389787" cy="152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1"/>
                </a:lnTo>
                <a:cubicBezTo>
                  <a:pt x="21600" y="1"/>
                  <a:pt x="0" y="0"/>
                  <a:pt x="0" y="0"/>
                </a:cubicBezTo>
                <a:close/>
              </a:path>
            </a:pathLst>
          </a:custGeom>
          <a:solidFill>
            <a:srgbClr val="ADCFD0"/>
          </a:solidFill>
          <a:ln w="12700" cap="flat">
            <a:no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7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0" name="islídé"/>
          <p:cNvSpPr/>
          <p:nvPr/>
        </p:nvSpPr>
        <p:spPr>
          <a:xfrm>
            <a:off x="7952349" y="4276965"/>
            <a:ext cx="1609209" cy="1024864"/>
          </a:xfrm>
          <a:custGeom>
            <a:avLst/>
            <a:gdLst/>
            <a:ahLst/>
            <a:cxnLst>
              <a:cxn ang="0">
                <a:pos x="wd2" y="hd2"/>
              </a:cxn>
              <a:cxn ang="5400000">
                <a:pos x="wd2" y="hd2"/>
              </a:cxn>
              <a:cxn ang="10800000">
                <a:pos x="wd2" y="hd2"/>
              </a:cxn>
              <a:cxn ang="16200000">
                <a:pos x="wd2" y="hd2"/>
              </a:cxn>
            </a:cxnLst>
            <a:rect l="0" t="0" r="r" b="b"/>
            <a:pathLst>
              <a:path w="21600" h="21600" extrusionOk="0">
                <a:moveTo>
                  <a:pt x="14739" y="10790"/>
                </a:moveTo>
                <a:cubicBezTo>
                  <a:pt x="11456" y="15487"/>
                  <a:pt x="6932" y="18387"/>
                  <a:pt x="1923" y="18388"/>
                </a:cubicBezTo>
                <a:lnTo>
                  <a:pt x="0" y="18388"/>
                </a:lnTo>
                <a:lnTo>
                  <a:pt x="0" y="21600"/>
                </a:lnTo>
                <a:lnTo>
                  <a:pt x="1923" y="21600"/>
                </a:lnTo>
                <a:cubicBezTo>
                  <a:pt x="11347" y="21599"/>
                  <a:pt x="19275" y="12439"/>
                  <a:pt x="21600" y="0"/>
                </a:cubicBezTo>
                <a:lnTo>
                  <a:pt x="19267" y="0"/>
                </a:lnTo>
                <a:cubicBezTo>
                  <a:pt x="18391" y="4125"/>
                  <a:pt x="16817" y="7814"/>
                  <a:pt x="14739" y="10790"/>
                </a:cubicBezTo>
                <a:close/>
              </a:path>
            </a:pathLst>
          </a:custGeom>
          <a:solidFill>
            <a:srgbClr val="ADCFD0"/>
          </a:solidFill>
          <a:ln w="12700" cap="flat">
            <a:no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1" name="ïṧľíḓè"/>
          <p:cNvSpPr/>
          <p:nvPr/>
        </p:nvSpPr>
        <p:spPr>
          <a:xfrm>
            <a:off x="7952349" y="2538653"/>
            <a:ext cx="1609209" cy="1024864"/>
          </a:xfrm>
          <a:custGeom>
            <a:avLst/>
            <a:gdLst/>
            <a:ahLst/>
            <a:cxnLst>
              <a:cxn ang="0">
                <a:pos x="wd2" y="hd2"/>
              </a:cxn>
              <a:cxn ang="5400000">
                <a:pos x="wd2" y="hd2"/>
              </a:cxn>
              <a:cxn ang="10800000">
                <a:pos x="wd2" y="hd2"/>
              </a:cxn>
              <a:cxn ang="16200000">
                <a:pos x="wd2" y="hd2"/>
              </a:cxn>
            </a:cxnLst>
            <a:rect l="0" t="0" r="r" b="b"/>
            <a:pathLst>
              <a:path w="21600" h="21600" extrusionOk="0">
                <a:moveTo>
                  <a:pt x="1929" y="3271"/>
                </a:moveTo>
                <a:cubicBezTo>
                  <a:pt x="6955" y="3271"/>
                  <a:pt x="11495" y="6225"/>
                  <a:pt x="14789" y="11008"/>
                </a:cubicBezTo>
                <a:cubicBezTo>
                  <a:pt x="16809" y="13943"/>
                  <a:pt x="18354" y="17559"/>
                  <a:pt x="19247" y="21600"/>
                </a:cubicBezTo>
                <a:lnTo>
                  <a:pt x="21600" y="21600"/>
                </a:lnTo>
                <a:cubicBezTo>
                  <a:pt x="19176" y="9135"/>
                  <a:pt x="11288" y="1"/>
                  <a:pt x="1929" y="0"/>
                </a:cubicBezTo>
                <a:lnTo>
                  <a:pt x="0" y="0"/>
                </a:lnTo>
                <a:lnTo>
                  <a:pt x="0" y="3271"/>
                </a:lnTo>
                <a:cubicBezTo>
                  <a:pt x="0" y="3271"/>
                  <a:pt x="1929" y="3271"/>
                  <a:pt x="1929" y="3271"/>
                </a:cubicBezTo>
                <a:close/>
              </a:path>
            </a:pathLst>
          </a:custGeom>
          <a:solidFill>
            <a:srgbClr val="ADCFD0"/>
          </a:solidFill>
          <a:ln w="12700" cap="flat">
            <a:no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2" name="iṥḷïďé"/>
          <p:cNvSpPr/>
          <p:nvPr/>
        </p:nvSpPr>
        <p:spPr>
          <a:xfrm>
            <a:off x="4812324" y="2561099"/>
            <a:ext cx="2389787" cy="1524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ADCFD0"/>
          </a:solidFill>
          <a:ln w="12700" cap="flat">
            <a:no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7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3" name="íśḻîde"/>
          <p:cNvSpPr/>
          <p:nvPr/>
        </p:nvSpPr>
        <p:spPr>
          <a:xfrm>
            <a:off x="1635728" y="2561099"/>
            <a:ext cx="2389787" cy="152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1"/>
                </a:lnTo>
                <a:cubicBezTo>
                  <a:pt x="21600" y="1"/>
                  <a:pt x="0" y="0"/>
                  <a:pt x="0" y="0"/>
                </a:cubicBezTo>
                <a:close/>
              </a:path>
            </a:pathLst>
          </a:custGeom>
          <a:solidFill>
            <a:srgbClr val="ADCFD0"/>
          </a:solidFill>
          <a:ln w="12700" cap="flat">
            <a:no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7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4" name="îşľïḓé"/>
          <p:cNvSpPr/>
          <p:nvPr/>
        </p:nvSpPr>
        <p:spPr>
          <a:xfrm>
            <a:off x="810229" y="2210041"/>
            <a:ext cx="937438" cy="854516"/>
          </a:xfrm>
          <a:prstGeom prst="roundRect">
            <a:avLst>
              <a:gd name="adj" fmla="val 10372"/>
            </a:avLst>
          </a:prstGeom>
          <a:solidFill>
            <a:schemeClr val="bg1"/>
          </a:solidFill>
          <a:ln w="3175" cap="flat">
            <a:solidFill>
              <a:srgbClr val="004952"/>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5" name="iṥlïḋè"/>
          <p:cNvSpPr/>
          <p:nvPr/>
        </p:nvSpPr>
        <p:spPr>
          <a:xfrm>
            <a:off x="3955481" y="2210041"/>
            <a:ext cx="937438" cy="854516"/>
          </a:xfrm>
          <a:prstGeom prst="roundRect">
            <a:avLst>
              <a:gd name="adj" fmla="val 10372"/>
            </a:avLst>
          </a:prstGeom>
          <a:solidFill>
            <a:schemeClr val="bg1"/>
          </a:solidFill>
          <a:ln w="3175" cap="flat">
            <a:solidFill>
              <a:srgbClr val="CC6D3F"/>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6" name="išlîďe"/>
          <p:cNvSpPr/>
          <p:nvPr/>
        </p:nvSpPr>
        <p:spPr>
          <a:xfrm>
            <a:off x="7100731" y="2210041"/>
            <a:ext cx="937438" cy="854516"/>
          </a:xfrm>
          <a:prstGeom prst="roundRect">
            <a:avLst>
              <a:gd name="adj" fmla="val 10372"/>
            </a:avLst>
          </a:prstGeom>
          <a:solidFill>
            <a:schemeClr val="bg1"/>
          </a:solidFill>
          <a:ln w="3175" cap="flat">
            <a:solidFill>
              <a:srgbClr val="004952"/>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7" name="isḻîďè"/>
          <p:cNvSpPr/>
          <p:nvPr/>
        </p:nvSpPr>
        <p:spPr>
          <a:xfrm>
            <a:off x="9070431" y="3486390"/>
            <a:ext cx="937438" cy="854516"/>
          </a:xfrm>
          <a:prstGeom prst="roundRect">
            <a:avLst>
              <a:gd name="adj" fmla="val 10372"/>
            </a:avLst>
          </a:prstGeom>
          <a:solidFill>
            <a:schemeClr val="bg1"/>
          </a:solidFill>
          <a:ln w="3175" cap="flat">
            <a:solidFill>
              <a:srgbClr val="CC6D3F"/>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8" name="íṡlîdê"/>
          <p:cNvSpPr/>
          <p:nvPr/>
        </p:nvSpPr>
        <p:spPr>
          <a:xfrm>
            <a:off x="7100731" y="4800840"/>
            <a:ext cx="937438" cy="854516"/>
          </a:xfrm>
          <a:prstGeom prst="roundRect">
            <a:avLst>
              <a:gd name="adj" fmla="val 10372"/>
            </a:avLst>
          </a:prstGeom>
          <a:solidFill>
            <a:schemeClr val="bg1"/>
          </a:solidFill>
          <a:ln w="3175" cap="flat">
            <a:solidFill>
              <a:srgbClr val="004952"/>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29" name="iṩ1iḓe"/>
          <p:cNvSpPr/>
          <p:nvPr/>
        </p:nvSpPr>
        <p:spPr>
          <a:xfrm>
            <a:off x="3955481" y="4800840"/>
            <a:ext cx="937438" cy="854516"/>
          </a:xfrm>
          <a:prstGeom prst="roundRect">
            <a:avLst>
              <a:gd name="adj" fmla="val 10372"/>
            </a:avLst>
          </a:prstGeom>
          <a:solidFill>
            <a:schemeClr val="bg1"/>
          </a:solidFill>
          <a:ln w="3175" cap="flat">
            <a:solidFill>
              <a:srgbClr val="CC6D3F"/>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30" name="is1îḋe"/>
          <p:cNvSpPr/>
          <p:nvPr/>
        </p:nvSpPr>
        <p:spPr>
          <a:xfrm>
            <a:off x="810229" y="4800840"/>
            <a:ext cx="937438" cy="854516"/>
          </a:xfrm>
          <a:prstGeom prst="roundRect">
            <a:avLst>
              <a:gd name="adj" fmla="val 10372"/>
            </a:avLst>
          </a:prstGeom>
          <a:solidFill>
            <a:schemeClr val="bg1"/>
          </a:solidFill>
          <a:ln w="3175" cap="flat">
            <a:solidFill>
              <a:srgbClr val="004952"/>
            </a:solidFill>
            <a:miter lim="400000"/>
          </a:ln>
          <a:effectLst/>
        </p:spPr>
        <p:txBody>
          <a:bodyPr wrap="square" lIns="91440" tIns="45720" rIns="91440" bIns="45720" numCol="1" anchor="ctr">
            <a:noAutofit/>
          </a:bodyPr>
          <a:lstStyle>
            <a:defPPr marL="0" marR="0" indent="0" algn="l" defTabSz="342900" rtl="0" fontAlgn="auto" latinLnBrk="1" hangingPunct="0">
              <a:lnSpc>
                <a:spcPct val="100000"/>
              </a:lnSpc>
              <a:spcBef>
                <a:spcPts val="0"/>
              </a:spcBef>
              <a:spcAft>
                <a:spcPts val="0"/>
              </a:spcAft>
              <a:buClrTx/>
              <a:buSzTx/>
              <a:buFontTx/>
              <a:buNone/>
              <a:defRPr kumimoji="0" sz="675" b="0" i="0" u="none" strike="noStrike" cap="none" spc="0" normalizeH="0" baseline="0">
                <a:ln>
                  <a:noFill/>
                </a:ln>
                <a:solidFill>
                  <a:srgbClr val="000000"/>
                </a:solidFill>
                <a:effectLst/>
                <a:uFillTx/>
              </a:defRPr>
            </a:defPPr>
            <a:lvl1pPr marL="0" marR="0" indent="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1pPr>
            <a:lvl2pPr marL="0" marR="0" indent="857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2pPr>
            <a:lvl3pPr marL="0" marR="0" indent="1714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3pPr>
            <a:lvl4pPr marL="0" marR="0" indent="2571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4pPr>
            <a:lvl5pPr marL="0" marR="0" indent="3429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5pPr>
            <a:lvl6pPr marL="0" marR="0" indent="42862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6pPr>
            <a:lvl7pPr marL="0" marR="0" indent="51435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7pPr>
            <a:lvl8pPr marL="0" marR="0" indent="600075"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8pPr>
            <a:lvl9pPr marL="0" marR="0" indent="685800" algn="ctr" defTabSz="309880" rtl="0" fontAlgn="auto" latinLnBrk="0" hangingPunct="0">
              <a:lnSpc>
                <a:spcPct val="100000"/>
              </a:lnSpc>
              <a:spcBef>
                <a:spcPts val="0"/>
              </a:spcBef>
              <a:spcAft>
                <a:spcPts val="0"/>
              </a:spcAft>
              <a:buClrTx/>
              <a:buSzTx/>
              <a:buFontTx/>
              <a:buNone/>
              <a:defRPr kumimoji="0" sz="1875" b="0" i="0" u="none" strike="noStrike" cap="none" spc="0" normalizeH="0" baseline="0">
                <a:ln>
                  <a:noFill/>
                </a:ln>
                <a:solidFill>
                  <a:srgbClr val="000000"/>
                </a:solidFill>
                <a:effectLst/>
                <a:uFillTx/>
              </a:defRPr>
            </a:lvl9pPr>
          </a:lstStyle>
          <a:p>
            <a:pPr defTabSz="171450">
              <a:lnSpc>
                <a:spcPct val="150000"/>
              </a:lnSpc>
              <a:defRPr sz="3000">
                <a:solidFill>
                  <a:srgbClr val="FFFFFF"/>
                </a:solidFill>
                <a:effectLst>
                  <a:outerShdw blurRad="38100" dist="12700" dir="5400000" rotWithShape="0">
                    <a:srgbClr val="000000">
                      <a:alpha val="50000"/>
                    </a:srgbClr>
                  </a:outerShdw>
                </a:effectLst>
              </a:defRPr>
            </a:pPr>
            <a:endParaRPr sz="1125">
              <a:cs typeface="+mn-ea"/>
              <a:sym typeface="+mn-lt"/>
            </a:endParaRPr>
          </a:p>
        </p:txBody>
      </p:sp>
      <p:sp>
        <p:nvSpPr>
          <p:cNvPr id="59" name="îṧľîḍê"/>
          <p:cNvSpPr txBox="1"/>
          <p:nvPr/>
        </p:nvSpPr>
        <p:spPr bwMode="auto">
          <a:xfrm>
            <a:off x="1846017" y="1740588"/>
            <a:ext cx="1607363" cy="76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spcBef>
                <a:spcPct val="0"/>
              </a:spcBef>
            </a:pPr>
            <a:r>
              <a:rPr lang="en-US" altLang="zh-CN" sz="1200" dirty="0">
                <a:cs typeface="+mn-ea"/>
                <a:sym typeface="+mn-lt"/>
              </a:rPr>
              <a:t>01.</a:t>
            </a:r>
            <a:r>
              <a:rPr lang="zh-CN" altLang="en-US" sz="1200" dirty="0">
                <a:cs typeface="+mn-ea"/>
                <a:sym typeface="+mn-lt"/>
              </a:rPr>
              <a:t>我们对你要求不高，其他别管你自己好好考试就行了</a:t>
            </a:r>
            <a:endParaRPr lang="en-US" altLang="zh-CN" sz="1200" dirty="0">
              <a:cs typeface="+mn-ea"/>
              <a:sym typeface="+mn-lt"/>
            </a:endParaRPr>
          </a:p>
        </p:txBody>
      </p:sp>
      <p:sp>
        <p:nvSpPr>
          <p:cNvPr id="57" name="îṥľíḓê"/>
          <p:cNvSpPr txBox="1"/>
          <p:nvPr/>
        </p:nvSpPr>
        <p:spPr bwMode="auto">
          <a:xfrm>
            <a:off x="4991268" y="1593479"/>
            <a:ext cx="1607363" cy="90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a:lnSpc>
                <a:spcPct val="100000"/>
              </a:lnSpc>
              <a:spcBef>
                <a:spcPct val="0"/>
              </a:spcBef>
              <a:buFontTx/>
              <a:buNone/>
              <a:defRPr sz="1600"/>
            </a:lvl1pPr>
          </a:lstStyle>
          <a:p>
            <a:pPr algn="just">
              <a:lnSpc>
                <a:spcPct val="150000"/>
              </a:lnSpc>
            </a:pPr>
            <a:r>
              <a:rPr lang="en-US" altLang="zh-CN" sz="1200" dirty="0">
                <a:cs typeface="+mn-ea"/>
                <a:sym typeface="+mn-lt"/>
              </a:rPr>
              <a:t>02.</a:t>
            </a:r>
            <a:r>
              <a:rPr lang="zh-CN" altLang="en-US" sz="1200" dirty="0">
                <a:cs typeface="+mn-ea"/>
                <a:sym typeface="+mn-lt"/>
              </a:rPr>
              <a:t>这几天你什么事都不用管别操心，只管专心考试</a:t>
            </a:r>
            <a:endParaRPr lang="en-US" altLang="zh-CN" sz="1200" dirty="0">
              <a:cs typeface="+mn-ea"/>
              <a:sym typeface="+mn-lt"/>
            </a:endParaRPr>
          </a:p>
        </p:txBody>
      </p:sp>
      <p:sp>
        <p:nvSpPr>
          <p:cNvPr id="55" name="iṥḷîḍè"/>
          <p:cNvSpPr txBox="1"/>
          <p:nvPr/>
        </p:nvSpPr>
        <p:spPr bwMode="auto">
          <a:xfrm>
            <a:off x="8136519" y="1590119"/>
            <a:ext cx="1607363" cy="90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a:lnSpc>
                <a:spcPct val="100000"/>
              </a:lnSpc>
              <a:spcBef>
                <a:spcPct val="0"/>
              </a:spcBef>
              <a:buFontTx/>
              <a:buNone/>
              <a:defRPr sz="1600"/>
            </a:lvl1pPr>
          </a:lstStyle>
          <a:p>
            <a:pPr>
              <a:lnSpc>
                <a:spcPct val="150000"/>
              </a:lnSpc>
            </a:pPr>
            <a:r>
              <a:rPr lang="en-US" altLang="zh-CN" sz="1200" dirty="0">
                <a:cs typeface="+mn-ea"/>
                <a:sym typeface="+mn-lt"/>
              </a:rPr>
              <a:t>03.</a:t>
            </a:r>
            <a:r>
              <a:rPr lang="zh-CN" altLang="en-US" sz="1200" dirty="0">
                <a:cs typeface="+mn-ea"/>
                <a:sym typeface="+mn-lt"/>
              </a:rPr>
              <a:t>这是专门给你买的营养液，喝了对你考试有帮助</a:t>
            </a:r>
            <a:endParaRPr lang="en-US" altLang="zh-CN" sz="1200" dirty="0">
              <a:cs typeface="+mn-ea"/>
              <a:sym typeface="+mn-lt"/>
            </a:endParaRPr>
          </a:p>
        </p:txBody>
      </p:sp>
      <p:sp>
        <p:nvSpPr>
          <p:cNvPr id="53" name="íṡ1iḓé"/>
          <p:cNvSpPr txBox="1"/>
          <p:nvPr/>
        </p:nvSpPr>
        <p:spPr bwMode="auto">
          <a:xfrm>
            <a:off x="10106218" y="3524167"/>
            <a:ext cx="1607363" cy="60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a:lnSpc>
                <a:spcPct val="100000"/>
              </a:lnSpc>
              <a:spcBef>
                <a:spcPct val="0"/>
              </a:spcBef>
              <a:buFontTx/>
              <a:buNone/>
              <a:defRPr sz="1600"/>
            </a:lvl1pPr>
          </a:lstStyle>
          <a:p>
            <a:pPr>
              <a:lnSpc>
                <a:spcPct val="150000"/>
              </a:lnSpc>
            </a:pPr>
            <a:r>
              <a:rPr lang="en-US" altLang="zh-CN" sz="1200" dirty="0">
                <a:cs typeface="+mn-ea"/>
                <a:sym typeface="+mn-lt"/>
              </a:rPr>
              <a:t>04.</a:t>
            </a:r>
            <a:r>
              <a:rPr lang="zh-CN" altLang="en-US" sz="1200" dirty="0">
                <a:cs typeface="+mn-ea"/>
                <a:sym typeface="+mn-lt"/>
              </a:rPr>
              <a:t>复习得怎么样了有把握没有</a:t>
            </a:r>
            <a:endParaRPr lang="en-US" altLang="zh-CN" sz="1200" dirty="0">
              <a:cs typeface="+mn-ea"/>
              <a:sym typeface="+mn-lt"/>
            </a:endParaRPr>
          </a:p>
        </p:txBody>
      </p:sp>
      <p:sp>
        <p:nvSpPr>
          <p:cNvPr id="51" name="îṧḷîḓé"/>
          <p:cNvSpPr txBox="1"/>
          <p:nvPr/>
        </p:nvSpPr>
        <p:spPr bwMode="auto">
          <a:xfrm>
            <a:off x="8136519" y="5362568"/>
            <a:ext cx="1607363" cy="89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a:lnSpc>
                <a:spcPct val="100000"/>
              </a:lnSpc>
              <a:spcBef>
                <a:spcPct val="0"/>
              </a:spcBef>
              <a:buFontTx/>
              <a:buNone/>
              <a:defRPr sz="1600"/>
            </a:lvl1pPr>
          </a:lstStyle>
          <a:p>
            <a:pPr algn="just">
              <a:lnSpc>
                <a:spcPct val="150000"/>
              </a:lnSpc>
            </a:pPr>
            <a:r>
              <a:rPr lang="en-US" altLang="zh-CN" sz="1200" dirty="0">
                <a:cs typeface="+mn-ea"/>
                <a:sym typeface="+mn-lt"/>
              </a:rPr>
              <a:t>05.</a:t>
            </a:r>
            <a:r>
              <a:rPr lang="zh-CN" altLang="en-US" sz="1200" dirty="0">
                <a:cs typeface="+mn-ea"/>
                <a:sym typeface="+mn-lt"/>
              </a:rPr>
              <a:t>考试的时候千万不要紧张，我们在外面等你的好消息</a:t>
            </a:r>
            <a:endParaRPr lang="en-US" altLang="zh-CN" sz="1200" dirty="0">
              <a:cs typeface="+mn-ea"/>
              <a:sym typeface="+mn-lt"/>
            </a:endParaRPr>
          </a:p>
        </p:txBody>
      </p:sp>
      <p:sp>
        <p:nvSpPr>
          <p:cNvPr id="49" name="iŝļîďe"/>
          <p:cNvSpPr txBox="1"/>
          <p:nvPr/>
        </p:nvSpPr>
        <p:spPr bwMode="auto">
          <a:xfrm>
            <a:off x="4991268" y="5362568"/>
            <a:ext cx="1607363" cy="89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en-US" altLang="zh-CN" sz="1200" dirty="0">
                <a:cs typeface="+mn-ea"/>
                <a:sym typeface="+mn-lt"/>
              </a:rPr>
              <a:t>06.</a:t>
            </a:r>
            <a:r>
              <a:rPr lang="zh-CN" altLang="en-US" sz="1200" dirty="0">
                <a:cs typeface="+mn-ea"/>
                <a:sym typeface="+mn-lt"/>
              </a:rPr>
              <a:t>今天发挥得怎样？考得好不好？感觉怎么样？有把握没有</a:t>
            </a:r>
            <a:endParaRPr lang="en-US" altLang="zh-CN" sz="1200" dirty="0">
              <a:cs typeface="+mn-ea"/>
              <a:sym typeface="+mn-lt"/>
            </a:endParaRPr>
          </a:p>
        </p:txBody>
      </p:sp>
      <p:sp>
        <p:nvSpPr>
          <p:cNvPr id="47" name="ïṡlíďe"/>
          <p:cNvSpPr txBox="1"/>
          <p:nvPr/>
        </p:nvSpPr>
        <p:spPr bwMode="auto">
          <a:xfrm>
            <a:off x="1846017" y="5489890"/>
            <a:ext cx="1607363" cy="76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a:lnSpc>
                <a:spcPct val="100000"/>
              </a:lnSpc>
              <a:spcBef>
                <a:spcPct val="0"/>
              </a:spcBef>
              <a:buFontTx/>
              <a:buNone/>
              <a:defRPr sz="1600"/>
            </a:lvl1pPr>
          </a:lstStyle>
          <a:p>
            <a:pPr algn="just">
              <a:lnSpc>
                <a:spcPct val="150000"/>
              </a:lnSpc>
            </a:pPr>
            <a:r>
              <a:rPr lang="en-US" altLang="zh-CN" sz="1200" dirty="0">
                <a:cs typeface="+mn-ea"/>
                <a:sym typeface="+mn-lt"/>
              </a:rPr>
              <a:t>07.</a:t>
            </a:r>
            <a:r>
              <a:rPr lang="zh-CN" altLang="en-US" sz="1200" dirty="0">
                <a:cs typeface="+mn-ea"/>
                <a:sym typeface="+mn-lt"/>
              </a:rPr>
              <a:t>这道题这么简单你都不会，怎么参加高考出好成绩</a:t>
            </a:r>
            <a:endParaRPr lang="en-US" altLang="zh-CN" sz="1200" dirty="0">
              <a:cs typeface="+mn-ea"/>
              <a:sym typeface="+mn-lt"/>
            </a:endParaRPr>
          </a:p>
        </p:txBody>
      </p:sp>
      <p:sp>
        <p:nvSpPr>
          <p:cNvPr id="38" name="ïṣľïďé"/>
          <p:cNvSpPr txBox="1"/>
          <p:nvPr/>
        </p:nvSpPr>
        <p:spPr>
          <a:xfrm>
            <a:off x="810229" y="3533940"/>
            <a:ext cx="6622011" cy="798406"/>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zh-CN" altLang="en-US" sz="2400" b="1" dirty="0">
                <a:cs typeface="+mn-ea"/>
                <a:sym typeface="+mn-lt"/>
              </a:rPr>
              <a:t>家长请您在高考期间请不要对孩子讲这七句话</a:t>
            </a:r>
            <a:endParaRPr lang="en-US" sz="2400" b="1" dirty="0">
              <a:cs typeface="+mn-ea"/>
              <a:sym typeface="+mn-lt"/>
            </a:endParaRPr>
          </a:p>
        </p:txBody>
      </p:sp>
      <p:sp>
        <p:nvSpPr>
          <p:cNvPr id="39" name="îṥľïḋè"/>
          <p:cNvSpPr/>
          <p:nvPr/>
        </p:nvSpPr>
        <p:spPr>
          <a:xfrm>
            <a:off x="1053419" y="2422092"/>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00495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0" name="ïṧḻiďe"/>
          <p:cNvSpPr/>
          <p:nvPr/>
        </p:nvSpPr>
        <p:spPr>
          <a:xfrm>
            <a:off x="4198670" y="2422092"/>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CC6D3F"/>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1" name="iṡľîḓê"/>
          <p:cNvSpPr/>
          <p:nvPr/>
        </p:nvSpPr>
        <p:spPr>
          <a:xfrm>
            <a:off x="7343922" y="2422092"/>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00495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2" name="íṥḻíḓè"/>
          <p:cNvSpPr/>
          <p:nvPr/>
        </p:nvSpPr>
        <p:spPr>
          <a:xfrm>
            <a:off x="9313621" y="3698441"/>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CC6D3F"/>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3" name="íṥļiḑê"/>
          <p:cNvSpPr/>
          <p:nvPr/>
        </p:nvSpPr>
        <p:spPr>
          <a:xfrm>
            <a:off x="7343922" y="5012891"/>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00495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4" name="í$ḷïdè"/>
          <p:cNvSpPr/>
          <p:nvPr/>
        </p:nvSpPr>
        <p:spPr>
          <a:xfrm>
            <a:off x="4198670" y="5012891"/>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CC6D3F"/>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5" name="ïš1iḋe"/>
          <p:cNvSpPr/>
          <p:nvPr/>
        </p:nvSpPr>
        <p:spPr>
          <a:xfrm>
            <a:off x="1053419" y="5012891"/>
            <a:ext cx="451056" cy="43041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00495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pic>
        <p:nvPicPr>
          <p:cNvPr id="60" name="图片 5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09" y="5783835"/>
            <a:ext cx="1270289" cy="1067043"/>
          </a:xfrm>
          <a:prstGeom prst="rect">
            <a:avLst/>
          </a:prstGeom>
        </p:spPr>
      </p:pic>
      <p:pic>
        <p:nvPicPr>
          <p:cNvPr id="61" name="图片 6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0922299" y="5785763"/>
            <a:ext cx="1270289" cy="106704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fallOve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 calcmode="lin" valueType="num">
                                      <p:cBhvr>
                                        <p:cTn id="15" dur="1000" fill="hold"/>
                                        <p:tgtEl>
                                          <p:spTgt spid="18"/>
                                        </p:tgtEl>
                                        <p:attrNameLst>
                                          <p:attrName>style.rotation</p:attrName>
                                        </p:attrNameLst>
                                      </p:cBhvr>
                                      <p:tavLst>
                                        <p:tav tm="0">
                                          <p:val>
                                            <p:fltVal val="90"/>
                                          </p:val>
                                        </p:tav>
                                        <p:tav tm="100000">
                                          <p:val>
                                            <p:fltVal val="0"/>
                                          </p:val>
                                        </p:tav>
                                      </p:tavLst>
                                    </p:anim>
                                    <p:animEffect transition="in" filter="fade">
                                      <p:cBhvr>
                                        <p:cTn id="16" dur="1000"/>
                                        <p:tgtEl>
                                          <p:spTgt spid="1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style.rotation</p:attrName>
                                        </p:attrNameLst>
                                      </p:cBhvr>
                                      <p:tavLst>
                                        <p:tav tm="0">
                                          <p:val>
                                            <p:fltVal val="90"/>
                                          </p:val>
                                        </p:tav>
                                        <p:tav tm="100000">
                                          <p:val>
                                            <p:fltVal val="0"/>
                                          </p:val>
                                        </p:tav>
                                      </p:tavLst>
                                    </p:anim>
                                    <p:animEffect transition="in" filter="fade">
                                      <p:cBhvr>
                                        <p:cTn id="28" dur="1000"/>
                                        <p:tgtEl>
                                          <p:spTgt spid="2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fltVal val="0"/>
                                          </p:val>
                                        </p:tav>
                                        <p:tav tm="100000">
                                          <p:val>
                                            <p:strVal val="#ppt_w"/>
                                          </p:val>
                                        </p:tav>
                                      </p:tavLst>
                                    </p:anim>
                                    <p:anim calcmode="lin" valueType="num">
                                      <p:cBhvr>
                                        <p:cTn id="32" dur="1000" fill="hold"/>
                                        <p:tgtEl>
                                          <p:spTgt spid="21"/>
                                        </p:tgtEl>
                                        <p:attrNameLst>
                                          <p:attrName>ppt_h</p:attrName>
                                        </p:attrNameLst>
                                      </p:cBhvr>
                                      <p:tavLst>
                                        <p:tav tm="0">
                                          <p:val>
                                            <p:fltVal val="0"/>
                                          </p:val>
                                        </p:tav>
                                        <p:tav tm="100000">
                                          <p:val>
                                            <p:strVal val="#ppt_h"/>
                                          </p:val>
                                        </p:tav>
                                      </p:tavLst>
                                    </p:anim>
                                    <p:anim calcmode="lin" valueType="num">
                                      <p:cBhvr>
                                        <p:cTn id="33" dur="1000" fill="hold"/>
                                        <p:tgtEl>
                                          <p:spTgt spid="21"/>
                                        </p:tgtEl>
                                        <p:attrNameLst>
                                          <p:attrName>style.rotation</p:attrName>
                                        </p:attrNameLst>
                                      </p:cBhvr>
                                      <p:tavLst>
                                        <p:tav tm="0">
                                          <p:val>
                                            <p:fltVal val="90"/>
                                          </p:val>
                                        </p:tav>
                                        <p:tav tm="100000">
                                          <p:val>
                                            <p:fltVal val="0"/>
                                          </p:val>
                                        </p:tav>
                                      </p:tavLst>
                                    </p:anim>
                                    <p:animEffect transition="in" filter="fade">
                                      <p:cBhvr>
                                        <p:cTn id="34" dur="1000"/>
                                        <p:tgtEl>
                                          <p:spTgt spid="2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fltVal val="0"/>
                                          </p:val>
                                        </p:tav>
                                        <p:tav tm="100000">
                                          <p:val>
                                            <p:strVal val="#ppt_h"/>
                                          </p:val>
                                        </p:tav>
                                      </p:tavLst>
                                    </p:anim>
                                    <p:anim calcmode="lin" valueType="num">
                                      <p:cBhvr>
                                        <p:cTn id="45" dur="1000" fill="hold"/>
                                        <p:tgtEl>
                                          <p:spTgt spid="23"/>
                                        </p:tgtEl>
                                        <p:attrNameLst>
                                          <p:attrName>style.rotation</p:attrName>
                                        </p:attrNameLst>
                                      </p:cBhvr>
                                      <p:tavLst>
                                        <p:tav tm="0">
                                          <p:val>
                                            <p:fltVal val="90"/>
                                          </p:val>
                                        </p:tav>
                                        <p:tav tm="100000">
                                          <p:val>
                                            <p:fltVal val="0"/>
                                          </p:val>
                                        </p:tav>
                                      </p:tavLst>
                                    </p:anim>
                                    <p:animEffect transition="in" filter="fade">
                                      <p:cBhvr>
                                        <p:cTn id="46" dur="1000"/>
                                        <p:tgtEl>
                                          <p:spTgt spid="2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style.rotation</p:attrName>
                                        </p:attrNameLst>
                                      </p:cBhvr>
                                      <p:tavLst>
                                        <p:tav tm="0">
                                          <p:val>
                                            <p:fltVal val="90"/>
                                          </p:val>
                                        </p:tav>
                                        <p:tav tm="100000">
                                          <p:val>
                                            <p:fltVal val="0"/>
                                          </p:val>
                                        </p:tav>
                                      </p:tavLst>
                                    </p:anim>
                                    <p:animEffect transition="in" filter="fade">
                                      <p:cBhvr>
                                        <p:cTn id="52" dur="1000"/>
                                        <p:tgtEl>
                                          <p:spTgt spid="2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1000" fill="hold"/>
                                        <p:tgtEl>
                                          <p:spTgt spid="26"/>
                                        </p:tgtEl>
                                        <p:attrNameLst>
                                          <p:attrName>ppt_w</p:attrName>
                                        </p:attrNameLst>
                                      </p:cBhvr>
                                      <p:tavLst>
                                        <p:tav tm="0">
                                          <p:val>
                                            <p:fltVal val="0"/>
                                          </p:val>
                                        </p:tav>
                                        <p:tav tm="100000">
                                          <p:val>
                                            <p:strVal val="#ppt_w"/>
                                          </p:val>
                                        </p:tav>
                                      </p:tavLst>
                                    </p:anim>
                                    <p:anim calcmode="lin" valueType="num">
                                      <p:cBhvr>
                                        <p:cTn id="62" dur="1000" fill="hold"/>
                                        <p:tgtEl>
                                          <p:spTgt spid="26"/>
                                        </p:tgtEl>
                                        <p:attrNameLst>
                                          <p:attrName>ppt_h</p:attrName>
                                        </p:attrNameLst>
                                      </p:cBhvr>
                                      <p:tavLst>
                                        <p:tav tm="0">
                                          <p:val>
                                            <p:fltVal val="0"/>
                                          </p:val>
                                        </p:tav>
                                        <p:tav tm="100000">
                                          <p:val>
                                            <p:strVal val="#ppt_h"/>
                                          </p:val>
                                        </p:tav>
                                      </p:tavLst>
                                    </p:anim>
                                    <p:anim calcmode="lin" valueType="num">
                                      <p:cBhvr>
                                        <p:cTn id="63" dur="1000" fill="hold"/>
                                        <p:tgtEl>
                                          <p:spTgt spid="26"/>
                                        </p:tgtEl>
                                        <p:attrNameLst>
                                          <p:attrName>style.rotation</p:attrName>
                                        </p:attrNameLst>
                                      </p:cBhvr>
                                      <p:tavLst>
                                        <p:tav tm="0">
                                          <p:val>
                                            <p:fltVal val="90"/>
                                          </p:val>
                                        </p:tav>
                                        <p:tav tm="100000">
                                          <p:val>
                                            <p:fltVal val="0"/>
                                          </p:val>
                                        </p:tav>
                                      </p:tavLst>
                                    </p:anim>
                                    <p:animEffect transition="in" filter="fade">
                                      <p:cBhvr>
                                        <p:cTn id="64" dur="1000"/>
                                        <p:tgtEl>
                                          <p:spTgt spid="2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1000" fill="hold"/>
                                        <p:tgtEl>
                                          <p:spTgt spid="27"/>
                                        </p:tgtEl>
                                        <p:attrNameLst>
                                          <p:attrName>ppt_w</p:attrName>
                                        </p:attrNameLst>
                                      </p:cBhvr>
                                      <p:tavLst>
                                        <p:tav tm="0">
                                          <p:val>
                                            <p:fltVal val="0"/>
                                          </p:val>
                                        </p:tav>
                                        <p:tav tm="100000">
                                          <p:val>
                                            <p:strVal val="#ppt_w"/>
                                          </p:val>
                                        </p:tav>
                                      </p:tavLst>
                                    </p:anim>
                                    <p:anim calcmode="lin" valueType="num">
                                      <p:cBhvr>
                                        <p:cTn id="68" dur="1000" fill="hold"/>
                                        <p:tgtEl>
                                          <p:spTgt spid="27"/>
                                        </p:tgtEl>
                                        <p:attrNameLst>
                                          <p:attrName>ppt_h</p:attrName>
                                        </p:attrNameLst>
                                      </p:cBhvr>
                                      <p:tavLst>
                                        <p:tav tm="0">
                                          <p:val>
                                            <p:fltVal val="0"/>
                                          </p:val>
                                        </p:tav>
                                        <p:tav tm="100000">
                                          <p:val>
                                            <p:strVal val="#ppt_h"/>
                                          </p:val>
                                        </p:tav>
                                      </p:tavLst>
                                    </p:anim>
                                    <p:anim calcmode="lin" valueType="num">
                                      <p:cBhvr>
                                        <p:cTn id="69" dur="1000" fill="hold"/>
                                        <p:tgtEl>
                                          <p:spTgt spid="27"/>
                                        </p:tgtEl>
                                        <p:attrNameLst>
                                          <p:attrName>style.rotation</p:attrName>
                                        </p:attrNameLst>
                                      </p:cBhvr>
                                      <p:tavLst>
                                        <p:tav tm="0">
                                          <p:val>
                                            <p:fltVal val="90"/>
                                          </p:val>
                                        </p:tav>
                                        <p:tav tm="100000">
                                          <p:val>
                                            <p:fltVal val="0"/>
                                          </p:val>
                                        </p:tav>
                                      </p:tavLst>
                                    </p:anim>
                                    <p:animEffect transition="in" filter="fade">
                                      <p:cBhvr>
                                        <p:cTn id="70" dur="1000"/>
                                        <p:tgtEl>
                                          <p:spTgt spid="2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1000" fill="hold"/>
                                        <p:tgtEl>
                                          <p:spTgt spid="28"/>
                                        </p:tgtEl>
                                        <p:attrNameLst>
                                          <p:attrName>ppt_w</p:attrName>
                                        </p:attrNameLst>
                                      </p:cBhvr>
                                      <p:tavLst>
                                        <p:tav tm="0">
                                          <p:val>
                                            <p:fltVal val="0"/>
                                          </p:val>
                                        </p:tav>
                                        <p:tav tm="100000">
                                          <p:val>
                                            <p:strVal val="#ppt_w"/>
                                          </p:val>
                                        </p:tav>
                                      </p:tavLst>
                                    </p:anim>
                                    <p:anim calcmode="lin" valueType="num">
                                      <p:cBhvr>
                                        <p:cTn id="74" dur="1000" fill="hold"/>
                                        <p:tgtEl>
                                          <p:spTgt spid="28"/>
                                        </p:tgtEl>
                                        <p:attrNameLst>
                                          <p:attrName>ppt_h</p:attrName>
                                        </p:attrNameLst>
                                      </p:cBhvr>
                                      <p:tavLst>
                                        <p:tav tm="0">
                                          <p:val>
                                            <p:fltVal val="0"/>
                                          </p:val>
                                        </p:tav>
                                        <p:tav tm="100000">
                                          <p:val>
                                            <p:strVal val="#ppt_h"/>
                                          </p:val>
                                        </p:tav>
                                      </p:tavLst>
                                    </p:anim>
                                    <p:anim calcmode="lin" valueType="num">
                                      <p:cBhvr>
                                        <p:cTn id="75" dur="1000" fill="hold"/>
                                        <p:tgtEl>
                                          <p:spTgt spid="28"/>
                                        </p:tgtEl>
                                        <p:attrNameLst>
                                          <p:attrName>style.rotation</p:attrName>
                                        </p:attrNameLst>
                                      </p:cBhvr>
                                      <p:tavLst>
                                        <p:tav tm="0">
                                          <p:val>
                                            <p:fltVal val="90"/>
                                          </p:val>
                                        </p:tav>
                                        <p:tav tm="100000">
                                          <p:val>
                                            <p:fltVal val="0"/>
                                          </p:val>
                                        </p:tav>
                                      </p:tavLst>
                                    </p:anim>
                                    <p:animEffect transition="in" filter="fade">
                                      <p:cBhvr>
                                        <p:cTn id="76" dur="1000"/>
                                        <p:tgtEl>
                                          <p:spTgt spid="28"/>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1000" fill="hold"/>
                                        <p:tgtEl>
                                          <p:spTgt spid="29"/>
                                        </p:tgtEl>
                                        <p:attrNameLst>
                                          <p:attrName>ppt_w</p:attrName>
                                        </p:attrNameLst>
                                      </p:cBhvr>
                                      <p:tavLst>
                                        <p:tav tm="0">
                                          <p:val>
                                            <p:fltVal val="0"/>
                                          </p:val>
                                        </p:tav>
                                        <p:tav tm="100000">
                                          <p:val>
                                            <p:strVal val="#ppt_w"/>
                                          </p:val>
                                        </p:tav>
                                      </p:tavLst>
                                    </p:anim>
                                    <p:anim calcmode="lin" valueType="num">
                                      <p:cBhvr>
                                        <p:cTn id="80" dur="1000" fill="hold"/>
                                        <p:tgtEl>
                                          <p:spTgt spid="29"/>
                                        </p:tgtEl>
                                        <p:attrNameLst>
                                          <p:attrName>ppt_h</p:attrName>
                                        </p:attrNameLst>
                                      </p:cBhvr>
                                      <p:tavLst>
                                        <p:tav tm="0">
                                          <p:val>
                                            <p:fltVal val="0"/>
                                          </p:val>
                                        </p:tav>
                                        <p:tav tm="100000">
                                          <p:val>
                                            <p:strVal val="#ppt_h"/>
                                          </p:val>
                                        </p:tav>
                                      </p:tavLst>
                                    </p:anim>
                                    <p:anim calcmode="lin" valueType="num">
                                      <p:cBhvr>
                                        <p:cTn id="81" dur="1000" fill="hold"/>
                                        <p:tgtEl>
                                          <p:spTgt spid="29"/>
                                        </p:tgtEl>
                                        <p:attrNameLst>
                                          <p:attrName>style.rotation</p:attrName>
                                        </p:attrNameLst>
                                      </p:cBhvr>
                                      <p:tavLst>
                                        <p:tav tm="0">
                                          <p:val>
                                            <p:fltVal val="90"/>
                                          </p:val>
                                        </p:tav>
                                        <p:tav tm="100000">
                                          <p:val>
                                            <p:fltVal val="0"/>
                                          </p:val>
                                        </p:tav>
                                      </p:tavLst>
                                    </p:anim>
                                    <p:animEffect transition="in" filter="fade">
                                      <p:cBhvr>
                                        <p:cTn id="82" dur="1000"/>
                                        <p:tgtEl>
                                          <p:spTgt spid="2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1000" fill="hold"/>
                                        <p:tgtEl>
                                          <p:spTgt spid="30"/>
                                        </p:tgtEl>
                                        <p:attrNameLst>
                                          <p:attrName>ppt_w</p:attrName>
                                        </p:attrNameLst>
                                      </p:cBhvr>
                                      <p:tavLst>
                                        <p:tav tm="0">
                                          <p:val>
                                            <p:fltVal val="0"/>
                                          </p:val>
                                        </p:tav>
                                        <p:tav tm="100000">
                                          <p:val>
                                            <p:strVal val="#ppt_w"/>
                                          </p:val>
                                        </p:tav>
                                      </p:tavLst>
                                    </p:anim>
                                    <p:anim calcmode="lin" valueType="num">
                                      <p:cBhvr>
                                        <p:cTn id="86" dur="1000" fill="hold"/>
                                        <p:tgtEl>
                                          <p:spTgt spid="30"/>
                                        </p:tgtEl>
                                        <p:attrNameLst>
                                          <p:attrName>ppt_h</p:attrName>
                                        </p:attrNameLst>
                                      </p:cBhvr>
                                      <p:tavLst>
                                        <p:tav tm="0">
                                          <p:val>
                                            <p:fltVal val="0"/>
                                          </p:val>
                                        </p:tav>
                                        <p:tav tm="100000">
                                          <p:val>
                                            <p:strVal val="#ppt_h"/>
                                          </p:val>
                                        </p:tav>
                                      </p:tavLst>
                                    </p:anim>
                                    <p:anim calcmode="lin" valueType="num">
                                      <p:cBhvr>
                                        <p:cTn id="87" dur="1000" fill="hold"/>
                                        <p:tgtEl>
                                          <p:spTgt spid="30"/>
                                        </p:tgtEl>
                                        <p:attrNameLst>
                                          <p:attrName>style.rotation</p:attrName>
                                        </p:attrNameLst>
                                      </p:cBhvr>
                                      <p:tavLst>
                                        <p:tav tm="0">
                                          <p:val>
                                            <p:fltVal val="90"/>
                                          </p:val>
                                        </p:tav>
                                        <p:tav tm="100000">
                                          <p:val>
                                            <p:fltVal val="0"/>
                                          </p:val>
                                        </p:tav>
                                      </p:tavLst>
                                    </p:anim>
                                    <p:animEffect transition="in" filter="fade">
                                      <p:cBhvr>
                                        <p:cTn id="88" dur="1000"/>
                                        <p:tgtEl>
                                          <p:spTgt spid="30"/>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1000" fill="hold"/>
                                        <p:tgtEl>
                                          <p:spTgt spid="59"/>
                                        </p:tgtEl>
                                        <p:attrNameLst>
                                          <p:attrName>ppt_w</p:attrName>
                                        </p:attrNameLst>
                                      </p:cBhvr>
                                      <p:tavLst>
                                        <p:tav tm="0">
                                          <p:val>
                                            <p:fltVal val="0"/>
                                          </p:val>
                                        </p:tav>
                                        <p:tav tm="100000">
                                          <p:val>
                                            <p:strVal val="#ppt_w"/>
                                          </p:val>
                                        </p:tav>
                                      </p:tavLst>
                                    </p:anim>
                                    <p:anim calcmode="lin" valueType="num">
                                      <p:cBhvr>
                                        <p:cTn id="92" dur="1000" fill="hold"/>
                                        <p:tgtEl>
                                          <p:spTgt spid="59"/>
                                        </p:tgtEl>
                                        <p:attrNameLst>
                                          <p:attrName>ppt_h</p:attrName>
                                        </p:attrNameLst>
                                      </p:cBhvr>
                                      <p:tavLst>
                                        <p:tav tm="0">
                                          <p:val>
                                            <p:fltVal val="0"/>
                                          </p:val>
                                        </p:tav>
                                        <p:tav tm="100000">
                                          <p:val>
                                            <p:strVal val="#ppt_h"/>
                                          </p:val>
                                        </p:tav>
                                      </p:tavLst>
                                    </p:anim>
                                    <p:anim calcmode="lin" valueType="num">
                                      <p:cBhvr>
                                        <p:cTn id="93" dur="1000" fill="hold"/>
                                        <p:tgtEl>
                                          <p:spTgt spid="59"/>
                                        </p:tgtEl>
                                        <p:attrNameLst>
                                          <p:attrName>style.rotation</p:attrName>
                                        </p:attrNameLst>
                                      </p:cBhvr>
                                      <p:tavLst>
                                        <p:tav tm="0">
                                          <p:val>
                                            <p:fltVal val="90"/>
                                          </p:val>
                                        </p:tav>
                                        <p:tav tm="100000">
                                          <p:val>
                                            <p:fltVal val="0"/>
                                          </p:val>
                                        </p:tav>
                                      </p:tavLst>
                                    </p:anim>
                                    <p:animEffect transition="in" filter="fade">
                                      <p:cBhvr>
                                        <p:cTn id="94" dur="1000"/>
                                        <p:tgtEl>
                                          <p:spTgt spid="5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 calcmode="lin" valueType="num">
                                      <p:cBhvr>
                                        <p:cTn id="97" dur="1000" fill="hold"/>
                                        <p:tgtEl>
                                          <p:spTgt spid="57"/>
                                        </p:tgtEl>
                                        <p:attrNameLst>
                                          <p:attrName>ppt_w</p:attrName>
                                        </p:attrNameLst>
                                      </p:cBhvr>
                                      <p:tavLst>
                                        <p:tav tm="0">
                                          <p:val>
                                            <p:fltVal val="0"/>
                                          </p:val>
                                        </p:tav>
                                        <p:tav tm="100000">
                                          <p:val>
                                            <p:strVal val="#ppt_w"/>
                                          </p:val>
                                        </p:tav>
                                      </p:tavLst>
                                    </p:anim>
                                    <p:anim calcmode="lin" valueType="num">
                                      <p:cBhvr>
                                        <p:cTn id="98" dur="1000" fill="hold"/>
                                        <p:tgtEl>
                                          <p:spTgt spid="57"/>
                                        </p:tgtEl>
                                        <p:attrNameLst>
                                          <p:attrName>ppt_h</p:attrName>
                                        </p:attrNameLst>
                                      </p:cBhvr>
                                      <p:tavLst>
                                        <p:tav tm="0">
                                          <p:val>
                                            <p:fltVal val="0"/>
                                          </p:val>
                                        </p:tav>
                                        <p:tav tm="100000">
                                          <p:val>
                                            <p:strVal val="#ppt_h"/>
                                          </p:val>
                                        </p:tav>
                                      </p:tavLst>
                                    </p:anim>
                                    <p:anim calcmode="lin" valueType="num">
                                      <p:cBhvr>
                                        <p:cTn id="99" dur="1000" fill="hold"/>
                                        <p:tgtEl>
                                          <p:spTgt spid="57"/>
                                        </p:tgtEl>
                                        <p:attrNameLst>
                                          <p:attrName>style.rotation</p:attrName>
                                        </p:attrNameLst>
                                      </p:cBhvr>
                                      <p:tavLst>
                                        <p:tav tm="0">
                                          <p:val>
                                            <p:fltVal val="90"/>
                                          </p:val>
                                        </p:tav>
                                        <p:tav tm="100000">
                                          <p:val>
                                            <p:fltVal val="0"/>
                                          </p:val>
                                        </p:tav>
                                      </p:tavLst>
                                    </p:anim>
                                    <p:animEffect transition="in" filter="fade">
                                      <p:cBhvr>
                                        <p:cTn id="100" dur="1000"/>
                                        <p:tgtEl>
                                          <p:spTgt spid="57"/>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55"/>
                                        </p:tgtEl>
                                        <p:attrNameLst>
                                          <p:attrName>style.visibility</p:attrName>
                                        </p:attrNameLst>
                                      </p:cBhvr>
                                      <p:to>
                                        <p:strVal val="visible"/>
                                      </p:to>
                                    </p:set>
                                    <p:anim calcmode="lin" valueType="num">
                                      <p:cBhvr>
                                        <p:cTn id="103" dur="1000" fill="hold"/>
                                        <p:tgtEl>
                                          <p:spTgt spid="55"/>
                                        </p:tgtEl>
                                        <p:attrNameLst>
                                          <p:attrName>ppt_w</p:attrName>
                                        </p:attrNameLst>
                                      </p:cBhvr>
                                      <p:tavLst>
                                        <p:tav tm="0">
                                          <p:val>
                                            <p:fltVal val="0"/>
                                          </p:val>
                                        </p:tav>
                                        <p:tav tm="100000">
                                          <p:val>
                                            <p:strVal val="#ppt_w"/>
                                          </p:val>
                                        </p:tav>
                                      </p:tavLst>
                                    </p:anim>
                                    <p:anim calcmode="lin" valueType="num">
                                      <p:cBhvr>
                                        <p:cTn id="104" dur="1000" fill="hold"/>
                                        <p:tgtEl>
                                          <p:spTgt spid="55"/>
                                        </p:tgtEl>
                                        <p:attrNameLst>
                                          <p:attrName>ppt_h</p:attrName>
                                        </p:attrNameLst>
                                      </p:cBhvr>
                                      <p:tavLst>
                                        <p:tav tm="0">
                                          <p:val>
                                            <p:fltVal val="0"/>
                                          </p:val>
                                        </p:tav>
                                        <p:tav tm="100000">
                                          <p:val>
                                            <p:strVal val="#ppt_h"/>
                                          </p:val>
                                        </p:tav>
                                      </p:tavLst>
                                    </p:anim>
                                    <p:anim calcmode="lin" valueType="num">
                                      <p:cBhvr>
                                        <p:cTn id="105" dur="1000" fill="hold"/>
                                        <p:tgtEl>
                                          <p:spTgt spid="55"/>
                                        </p:tgtEl>
                                        <p:attrNameLst>
                                          <p:attrName>style.rotation</p:attrName>
                                        </p:attrNameLst>
                                      </p:cBhvr>
                                      <p:tavLst>
                                        <p:tav tm="0">
                                          <p:val>
                                            <p:fltVal val="90"/>
                                          </p:val>
                                        </p:tav>
                                        <p:tav tm="100000">
                                          <p:val>
                                            <p:fltVal val="0"/>
                                          </p:val>
                                        </p:tav>
                                      </p:tavLst>
                                    </p:anim>
                                    <p:animEffect transition="in" filter="fade">
                                      <p:cBhvr>
                                        <p:cTn id="106" dur="1000"/>
                                        <p:tgtEl>
                                          <p:spTgt spid="55"/>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 calcmode="lin" valueType="num">
                                      <p:cBhvr>
                                        <p:cTn id="109" dur="1000" fill="hold"/>
                                        <p:tgtEl>
                                          <p:spTgt spid="53"/>
                                        </p:tgtEl>
                                        <p:attrNameLst>
                                          <p:attrName>ppt_w</p:attrName>
                                        </p:attrNameLst>
                                      </p:cBhvr>
                                      <p:tavLst>
                                        <p:tav tm="0">
                                          <p:val>
                                            <p:fltVal val="0"/>
                                          </p:val>
                                        </p:tav>
                                        <p:tav tm="100000">
                                          <p:val>
                                            <p:strVal val="#ppt_w"/>
                                          </p:val>
                                        </p:tav>
                                      </p:tavLst>
                                    </p:anim>
                                    <p:anim calcmode="lin" valueType="num">
                                      <p:cBhvr>
                                        <p:cTn id="110" dur="1000" fill="hold"/>
                                        <p:tgtEl>
                                          <p:spTgt spid="53"/>
                                        </p:tgtEl>
                                        <p:attrNameLst>
                                          <p:attrName>ppt_h</p:attrName>
                                        </p:attrNameLst>
                                      </p:cBhvr>
                                      <p:tavLst>
                                        <p:tav tm="0">
                                          <p:val>
                                            <p:fltVal val="0"/>
                                          </p:val>
                                        </p:tav>
                                        <p:tav tm="100000">
                                          <p:val>
                                            <p:strVal val="#ppt_h"/>
                                          </p:val>
                                        </p:tav>
                                      </p:tavLst>
                                    </p:anim>
                                    <p:anim calcmode="lin" valueType="num">
                                      <p:cBhvr>
                                        <p:cTn id="111" dur="1000" fill="hold"/>
                                        <p:tgtEl>
                                          <p:spTgt spid="53"/>
                                        </p:tgtEl>
                                        <p:attrNameLst>
                                          <p:attrName>style.rotation</p:attrName>
                                        </p:attrNameLst>
                                      </p:cBhvr>
                                      <p:tavLst>
                                        <p:tav tm="0">
                                          <p:val>
                                            <p:fltVal val="90"/>
                                          </p:val>
                                        </p:tav>
                                        <p:tav tm="100000">
                                          <p:val>
                                            <p:fltVal val="0"/>
                                          </p:val>
                                        </p:tav>
                                      </p:tavLst>
                                    </p:anim>
                                    <p:animEffect transition="in" filter="fade">
                                      <p:cBhvr>
                                        <p:cTn id="112" dur="1000"/>
                                        <p:tgtEl>
                                          <p:spTgt spid="53"/>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p:cTn id="115" dur="1000" fill="hold"/>
                                        <p:tgtEl>
                                          <p:spTgt spid="51"/>
                                        </p:tgtEl>
                                        <p:attrNameLst>
                                          <p:attrName>ppt_w</p:attrName>
                                        </p:attrNameLst>
                                      </p:cBhvr>
                                      <p:tavLst>
                                        <p:tav tm="0">
                                          <p:val>
                                            <p:fltVal val="0"/>
                                          </p:val>
                                        </p:tav>
                                        <p:tav tm="100000">
                                          <p:val>
                                            <p:strVal val="#ppt_w"/>
                                          </p:val>
                                        </p:tav>
                                      </p:tavLst>
                                    </p:anim>
                                    <p:anim calcmode="lin" valueType="num">
                                      <p:cBhvr>
                                        <p:cTn id="116" dur="1000" fill="hold"/>
                                        <p:tgtEl>
                                          <p:spTgt spid="51"/>
                                        </p:tgtEl>
                                        <p:attrNameLst>
                                          <p:attrName>ppt_h</p:attrName>
                                        </p:attrNameLst>
                                      </p:cBhvr>
                                      <p:tavLst>
                                        <p:tav tm="0">
                                          <p:val>
                                            <p:fltVal val="0"/>
                                          </p:val>
                                        </p:tav>
                                        <p:tav tm="100000">
                                          <p:val>
                                            <p:strVal val="#ppt_h"/>
                                          </p:val>
                                        </p:tav>
                                      </p:tavLst>
                                    </p:anim>
                                    <p:anim calcmode="lin" valueType="num">
                                      <p:cBhvr>
                                        <p:cTn id="117" dur="1000" fill="hold"/>
                                        <p:tgtEl>
                                          <p:spTgt spid="51"/>
                                        </p:tgtEl>
                                        <p:attrNameLst>
                                          <p:attrName>style.rotation</p:attrName>
                                        </p:attrNameLst>
                                      </p:cBhvr>
                                      <p:tavLst>
                                        <p:tav tm="0">
                                          <p:val>
                                            <p:fltVal val="90"/>
                                          </p:val>
                                        </p:tav>
                                        <p:tav tm="100000">
                                          <p:val>
                                            <p:fltVal val="0"/>
                                          </p:val>
                                        </p:tav>
                                      </p:tavLst>
                                    </p:anim>
                                    <p:animEffect transition="in" filter="fade">
                                      <p:cBhvr>
                                        <p:cTn id="118" dur="1000"/>
                                        <p:tgtEl>
                                          <p:spTgt spid="5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49"/>
                                        </p:tgtEl>
                                        <p:attrNameLst>
                                          <p:attrName>style.visibility</p:attrName>
                                        </p:attrNameLst>
                                      </p:cBhvr>
                                      <p:to>
                                        <p:strVal val="visible"/>
                                      </p:to>
                                    </p:set>
                                    <p:anim calcmode="lin" valueType="num">
                                      <p:cBhvr>
                                        <p:cTn id="121" dur="1000" fill="hold"/>
                                        <p:tgtEl>
                                          <p:spTgt spid="49"/>
                                        </p:tgtEl>
                                        <p:attrNameLst>
                                          <p:attrName>ppt_w</p:attrName>
                                        </p:attrNameLst>
                                      </p:cBhvr>
                                      <p:tavLst>
                                        <p:tav tm="0">
                                          <p:val>
                                            <p:fltVal val="0"/>
                                          </p:val>
                                        </p:tav>
                                        <p:tav tm="100000">
                                          <p:val>
                                            <p:strVal val="#ppt_w"/>
                                          </p:val>
                                        </p:tav>
                                      </p:tavLst>
                                    </p:anim>
                                    <p:anim calcmode="lin" valueType="num">
                                      <p:cBhvr>
                                        <p:cTn id="122" dur="1000" fill="hold"/>
                                        <p:tgtEl>
                                          <p:spTgt spid="49"/>
                                        </p:tgtEl>
                                        <p:attrNameLst>
                                          <p:attrName>ppt_h</p:attrName>
                                        </p:attrNameLst>
                                      </p:cBhvr>
                                      <p:tavLst>
                                        <p:tav tm="0">
                                          <p:val>
                                            <p:fltVal val="0"/>
                                          </p:val>
                                        </p:tav>
                                        <p:tav tm="100000">
                                          <p:val>
                                            <p:strVal val="#ppt_h"/>
                                          </p:val>
                                        </p:tav>
                                      </p:tavLst>
                                    </p:anim>
                                    <p:anim calcmode="lin" valueType="num">
                                      <p:cBhvr>
                                        <p:cTn id="123" dur="1000" fill="hold"/>
                                        <p:tgtEl>
                                          <p:spTgt spid="49"/>
                                        </p:tgtEl>
                                        <p:attrNameLst>
                                          <p:attrName>style.rotation</p:attrName>
                                        </p:attrNameLst>
                                      </p:cBhvr>
                                      <p:tavLst>
                                        <p:tav tm="0">
                                          <p:val>
                                            <p:fltVal val="90"/>
                                          </p:val>
                                        </p:tav>
                                        <p:tav tm="100000">
                                          <p:val>
                                            <p:fltVal val="0"/>
                                          </p:val>
                                        </p:tav>
                                      </p:tavLst>
                                    </p:anim>
                                    <p:animEffect transition="in" filter="fade">
                                      <p:cBhvr>
                                        <p:cTn id="124" dur="1000"/>
                                        <p:tgtEl>
                                          <p:spTgt spid="49"/>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p:cTn id="127" dur="1000" fill="hold"/>
                                        <p:tgtEl>
                                          <p:spTgt spid="47"/>
                                        </p:tgtEl>
                                        <p:attrNameLst>
                                          <p:attrName>ppt_w</p:attrName>
                                        </p:attrNameLst>
                                      </p:cBhvr>
                                      <p:tavLst>
                                        <p:tav tm="0">
                                          <p:val>
                                            <p:fltVal val="0"/>
                                          </p:val>
                                        </p:tav>
                                        <p:tav tm="100000">
                                          <p:val>
                                            <p:strVal val="#ppt_w"/>
                                          </p:val>
                                        </p:tav>
                                      </p:tavLst>
                                    </p:anim>
                                    <p:anim calcmode="lin" valueType="num">
                                      <p:cBhvr>
                                        <p:cTn id="128" dur="1000" fill="hold"/>
                                        <p:tgtEl>
                                          <p:spTgt spid="47"/>
                                        </p:tgtEl>
                                        <p:attrNameLst>
                                          <p:attrName>ppt_h</p:attrName>
                                        </p:attrNameLst>
                                      </p:cBhvr>
                                      <p:tavLst>
                                        <p:tav tm="0">
                                          <p:val>
                                            <p:fltVal val="0"/>
                                          </p:val>
                                        </p:tav>
                                        <p:tav tm="100000">
                                          <p:val>
                                            <p:strVal val="#ppt_h"/>
                                          </p:val>
                                        </p:tav>
                                      </p:tavLst>
                                    </p:anim>
                                    <p:anim calcmode="lin" valueType="num">
                                      <p:cBhvr>
                                        <p:cTn id="129" dur="1000" fill="hold"/>
                                        <p:tgtEl>
                                          <p:spTgt spid="47"/>
                                        </p:tgtEl>
                                        <p:attrNameLst>
                                          <p:attrName>style.rotation</p:attrName>
                                        </p:attrNameLst>
                                      </p:cBhvr>
                                      <p:tavLst>
                                        <p:tav tm="0">
                                          <p:val>
                                            <p:fltVal val="90"/>
                                          </p:val>
                                        </p:tav>
                                        <p:tav tm="100000">
                                          <p:val>
                                            <p:fltVal val="0"/>
                                          </p:val>
                                        </p:tav>
                                      </p:tavLst>
                                    </p:anim>
                                    <p:animEffect transition="in" filter="fade">
                                      <p:cBhvr>
                                        <p:cTn id="130" dur="1000"/>
                                        <p:tgtEl>
                                          <p:spTgt spid="47"/>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38"/>
                                        </p:tgtEl>
                                        <p:attrNameLst>
                                          <p:attrName>style.visibility</p:attrName>
                                        </p:attrNameLst>
                                      </p:cBhvr>
                                      <p:to>
                                        <p:strVal val="visible"/>
                                      </p:to>
                                    </p:set>
                                    <p:anim calcmode="lin" valueType="num">
                                      <p:cBhvr>
                                        <p:cTn id="133" dur="1000" fill="hold"/>
                                        <p:tgtEl>
                                          <p:spTgt spid="38"/>
                                        </p:tgtEl>
                                        <p:attrNameLst>
                                          <p:attrName>ppt_w</p:attrName>
                                        </p:attrNameLst>
                                      </p:cBhvr>
                                      <p:tavLst>
                                        <p:tav tm="0">
                                          <p:val>
                                            <p:fltVal val="0"/>
                                          </p:val>
                                        </p:tav>
                                        <p:tav tm="100000">
                                          <p:val>
                                            <p:strVal val="#ppt_w"/>
                                          </p:val>
                                        </p:tav>
                                      </p:tavLst>
                                    </p:anim>
                                    <p:anim calcmode="lin" valueType="num">
                                      <p:cBhvr>
                                        <p:cTn id="134" dur="1000" fill="hold"/>
                                        <p:tgtEl>
                                          <p:spTgt spid="38"/>
                                        </p:tgtEl>
                                        <p:attrNameLst>
                                          <p:attrName>ppt_h</p:attrName>
                                        </p:attrNameLst>
                                      </p:cBhvr>
                                      <p:tavLst>
                                        <p:tav tm="0">
                                          <p:val>
                                            <p:fltVal val="0"/>
                                          </p:val>
                                        </p:tav>
                                        <p:tav tm="100000">
                                          <p:val>
                                            <p:strVal val="#ppt_h"/>
                                          </p:val>
                                        </p:tav>
                                      </p:tavLst>
                                    </p:anim>
                                    <p:anim calcmode="lin" valueType="num">
                                      <p:cBhvr>
                                        <p:cTn id="135" dur="1000" fill="hold"/>
                                        <p:tgtEl>
                                          <p:spTgt spid="38"/>
                                        </p:tgtEl>
                                        <p:attrNameLst>
                                          <p:attrName>style.rotation</p:attrName>
                                        </p:attrNameLst>
                                      </p:cBhvr>
                                      <p:tavLst>
                                        <p:tav tm="0">
                                          <p:val>
                                            <p:fltVal val="90"/>
                                          </p:val>
                                        </p:tav>
                                        <p:tav tm="100000">
                                          <p:val>
                                            <p:fltVal val="0"/>
                                          </p:val>
                                        </p:tav>
                                      </p:tavLst>
                                    </p:anim>
                                    <p:animEffect transition="in" filter="fade">
                                      <p:cBhvr>
                                        <p:cTn id="136" dur="1000"/>
                                        <p:tgtEl>
                                          <p:spTgt spid="38"/>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p:cTn id="139" dur="1000" fill="hold"/>
                                        <p:tgtEl>
                                          <p:spTgt spid="39"/>
                                        </p:tgtEl>
                                        <p:attrNameLst>
                                          <p:attrName>ppt_w</p:attrName>
                                        </p:attrNameLst>
                                      </p:cBhvr>
                                      <p:tavLst>
                                        <p:tav tm="0">
                                          <p:val>
                                            <p:fltVal val="0"/>
                                          </p:val>
                                        </p:tav>
                                        <p:tav tm="100000">
                                          <p:val>
                                            <p:strVal val="#ppt_w"/>
                                          </p:val>
                                        </p:tav>
                                      </p:tavLst>
                                    </p:anim>
                                    <p:anim calcmode="lin" valueType="num">
                                      <p:cBhvr>
                                        <p:cTn id="140" dur="1000" fill="hold"/>
                                        <p:tgtEl>
                                          <p:spTgt spid="39"/>
                                        </p:tgtEl>
                                        <p:attrNameLst>
                                          <p:attrName>ppt_h</p:attrName>
                                        </p:attrNameLst>
                                      </p:cBhvr>
                                      <p:tavLst>
                                        <p:tav tm="0">
                                          <p:val>
                                            <p:fltVal val="0"/>
                                          </p:val>
                                        </p:tav>
                                        <p:tav tm="100000">
                                          <p:val>
                                            <p:strVal val="#ppt_h"/>
                                          </p:val>
                                        </p:tav>
                                      </p:tavLst>
                                    </p:anim>
                                    <p:anim calcmode="lin" valueType="num">
                                      <p:cBhvr>
                                        <p:cTn id="141" dur="1000" fill="hold"/>
                                        <p:tgtEl>
                                          <p:spTgt spid="39"/>
                                        </p:tgtEl>
                                        <p:attrNameLst>
                                          <p:attrName>style.rotation</p:attrName>
                                        </p:attrNameLst>
                                      </p:cBhvr>
                                      <p:tavLst>
                                        <p:tav tm="0">
                                          <p:val>
                                            <p:fltVal val="90"/>
                                          </p:val>
                                        </p:tav>
                                        <p:tav tm="100000">
                                          <p:val>
                                            <p:fltVal val="0"/>
                                          </p:val>
                                        </p:tav>
                                      </p:tavLst>
                                    </p:anim>
                                    <p:animEffect transition="in" filter="fade">
                                      <p:cBhvr>
                                        <p:cTn id="142" dur="1000"/>
                                        <p:tgtEl>
                                          <p:spTgt spid="39"/>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40"/>
                                        </p:tgtEl>
                                        <p:attrNameLst>
                                          <p:attrName>style.visibility</p:attrName>
                                        </p:attrNameLst>
                                      </p:cBhvr>
                                      <p:to>
                                        <p:strVal val="visible"/>
                                      </p:to>
                                    </p:set>
                                    <p:anim calcmode="lin" valueType="num">
                                      <p:cBhvr>
                                        <p:cTn id="145" dur="1000" fill="hold"/>
                                        <p:tgtEl>
                                          <p:spTgt spid="40"/>
                                        </p:tgtEl>
                                        <p:attrNameLst>
                                          <p:attrName>ppt_w</p:attrName>
                                        </p:attrNameLst>
                                      </p:cBhvr>
                                      <p:tavLst>
                                        <p:tav tm="0">
                                          <p:val>
                                            <p:fltVal val="0"/>
                                          </p:val>
                                        </p:tav>
                                        <p:tav tm="100000">
                                          <p:val>
                                            <p:strVal val="#ppt_w"/>
                                          </p:val>
                                        </p:tav>
                                      </p:tavLst>
                                    </p:anim>
                                    <p:anim calcmode="lin" valueType="num">
                                      <p:cBhvr>
                                        <p:cTn id="146" dur="1000" fill="hold"/>
                                        <p:tgtEl>
                                          <p:spTgt spid="40"/>
                                        </p:tgtEl>
                                        <p:attrNameLst>
                                          <p:attrName>ppt_h</p:attrName>
                                        </p:attrNameLst>
                                      </p:cBhvr>
                                      <p:tavLst>
                                        <p:tav tm="0">
                                          <p:val>
                                            <p:fltVal val="0"/>
                                          </p:val>
                                        </p:tav>
                                        <p:tav tm="100000">
                                          <p:val>
                                            <p:strVal val="#ppt_h"/>
                                          </p:val>
                                        </p:tav>
                                      </p:tavLst>
                                    </p:anim>
                                    <p:anim calcmode="lin" valueType="num">
                                      <p:cBhvr>
                                        <p:cTn id="147" dur="1000" fill="hold"/>
                                        <p:tgtEl>
                                          <p:spTgt spid="40"/>
                                        </p:tgtEl>
                                        <p:attrNameLst>
                                          <p:attrName>style.rotation</p:attrName>
                                        </p:attrNameLst>
                                      </p:cBhvr>
                                      <p:tavLst>
                                        <p:tav tm="0">
                                          <p:val>
                                            <p:fltVal val="90"/>
                                          </p:val>
                                        </p:tav>
                                        <p:tav tm="100000">
                                          <p:val>
                                            <p:fltVal val="0"/>
                                          </p:val>
                                        </p:tav>
                                      </p:tavLst>
                                    </p:anim>
                                    <p:animEffect transition="in" filter="fade">
                                      <p:cBhvr>
                                        <p:cTn id="148" dur="1000"/>
                                        <p:tgtEl>
                                          <p:spTgt spid="40"/>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41"/>
                                        </p:tgtEl>
                                        <p:attrNameLst>
                                          <p:attrName>style.visibility</p:attrName>
                                        </p:attrNameLst>
                                      </p:cBhvr>
                                      <p:to>
                                        <p:strVal val="visible"/>
                                      </p:to>
                                    </p:set>
                                    <p:anim calcmode="lin" valueType="num">
                                      <p:cBhvr>
                                        <p:cTn id="151" dur="1000" fill="hold"/>
                                        <p:tgtEl>
                                          <p:spTgt spid="41"/>
                                        </p:tgtEl>
                                        <p:attrNameLst>
                                          <p:attrName>ppt_w</p:attrName>
                                        </p:attrNameLst>
                                      </p:cBhvr>
                                      <p:tavLst>
                                        <p:tav tm="0">
                                          <p:val>
                                            <p:fltVal val="0"/>
                                          </p:val>
                                        </p:tav>
                                        <p:tav tm="100000">
                                          <p:val>
                                            <p:strVal val="#ppt_w"/>
                                          </p:val>
                                        </p:tav>
                                      </p:tavLst>
                                    </p:anim>
                                    <p:anim calcmode="lin" valueType="num">
                                      <p:cBhvr>
                                        <p:cTn id="152" dur="1000" fill="hold"/>
                                        <p:tgtEl>
                                          <p:spTgt spid="41"/>
                                        </p:tgtEl>
                                        <p:attrNameLst>
                                          <p:attrName>ppt_h</p:attrName>
                                        </p:attrNameLst>
                                      </p:cBhvr>
                                      <p:tavLst>
                                        <p:tav tm="0">
                                          <p:val>
                                            <p:fltVal val="0"/>
                                          </p:val>
                                        </p:tav>
                                        <p:tav tm="100000">
                                          <p:val>
                                            <p:strVal val="#ppt_h"/>
                                          </p:val>
                                        </p:tav>
                                      </p:tavLst>
                                    </p:anim>
                                    <p:anim calcmode="lin" valueType="num">
                                      <p:cBhvr>
                                        <p:cTn id="153" dur="1000" fill="hold"/>
                                        <p:tgtEl>
                                          <p:spTgt spid="41"/>
                                        </p:tgtEl>
                                        <p:attrNameLst>
                                          <p:attrName>style.rotation</p:attrName>
                                        </p:attrNameLst>
                                      </p:cBhvr>
                                      <p:tavLst>
                                        <p:tav tm="0">
                                          <p:val>
                                            <p:fltVal val="90"/>
                                          </p:val>
                                        </p:tav>
                                        <p:tav tm="100000">
                                          <p:val>
                                            <p:fltVal val="0"/>
                                          </p:val>
                                        </p:tav>
                                      </p:tavLst>
                                    </p:anim>
                                    <p:animEffect transition="in" filter="fade">
                                      <p:cBhvr>
                                        <p:cTn id="154" dur="1000"/>
                                        <p:tgtEl>
                                          <p:spTgt spid="41"/>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42"/>
                                        </p:tgtEl>
                                        <p:attrNameLst>
                                          <p:attrName>style.visibility</p:attrName>
                                        </p:attrNameLst>
                                      </p:cBhvr>
                                      <p:to>
                                        <p:strVal val="visible"/>
                                      </p:to>
                                    </p:set>
                                    <p:anim calcmode="lin" valueType="num">
                                      <p:cBhvr>
                                        <p:cTn id="157" dur="1000" fill="hold"/>
                                        <p:tgtEl>
                                          <p:spTgt spid="42"/>
                                        </p:tgtEl>
                                        <p:attrNameLst>
                                          <p:attrName>ppt_w</p:attrName>
                                        </p:attrNameLst>
                                      </p:cBhvr>
                                      <p:tavLst>
                                        <p:tav tm="0">
                                          <p:val>
                                            <p:fltVal val="0"/>
                                          </p:val>
                                        </p:tav>
                                        <p:tav tm="100000">
                                          <p:val>
                                            <p:strVal val="#ppt_w"/>
                                          </p:val>
                                        </p:tav>
                                      </p:tavLst>
                                    </p:anim>
                                    <p:anim calcmode="lin" valueType="num">
                                      <p:cBhvr>
                                        <p:cTn id="158" dur="1000" fill="hold"/>
                                        <p:tgtEl>
                                          <p:spTgt spid="42"/>
                                        </p:tgtEl>
                                        <p:attrNameLst>
                                          <p:attrName>ppt_h</p:attrName>
                                        </p:attrNameLst>
                                      </p:cBhvr>
                                      <p:tavLst>
                                        <p:tav tm="0">
                                          <p:val>
                                            <p:fltVal val="0"/>
                                          </p:val>
                                        </p:tav>
                                        <p:tav tm="100000">
                                          <p:val>
                                            <p:strVal val="#ppt_h"/>
                                          </p:val>
                                        </p:tav>
                                      </p:tavLst>
                                    </p:anim>
                                    <p:anim calcmode="lin" valueType="num">
                                      <p:cBhvr>
                                        <p:cTn id="159" dur="1000" fill="hold"/>
                                        <p:tgtEl>
                                          <p:spTgt spid="42"/>
                                        </p:tgtEl>
                                        <p:attrNameLst>
                                          <p:attrName>style.rotation</p:attrName>
                                        </p:attrNameLst>
                                      </p:cBhvr>
                                      <p:tavLst>
                                        <p:tav tm="0">
                                          <p:val>
                                            <p:fltVal val="90"/>
                                          </p:val>
                                        </p:tav>
                                        <p:tav tm="100000">
                                          <p:val>
                                            <p:fltVal val="0"/>
                                          </p:val>
                                        </p:tav>
                                      </p:tavLst>
                                    </p:anim>
                                    <p:animEffect transition="in" filter="fade">
                                      <p:cBhvr>
                                        <p:cTn id="160" dur="1000"/>
                                        <p:tgtEl>
                                          <p:spTgt spid="42"/>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1000" fill="hold"/>
                                        <p:tgtEl>
                                          <p:spTgt spid="43"/>
                                        </p:tgtEl>
                                        <p:attrNameLst>
                                          <p:attrName>ppt_w</p:attrName>
                                        </p:attrNameLst>
                                      </p:cBhvr>
                                      <p:tavLst>
                                        <p:tav tm="0">
                                          <p:val>
                                            <p:fltVal val="0"/>
                                          </p:val>
                                        </p:tav>
                                        <p:tav tm="100000">
                                          <p:val>
                                            <p:strVal val="#ppt_w"/>
                                          </p:val>
                                        </p:tav>
                                      </p:tavLst>
                                    </p:anim>
                                    <p:anim calcmode="lin" valueType="num">
                                      <p:cBhvr>
                                        <p:cTn id="164" dur="1000" fill="hold"/>
                                        <p:tgtEl>
                                          <p:spTgt spid="43"/>
                                        </p:tgtEl>
                                        <p:attrNameLst>
                                          <p:attrName>ppt_h</p:attrName>
                                        </p:attrNameLst>
                                      </p:cBhvr>
                                      <p:tavLst>
                                        <p:tav tm="0">
                                          <p:val>
                                            <p:fltVal val="0"/>
                                          </p:val>
                                        </p:tav>
                                        <p:tav tm="100000">
                                          <p:val>
                                            <p:strVal val="#ppt_h"/>
                                          </p:val>
                                        </p:tav>
                                      </p:tavLst>
                                    </p:anim>
                                    <p:anim calcmode="lin" valueType="num">
                                      <p:cBhvr>
                                        <p:cTn id="165" dur="1000" fill="hold"/>
                                        <p:tgtEl>
                                          <p:spTgt spid="43"/>
                                        </p:tgtEl>
                                        <p:attrNameLst>
                                          <p:attrName>style.rotation</p:attrName>
                                        </p:attrNameLst>
                                      </p:cBhvr>
                                      <p:tavLst>
                                        <p:tav tm="0">
                                          <p:val>
                                            <p:fltVal val="90"/>
                                          </p:val>
                                        </p:tav>
                                        <p:tav tm="100000">
                                          <p:val>
                                            <p:fltVal val="0"/>
                                          </p:val>
                                        </p:tav>
                                      </p:tavLst>
                                    </p:anim>
                                    <p:animEffect transition="in" filter="fade">
                                      <p:cBhvr>
                                        <p:cTn id="166" dur="1000"/>
                                        <p:tgtEl>
                                          <p:spTgt spid="43"/>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44"/>
                                        </p:tgtEl>
                                        <p:attrNameLst>
                                          <p:attrName>style.visibility</p:attrName>
                                        </p:attrNameLst>
                                      </p:cBhvr>
                                      <p:to>
                                        <p:strVal val="visible"/>
                                      </p:to>
                                    </p:set>
                                    <p:anim calcmode="lin" valueType="num">
                                      <p:cBhvr>
                                        <p:cTn id="169" dur="1000" fill="hold"/>
                                        <p:tgtEl>
                                          <p:spTgt spid="44"/>
                                        </p:tgtEl>
                                        <p:attrNameLst>
                                          <p:attrName>ppt_w</p:attrName>
                                        </p:attrNameLst>
                                      </p:cBhvr>
                                      <p:tavLst>
                                        <p:tav tm="0">
                                          <p:val>
                                            <p:fltVal val="0"/>
                                          </p:val>
                                        </p:tav>
                                        <p:tav tm="100000">
                                          <p:val>
                                            <p:strVal val="#ppt_w"/>
                                          </p:val>
                                        </p:tav>
                                      </p:tavLst>
                                    </p:anim>
                                    <p:anim calcmode="lin" valueType="num">
                                      <p:cBhvr>
                                        <p:cTn id="170" dur="1000" fill="hold"/>
                                        <p:tgtEl>
                                          <p:spTgt spid="44"/>
                                        </p:tgtEl>
                                        <p:attrNameLst>
                                          <p:attrName>ppt_h</p:attrName>
                                        </p:attrNameLst>
                                      </p:cBhvr>
                                      <p:tavLst>
                                        <p:tav tm="0">
                                          <p:val>
                                            <p:fltVal val="0"/>
                                          </p:val>
                                        </p:tav>
                                        <p:tav tm="100000">
                                          <p:val>
                                            <p:strVal val="#ppt_h"/>
                                          </p:val>
                                        </p:tav>
                                      </p:tavLst>
                                    </p:anim>
                                    <p:anim calcmode="lin" valueType="num">
                                      <p:cBhvr>
                                        <p:cTn id="171" dur="1000" fill="hold"/>
                                        <p:tgtEl>
                                          <p:spTgt spid="44"/>
                                        </p:tgtEl>
                                        <p:attrNameLst>
                                          <p:attrName>style.rotation</p:attrName>
                                        </p:attrNameLst>
                                      </p:cBhvr>
                                      <p:tavLst>
                                        <p:tav tm="0">
                                          <p:val>
                                            <p:fltVal val="90"/>
                                          </p:val>
                                        </p:tav>
                                        <p:tav tm="100000">
                                          <p:val>
                                            <p:fltVal val="0"/>
                                          </p:val>
                                        </p:tav>
                                      </p:tavLst>
                                    </p:anim>
                                    <p:animEffect transition="in" filter="fade">
                                      <p:cBhvr>
                                        <p:cTn id="172" dur="1000"/>
                                        <p:tgtEl>
                                          <p:spTgt spid="44"/>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45"/>
                                        </p:tgtEl>
                                        <p:attrNameLst>
                                          <p:attrName>style.visibility</p:attrName>
                                        </p:attrNameLst>
                                      </p:cBhvr>
                                      <p:to>
                                        <p:strVal val="visible"/>
                                      </p:to>
                                    </p:set>
                                    <p:anim calcmode="lin" valueType="num">
                                      <p:cBhvr>
                                        <p:cTn id="175" dur="1000" fill="hold"/>
                                        <p:tgtEl>
                                          <p:spTgt spid="45"/>
                                        </p:tgtEl>
                                        <p:attrNameLst>
                                          <p:attrName>ppt_w</p:attrName>
                                        </p:attrNameLst>
                                      </p:cBhvr>
                                      <p:tavLst>
                                        <p:tav tm="0">
                                          <p:val>
                                            <p:fltVal val="0"/>
                                          </p:val>
                                        </p:tav>
                                        <p:tav tm="100000">
                                          <p:val>
                                            <p:strVal val="#ppt_w"/>
                                          </p:val>
                                        </p:tav>
                                      </p:tavLst>
                                    </p:anim>
                                    <p:anim calcmode="lin" valueType="num">
                                      <p:cBhvr>
                                        <p:cTn id="176" dur="1000" fill="hold"/>
                                        <p:tgtEl>
                                          <p:spTgt spid="45"/>
                                        </p:tgtEl>
                                        <p:attrNameLst>
                                          <p:attrName>ppt_h</p:attrName>
                                        </p:attrNameLst>
                                      </p:cBhvr>
                                      <p:tavLst>
                                        <p:tav tm="0">
                                          <p:val>
                                            <p:fltVal val="0"/>
                                          </p:val>
                                        </p:tav>
                                        <p:tav tm="100000">
                                          <p:val>
                                            <p:strVal val="#ppt_h"/>
                                          </p:val>
                                        </p:tav>
                                      </p:tavLst>
                                    </p:anim>
                                    <p:anim calcmode="lin" valueType="num">
                                      <p:cBhvr>
                                        <p:cTn id="177" dur="1000" fill="hold"/>
                                        <p:tgtEl>
                                          <p:spTgt spid="45"/>
                                        </p:tgtEl>
                                        <p:attrNameLst>
                                          <p:attrName>style.rotation</p:attrName>
                                        </p:attrNameLst>
                                      </p:cBhvr>
                                      <p:tavLst>
                                        <p:tav tm="0">
                                          <p:val>
                                            <p:fltVal val="90"/>
                                          </p:val>
                                        </p:tav>
                                        <p:tav tm="100000">
                                          <p:val>
                                            <p:fltVal val="0"/>
                                          </p:val>
                                        </p:tav>
                                      </p:tavLst>
                                    </p:anim>
                                    <p:animEffect transition="in" filter="fade">
                                      <p:cBhvr>
                                        <p:cTn id="178" dur="1000"/>
                                        <p:tgtEl>
                                          <p:spTgt spid="45"/>
                                        </p:tgtEl>
                                      </p:cBhvr>
                                    </p:animEffect>
                                  </p:childTnLst>
                                </p:cTn>
                              </p:par>
                              <p:par>
                                <p:cTn id="179" presetID="31" presetClass="entr" presetSubtype="0" fill="hold" nodeType="withEffect">
                                  <p:stCondLst>
                                    <p:cond delay="0"/>
                                  </p:stCondLst>
                                  <p:childTnLst>
                                    <p:set>
                                      <p:cBhvr>
                                        <p:cTn id="180" dur="1" fill="hold">
                                          <p:stCondLst>
                                            <p:cond delay="0"/>
                                          </p:stCondLst>
                                        </p:cTn>
                                        <p:tgtEl>
                                          <p:spTgt spid="60"/>
                                        </p:tgtEl>
                                        <p:attrNameLst>
                                          <p:attrName>style.visibility</p:attrName>
                                        </p:attrNameLst>
                                      </p:cBhvr>
                                      <p:to>
                                        <p:strVal val="visible"/>
                                      </p:to>
                                    </p:set>
                                    <p:anim calcmode="lin" valueType="num">
                                      <p:cBhvr>
                                        <p:cTn id="181" dur="1000" fill="hold"/>
                                        <p:tgtEl>
                                          <p:spTgt spid="60"/>
                                        </p:tgtEl>
                                        <p:attrNameLst>
                                          <p:attrName>ppt_w</p:attrName>
                                        </p:attrNameLst>
                                      </p:cBhvr>
                                      <p:tavLst>
                                        <p:tav tm="0">
                                          <p:val>
                                            <p:fltVal val="0"/>
                                          </p:val>
                                        </p:tav>
                                        <p:tav tm="100000">
                                          <p:val>
                                            <p:strVal val="#ppt_w"/>
                                          </p:val>
                                        </p:tav>
                                      </p:tavLst>
                                    </p:anim>
                                    <p:anim calcmode="lin" valueType="num">
                                      <p:cBhvr>
                                        <p:cTn id="182" dur="1000" fill="hold"/>
                                        <p:tgtEl>
                                          <p:spTgt spid="60"/>
                                        </p:tgtEl>
                                        <p:attrNameLst>
                                          <p:attrName>ppt_h</p:attrName>
                                        </p:attrNameLst>
                                      </p:cBhvr>
                                      <p:tavLst>
                                        <p:tav tm="0">
                                          <p:val>
                                            <p:fltVal val="0"/>
                                          </p:val>
                                        </p:tav>
                                        <p:tav tm="100000">
                                          <p:val>
                                            <p:strVal val="#ppt_h"/>
                                          </p:val>
                                        </p:tav>
                                      </p:tavLst>
                                    </p:anim>
                                    <p:anim calcmode="lin" valueType="num">
                                      <p:cBhvr>
                                        <p:cTn id="183" dur="1000" fill="hold"/>
                                        <p:tgtEl>
                                          <p:spTgt spid="60"/>
                                        </p:tgtEl>
                                        <p:attrNameLst>
                                          <p:attrName>style.rotation</p:attrName>
                                        </p:attrNameLst>
                                      </p:cBhvr>
                                      <p:tavLst>
                                        <p:tav tm="0">
                                          <p:val>
                                            <p:fltVal val="90"/>
                                          </p:val>
                                        </p:tav>
                                        <p:tav tm="100000">
                                          <p:val>
                                            <p:fltVal val="0"/>
                                          </p:val>
                                        </p:tav>
                                      </p:tavLst>
                                    </p:anim>
                                    <p:animEffect transition="in" filter="fade">
                                      <p:cBhvr>
                                        <p:cTn id="184" dur="1000"/>
                                        <p:tgtEl>
                                          <p:spTgt spid="60"/>
                                        </p:tgtEl>
                                      </p:cBhvr>
                                    </p:animEffect>
                                  </p:childTnLst>
                                </p:cTn>
                              </p:par>
                              <p:par>
                                <p:cTn id="185" presetID="31" presetClass="entr" presetSubtype="0" fill="hold" nodeType="withEffect">
                                  <p:stCondLst>
                                    <p:cond delay="0"/>
                                  </p:stCondLst>
                                  <p:childTnLst>
                                    <p:set>
                                      <p:cBhvr>
                                        <p:cTn id="186" dur="1" fill="hold">
                                          <p:stCondLst>
                                            <p:cond delay="0"/>
                                          </p:stCondLst>
                                        </p:cTn>
                                        <p:tgtEl>
                                          <p:spTgt spid="61"/>
                                        </p:tgtEl>
                                        <p:attrNameLst>
                                          <p:attrName>style.visibility</p:attrName>
                                        </p:attrNameLst>
                                      </p:cBhvr>
                                      <p:to>
                                        <p:strVal val="visible"/>
                                      </p:to>
                                    </p:set>
                                    <p:anim calcmode="lin" valueType="num">
                                      <p:cBhvr>
                                        <p:cTn id="187" dur="1000" fill="hold"/>
                                        <p:tgtEl>
                                          <p:spTgt spid="61"/>
                                        </p:tgtEl>
                                        <p:attrNameLst>
                                          <p:attrName>ppt_w</p:attrName>
                                        </p:attrNameLst>
                                      </p:cBhvr>
                                      <p:tavLst>
                                        <p:tav tm="0">
                                          <p:val>
                                            <p:fltVal val="0"/>
                                          </p:val>
                                        </p:tav>
                                        <p:tav tm="100000">
                                          <p:val>
                                            <p:strVal val="#ppt_w"/>
                                          </p:val>
                                        </p:tav>
                                      </p:tavLst>
                                    </p:anim>
                                    <p:anim calcmode="lin" valueType="num">
                                      <p:cBhvr>
                                        <p:cTn id="188" dur="1000" fill="hold"/>
                                        <p:tgtEl>
                                          <p:spTgt spid="61"/>
                                        </p:tgtEl>
                                        <p:attrNameLst>
                                          <p:attrName>ppt_h</p:attrName>
                                        </p:attrNameLst>
                                      </p:cBhvr>
                                      <p:tavLst>
                                        <p:tav tm="0">
                                          <p:val>
                                            <p:fltVal val="0"/>
                                          </p:val>
                                        </p:tav>
                                        <p:tav tm="100000">
                                          <p:val>
                                            <p:strVal val="#ppt_h"/>
                                          </p:val>
                                        </p:tav>
                                      </p:tavLst>
                                    </p:anim>
                                    <p:anim calcmode="lin" valueType="num">
                                      <p:cBhvr>
                                        <p:cTn id="189" dur="1000" fill="hold"/>
                                        <p:tgtEl>
                                          <p:spTgt spid="61"/>
                                        </p:tgtEl>
                                        <p:attrNameLst>
                                          <p:attrName>style.rotation</p:attrName>
                                        </p:attrNameLst>
                                      </p:cBhvr>
                                      <p:tavLst>
                                        <p:tav tm="0">
                                          <p:val>
                                            <p:fltVal val="90"/>
                                          </p:val>
                                        </p:tav>
                                        <p:tav tm="100000">
                                          <p:val>
                                            <p:fltVal val="0"/>
                                          </p:val>
                                        </p:tav>
                                      </p:tavLst>
                                    </p:anim>
                                    <p:animEffect transition="in" filter="fade">
                                      <p:cBhvr>
                                        <p:cTn id="190"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59" grpId="0"/>
      <p:bldP spid="57" grpId="0"/>
      <p:bldP spid="55" grpId="0"/>
      <p:bldP spid="53" grpId="0"/>
      <p:bldP spid="51" grpId="0"/>
      <p:bldP spid="49" grpId="0"/>
      <p:bldP spid="47" grpId="0"/>
      <p:bldP spid="38" grpId="0"/>
      <p:bldP spid="39" grpId="0" animBg="1"/>
      <p:bldP spid="40" grpId="0" animBg="1"/>
      <p:bldP spid="41" grpId="0" animBg="1"/>
      <p:bldP spid="42" grpId="0" animBg="1"/>
      <p:bldP spid="43" grpId="0" animBg="1"/>
      <p:bldP spid="44" grpId="0" animBg="1"/>
      <p:bldP spid="4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雷锋PPT网 www.lfppt.com"/>
          <p:cNvSpPr/>
          <p:nvPr/>
        </p:nvSpPr>
        <p:spPr>
          <a:xfrm>
            <a:off x="432393" y="2228137"/>
            <a:ext cx="7600434" cy="1169551"/>
          </a:xfrm>
          <a:prstGeom prst="rect">
            <a:avLst/>
          </a:prstGeom>
        </p:spPr>
        <p:txBody>
          <a:bodyPr wrap="square">
            <a:spAutoFit/>
          </a:bodyPr>
          <a:lstStyle/>
          <a:p>
            <a:pPr algn="ctr">
              <a:defRPr/>
            </a:pPr>
            <a:r>
              <a:rPr lang="zh-CN" altLang="en-US" sz="7000" b="1" dirty="0">
                <a:solidFill>
                  <a:schemeClr val="tx1">
                    <a:lumMod val="95000"/>
                    <a:lumOff val="5000"/>
                  </a:schemeClr>
                </a:solidFill>
                <a:cs typeface="+mn-ea"/>
                <a:sym typeface="+mn-lt"/>
              </a:rPr>
              <a:t>家长可以做点什么</a:t>
            </a:r>
            <a:endParaRPr lang="zh-CN" altLang="en-US" sz="7000" b="1" dirty="0">
              <a:solidFill>
                <a:schemeClr val="tx1">
                  <a:lumMod val="95000"/>
                  <a:lumOff val="5000"/>
                </a:schemeClr>
              </a:solidFill>
              <a:cs typeface="+mn-ea"/>
              <a:sym typeface="+mn-lt"/>
            </a:endParaRPr>
          </a:p>
        </p:txBody>
      </p:sp>
      <p:sp>
        <p:nvSpPr>
          <p:cNvPr id="7" name="文本框 6"/>
          <p:cNvSpPr txBox="1"/>
          <p:nvPr/>
        </p:nvSpPr>
        <p:spPr>
          <a:xfrm>
            <a:off x="710186" y="1197988"/>
            <a:ext cx="4174328" cy="784830"/>
          </a:xfrm>
          <a:prstGeom prst="rect">
            <a:avLst/>
          </a:prstGeom>
          <a:noFill/>
        </p:spPr>
        <p:txBody>
          <a:bodyPr wrap="square" rtlCol="0">
            <a:spAutoFit/>
          </a:bodyPr>
          <a:lstStyle/>
          <a:p>
            <a:r>
              <a:rPr lang="en-US" altLang="zh-CN" sz="4500" b="1" dirty="0">
                <a:solidFill>
                  <a:schemeClr val="tx1">
                    <a:lumMod val="75000"/>
                    <a:lumOff val="25000"/>
                  </a:schemeClr>
                </a:solidFill>
                <a:cs typeface="+mn-ea"/>
                <a:sym typeface="+mn-lt"/>
              </a:rPr>
              <a:t>PART   03</a:t>
            </a:r>
            <a:endParaRPr lang="zh-CN" altLang="en-US" sz="4500" b="1" dirty="0">
              <a:solidFill>
                <a:schemeClr val="tx1">
                  <a:lumMod val="75000"/>
                  <a:lumOff val="25000"/>
                </a:schemeClr>
              </a:solidFill>
              <a:cs typeface="+mn-ea"/>
              <a:sym typeface="+mn-lt"/>
            </a:endParaRPr>
          </a:p>
        </p:txBody>
      </p:sp>
      <p:sp>
        <p:nvSpPr>
          <p:cNvPr id="8" name="îŝḻidè"/>
          <p:cNvSpPr/>
          <p:nvPr/>
        </p:nvSpPr>
        <p:spPr bwMode="auto">
          <a:xfrm>
            <a:off x="755893" y="3558910"/>
            <a:ext cx="6952844"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高考前一周一定要调整自己的生物钟，因为如果睡目民时间太短，反应感度、记忆力思维能力就会随之下降。受影响考试前在有时间的情况下，家长可带着考生事先做好考场的实地勘察，熟悉考场环境</a:t>
            </a:r>
            <a:endParaRPr lang="zh-CN" altLang="en-US" sz="11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drap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504265" y="5960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家长应当做好的事情</a:t>
            </a:r>
            <a:endParaRPr lang="zh-CN" altLang="en-US" sz="3600" b="1" spc="1000" dirty="0">
              <a:solidFill>
                <a:schemeClr val="tx1">
                  <a:lumMod val="75000"/>
                  <a:lumOff val="25000"/>
                </a:schemeClr>
              </a:solidFill>
              <a:cs typeface="+mn-ea"/>
              <a:sym typeface="+mn-lt"/>
            </a:endParaRPr>
          </a:p>
        </p:txBody>
      </p:sp>
      <p:sp>
        <p:nvSpPr>
          <p:cNvPr id="9" name="iṧļíḋê"/>
          <p:cNvSpPr txBox="1"/>
          <p:nvPr/>
        </p:nvSpPr>
        <p:spPr>
          <a:xfrm>
            <a:off x="696385" y="1507880"/>
            <a:ext cx="4443411" cy="392512"/>
          </a:xfrm>
          <a:prstGeom prst="rect">
            <a:avLst/>
          </a:prstGeom>
          <a:noFill/>
          <a:ln>
            <a:noFill/>
          </a:ln>
        </p:spPr>
        <p:txBody>
          <a:bodyPr wrap="none" lIns="91440" tIns="45720" rIns="91440" bIns="45720" anchor="t" anchorCtr="0">
            <a:noAutofit/>
          </a:bodyPr>
          <a:lstStyle/>
          <a:p>
            <a:pPr>
              <a:lnSpc>
                <a:spcPct val="150000"/>
              </a:lnSpc>
              <a:buSzPct val="25000"/>
            </a:pPr>
            <a:r>
              <a:rPr lang="zh-CN" altLang="en-US" b="1" dirty="0">
                <a:cs typeface="+mn-ea"/>
                <a:sym typeface="+mn-lt"/>
              </a:rPr>
              <a:t>帮助孩子调整生物钟</a:t>
            </a:r>
            <a:endParaRPr lang="de-DE" b="1" dirty="0">
              <a:cs typeface="+mn-ea"/>
              <a:sym typeface="+mn-lt"/>
            </a:endParaRPr>
          </a:p>
        </p:txBody>
      </p:sp>
      <p:sp>
        <p:nvSpPr>
          <p:cNvPr id="10" name="îṧlíḋè"/>
          <p:cNvSpPr txBox="1"/>
          <p:nvPr/>
        </p:nvSpPr>
        <p:spPr>
          <a:xfrm>
            <a:off x="696385" y="1900391"/>
            <a:ext cx="4443411" cy="887209"/>
          </a:xfrm>
          <a:prstGeom prst="rect">
            <a:avLst/>
          </a:prstGeom>
          <a:noFill/>
          <a:ln>
            <a:noFill/>
          </a:ln>
        </p:spPr>
        <p:txBody>
          <a:bodyPr lIns="91440" tIns="45720" rIns="91440" bIns="45720" anchor="t" anchorCtr="0">
            <a:noAutofit/>
          </a:bodyPr>
          <a:lstStyle/>
          <a:p>
            <a:pPr>
              <a:lnSpc>
                <a:spcPct val="150000"/>
              </a:lnSpc>
              <a:buSzPct val="25000"/>
            </a:pPr>
            <a:r>
              <a:rPr lang="zh-CN" altLang="en-US" sz="1200" dirty="0">
                <a:cs typeface="+mn-ea"/>
                <a:sym typeface="+mn-lt"/>
              </a:rPr>
              <a:t>对有拼灯夜战习惯的高三学生来说，高考前一周一定要调整自己的生物钟，因为如果睡目民时间太短，反应感度、记忆力思维能力就会随之受影响</a:t>
            </a:r>
            <a:endParaRPr lang="de-DE" sz="1200" dirty="0">
              <a:cs typeface="+mn-ea"/>
              <a:sym typeface="+mn-lt"/>
            </a:endParaRPr>
          </a:p>
        </p:txBody>
      </p:sp>
      <p:sp>
        <p:nvSpPr>
          <p:cNvPr id="11" name="iṡḻïde"/>
          <p:cNvSpPr/>
          <p:nvPr/>
        </p:nvSpPr>
        <p:spPr>
          <a:xfrm rot="16200000">
            <a:off x="3269709" y="4131993"/>
            <a:ext cx="2760688" cy="979488"/>
          </a:xfrm>
          <a:prstGeom prst="homePlate">
            <a:avLst/>
          </a:prstGeom>
          <a:solidFill>
            <a:srgbClr val="00495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12" name="íšļïďè"/>
          <p:cNvSpPr/>
          <p:nvPr/>
        </p:nvSpPr>
        <p:spPr>
          <a:xfrm rot="16200000">
            <a:off x="3559028" y="3441822"/>
            <a:ext cx="4141030" cy="979488"/>
          </a:xfrm>
          <a:prstGeom prst="homePlate">
            <a:avLst/>
          </a:prstGeom>
          <a:solidFill>
            <a:srgbClr val="CC6D3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13" name="iS1îďé"/>
          <p:cNvSpPr/>
          <p:nvPr/>
        </p:nvSpPr>
        <p:spPr>
          <a:xfrm rot="16200000">
            <a:off x="4956803" y="3860108"/>
            <a:ext cx="3304458" cy="979488"/>
          </a:xfrm>
          <a:prstGeom prst="homePlate">
            <a:avLst/>
          </a:prstGeom>
          <a:solidFill>
            <a:srgbClr val="00495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14" name="íṧļïďê"/>
          <p:cNvSpPr/>
          <p:nvPr/>
        </p:nvSpPr>
        <p:spPr>
          <a:xfrm rot="16200000">
            <a:off x="6347606" y="4271423"/>
            <a:ext cx="2481829" cy="979488"/>
          </a:xfrm>
          <a:prstGeom prst="homePlate">
            <a:avLst/>
          </a:prstGeom>
          <a:solidFill>
            <a:srgbClr val="CC6D3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lnSpc>
                <a:spcPct val="150000"/>
              </a:lnSpc>
            </a:pPr>
            <a:endParaRPr>
              <a:cs typeface="+mn-ea"/>
              <a:sym typeface="+mn-lt"/>
            </a:endParaRPr>
          </a:p>
        </p:txBody>
      </p:sp>
      <p:sp>
        <p:nvSpPr>
          <p:cNvPr id="15" name="iṧḻíḍê"/>
          <p:cNvSpPr/>
          <p:nvPr/>
        </p:nvSpPr>
        <p:spPr bwMode="auto">
          <a:xfrm>
            <a:off x="7401639" y="3897447"/>
            <a:ext cx="373763" cy="465566"/>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noAutofit/>
          </a:bodyPr>
          <a:lstStyle/>
          <a:p>
            <a:pPr algn="ctr">
              <a:lnSpc>
                <a:spcPct val="150000"/>
              </a:lnSpc>
            </a:pPr>
            <a:endParaRPr>
              <a:cs typeface="+mn-ea"/>
              <a:sym typeface="+mn-lt"/>
            </a:endParaRPr>
          </a:p>
        </p:txBody>
      </p:sp>
      <p:sp>
        <p:nvSpPr>
          <p:cNvPr id="16" name="îṩ1ïḓé"/>
          <p:cNvSpPr/>
          <p:nvPr/>
        </p:nvSpPr>
        <p:spPr bwMode="auto">
          <a:xfrm>
            <a:off x="6390723" y="3092074"/>
            <a:ext cx="377347" cy="470030"/>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noAutofit/>
          </a:bodyPr>
          <a:lstStyle/>
          <a:p>
            <a:pPr algn="ctr">
              <a:lnSpc>
                <a:spcPct val="150000"/>
              </a:lnSpc>
            </a:pPr>
            <a:endParaRPr>
              <a:cs typeface="+mn-ea"/>
              <a:sym typeface="+mn-lt"/>
            </a:endParaRPr>
          </a:p>
        </p:txBody>
      </p:sp>
      <p:sp>
        <p:nvSpPr>
          <p:cNvPr id="17" name="i$1íḓè"/>
          <p:cNvSpPr/>
          <p:nvPr/>
        </p:nvSpPr>
        <p:spPr bwMode="auto">
          <a:xfrm>
            <a:off x="4433322" y="3576733"/>
            <a:ext cx="402291" cy="501102"/>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noAutofit/>
          </a:bodyPr>
          <a:lstStyle/>
          <a:p>
            <a:pPr algn="ctr">
              <a:lnSpc>
                <a:spcPct val="150000"/>
              </a:lnSpc>
            </a:pPr>
            <a:endParaRPr>
              <a:cs typeface="+mn-ea"/>
              <a:sym typeface="+mn-lt"/>
            </a:endParaRPr>
          </a:p>
        </p:txBody>
      </p:sp>
      <p:sp>
        <p:nvSpPr>
          <p:cNvPr id="18" name="î$ḻiḍe"/>
          <p:cNvSpPr/>
          <p:nvPr/>
        </p:nvSpPr>
        <p:spPr bwMode="auto">
          <a:xfrm>
            <a:off x="5435381" y="2204616"/>
            <a:ext cx="388325" cy="483705"/>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noAutofit/>
          </a:bodyPr>
          <a:lstStyle/>
          <a:p>
            <a:pPr algn="ctr">
              <a:lnSpc>
                <a:spcPct val="150000"/>
              </a:lnSpc>
            </a:pPr>
            <a:endParaRPr>
              <a:cs typeface="+mn-ea"/>
              <a:sym typeface="+mn-lt"/>
            </a:endParaRPr>
          </a:p>
        </p:txBody>
      </p:sp>
      <p:sp>
        <p:nvSpPr>
          <p:cNvPr id="19" name="ïṧḻîḓè"/>
          <p:cNvSpPr/>
          <p:nvPr/>
        </p:nvSpPr>
        <p:spPr bwMode="auto">
          <a:xfrm>
            <a:off x="136" y="5964776"/>
            <a:ext cx="12192000" cy="398768"/>
          </a:xfrm>
          <a:prstGeom prst="rect">
            <a:avLst/>
          </a:prstGeom>
          <a:solidFill>
            <a:srgbClr val="00BE6A"/>
          </a:solidFill>
          <a:ln w="38100">
            <a:noFill/>
          </a:ln>
        </p:spPr>
        <p:style>
          <a:lnRef idx="2">
            <a:schemeClr val="dk1"/>
          </a:lnRef>
          <a:fillRef idx="1">
            <a:schemeClr val="lt1"/>
          </a:fillRef>
          <a:effectRef idx="0">
            <a:schemeClr val="dk1"/>
          </a:effectRef>
          <a:fontRef idx="minor">
            <a:schemeClr val="dk1"/>
          </a:fontRef>
        </p:style>
        <p:txBody>
          <a:bodyPr rtlCol="0" anchor="ctr">
            <a:noAutofit/>
          </a:bodyPr>
          <a:lstStyle/>
          <a:p>
            <a:pPr algn="ctr">
              <a:lnSpc>
                <a:spcPct val="150000"/>
              </a:lnSpc>
              <a:spcBef>
                <a:spcPct val="0"/>
              </a:spcBef>
            </a:pPr>
            <a:endParaRPr lang="en-US" altLang="zh-CN" sz="1600" dirty="0">
              <a:solidFill>
                <a:schemeClr val="bg1"/>
              </a:solidFill>
              <a:cs typeface="+mn-ea"/>
              <a:sym typeface="+mn-lt"/>
            </a:endParaRPr>
          </a:p>
        </p:txBody>
      </p:sp>
      <p:sp>
        <p:nvSpPr>
          <p:cNvPr id="27" name="ïsļïḓè"/>
          <p:cNvSpPr txBox="1"/>
          <p:nvPr/>
        </p:nvSpPr>
        <p:spPr>
          <a:xfrm>
            <a:off x="696385" y="3800196"/>
            <a:ext cx="3397901" cy="392512"/>
          </a:xfrm>
          <a:prstGeom prst="rect">
            <a:avLst/>
          </a:prstGeom>
          <a:noFill/>
          <a:ln>
            <a:noFill/>
          </a:ln>
        </p:spPr>
        <p:txBody>
          <a:bodyPr wrap="none" lIns="91440" tIns="45720" rIns="91440" bIns="45720" anchor="t" anchorCtr="0">
            <a:noAutofit/>
          </a:bodyPr>
          <a:lstStyle/>
          <a:p>
            <a:pPr>
              <a:lnSpc>
                <a:spcPct val="150000"/>
              </a:lnSpc>
              <a:buSzPct val="25000"/>
            </a:pPr>
            <a:r>
              <a:rPr lang="zh-CN" altLang="en-US" b="1" dirty="0">
                <a:cs typeface="+mn-ea"/>
                <a:sym typeface="+mn-lt"/>
              </a:rPr>
              <a:t>饮食均衡最适合考生</a:t>
            </a:r>
            <a:endParaRPr lang="de-DE" b="1" dirty="0">
              <a:cs typeface="+mn-ea"/>
              <a:sym typeface="+mn-lt"/>
            </a:endParaRPr>
          </a:p>
        </p:txBody>
      </p:sp>
      <p:sp>
        <p:nvSpPr>
          <p:cNvPr id="28" name="išľîḋè"/>
          <p:cNvSpPr txBox="1"/>
          <p:nvPr/>
        </p:nvSpPr>
        <p:spPr>
          <a:xfrm>
            <a:off x="696385" y="4192708"/>
            <a:ext cx="3397901" cy="1147976"/>
          </a:xfrm>
          <a:prstGeom prst="rect">
            <a:avLst/>
          </a:prstGeom>
          <a:noFill/>
          <a:ln>
            <a:noFill/>
          </a:ln>
        </p:spPr>
        <p:txBody>
          <a:bodyPr lIns="91440" tIns="45720" rIns="91440" bIns="45720" anchor="t" anchorCtr="0">
            <a:noAutofit/>
          </a:bodyPr>
          <a:lstStyle/>
          <a:p>
            <a:pPr>
              <a:lnSpc>
                <a:spcPct val="150000"/>
              </a:lnSpc>
              <a:buSzPct val="25000"/>
            </a:pPr>
            <a:r>
              <a:rPr lang="zh-CN" altLang="en-US" sz="1200" dirty="0">
                <a:cs typeface="+mn-ea"/>
                <a:sym typeface="+mn-lt"/>
              </a:rPr>
              <a:t>要考试了得给孩子做点好吃的。这是家长的昔谝想法，有家长到超市和市场买来大鱼大肉，结果发现反而容易引起考生欲不振</a:t>
            </a:r>
            <a:endParaRPr lang="de-DE" sz="1200" dirty="0">
              <a:cs typeface="+mn-ea"/>
              <a:sym typeface="+mn-lt"/>
            </a:endParaRPr>
          </a:p>
        </p:txBody>
      </p:sp>
      <p:sp>
        <p:nvSpPr>
          <p:cNvPr id="29" name="íslíḑê"/>
          <p:cNvSpPr txBox="1"/>
          <p:nvPr/>
        </p:nvSpPr>
        <p:spPr>
          <a:xfrm>
            <a:off x="8154798" y="4126209"/>
            <a:ext cx="3397901" cy="392512"/>
          </a:xfrm>
          <a:prstGeom prst="rect">
            <a:avLst/>
          </a:prstGeom>
          <a:noFill/>
          <a:ln>
            <a:noFill/>
          </a:ln>
        </p:spPr>
        <p:txBody>
          <a:bodyPr wrap="none" lIns="91440" tIns="45720" rIns="91440" bIns="45720" anchor="t" anchorCtr="0">
            <a:noAutofit/>
          </a:bodyPr>
          <a:lstStyle/>
          <a:p>
            <a:pPr algn="r">
              <a:lnSpc>
                <a:spcPct val="150000"/>
              </a:lnSpc>
              <a:buSzPct val="25000"/>
            </a:pPr>
            <a:r>
              <a:rPr lang="zh-CN" altLang="en-US" b="1" dirty="0">
                <a:cs typeface="+mn-ea"/>
                <a:sym typeface="+mn-lt"/>
              </a:rPr>
              <a:t>考前帮考生准备好用品</a:t>
            </a:r>
            <a:endParaRPr lang="de-DE" b="1" dirty="0">
              <a:cs typeface="+mn-ea"/>
              <a:sym typeface="+mn-lt"/>
            </a:endParaRPr>
          </a:p>
        </p:txBody>
      </p:sp>
      <p:sp>
        <p:nvSpPr>
          <p:cNvPr id="30" name="ís1iḋé"/>
          <p:cNvSpPr txBox="1"/>
          <p:nvPr/>
        </p:nvSpPr>
        <p:spPr>
          <a:xfrm>
            <a:off x="8154798" y="4518720"/>
            <a:ext cx="3397901" cy="990829"/>
          </a:xfrm>
          <a:prstGeom prst="rect">
            <a:avLst/>
          </a:prstGeom>
          <a:noFill/>
          <a:ln>
            <a:noFill/>
          </a:ln>
        </p:spPr>
        <p:txBody>
          <a:bodyPr lIns="91440" tIns="45720" rIns="91440" bIns="45720" anchor="t" anchorCtr="0">
            <a:noAutofit/>
          </a:bodyPr>
          <a:lstStyle/>
          <a:p>
            <a:pPr algn="r">
              <a:lnSpc>
                <a:spcPct val="150000"/>
              </a:lnSpc>
              <a:buSzPct val="25000"/>
            </a:pPr>
            <a:r>
              <a:rPr lang="zh-CN" altLang="en-US" sz="1200" dirty="0">
                <a:cs typeface="+mn-ea"/>
                <a:sym typeface="+mn-lt"/>
              </a:rPr>
              <a:t>考试前在有时间的情况下，家长可带着考生事先做好考场的实她踏查，熟悉考场环境，可以帮助孩子缓解焦虑情绪轻松投入考试中</a:t>
            </a:r>
            <a:endParaRPr lang="de-DE" sz="1200" dirty="0">
              <a:cs typeface="+mn-ea"/>
              <a:sym typeface="+mn-lt"/>
            </a:endParaRPr>
          </a:p>
        </p:txBody>
      </p:sp>
      <p:sp>
        <p:nvSpPr>
          <p:cNvPr id="33" name="išľïḑé"/>
          <p:cNvSpPr txBox="1"/>
          <p:nvPr/>
        </p:nvSpPr>
        <p:spPr>
          <a:xfrm>
            <a:off x="7163212" y="2107395"/>
            <a:ext cx="4389487" cy="392512"/>
          </a:xfrm>
          <a:prstGeom prst="rect">
            <a:avLst/>
          </a:prstGeom>
          <a:noFill/>
          <a:ln>
            <a:noFill/>
          </a:ln>
        </p:spPr>
        <p:txBody>
          <a:bodyPr wrap="none" lIns="91440" tIns="45720" rIns="91440" bIns="45720" anchor="t" anchorCtr="0">
            <a:noAutofit/>
          </a:bodyPr>
          <a:lstStyle/>
          <a:p>
            <a:pPr algn="r">
              <a:lnSpc>
                <a:spcPct val="150000"/>
              </a:lnSpc>
              <a:buSzPct val="25000"/>
            </a:pPr>
            <a:r>
              <a:rPr lang="zh-CN" altLang="en-US" b="1" dirty="0">
                <a:cs typeface="+mn-ea"/>
                <a:sym typeface="+mn-lt"/>
              </a:rPr>
              <a:t>与孩子一起散步锻炼</a:t>
            </a:r>
            <a:endParaRPr lang="de-DE" b="1" dirty="0">
              <a:cs typeface="+mn-ea"/>
              <a:sym typeface="+mn-lt"/>
            </a:endParaRPr>
          </a:p>
        </p:txBody>
      </p:sp>
      <p:sp>
        <p:nvSpPr>
          <p:cNvPr id="34" name="işļîdé"/>
          <p:cNvSpPr txBox="1"/>
          <p:nvPr/>
        </p:nvSpPr>
        <p:spPr>
          <a:xfrm>
            <a:off x="7163212" y="2499906"/>
            <a:ext cx="4389487" cy="800426"/>
          </a:xfrm>
          <a:prstGeom prst="rect">
            <a:avLst/>
          </a:prstGeom>
          <a:noFill/>
          <a:ln>
            <a:noFill/>
          </a:ln>
        </p:spPr>
        <p:txBody>
          <a:bodyPr lIns="91440" tIns="45720" rIns="91440" bIns="45720" anchor="t" anchorCtr="0">
            <a:noAutofit/>
          </a:bodyPr>
          <a:lstStyle/>
          <a:p>
            <a:pPr algn="r">
              <a:lnSpc>
                <a:spcPct val="150000"/>
              </a:lnSpc>
              <a:buSzPct val="25000"/>
            </a:pPr>
            <a:r>
              <a:rPr lang="zh-CN" altLang="en-US" sz="1200" dirty="0">
                <a:cs typeface="+mn-ea"/>
                <a:sym typeface="+mn-lt"/>
              </a:rPr>
              <a:t>每年高考前，专家都推荐考生和家长涌过体肓锻炼的方式压放松。家长可以在起床后陪考生到附近的公园或小区内运动半小时慢跑散步都是不错的锻炼方式，运动量要依据</a:t>
            </a:r>
            <a:endParaRPr lang="zh-CN" altLang="en-US" sz="1200" dirty="0">
              <a:cs typeface="+mn-ea"/>
              <a:sym typeface="+mn-lt"/>
            </a:endParaRPr>
          </a:p>
        </p:txBody>
      </p:sp>
      <p:sp>
        <p:nvSpPr>
          <p:cNvPr id="35" name="iṧļíḋê"/>
          <p:cNvSpPr txBox="1"/>
          <p:nvPr/>
        </p:nvSpPr>
        <p:spPr>
          <a:xfrm>
            <a:off x="4039564" y="5954489"/>
            <a:ext cx="4155312" cy="392512"/>
          </a:xfrm>
          <a:prstGeom prst="rect">
            <a:avLst/>
          </a:prstGeom>
          <a:noFill/>
          <a:ln>
            <a:noFill/>
          </a:ln>
        </p:spPr>
        <p:txBody>
          <a:bodyPr wrap="none" lIns="91440" tIns="45720" rIns="91440" bIns="45720" anchor="t" anchorCtr="0">
            <a:noAutofit/>
          </a:bodyPr>
          <a:lstStyle/>
          <a:p>
            <a:pPr algn="ctr">
              <a:lnSpc>
                <a:spcPct val="150000"/>
              </a:lnSpc>
              <a:buSzPct val="25000"/>
            </a:pPr>
            <a:r>
              <a:rPr lang="en-US" altLang="zh-CN" sz="1400" dirty="0">
                <a:cs typeface="+mn-ea"/>
                <a:sym typeface="+mn-lt"/>
              </a:rPr>
              <a:t>Four things parents should do well</a:t>
            </a:r>
            <a:endParaRPr lang="de-DE"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curtains"/>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fltVal val="0"/>
                                          </p:val>
                                        </p:tav>
                                        <p:tav tm="100000">
                                          <p:val>
                                            <p:strVal val="#ppt_w"/>
                                          </p:val>
                                        </p:tav>
                                      </p:tavLst>
                                    </p:anim>
                                    <p:anim calcmode="lin" valueType="num">
                                      <p:cBhvr>
                                        <p:cTn id="38" dur="1000" fill="hold"/>
                                        <p:tgtEl>
                                          <p:spTgt spid="13"/>
                                        </p:tgtEl>
                                        <p:attrNameLst>
                                          <p:attrName>ppt_h</p:attrName>
                                        </p:attrNameLst>
                                      </p:cBhvr>
                                      <p:tavLst>
                                        <p:tav tm="0">
                                          <p:val>
                                            <p:fltVal val="0"/>
                                          </p:val>
                                        </p:tav>
                                        <p:tav tm="100000">
                                          <p:val>
                                            <p:strVal val="#ppt_h"/>
                                          </p:val>
                                        </p:tav>
                                      </p:tavLst>
                                    </p:anim>
                                    <p:anim calcmode="lin" valueType="num">
                                      <p:cBhvr>
                                        <p:cTn id="39" dur="1000" fill="hold"/>
                                        <p:tgtEl>
                                          <p:spTgt spid="13"/>
                                        </p:tgtEl>
                                        <p:attrNameLst>
                                          <p:attrName>style.rotation</p:attrName>
                                        </p:attrNameLst>
                                      </p:cBhvr>
                                      <p:tavLst>
                                        <p:tav tm="0">
                                          <p:val>
                                            <p:fltVal val="90"/>
                                          </p:val>
                                        </p:tav>
                                        <p:tav tm="100000">
                                          <p:val>
                                            <p:fltVal val="0"/>
                                          </p:val>
                                        </p:tav>
                                      </p:tavLst>
                                    </p:anim>
                                    <p:animEffect transition="in" filter="fade">
                                      <p:cBhvr>
                                        <p:cTn id="40" dur="1000"/>
                                        <p:tgtEl>
                                          <p:spTgt spid="1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fltVal val="0"/>
                                          </p:val>
                                        </p:tav>
                                        <p:tav tm="100000">
                                          <p:val>
                                            <p:strVal val="#ppt_w"/>
                                          </p:val>
                                        </p:tav>
                                      </p:tavLst>
                                    </p:anim>
                                    <p:anim calcmode="lin" valueType="num">
                                      <p:cBhvr>
                                        <p:cTn id="56" dur="1000" fill="hold"/>
                                        <p:tgtEl>
                                          <p:spTgt spid="16"/>
                                        </p:tgtEl>
                                        <p:attrNameLst>
                                          <p:attrName>ppt_h</p:attrName>
                                        </p:attrNameLst>
                                      </p:cBhvr>
                                      <p:tavLst>
                                        <p:tav tm="0">
                                          <p:val>
                                            <p:fltVal val="0"/>
                                          </p:val>
                                        </p:tav>
                                        <p:tav tm="100000">
                                          <p:val>
                                            <p:strVal val="#ppt_h"/>
                                          </p:val>
                                        </p:tav>
                                      </p:tavLst>
                                    </p:anim>
                                    <p:anim calcmode="lin" valueType="num">
                                      <p:cBhvr>
                                        <p:cTn id="57" dur="1000" fill="hold"/>
                                        <p:tgtEl>
                                          <p:spTgt spid="16"/>
                                        </p:tgtEl>
                                        <p:attrNameLst>
                                          <p:attrName>style.rotation</p:attrName>
                                        </p:attrNameLst>
                                      </p:cBhvr>
                                      <p:tavLst>
                                        <p:tav tm="0">
                                          <p:val>
                                            <p:fltVal val="90"/>
                                          </p:val>
                                        </p:tav>
                                        <p:tav tm="100000">
                                          <p:val>
                                            <p:fltVal val="0"/>
                                          </p:val>
                                        </p:tav>
                                      </p:tavLst>
                                    </p:anim>
                                    <p:animEffect transition="in" filter="fade">
                                      <p:cBhvr>
                                        <p:cTn id="58" dur="1000"/>
                                        <p:tgtEl>
                                          <p:spTgt spid="1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1000" fill="hold"/>
                                        <p:tgtEl>
                                          <p:spTgt spid="17"/>
                                        </p:tgtEl>
                                        <p:attrNameLst>
                                          <p:attrName>ppt_w</p:attrName>
                                        </p:attrNameLst>
                                      </p:cBhvr>
                                      <p:tavLst>
                                        <p:tav tm="0">
                                          <p:val>
                                            <p:fltVal val="0"/>
                                          </p:val>
                                        </p:tav>
                                        <p:tav tm="100000">
                                          <p:val>
                                            <p:strVal val="#ppt_w"/>
                                          </p:val>
                                        </p:tav>
                                      </p:tavLst>
                                    </p:anim>
                                    <p:anim calcmode="lin" valueType="num">
                                      <p:cBhvr>
                                        <p:cTn id="62" dur="1000" fill="hold"/>
                                        <p:tgtEl>
                                          <p:spTgt spid="17"/>
                                        </p:tgtEl>
                                        <p:attrNameLst>
                                          <p:attrName>ppt_h</p:attrName>
                                        </p:attrNameLst>
                                      </p:cBhvr>
                                      <p:tavLst>
                                        <p:tav tm="0">
                                          <p:val>
                                            <p:fltVal val="0"/>
                                          </p:val>
                                        </p:tav>
                                        <p:tav tm="100000">
                                          <p:val>
                                            <p:strVal val="#ppt_h"/>
                                          </p:val>
                                        </p:tav>
                                      </p:tavLst>
                                    </p:anim>
                                    <p:anim calcmode="lin" valueType="num">
                                      <p:cBhvr>
                                        <p:cTn id="63" dur="1000" fill="hold"/>
                                        <p:tgtEl>
                                          <p:spTgt spid="17"/>
                                        </p:tgtEl>
                                        <p:attrNameLst>
                                          <p:attrName>style.rotation</p:attrName>
                                        </p:attrNameLst>
                                      </p:cBhvr>
                                      <p:tavLst>
                                        <p:tav tm="0">
                                          <p:val>
                                            <p:fltVal val="90"/>
                                          </p:val>
                                        </p:tav>
                                        <p:tav tm="100000">
                                          <p:val>
                                            <p:fltVal val="0"/>
                                          </p:val>
                                        </p:tav>
                                      </p:tavLst>
                                    </p:anim>
                                    <p:animEffect transition="in" filter="fade">
                                      <p:cBhvr>
                                        <p:cTn id="64" dur="1000"/>
                                        <p:tgtEl>
                                          <p:spTgt spid="1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1000" fill="hold"/>
                                        <p:tgtEl>
                                          <p:spTgt spid="18"/>
                                        </p:tgtEl>
                                        <p:attrNameLst>
                                          <p:attrName>ppt_w</p:attrName>
                                        </p:attrNameLst>
                                      </p:cBhvr>
                                      <p:tavLst>
                                        <p:tav tm="0">
                                          <p:val>
                                            <p:fltVal val="0"/>
                                          </p:val>
                                        </p:tav>
                                        <p:tav tm="100000">
                                          <p:val>
                                            <p:strVal val="#ppt_w"/>
                                          </p:val>
                                        </p:tav>
                                      </p:tavLst>
                                    </p:anim>
                                    <p:anim calcmode="lin" valueType="num">
                                      <p:cBhvr>
                                        <p:cTn id="68" dur="1000" fill="hold"/>
                                        <p:tgtEl>
                                          <p:spTgt spid="18"/>
                                        </p:tgtEl>
                                        <p:attrNameLst>
                                          <p:attrName>ppt_h</p:attrName>
                                        </p:attrNameLst>
                                      </p:cBhvr>
                                      <p:tavLst>
                                        <p:tav tm="0">
                                          <p:val>
                                            <p:fltVal val="0"/>
                                          </p:val>
                                        </p:tav>
                                        <p:tav tm="100000">
                                          <p:val>
                                            <p:strVal val="#ppt_h"/>
                                          </p:val>
                                        </p:tav>
                                      </p:tavLst>
                                    </p:anim>
                                    <p:anim calcmode="lin" valueType="num">
                                      <p:cBhvr>
                                        <p:cTn id="69" dur="1000" fill="hold"/>
                                        <p:tgtEl>
                                          <p:spTgt spid="18"/>
                                        </p:tgtEl>
                                        <p:attrNameLst>
                                          <p:attrName>style.rotation</p:attrName>
                                        </p:attrNameLst>
                                      </p:cBhvr>
                                      <p:tavLst>
                                        <p:tav tm="0">
                                          <p:val>
                                            <p:fltVal val="90"/>
                                          </p:val>
                                        </p:tav>
                                        <p:tav tm="100000">
                                          <p:val>
                                            <p:fltVal val="0"/>
                                          </p:val>
                                        </p:tav>
                                      </p:tavLst>
                                    </p:anim>
                                    <p:animEffect transition="in" filter="fade">
                                      <p:cBhvr>
                                        <p:cTn id="70" dur="1000"/>
                                        <p:tgtEl>
                                          <p:spTgt spid="1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1000" fill="hold"/>
                                        <p:tgtEl>
                                          <p:spTgt spid="19"/>
                                        </p:tgtEl>
                                        <p:attrNameLst>
                                          <p:attrName>ppt_w</p:attrName>
                                        </p:attrNameLst>
                                      </p:cBhvr>
                                      <p:tavLst>
                                        <p:tav tm="0">
                                          <p:val>
                                            <p:fltVal val="0"/>
                                          </p:val>
                                        </p:tav>
                                        <p:tav tm="100000">
                                          <p:val>
                                            <p:strVal val="#ppt_w"/>
                                          </p:val>
                                        </p:tav>
                                      </p:tavLst>
                                    </p:anim>
                                    <p:anim calcmode="lin" valueType="num">
                                      <p:cBhvr>
                                        <p:cTn id="74" dur="1000" fill="hold"/>
                                        <p:tgtEl>
                                          <p:spTgt spid="19"/>
                                        </p:tgtEl>
                                        <p:attrNameLst>
                                          <p:attrName>ppt_h</p:attrName>
                                        </p:attrNameLst>
                                      </p:cBhvr>
                                      <p:tavLst>
                                        <p:tav tm="0">
                                          <p:val>
                                            <p:fltVal val="0"/>
                                          </p:val>
                                        </p:tav>
                                        <p:tav tm="100000">
                                          <p:val>
                                            <p:strVal val="#ppt_h"/>
                                          </p:val>
                                        </p:tav>
                                      </p:tavLst>
                                    </p:anim>
                                    <p:anim calcmode="lin" valueType="num">
                                      <p:cBhvr>
                                        <p:cTn id="75" dur="1000" fill="hold"/>
                                        <p:tgtEl>
                                          <p:spTgt spid="19"/>
                                        </p:tgtEl>
                                        <p:attrNameLst>
                                          <p:attrName>style.rotation</p:attrName>
                                        </p:attrNameLst>
                                      </p:cBhvr>
                                      <p:tavLst>
                                        <p:tav tm="0">
                                          <p:val>
                                            <p:fltVal val="90"/>
                                          </p:val>
                                        </p:tav>
                                        <p:tav tm="100000">
                                          <p:val>
                                            <p:fltVal val="0"/>
                                          </p:val>
                                        </p:tav>
                                      </p:tavLst>
                                    </p:anim>
                                    <p:animEffect transition="in" filter="fade">
                                      <p:cBhvr>
                                        <p:cTn id="76" dur="1000"/>
                                        <p:tgtEl>
                                          <p:spTgt spid="1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1000" fill="hold"/>
                                        <p:tgtEl>
                                          <p:spTgt spid="27"/>
                                        </p:tgtEl>
                                        <p:attrNameLst>
                                          <p:attrName>ppt_w</p:attrName>
                                        </p:attrNameLst>
                                      </p:cBhvr>
                                      <p:tavLst>
                                        <p:tav tm="0">
                                          <p:val>
                                            <p:fltVal val="0"/>
                                          </p:val>
                                        </p:tav>
                                        <p:tav tm="100000">
                                          <p:val>
                                            <p:strVal val="#ppt_w"/>
                                          </p:val>
                                        </p:tav>
                                      </p:tavLst>
                                    </p:anim>
                                    <p:anim calcmode="lin" valueType="num">
                                      <p:cBhvr>
                                        <p:cTn id="80" dur="1000" fill="hold"/>
                                        <p:tgtEl>
                                          <p:spTgt spid="27"/>
                                        </p:tgtEl>
                                        <p:attrNameLst>
                                          <p:attrName>ppt_h</p:attrName>
                                        </p:attrNameLst>
                                      </p:cBhvr>
                                      <p:tavLst>
                                        <p:tav tm="0">
                                          <p:val>
                                            <p:fltVal val="0"/>
                                          </p:val>
                                        </p:tav>
                                        <p:tav tm="100000">
                                          <p:val>
                                            <p:strVal val="#ppt_h"/>
                                          </p:val>
                                        </p:tav>
                                      </p:tavLst>
                                    </p:anim>
                                    <p:anim calcmode="lin" valueType="num">
                                      <p:cBhvr>
                                        <p:cTn id="81" dur="1000" fill="hold"/>
                                        <p:tgtEl>
                                          <p:spTgt spid="27"/>
                                        </p:tgtEl>
                                        <p:attrNameLst>
                                          <p:attrName>style.rotation</p:attrName>
                                        </p:attrNameLst>
                                      </p:cBhvr>
                                      <p:tavLst>
                                        <p:tav tm="0">
                                          <p:val>
                                            <p:fltVal val="90"/>
                                          </p:val>
                                        </p:tav>
                                        <p:tav tm="100000">
                                          <p:val>
                                            <p:fltVal val="0"/>
                                          </p:val>
                                        </p:tav>
                                      </p:tavLst>
                                    </p:anim>
                                    <p:animEffect transition="in" filter="fade">
                                      <p:cBhvr>
                                        <p:cTn id="82" dur="1000"/>
                                        <p:tgtEl>
                                          <p:spTgt spid="2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1000" fill="hold"/>
                                        <p:tgtEl>
                                          <p:spTgt spid="28"/>
                                        </p:tgtEl>
                                        <p:attrNameLst>
                                          <p:attrName>ppt_w</p:attrName>
                                        </p:attrNameLst>
                                      </p:cBhvr>
                                      <p:tavLst>
                                        <p:tav tm="0">
                                          <p:val>
                                            <p:fltVal val="0"/>
                                          </p:val>
                                        </p:tav>
                                        <p:tav tm="100000">
                                          <p:val>
                                            <p:strVal val="#ppt_w"/>
                                          </p:val>
                                        </p:tav>
                                      </p:tavLst>
                                    </p:anim>
                                    <p:anim calcmode="lin" valueType="num">
                                      <p:cBhvr>
                                        <p:cTn id="86" dur="1000" fill="hold"/>
                                        <p:tgtEl>
                                          <p:spTgt spid="28"/>
                                        </p:tgtEl>
                                        <p:attrNameLst>
                                          <p:attrName>ppt_h</p:attrName>
                                        </p:attrNameLst>
                                      </p:cBhvr>
                                      <p:tavLst>
                                        <p:tav tm="0">
                                          <p:val>
                                            <p:fltVal val="0"/>
                                          </p:val>
                                        </p:tav>
                                        <p:tav tm="100000">
                                          <p:val>
                                            <p:strVal val="#ppt_h"/>
                                          </p:val>
                                        </p:tav>
                                      </p:tavLst>
                                    </p:anim>
                                    <p:anim calcmode="lin" valueType="num">
                                      <p:cBhvr>
                                        <p:cTn id="87" dur="1000" fill="hold"/>
                                        <p:tgtEl>
                                          <p:spTgt spid="28"/>
                                        </p:tgtEl>
                                        <p:attrNameLst>
                                          <p:attrName>style.rotation</p:attrName>
                                        </p:attrNameLst>
                                      </p:cBhvr>
                                      <p:tavLst>
                                        <p:tav tm="0">
                                          <p:val>
                                            <p:fltVal val="90"/>
                                          </p:val>
                                        </p:tav>
                                        <p:tav tm="100000">
                                          <p:val>
                                            <p:fltVal val="0"/>
                                          </p:val>
                                        </p:tav>
                                      </p:tavLst>
                                    </p:anim>
                                    <p:animEffect transition="in" filter="fade">
                                      <p:cBhvr>
                                        <p:cTn id="88" dur="1000"/>
                                        <p:tgtEl>
                                          <p:spTgt spid="2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1000" fill="hold"/>
                                        <p:tgtEl>
                                          <p:spTgt spid="29"/>
                                        </p:tgtEl>
                                        <p:attrNameLst>
                                          <p:attrName>ppt_w</p:attrName>
                                        </p:attrNameLst>
                                      </p:cBhvr>
                                      <p:tavLst>
                                        <p:tav tm="0">
                                          <p:val>
                                            <p:fltVal val="0"/>
                                          </p:val>
                                        </p:tav>
                                        <p:tav tm="100000">
                                          <p:val>
                                            <p:strVal val="#ppt_w"/>
                                          </p:val>
                                        </p:tav>
                                      </p:tavLst>
                                    </p:anim>
                                    <p:anim calcmode="lin" valueType="num">
                                      <p:cBhvr>
                                        <p:cTn id="92" dur="1000" fill="hold"/>
                                        <p:tgtEl>
                                          <p:spTgt spid="29"/>
                                        </p:tgtEl>
                                        <p:attrNameLst>
                                          <p:attrName>ppt_h</p:attrName>
                                        </p:attrNameLst>
                                      </p:cBhvr>
                                      <p:tavLst>
                                        <p:tav tm="0">
                                          <p:val>
                                            <p:fltVal val="0"/>
                                          </p:val>
                                        </p:tav>
                                        <p:tav tm="100000">
                                          <p:val>
                                            <p:strVal val="#ppt_h"/>
                                          </p:val>
                                        </p:tav>
                                      </p:tavLst>
                                    </p:anim>
                                    <p:anim calcmode="lin" valueType="num">
                                      <p:cBhvr>
                                        <p:cTn id="93" dur="1000" fill="hold"/>
                                        <p:tgtEl>
                                          <p:spTgt spid="29"/>
                                        </p:tgtEl>
                                        <p:attrNameLst>
                                          <p:attrName>style.rotation</p:attrName>
                                        </p:attrNameLst>
                                      </p:cBhvr>
                                      <p:tavLst>
                                        <p:tav tm="0">
                                          <p:val>
                                            <p:fltVal val="90"/>
                                          </p:val>
                                        </p:tav>
                                        <p:tav tm="100000">
                                          <p:val>
                                            <p:fltVal val="0"/>
                                          </p:val>
                                        </p:tav>
                                      </p:tavLst>
                                    </p:anim>
                                    <p:animEffect transition="in" filter="fade">
                                      <p:cBhvr>
                                        <p:cTn id="94" dur="1000"/>
                                        <p:tgtEl>
                                          <p:spTgt spid="2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p:cTn id="97" dur="1000" fill="hold"/>
                                        <p:tgtEl>
                                          <p:spTgt spid="30"/>
                                        </p:tgtEl>
                                        <p:attrNameLst>
                                          <p:attrName>ppt_w</p:attrName>
                                        </p:attrNameLst>
                                      </p:cBhvr>
                                      <p:tavLst>
                                        <p:tav tm="0">
                                          <p:val>
                                            <p:fltVal val="0"/>
                                          </p:val>
                                        </p:tav>
                                        <p:tav tm="100000">
                                          <p:val>
                                            <p:strVal val="#ppt_w"/>
                                          </p:val>
                                        </p:tav>
                                      </p:tavLst>
                                    </p:anim>
                                    <p:anim calcmode="lin" valueType="num">
                                      <p:cBhvr>
                                        <p:cTn id="98" dur="1000" fill="hold"/>
                                        <p:tgtEl>
                                          <p:spTgt spid="30"/>
                                        </p:tgtEl>
                                        <p:attrNameLst>
                                          <p:attrName>ppt_h</p:attrName>
                                        </p:attrNameLst>
                                      </p:cBhvr>
                                      <p:tavLst>
                                        <p:tav tm="0">
                                          <p:val>
                                            <p:fltVal val="0"/>
                                          </p:val>
                                        </p:tav>
                                        <p:tav tm="100000">
                                          <p:val>
                                            <p:strVal val="#ppt_h"/>
                                          </p:val>
                                        </p:tav>
                                      </p:tavLst>
                                    </p:anim>
                                    <p:anim calcmode="lin" valueType="num">
                                      <p:cBhvr>
                                        <p:cTn id="99" dur="1000" fill="hold"/>
                                        <p:tgtEl>
                                          <p:spTgt spid="30"/>
                                        </p:tgtEl>
                                        <p:attrNameLst>
                                          <p:attrName>style.rotation</p:attrName>
                                        </p:attrNameLst>
                                      </p:cBhvr>
                                      <p:tavLst>
                                        <p:tav tm="0">
                                          <p:val>
                                            <p:fltVal val="90"/>
                                          </p:val>
                                        </p:tav>
                                        <p:tav tm="100000">
                                          <p:val>
                                            <p:fltVal val="0"/>
                                          </p:val>
                                        </p:tav>
                                      </p:tavLst>
                                    </p:anim>
                                    <p:animEffect transition="in" filter="fade">
                                      <p:cBhvr>
                                        <p:cTn id="100" dur="1000"/>
                                        <p:tgtEl>
                                          <p:spTgt spid="3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1000" fill="hold"/>
                                        <p:tgtEl>
                                          <p:spTgt spid="33"/>
                                        </p:tgtEl>
                                        <p:attrNameLst>
                                          <p:attrName>ppt_w</p:attrName>
                                        </p:attrNameLst>
                                      </p:cBhvr>
                                      <p:tavLst>
                                        <p:tav tm="0">
                                          <p:val>
                                            <p:fltVal val="0"/>
                                          </p:val>
                                        </p:tav>
                                        <p:tav tm="100000">
                                          <p:val>
                                            <p:strVal val="#ppt_w"/>
                                          </p:val>
                                        </p:tav>
                                      </p:tavLst>
                                    </p:anim>
                                    <p:anim calcmode="lin" valueType="num">
                                      <p:cBhvr>
                                        <p:cTn id="104" dur="1000" fill="hold"/>
                                        <p:tgtEl>
                                          <p:spTgt spid="33"/>
                                        </p:tgtEl>
                                        <p:attrNameLst>
                                          <p:attrName>ppt_h</p:attrName>
                                        </p:attrNameLst>
                                      </p:cBhvr>
                                      <p:tavLst>
                                        <p:tav tm="0">
                                          <p:val>
                                            <p:fltVal val="0"/>
                                          </p:val>
                                        </p:tav>
                                        <p:tav tm="100000">
                                          <p:val>
                                            <p:strVal val="#ppt_h"/>
                                          </p:val>
                                        </p:tav>
                                      </p:tavLst>
                                    </p:anim>
                                    <p:anim calcmode="lin" valueType="num">
                                      <p:cBhvr>
                                        <p:cTn id="105" dur="1000" fill="hold"/>
                                        <p:tgtEl>
                                          <p:spTgt spid="33"/>
                                        </p:tgtEl>
                                        <p:attrNameLst>
                                          <p:attrName>style.rotation</p:attrName>
                                        </p:attrNameLst>
                                      </p:cBhvr>
                                      <p:tavLst>
                                        <p:tav tm="0">
                                          <p:val>
                                            <p:fltVal val="90"/>
                                          </p:val>
                                        </p:tav>
                                        <p:tav tm="100000">
                                          <p:val>
                                            <p:fltVal val="0"/>
                                          </p:val>
                                        </p:tav>
                                      </p:tavLst>
                                    </p:anim>
                                    <p:animEffect transition="in" filter="fade">
                                      <p:cBhvr>
                                        <p:cTn id="106" dur="1000"/>
                                        <p:tgtEl>
                                          <p:spTgt spid="33"/>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1000" fill="hold"/>
                                        <p:tgtEl>
                                          <p:spTgt spid="34"/>
                                        </p:tgtEl>
                                        <p:attrNameLst>
                                          <p:attrName>ppt_w</p:attrName>
                                        </p:attrNameLst>
                                      </p:cBhvr>
                                      <p:tavLst>
                                        <p:tav tm="0">
                                          <p:val>
                                            <p:fltVal val="0"/>
                                          </p:val>
                                        </p:tav>
                                        <p:tav tm="100000">
                                          <p:val>
                                            <p:strVal val="#ppt_w"/>
                                          </p:val>
                                        </p:tav>
                                      </p:tavLst>
                                    </p:anim>
                                    <p:anim calcmode="lin" valueType="num">
                                      <p:cBhvr>
                                        <p:cTn id="110" dur="1000" fill="hold"/>
                                        <p:tgtEl>
                                          <p:spTgt spid="34"/>
                                        </p:tgtEl>
                                        <p:attrNameLst>
                                          <p:attrName>ppt_h</p:attrName>
                                        </p:attrNameLst>
                                      </p:cBhvr>
                                      <p:tavLst>
                                        <p:tav tm="0">
                                          <p:val>
                                            <p:fltVal val="0"/>
                                          </p:val>
                                        </p:tav>
                                        <p:tav tm="100000">
                                          <p:val>
                                            <p:strVal val="#ppt_h"/>
                                          </p:val>
                                        </p:tav>
                                      </p:tavLst>
                                    </p:anim>
                                    <p:anim calcmode="lin" valueType="num">
                                      <p:cBhvr>
                                        <p:cTn id="111" dur="1000" fill="hold"/>
                                        <p:tgtEl>
                                          <p:spTgt spid="34"/>
                                        </p:tgtEl>
                                        <p:attrNameLst>
                                          <p:attrName>style.rotation</p:attrName>
                                        </p:attrNameLst>
                                      </p:cBhvr>
                                      <p:tavLst>
                                        <p:tav tm="0">
                                          <p:val>
                                            <p:fltVal val="90"/>
                                          </p:val>
                                        </p:tav>
                                        <p:tav tm="100000">
                                          <p:val>
                                            <p:fltVal val="0"/>
                                          </p:val>
                                        </p:tav>
                                      </p:tavLst>
                                    </p:anim>
                                    <p:animEffect transition="in" filter="fade">
                                      <p:cBhvr>
                                        <p:cTn id="112" dur="1000"/>
                                        <p:tgtEl>
                                          <p:spTgt spid="3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 calcmode="lin" valueType="num">
                                      <p:cBhvr>
                                        <p:cTn id="115" dur="1000" fill="hold"/>
                                        <p:tgtEl>
                                          <p:spTgt spid="35"/>
                                        </p:tgtEl>
                                        <p:attrNameLst>
                                          <p:attrName>ppt_w</p:attrName>
                                        </p:attrNameLst>
                                      </p:cBhvr>
                                      <p:tavLst>
                                        <p:tav tm="0">
                                          <p:val>
                                            <p:fltVal val="0"/>
                                          </p:val>
                                        </p:tav>
                                        <p:tav tm="100000">
                                          <p:val>
                                            <p:strVal val="#ppt_w"/>
                                          </p:val>
                                        </p:tav>
                                      </p:tavLst>
                                    </p:anim>
                                    <p:anim calcmode="lin" valueType="num">
                                      <p:cBhvr>
                                        <p:cTn id="116" dur="1000" fill="hold"/>
                                        <p:tgtEl>
                                          <p:spTgt spid="35"/>
                                        </p:tgtEl>
                                        <p:attrNameLst>
                                          <p:attrName>ppt_h</p:attrName>
                                        </p:attrNameLst>
                                      </p:cBhvr>
                                      <p:tavLst>
                                        <p:tav tm="0">
                                          <p:val>
                                            <p:fltVal val="0"/>
                                          </p:val>
                                        </p:tav>
                                        <p:tav tm="100000">
                                          <p:val>
                                            <p:strVal val="#ppt_h"/>
                                          </p:val>
                                        </p:tav>
                                      </p:tavLst>
                                    </p:anim>
                                    <p:anim calcmode="lin" valueType="num">
                                      <p:cBhvr>
                                        <p:cTn id="117" dur="1000" fill="hold"/>
                                        <p:tgtEl>
                                          <p:spTgt spid="35"/>
                                        </p:tgtEl>
                                        <p:attrNameLst>
                                          <p:attrName>style.rotation</p:attrName>
                                        </p:attrNameLst>
                                      </p:cBhvr>
                                      <p:tavLst>
                                        <p:tav tm="0">
                                          <p:val>
                                            <p:fltVal val="90"/>
                                          </p:val>
                                        </p:tav>
                                        <p:tav tm="100000">
                                          <p:val>
                                            <p:fltVal val="0"/>
                                          </p:val>
                                        </p:tav>
                                      </p:tavLst>
                                    </p:anim>
                                    <p:animEffect transition="in" filter="fade">
                                      <p:cBhvr>
                                        <p:cTn id="118"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7" grpId="0"/>
      <p:bldP spid="28" grpId="0"/>
      <p:bldP spid="29" grpId="0"/>
      <p:bldP spid="30"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2504265" y="6423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考试当天应注意的事项</a:t>
            </a:r>
            <a:endParaRPr lang="zh-CN" altLang="en-US" sz="3600" b="1" spc="1000" dirty="0">
              <a:solidFill>
                <a:schemeClr val="tx1">
                  <a:lumMod val="75000"/>
                  <a:lumOff val="25000"/>
                </a:schemeClr>
              </a:solidFill>
              <a:cs typeface="+mn-ea"/>
              <a:sym typeface="+mn-lt"/>
            </a:endParaRPr>
          </a:p>
        </p:txBody>
      </p:sp>
      <p:sp>
        <p:nvSpPr>
          <p:cNvPr id="20" name="iśľïḋê"/>
          <p:cNvSpPr/>
          <p:nvPr/>
        </p:nvSpPr>
        <p:spPr bwMode="auto">
          <a:xfrm>
            <a:off x="173620" y="2418578"/>
            <a:ext cx="9794525" cy="3583613"/>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22225" cap="flat">
            <a:solidFill>
              <a:schemeClr val="bg1">
                <a:lumMod val="65000"/>
              </a:schemeClr>
            </a:solidFill>
            <a:prstDash val="dash"/>
            <a:miter lim="800000"/>
          </a:ln>
        </p:spPr>
        <p:txBody>
          <a:bodyPr wrap="square" lIns="91440" tIns="45720" rIns="91440" bIns="45720" anchor="ctr">
            <a:noAutofit/>
          </a:bodyPr>
          <a:lstStyle/>
          <a:p>
            <a:pPr algn="ctr">
              <a:lnSpc>
                <a:spcPct val="150000"/>
              </a:lnSpc>
            </a:pPr>
            <a:endParaRPr>
              <a:cs typeface="+mn-ea"/>
              <a:sym typeface="+mn-lt"/>
            </a:endParaRPr>
          </a:p>
        </p:txBody>
      </p:sp>
      <p:sp>
        <p:nvSpPr>
          <p:cNvPr id="22" name="ïṡliḋé"/>
          <p:cNvSpPr/>
          <p:nvPr/>
        </p:nvSpPr>
        <p:spPr>
          <a:xfrm>
            <a:off x="1993495" y="3980613"/>
            <a:ext cx="724668" cy="725275"/>
          </a:xfrm>
          <a:prstGeom prst="ellipse">
            <a:avLst/>
          </a:prstGeom>
          <a:solidFill>
            <a:srgbClr val="00495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chorCtr="0">
            <a:noAutofit/>
          </a:bodyPr>
          <a:lstStyle/>
          <a:p>
            <a:pPr algn="ctr">
              <a:lnSpc>
                <a:spcPct val="150000"/>
              </a:lnSpc>
            </a:pPr>
            <a:r>
              <a:rPr lang="en-US" sz="2000" b="1" dirty="0">
                <a:solidFill>
                  <a:schemeClr val="bg1"/>
                </a:solidFill>
                <a:cs typeface="+mn-ea"/>
                <a:sym typeface="+mn-lt"/>
              </a:rPr>
              <a:t>01</a:t>
            </a:r>
            <a:endParaRPr lang="en-US" sz="2000" b="1" dirty="0">
              <a:solidFill>
                <a:schemeClr val="bg1"/>
              </a:solidFill>
              <a:cs typeface="+mn-ea"/>
              <a:sym typeface="+mn-lt"/>
            </a:endParaRPr>
          </a:p>
        </p:txBody>
      </p:sp>
      <p:sp>
        <p:nvSpPr>
          <p:cNvPr id="23" name="íṧḻïďê"/>
          <p:cNvSpPr/>
          <p:nvPr/>
        </p:nvSpPr>
        <p:spPr>
          <a:xfrm>
            <a:off x="5761641" y="3158366"/>
            <a:ext cx="942069" cy="942857"/>
          </a:xfrm>
          <a:prstGeom prst="ellipse">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50000"/>
              </a:lnSpc>
            </a:pPr>
            <a:endParaRPr>
              <a:cs typeface="+mn-ea"/>
              <a:sym typeface="+mn-lt"/>
            </a:endParaRPr>
          </a:p>
        </p:txBody>
      </p:sp>
      <p:sp>
        <p:nvSpPr>
          <p:cNvPr id="24" name="ïślïḍe"/>
          <p:cNvSpPr/>
          <p:nvPr/>
        </p:nvSpPr>
        <p:spPr>
          <a:xfrm>
            <a:off x="5870342" y="3267158"/>
            <a:ext cx="724668" cy="725275"/>
          </a:xfrm>
          <a:prstGeom prst="ellipse">
            <a:avLst/>
          </a:prstGeom>
          <a:solidFill>
            <a:srgbClr val="00495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chorCtr="0">
            <a:noAutofit/>
          </a:bodyPr>
          <a:lstStyle/>
          <a:p>
            <a:pPr algn="ctr">
              <a:lnSpc>
                <a:spcPct val="150000"/>
              </a:lnSpc>
            </a:pPr>
            <a:r>
              <a:rPr lang="en-US" sz="2000" b="1" dirty="0">
                <a:solidFill>
                  <a:schemeClr val="bg1"/>
                </a:solidFill>
                <a:cs typeface="+mn-ea"/>
                <a:sym typeface="+mn-lt"/>
              </a:rPr>
              <a:t>03</a:t>
            </a:r>
            <a:endParaRPr lang="en-US" sz="2000" b="1" dirty="0">
              <a:solidFill>
                <a:schemeClr val="bg1"/>
              </a:solidFill>
              <a:cs typeface="+mn-ea"/>
              <a:sym typeface="+mn-lt"/>
            </a:endParaRPr>
          </a:p>
        </p:txBody>
      </p:sp>
      <p:sp>
        <p:nvSpPr>
          <p:cNvPr id="26" name="íṣḻide"/>
          <p:cNvSpPr/>
          <p:nvPr/>
        </p:nvSpPr>
        <p:spPr>
          <a:xfrm>
            <a:off x="7763793" y="3794341"/>
            <a:ext cx="724668" cy="725275"/>
          </a:xfrm>
          <a:prstGeom prst="ellipse">
            <a:avLst/>
          </a:prstGeom>
          <a:solidFill>
            <a:srgbClr val="CC6D3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chorCtr="0">
            <a:noAutofit/>
          </a:bodyPr>
          <a:lstStyle/>
          <a:p>
            <a:pPr algn="ctr">
              <a:lnSpc>
                <a:spcPct val="150000"/>
              </a:lnSpc>
            </a:pPr>
            <a:r>
              <a:rPr lang="en-US" sz="2000" b="1">
                <a:solidFill>
                  <a:schemeClr val="bg1"/>
                </a:solidFill>
                <a:cs typeface="+mn-ea"/>
                <a:sym typeface="+mn-lt"/>
              </a:rPr>
              <a:t>04</a:t>
            </a:r>
            <a:endParaRPr lang="en-US" sz="2000" b="1">
              <a:solidFill>
                <a:schemeClr val="bg1"/>
              </a:solidFill>
              <a:cs typeface="+mn-ea"/>
              <a:sym typeface="+mn-lt"/>
            </a:endParaRPr>
          </a:p>
        </p:txBody>
      </p:sp>
      <p:sp>
        <p:nvSpPr>
          <p:cNvPr id="28" name="ísļïdè"/>
          <p:cNvSpPr/>
          <p:nvPr/>
        </p:nvSpPr>
        <p:spPr>
          <a:xfrm>
            <a:off x="3967647" y="4595121"/>
            <a:ext cx="724668" cy="725275"/>
          </a:xfrm>
          <a:prstGeom prst="ellipse">
            <a:avLst/>
          </a:prstGeom>
          <a:solidFill>
            <a:srgbClr val="CC6D3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chorCtr="0">
            <a:noAutofit/>
          </a:bodyPr>
          <a:lstStyle/>
          <a:p>
            <a:pPr algn="ctr">
              <a:lnSpc>
                <a:spcPct val="150000"/>
              </a:lnSpc>
            </a:pPr>
            <a:r>
              <a:rPr lang="en-US" sz="2000" b="1">
                <a:solidFill>
                  <a:schemeClr val="bg1"/>
                </a:solidFill>
                <a:cs typeface="+mn-ea"/>
                <a:sym typeface="+mn-lt"/>
              </a:rPr>
              <a:t>02</a:t>
            </a:r>
            <a:endParaRPr lang="en-US" sz="2000" b="1">
              <a:solidFill>
                <a:schemeClr val="bg1"/>
              </a:solidFill>
              <a:cs typeface="+mn-ea"/>
              <a:sym typeface="+mn-lt"/>
            </a:endParaRPr>
          </a:p>
        </p:txBody>
      </p:sp>
      <p:sp>
        <p:nvSpPr>
          <p:cNvPr id="57" name="îśľîďe"/>
          <p:cNvSpPr/>
          <p:nvPr/>
        </p:nvSpPr>
        <p:spPr bwMode="auto">
          <a:xfrm rot="1784174" flipV="1">
            <a:off x="8936120" y="2773650"/>
            <a:ext cx="2915660" cy="1782956"/>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rgbClr val="ADCFD0">
              <a:alpha val="45000"/>
            </a:srgbClr>
          </a:solidFill>
          <a:ln>
            <a:noFill/>
          </a:ln>
        </p:spPr>
        <p:txBody>
          <a:bodyPr wrap="square" lIns="91440" tIns="45720" rIns="91440" bIns="45720" anchor="ctr">
            <a:noAutofit/>
          </a:bodyPr>
          <a:lstStyle/>
          <a:p>
            <a:pPr algn="ctr">
              <a:lnSpc>
                <a:spcPct val="150000"/>
              </a:lnSpc>
            </a:pPr>
            <a:endParaRPr>
              <a:cs typeface="+mn-ea"/>
              <a:sym typeface="+mn-lt"/>
            </a:endParaRPr>
          </a:p>
        </p:txBody>
      </p:sp>
      <p:sp>
        <p:nvSpPr>
          <p:cNvPr id="58" name="îsļïḑe"/>
          <p:cNvSpPr/>
          <p:nvPr/>
        </p:nvSpPr>
        <p:spPr bwMode="auto">
          <a:xfrm rot="710118" flipV="1">
            <a:off x="8173949" y="2652211"/>
            <a:ext cx="2819319" cy="1557416"/>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rgbClr val="ADCFD0">
              <a:alpha val="45000"/>
            </a:srgbClr>
          </a:solidFill>
          <a:ln>
            <a:noFill/>
          </a:ln>
        </p:spPr>
        <p:txBody>
          <a:bodyPr wrap="square" lIns="91440" tIns="45720" rIns="91440" bIns="45720" anchor="ctr">
            <a:noAutofit/>
          </a:bodyPr>
          <a:lstStyle/>
          <a:p>
            <a:pPr algn="ctr">
              <a:lnSpc>
                <a:spcPct val="150000"/>
              </a:lnSpc>
            </a:pPr>
            <a:endParaRPr>
              <a:cs typeface="+mn-ea"/>
              <a:sym typeface="+mn-lt"/>
            </a:endParaRPr>
          </a:p>
        </p:txBody>
      </p:sp>
      <p:sp>
        <p:nvSpPr>
          <p:cNvPr id="59" name="í$1iḑé"/>
          <p:cNvSpPr/>
          <p:nvPr/>
        </p:nvSpPr>
        <p:spPr bwMode="auto">
          <a:xfrm rot="11700000" flipV="1">
            <a:off x="7304618" y="1759481"/>
            <a:ext cx="2819319" cy="1557416"/>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rgbClr val="ADCFD0">
              <a:alpha val="45000"/>
            </a:srgbClr>
          </a:solidFill>
          <a:ln>
            <a:noFill/>
          </a:ln>
        </p:spPr>
        <p:txBody>
          <a:bodyPr wrap="square" lIns="91440" tIns="45720" rIns="91440" bIns="45720" anchor="ctr">
            <a:noAutofit/>
          </a:bodyPr>
          <a:lstStyle/>
          <a:p>
            <a:pPr algn="ctr">
              <a:lnSpc>
                <a:spcPct val="150000"/>
              </a:lnSpc>
            </a:pPr>
            <a:endParaRPr>
              <a:cs typeface="+mn-ea"/>
              <a:sym typeface="+mn-lt"/>
            </a:endParaRPr>
          </a:p>
        </p:txBody>
      </p:sp>
      <p:sp>
        <p:nvSpPr>
          <p:cNvPr id="55" name="îṧlíḋê"/>
          <p:cNvSpPr/>
          <p:nvPr/>
        </p:nvSpPr>
        <p:spPr bwMode="auto">
          <a:xfrm>
            <a:off x="1281557" y="3308964"/>
            <a:ext cx="2108063" cy="68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注意早餐的营养要搭配好考试前为孩子做有营养的食物</a:t>
            </a:r>
            <a:endParaRPr lang="en-US" altLang="zh-CN" sz="1100" dirty="0">
              <a:cs typeface="+mn-ea"/>
              <a:sym typeface="+mn-lt"/>
            </a:endParaRPr>
          </a:p>
        </p:txBody>
      </p:sp>
      <p:sp>
        <p:nvSpPr>
          <p:cNvPr id="56" name="íṥḻïḋê"/>
          <p:cNvSpPr txBox="1"/>
          <p:nvPr/>
        </p:nvSpPr>
        <p:spPr bwMode="auto">
          <a:xfrm>
            <a:off x="1281557" y="2921366"/>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b="1" dirty="0">
                <a:cs typeface="+mn-ea"/>
                <a:sym typeface="+mn-lt"/>
              </a:rPr>
              <a:t>早餐营养</a:t>
            </a:r>
            <a:endParaRPr lang="en-US" altLang="zh-CN" b="1" dirty="0">
              <a:cs typeface="+mn-ea"/>
              <a:sym typeface="+mn-lt"/>
            </a:endParaRPr>
          </a:p>
        </p:txBody>
      </p:sp>
      <p:sp>
        <p:nvSpPr>
          <p:cNvPr id="53" name="ïŝļiḑè"/>
          <p:cNvSpPr/>
          <p:nvPr/>
        </p:nvSpPr>
        <p:spPr bwMode="auto">
          <a:xfrm>
            <a:off x="3254619" y="5816784"/>
            <a:ext cx="2108063" cy="68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两科考试之间</a:t>
            </a:r>
            <a:r>
              <a:rPr lang="en-US" altLang="zh-CN" sz="1100" dirty="0">
                <a:cs typeface="+mn-ea"/>
                <a:sym typeface="+mn-lt"/>
              </a:rPr>
              <a:t>.</a:t>
            </a:r>
            <a:r>
              <a:rPr lang="zh-CN" altLang="en-US" sz="1100" dirty="0">
                <a:cs typeface="+mn-ea"/>
                <a:sym typeface="+mn-lt"/>
              </a:rPr>
              <a:t>要学会迅速遗忘上一门考试，不要对答案</a:t>
            </a:r>
            <a:endParaRPr lang="en-US" altLang="zh-CN" sz="1100" dirty="0">
              <a:cs typeface="+mn-ea"/>
              <a:sym typeface="+mn-lt"/>
            </a:endParaRPr>
          </a:p>
        </p:txBody>
      </p:sp>
      <p:sp>
        <p:nvSpPr>
          <p:cNvPr id="54" name="iṣḻíḓe"/>
          <p:cNvSpPr txBox="1"/>
          <p:nvPr/>
        </p:nvSpPr>
        <p:spPr bwMode="auto">
          <a:xfrm>
            <a:off x="3254619" y="5429186"/>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b="1" dirty="0">
                <a:cs typeface="+mn-ea"/>
                <a:sym typeface="+mn-lt"/>
              </a:rPr>
              <a:t>学会放弃</a:t>
            </a:r>
            <a:endParaRPr lang="en-US" altLang="zh-CN" b="1" dirty="0">
              <a:cs typeface="+mn-ea"/>
              <a:sym typeface="+mn-lt"/>
            </a:endParaRPr>
          </a:p>
        </p:txBody>
      </p:sp>
      <p:sp>
        <p:nvSpPr>
          <p:cNvPr id="36" name="ïṧlíḋé"/>
          <p:cNvSpPr/>
          <p:nvPr/>
        </p:nvSpPr>
        <p:spPr bwMode="auto">
          <a:xfrm>
            <a:off x="7087961" y="5014507"/>
            <a:ext cx="2108063" cy="89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注意一下平时不是很重视的地方，看一些公式定理表格以及一些概念，以加强记忆</a:t>
            </a:r>
            <a:endParaRPr lang="en-US" altLang="zh-CN" sz="1100" dirty="0">
              <a:cs typeface="+mn-ea"/>
              <a:sym typeface="+mn-lt"/>
            </a:endParaRPr>
          </a:p>
        </p:txBody>
      </p:sp>
      <p:sp>
        <p:nvSpPr>
          <p:cNvPr id="37" name="îś1ïḑè"/>
          <p:cNvSpPr txBox="1"/>
          <p:nvPr/>
        </p:nvSpPr>
        <p:spPr bwMode="auto">
          <a:xfrm>
            <a:off x="7087961" y="4626909"/>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b="1" dirty="0">
                <a:cs typeface="+mn-ea"/>
                <a:sym typeface="+mn-lt"/>
              </a:rPr>
              <a:t>简单准备</a:t>
            </a:r>
            <a:endParaRPr lang="en-US" altLang="zh-CN" b="1" dirty="0">
              <a:cs typeface="+mn-ea"/>
              <a:sym typeface="+mn-lt"/>
            </a:endParaRPr>
          </a:p>
        </p:txBody>
      </p:sp>
      <p:sp>
        <p:nvSpPr>
          <p:cNvPr id="34" name="ísḻîde"/>
          <p:cNvSpPr/>
          <p:nvPr/>
        </p:nvSpPr>
        <p:spPr bwMode="auto">
          <a:xfrm>
            <a:off x="5196556" y="2588961"/>
            <a:ext cx="2108063" cy="68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注意休息与饮食，尤其是每天的午休非常有必要</a:t>
            </a:r>
            <a:endParaRPr lang="en-US" altLang="zh-CN" sz="1100" dirty="0">
              <a:cs typeface="+mn-ea"/>
              <a:sym typeface="+mn-lt"/>
            </a:endParaRPr>
          </a:p>
        </p:txBody>
      </p:sp>
      <p:sp>
        <p:nvSpPr>
          <p:cNvPr id="35" name="isľïḓe"/>
          <p:cNvSpPr txBox="1"/>
          <p:nvPr/>
        </p:nvSpPr>
        <p:spPr bwMode="auto">
          <a:xfrm>
            <a:off x="5196556" y="2201363"/>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60000"/>
              </a:lnSpc>
              <a:spcBef>
                <a:spcPct val="0"/>
              </a:spcBef>
              <a:buFontTx/>
              <a:buNone/>
            </a:pPr>
            <a:r>
              <a:rPr lang="zh-CN" altLang="en-US" b="1" dirty="0">
                <a:cs typeface="+mn-ea"/>
                <a:sym typeface="+mn-lt"/>
              </a:rPr>
              <a:t>注意休息</a:t>
            </a:r>
            <a:endParaRPr lang="en-US" altLang="zh-CN" b="1" dirty="0">
              <a:cs typeface="+mn-ea"/>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41434" y="1175173"/>
            <a:ext cx="2127372" cy="2160000"/>
          </a:xfrm>
          <a:prstGeom prst="rect">
            <a:avLst/>
          </a:prstGeom>
        </p:spPr>
      </p:pic>
      <p:pic>
        <p:nvPicPr>
          <p:cNvPr id="83" name="图片 8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09" y="5783835"/>
            <a:ext cx="1270289" cy="1067043"/>
          </a:xfrm>
          <a:prstGeom prst="rect">
            <a:avLst/>
          </a:prstGeom>
        </p:spPr>
      </p:pic>
      <p:pic>
        <p:nvPicPr>
          <p:cNvPr id="84" name="图片 8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922299" y="5785763"/>
            <a:ext cx="1270289" cy="1067043"/>
          </a:xfrm>
          <a:prstGeom prst="rect">
            <a:avLst/>
          </a:prstGeom>
        </p:spPr>
      </p:pic>
      <p:sp>
        <p:nvSpPr>
          <p:cNvPr id="85" name="KSO_Shape"/>
          <p:cNvSpPr/>
          <p:nvPr/>
        </p:nvSpPr>
        <p:spPr>
          <a:xfrm>
            <a:off x="0" y="1719019"/>
            <a:ext cx="720000" cy="628376"/>
          </a:xfrm>
          <a:prstGeom prst="homePlate">
            <a:avLst/>
          </a:prstGeom>
          <a:solidFill>
            <a:srgbClr val="CC6D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86" name="KSO_Shape"/>
          <p:cNvSpPr/>
          <p:nvPr/>
        </p:nvSpPr>
        <p:spPr>
          <a:xfrm flipH="1">
            <a:off x="11465319" y="4617777"/>
            <a:ext cx="720000" cy="628376"/>
          </a:xfrm>
          <a:prstGeom prst="homePlate">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wind"/>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fltVal val="0"/>
                                          </p:val>
                                        </p:tav>
                                        <p:tav tm="100000">
                                          <p:val>
                                            <p:strVal val="#ppt_w"/>
                                          </p:val>
                                        </p:tav>
                                      </p:tavLst>
                                    </p:anim>
                                    <p:anim calcmode="lin" valueType="num">
                                      <p:cBhvr>
                                        <p:cTn id="38" dur="1000" fill="hold"/>
                                        <p:tgtEl>
                                          <p:spTgt spid="26"/>
                                        </p:tgtEl>
                                        <p:attrNameLst>
                                          <p:attrName>ppt_h</p:attrName>
                                        </p:attrNameLst>
                                      </p:cBhvr>
                                      <p:tavLst>
                                        <p:tav tm="0">
                                          <p:val>
                                            <p:fltVal val="0"/>
                                          </p:val>
                                        </p:tav>
                                        <p:tav tm="100000">
                                          <p:val>
                                            <p:strVal val="#ppt_h"/>
                                          </p:val>
                                        </p:tav>
                                      </p:tavLst>
                                    </p:anim>
                                    <p:anim calcmode="lin" valueType="num">
                                      <p:cBhvr>
                                        <p:cTn id="39" dur="1000" fill="hold"/>
                                        <p:tgtEl>
                                          <p:spTgt spid="26"/>
                                        </p:tgtEl>
                                        <p:attrNameLst>
                                          <p:attrName>style.rotation</p:attrName>
                                        </p:attrNameLst>
                                      </p:cBhvr>
                                      <p:tavLst>
                                        <p:tav tm="0">
                                          <p:val>
                                            <p:fltVal val="90"/>
                                          </p:val>
                                        </p:tav>
                                        <p:tav tm="100000">
                                          <p:val>
                                            <p:fltVal val="0"/>
                                          </p:val>
                                        </p:tav>
                                      </p:tavLst>
                                    </p:anim>
                                    <p:animEffect transition="in" filter="fade">
                                      <p:cBhvr>
                                        <p:cTn id="40" dur="1000"/>
                                        <p:tgtEl>
                                          <p:spTgt spid="2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1000" fill="hold"/>
                                        <p:tgtEl>
                                          <p:spTgt spid="28"/>
                                        </p:tgtEl>
                                        <p:attrNameLst>
                                          <p:attrName>ppt_w</p:attrName>
                                        </p:attrNameLst>
                                      </p:cBhvr>
                                      <p:tavLst>
                                        <p:tav tm="0">
                                          <p:val>
                                            <p:fltVal val="0"/>
                                          </p:val>
                                        </p:tav>
                                        <p:tav tm="100000">
                                          <p:val>
                                            <p:strVal val="#ppt_w"/>
                                          </p:val>
                                        </p:tav>
                                      </p:tavLst>
                                    </p:anim>
                                    <p:anim calcmode="lin" valueType="num">
                                      <p:cBhvr>
                                        <p:cTn id="44" dur="1000" fill="hold"/>
                                        <p:tgtEl>
                                          <p:spTgt spid="28"/>
                                        </p:tgtEl>
                                        <p:attrNameLst>
                                          <p:attrName>ppt_h</p:attrName>
                                        </p:attrNameLst>
                                      </p:cBhvr>
                                      <p:tavLst>
                                        <p:tav tm="0">
                                          <p:val>
                                            <p:fltVal val="0"/>
                                          </p:val>
                                        </p:tav>
                                        <p:tav tm="100000">
                                          <p:val>
                                            <p:strVal val="#ppt_h"/>
                                          </p:val>
                                        </p:tav>
                                      </p:tavLst>
                                    </p:anim>
                                    <p:anim calcmode="lin" valueType="num">
                                      <p:cBhvr>
                                        <p:cTn id="45" dur="1000" fill="hold"/>
                                        <p:tgtEl>
                                          <p:spTgt spid="28"/>
                                        </p:tgtEl>
                                        <p:attrNameLst>
                                          <p:attrName>style.rotation</p:attrName>
                                        </p:attrNameLst>
                                      </p:cBhvr>
                                      <p:tavLst>
                                        <p:tav tm="0">
                                          <p:val>
                                            <p:fltVal val="90"/>
                                          </p:val>
                                        </p:tav>
                                        <p:tav tm="100000">
                                          <p:val>
                                            <p:fltVal val="0"/>
                                          </p:val>
                                        </p:tav>
                                      </p:tavLst>
                                    </p:anim>
                                    <p:animEffect transition="in" filter="fade">
                                      <p:cBhvr>
                                        <p:cTn id="46" dur="1000"/>
                                        <p:tgtEl>
                                          <p:spTgt spid="2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p:cTn id="49" dur="1000" fill="hold"/>
                                        <p:tgtEl>
                                          <p:spTgt spid="57"/>
                                        </p:tgtEl>
                                        <p:attrNameLst>
                                          <p:attrName>ppt_w</p:attrName>
                                        </p:attrNameLst>
                                      </p:cBhvr>
                                      <p:tavLst>
                                        <p:tav tm="0">
                                          <p:val>
                                            <p:fltVal val="0"/>
                                          </p:val>
                                        </p:tav>
                                        <p:tav tm="100000">
                                          <p:val>
                                            <p:strVal val="#ppt_w"/>
                                          </p:val>
                                        </p:tav>
                                      </p:tavLst>
                                    </p:anim>
                                    <p:anim calcmode="lin" valueType="num">
                                      <p:cBhvr>
                                        <p:cTn id="50" dur="1000" fill="hold"/>
                                        <p:tgtEl>
                                          <p:spTgt spid="57"/>
                                        </p:tgtEl>
                                        <p:attrNameLst>
                                          <p:attrName>ppt_h</p:attrName>
                                        </p:attrNameLst>
                                      </p:cBhvr>
                                      <p:tavLst>
                                        <p:tav tm="0">
                                          <p:val>
                                            <p:fltVal val="0"/>
                                          </p:val>
                                        </p:tav>
                                        <p:tav tm="100000">
                                          <p:val>
                                            <p:strVal val="#ppt_h"/>
                                          </p:val>
                                        </p:tav>
                                      </p:tavLst>
                                    </p:anim>
                                    <p:anim calcmode="lin" valueType="num">
                                      <p:cBhvr>
                                        <p:cTn id="51" dur="1000" fill="hold"/>
                                        <p:tgtEl>
                                          <p:spTgt spid="57"/>
                                        </p:tgtEl>
                                        <p:attrNameLst>
                                          <p:attrName>style.rotation</p:attrName>
                                        </p:attrNameLst>
                                      </p:cBhvr>
                                      <p:tavLst>
                                        <p:tav tm="0">
                                          <p:val>
                                            <p:fltVal val="90"/>
                                          </p:val>
                                        </p:tav>
                                        <p:tav tm="100000">
                                          <p:val>
                                            <p:fltVal val="0"/>
                                          </p:val>
                                        </p:tav>
                                      </p:tavLst>
                                    </p:anim>
                                    <p:animEffect transition="in" filter="fade">
                                      <p:cBhvr>
                                        <p:cTn id="52" dur="1000"/>
                                        <p:tgtEl>
                                          <p:spTgt spid="5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1000" fill="hold"/>
                                        <p:tgtEl>
                                          <p:spTgt spid="58"/>
                                        </p:tgtEl>
                                        <p:attrNameLst>
                                          <p:attrName>ppt_w</p:attrName>
                                        </p:attrNameLst>
                                      </p:cBhvr>
                                      <p:tavLst>
                                        <p:tav tm="0">
                                          <p:val>
                                            <p:fltVal val="0"/>
                                          </p:val>
                                        </p:tav>
                                        <p:tav tm="100000">
                                          <p:val>
                                            <p:strVal val="#ppt_w"/>
                                          </p:val>
                                        </p:tav>
                                      </p:tavLst>
                                    </p:anim>
                                    <p:anim calcmode="lin" valueType="num">
                                      <p:cBhvr>
                                        <p:cTn id="56" dur="1000" fill="hold"/>
                                        <p:tgtEl>
                                          <p:spTgt spid="58"/>
                                        </p:tgtEl>
                                        <p:attrNameLst>
                                          <p:attrName>ppt_h</p:attrName>
                                        </p:attrNameLst>
                                      </p:cBhvr>
                                      <p:tavLst>
                                        <p:tav tm="0">
                                          <p:val>
                                            <p:fltVal val="0"/>
                                          </p:val>
                                        </p:tav>
                                        <p:tav tm="100000">
                                          <p:val>
                                            <p:strVal val="#ppt_h"/>
                                          </p:val>
                                        </p:tav>
                                      </p:tavLst>
                                    </p:anim>
                                    <p:anim calcmode="lin" valueType="num">
                                      <p:cBhvr>
                                        <p:cTn id="57" dur="1000" fill="hold"/>
                                        <p:tgtEl>
                                          <p:spTgt spid="58"/>
                                        </p:tgtEl>
                                        <p:attrNameLst>
                                          <p:attrName>style.rotation</p:attrName>
                                        </p:attrNameLst>
                                      </p:cBhvr>
                                      <p:tavLst>
                                        <p:tav tm="0">
                                          <p:val>
                                            <p:fltVal val="90"/>
                                          </p:val>
                                        </p:tav>
                                        <p:tav tm="100000">
                                          <p:val>
                                            <p:fltVal val="0"/>
                                          </p:val>
                                        </p:tav>
                                      </p:tavLst>
                                    </p:anim>
                                    <p:animEffect transition="in" filter="fade">
                                      <p:cBhvr>
                                        <p:cTn id="58" dur="1000"/>
                                        <p:tgtEl>
                                          <p:spTgt spid="58"/>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p:cTn id="61" dur="1000" fill="hold"/>
                                        <p:tgtEl>
                                          <p:spTgt spid="59"/>
                                        </p:tgtEl>
                                        <p:attrNameLst>
                                          <p:attrName>ppt_w</p:attrName>
                                        </p:attrNameLst>
                                      </p:cBhvr>
                                      <p:tavLst>
                                        <p:tav tm="0">
                                          <p:val>
                                            <p:fltVal val="0"/>
                                          </p:val>
                                        </p:tav>
                                        <p:tav tm="100000">
                                          <p:val>
                                            <p:strVal val="#ppt_w"/>
                                          </p:val>
                                        </p:tav>
                                      </p:tavLst>
                                    </p:anim>
                                    <p:anim calcmode="lin" valueType="num">
                                      <p:cBhvr>
                                        <p:cTn id="62" dur="1000" fill="hold"/>
                                        <p:tgtEl>
                                          <p:spTgt spid="59"/>
                                        </p:tgtEl>
                                        <p:attrNameLst>
                                          <p:attrName>ppt_h</p:attrName>
                                        </p:attrNameLst>
                                      </p:cBhvr>
                                      <p:tavLst>
                                        <p:tav tm="0">
                                          <p:val>
                                            <p:fltVal val="0"/>
                                          </p:val>
                                        </p:tav>
                                        <p:tav tm="100000">
                                          <p:val>
                                            <p:strVal val="#ppt_h"/>
                                          </p:val>
                                        </p:tav>
                                      </p:tavLst>
                                    </p:anim>
                                    <p:anim calcmode="lin" valueType="num">
                                      <p:cBhvr>
                                        <p:cTn id="63" dur="1000" fill="hold"/>
                                        <p:tgtEl>
                                          <p:spTgt spid="59"/>
                                        </p:tgtEl>
                                        <p:attrNameLst>
                                          <p:attrName>style.rotation</p:attrName>
                                        </p:attrNameLst>
                                      </p:cBhvr>
                                      <p:tavLst>
                                        <p:tav tm="0">
                                          <p:val>
                                            <p:fltVal val="90"/>
                                          </p:val>
                                        </p:tav>
                                        <p:tav tm="100000">
                                          <p:val>
                                            <p:fltVal val="0"/>
                                          </p:val>
                                        </p:tav>
                                      </p:tavLst>
                                    </p:anim>
                                    <p:animEffect transition="in" filter="fade">
                                      <p:cBhvr>
                                        <p:cTn id="64" dur="1000"/>
                                        <p:tgtEl>
                                          <p:spTgt spid="59"/>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 calcmode="lin" valueType="num">
                                      <p:cBhvr>
                                        <p:cTn id="67" dur="1000" fill="hold"/>
                                        <p:tgtEl>
                                          <p:spTgt spid="55"/>
                                        </p:tgtEl>
                                        <p:attrNameLst>
                                          <p:attrName>ppt_w</p:attrName>
                                        </p:attrNameLst>
                                      </p:cBhvr>
                                      <p:tavLst>
                                        <p:tav tm="0">
                                          <p:val>
                                            <p:fltVal val="0"/>
                                          </p:val>
                                        </p:tav>
                                        <p:tav tm="100000">
                                          <p:val>
                                            <p:strVal val="#ppt_w"/>
                                          </p:val>
                                        </p:tav>
                                      </p:tavLst>
                                    </p:anim>
                                    <p:anim calcmode="lin" valueType="num">
                                      <p:cBhvr>
                                        <p:cTn id="68" dur="1000" fill="hold"/>
                                        <p:tgtEl>
                                          <p:spTgt spid="55"/>
                                        </p:tgtEl>
                                        <p:attrNameLst>
                                          <p:attrName>ppt_h</p:attrName>
                                        </p:attrNameLst>
                                      </p:cBhvr>
                                      <p:tavLst>
                                        <p:tav tm="0">
                                          <p:val>
                                            <p:fltVal val="0"/>
                                          </p:val>
                                        </p:tav>
                                        <p:tav tm="100000">
                                          <p:val>
                                            <p:strVal val="#ppt_h"/>
                                          </p:val>
                                        </p:tav>
                                      </p:tavLst>
                                    </p:anim>
                                    <p:anim calcmode="lin" valueType="num">
                                      <p:cBhvr>
                                        <p:cTn id="69" dur="1000" fill="hold"/>
                                        <p:tgtEl>
                                          <p:spTgt spid="55"/>
                                        </p:tgtEl>
                                        <p:attrNameLst>
                                          <p:attrName>style.rotation</p:attrName>
                                        </p:attrNameLst>
                                      </p:cBhvr>
                                      <p:tavLst>
                                        <p:tav tm="0">
                                          <p:val>
                                            <p:fltVal val="90"/>
                                          </p:val>
                                        </p:tav>
                                        <p:tav tm="100000">
                                          <p:val>
                                            <p:fltVal val="0"/>
                                          </p:val>
                                        </p:tav>
                                      </p:tavLst>
                                    </p:anim>
                                    <p:animEffect transition="in" filter="fade">
                                      <p:cBhvr>
                                        <p:cTn id="70" dur="1000"/>
                                        <p:tgtEl>
                                          <p:spTgt spid="5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1000" fill="hold"/>
                                        <p:tgtEl>
                                          <p:spTgt spid="56"/>
                                        </p:tgtEl>
                                        <p:attrNameLst>
                                          <p:attrName>ppt_w</p:attrName>
                                        </p:attrNameLst>
                                      </p:cBhvr>
                                      <p:tavLst>
                                        <p:tav tm="0">
                                          <p:val>
                                            <p:fltVal val="0"/>
                                          </p:val>
                                        </p:tav>
                                        <p:tav tm="100000">
                                          <p:val>
                                            <p:strVal val="#ppt_w"/>
                                          </p:val>
                                        </p:tav>
                                      </p:tavLst>
                                    </p:anim>
                                    <p:anim calcmode="lin" valueType="num">
                                      <p:cBhvr>
                                        <p:cTn id="74" dur="1000" fill="hold"/>
                                        <p:tgtEl>
                                          <p:spTgt spid="56"/>
                                        </p:tgtEl>
                                        <p:attrNameLst>
                                          <p:attrName>ppt_h</p:attrName>
                                        </p:attrNameLst>
                                      </p:cBhvr>
                                      <p:tavLst>
                                        <p:tav tm="0">
                                          <p:val>
                                            <p:fltVal val="0"/>
                                          </p:val>
                                        </p:tav>
                                        <p:tav tm="100000">
                                          <p:val>
                                            <p:strVal val="#ppt_h"/>
                                          </p:val>
                                        </p:tav>
                                      </p:tavLst>
                                    </p:anim>
                                    <p:anim calcmode="lin" valueType="num">
                                      <p:cBhvr>
                                        <p:cTn id="75" dur="1000" fill="hold"/>
                                        <p:tgtEl>
                                          <p:spTgt spid="56"/>
                                        </p:tgtEl>
                                        <p:attrNameLst>
                                          <p:attrName>style.rotation</p:attrName>
                                        </p:attrNameLst>
                                      </p:cBhvr>
                                      <p:tavLst>
                                        <p:tav tm="0">
                                          <p:val>
                                            <p:fltVal val="90"/>
                                          </p:val>
                                        </p:tav>
                                        <p:tav tm="100000">
                                          <p:val>
                                            <p:fltVal val="0"/>
                                          </p:val>
                                        </p:tav>
                                      </p:tavLst>
                                    </p:anim>
                                    <p:animEffect transition="in" filter="fade">
                                      <p:cBhvr>
                                        <p:cTn id="76" dur="1000"/>
                                        <p:tgtEl>
                                          <p:spTgt spid="5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p:cTn id="79" dur="1000" fill="hold"/>
                                        <p:tgtEl>
                                          <p:spTgt spid="53"/>
                                        </p:tgtEl>
                                        <p:attrNameLst>
                                          <p:attrName>ppt_w</p:attrName>
                                        </p:attrNameLst>
                                      </p:cBhvr>
                                      <p:tavLst>
                                        <p:tav tm="0">
                                          <p:val>
                                            <p:fltVal val="0"/>
                                          </p:val>
                                        </p:tav>
                                        <p:tav tm="100000">
                                          <p:val>
                                            <p:strVal val="#ppt_w"/>
                                          </p:val>
                                        </p:tav>
                                      </p:tavLst>
                                    </p:anim>
                                    <p:anim calcmode="lin" valueType="num">
                                      <p:cBhvr>
                                        <p:cTn id="80" dur="1000" fill="hold"/>
                                        <p:tgtEl>
                                          <p:spTgt spid="53"/>
                                        </p:tgtEl>
                                        <p:attrNameLst>
                                          <p:attrName>ppt_h</p:attrName>
                                        </p:attrNameLst>
                                      </p:cBhvr>
                                      <p:tavLst>
                                        <p:tav tm="0">
                                          <p:val>
                                            <p:fltVal val="0"/>
                                          </p:val>
                                        </p:tav>
                                        <p:tav tm="100000">
                                          <p:val>
                                            <p:strVal val="#ppt_h"/>
                                          </p:val>
                                        </p:tav>
                                      </p:tavLst>
                                    </p:anim>
                                    <p:anim calcmode="lin" valueType="num">
                                      <p:cBhvr>
                                        <p:cTn id="81" dur="1000" fill="hold"/>
                                        <p:tgtEl>
                                          <p:spTgt spid="53"/>
                                        </p:tgtEl>
                                        <p:attrNameLst>
                                          <p:attrName>style.rotation</p:attrName>
                                        </p:attrNameLst>
                                      </p:cBhvr>
                                      <p:tavLst>
                                        <p:tav tm="0">
                                          <p:val>
                                            <p:fltVal val="90"/>
                                          </p:val>
                                        </p:tav>
                                        <p:tav tm="100000">
                                          <p:val>
                                            <p:fltVal val="0"/>
                                          </p:val>
                                        </p:tav>
                                      </p:tavLst>
                                    </p:anim>
                                    <p:animEffect transition="in" filter="fade">
                                      <p:cBhvr>
                                        <p:cTn id="82" dur="1000"/>
                                        <p:tgtEl>
                                          <p:spTgt spid="53"/>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54"/>
                                        </p:tgtEl>
                                        <p:attrNameLst>
                                          <p:attrName>style.visibility</p:attrName>
                                        </p:attrNameLst>
                                      </p:cBhvr>
                                      <p:to>
                                        <p:strVal val="visible"/>
                                      </p:to>
                                    </p:set>
                                    <p:anim calcmode="lin" valueType="num">
                                      <p:cBhvr>
                                        <p:cTn id="85" dur="1000" fill="hold"/>
                                        <p:tgtEl>
                                          <p:spTgt spid="54"/>
                                        </p:tgtEl>
                                        <p:attrNameLst>
                                          <p:attrName>ppt_w</p:attrName>
                                        </p:attrNameLst>
                                      </p:cBhvr>
                                      <p:tavLst>
                                        <p:tav tm="0">
                                          <p:val>
                                            <p:fltVal val="0"/>
                                          </p:val>
                                        </p:tav>
                                        <p:tav tm="100000">
                                          <p:val>
                                            <p:strVal val="#ppt_w"/>
                                          </p:val>
                                        </p:tav>
                                      </p:tavLst>
                                    </p:anim>
                                    <p:anim calcmode="lin" valueType="num">
                                      <p:cBhvr>
                                        <p:cTn id="86" dur="1000" fill="hold"/>
                                        <p:tgtEl>
                                          <p:spTgt spid="54"/>
                                        </p:tgtEl>
                                        <p:attrNameLst>
                                          <p:attrName>ppt_h</p:attrName>
                                        </p:attrNameLst>
                                      </p:cBhvr>
                                      <p:tavLst>
                                        <p:tav tm="0">
                                          <p:val>
                                            <p:fltVal val="0"/>
                                          </p:val>
                                        </p:tav>
                                        <p:tav tm="100000">
                                          <p:val>
                                            <p:strVal val="#ppt_h"/>
                                          </p:val>
                                        </p:tav>
                                      </p:tavLst>
                                    </p:anim>
                                    <p:anim calcmode="lin" valueType="num">
                                      <p:cBhvr>
                                        <p:cTn id="87" dur="1000" fill="hold"/>
                                        <p:tgtEl>
                                          <p:spTgt spid="54"/>
                                        </p:tgtEl>
                                        <p:attrNameLst>
                                          <p:attrName>style.rotation</p:attrName>
                                        </p:attrNameLst>
                                      </p:cBhvr>
                                      <p:tavLst>
                                        <p:tav tm="0">
                                          <p:val>
                                            <p:fltVal val="90"/>
                                          </p:val>
                                        </p:tav>
                                        <p:tav tm="100000">
                                          <p:val>
                                            <p:fltVal val="0"/>
                                          </p:val>
                                        </p:tav>
                                      </p:tavLst>
                                    </p:anim>
                                    <p:animEffect transition="in" filter="fade">
                                      <p:cBhvr>
                                        <p:cTn id="88" dur="1000"/>
                                        <p:tgtEl>
                                          <p:spTgt spid="54"/>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p:cTn id="91" dur="1000" fill="hold"/>
                                        <p:tgtEl>
                                          <p:spTgt spid="36"/>
                                        </p:tgtEl>
                                        <p:attrNameLst>
                                          <p:attrName>ppt_w</p:attrName>
                                        </p:attrNameLst>
                                      </p:cBhvr>
                                      <p:tavLst>
                                        <p:tav tm="0">
                                          <p:val>
                                            <p:fltVal val="0"/>
                                          </p:val>
                                        </p:tav>
                                        <p:tav tm="100000">
                                          <p:val>
                                            <p:strVal val="#ppt_w"/>
                                          </p:val>
                                        </p:tav>
                                      </p:tavLst>
                                    </p:anim>
                                    <p:anim calcmode="lin" valueType="num">
                                      <p:cBhvr>
                                        <p:cTn id="92" dur="1000" fill="hold"/>
                                        <p:tgtEl>
                                          <p:spTgt spid="36"/>
                                        </p:tgtEl>
                                        <p:attrNameLst>
                                          <p:attrName>ppt_h</p:attrName>
                                        </p:attrNameLst>
                                      </p:cBhvr>
                                      <p:tavLst>
                                        <p:tav tm="0">
                                          <p:val>
                                            <p:fltVal val="0"/>
                                          </p:val>
                                        </p:tav>
                                        <p:tav tm="100000">
                                          <p:val>
                                            <p:strVal val="#ppt_h"/>
                                          </p:val>
                                        </p:tav>
                                      </p:tavLst>
                                    </p:anim>
                                    <p:anim calcmode="lin" valueType="num">
                                      <p:cBhvr>
                                        <p:cTn id="93" dur="1000" fill="hold"/>
                                        <p:tgtEl>
                                          <p:spTgt spid="36"/>
                                        </p:tgtEl>
                                        <p:attrNameLst>
                                          <p:attrName>style.rotation</p:attrName>
                                        </p:attrNameLst>
                                      </p:cBhvr>
                                      <p:tavLst>
                                        <p:tav tm="0">
                                          <p:val>
                                            <p:fltVal val="90"/>
                                          </p:val>
                                        </p:tav>
                                        <p:tav tm="100000">
                                          <p:val>
                                            <p:fltVal val="0"/>
                                          </p:val>
                                        </p:tav>
                                      </p:tavLst>
                                    </p:anim>
                                    <p:animEffect transition="in" filter="fade">
                                      <p:cBhvr>
                                        <p:cTn id="94" dur="1000"/>
                                        <p:tgtEl>
                                          <p:spTgt spid="3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1000" fill="hold"/>
                                        <p:tgtEl>
                                          <p:spTgt spid="37"/>
                                        </p:tgtEl>
                                        <p:attrNameLst>
                                          <p:attrName>ppt_w</p:attrName>
                                        </p:attrNameLst>
                                      </p:cBhvr>
                                      <p:tavLst>
                                        <p:tav tm="0">
                                          <p:val>
                                            <p:fltVal val="0"/>
                                          </p:val>
                                        </p:tav>
                                        <p:tav tm="100000">
                                          <p:val>
                                            <p:strVal val="#ppt_w"/>
                                          </p:val>
                                        </p:tav>
                                      </p:tavLst>
                                    </p:anim>
                                    <p:anim calcmode="lin" valueType="num">
                                      <p:cBhvr>
                                        <p:cTn id="98" dur="1000" fill="hold"/>
                                        <p:tgtEl>
                                          <p:spTgt spid="37"/>
                                        </p:tgtEl>
                                        <p:attrNameLst>
                                          <p:attrName>ppt_h</p:attrName>
                                        </p:attrNameLst>
                                      </p:cBhvr>
                                      <p:tavLst>
                                        <p:tav tm="0">
                                          <p:val>
                                            <p:fltVal val="0"/>
                                          </p:val>
                                        </p:tav>
                                        <p:tav tm="100000">
                                          <p:val>
                                            <p:strVal val="#ppt_h"/>
                                          </p:val>
                                        </p:tav>
                                      </p:tavLst>
                                    </p:anim>
                                    <p:anim calcmode="lin" valueType="num">
                                      <p:cBhvr>
                                        <p:cTn id="99" dur="1000" fill="hold"/>
                                        <p:tgtEl>
                                          <p:spTgt spid="37"/>
                                        </p:tgtEl>
                                        <p:attrNameLst>
                                          <p:attrName>style.rotation</p:attrName>
                                        </p:attrNameLst>
                                      </p:cBhvr>
                                      <p:tavLst>
                                        <p:tav tm="0">
                                          <p:val>
                                            <p:fltVal val="90"/>
                                          </p:val>
                                        </p:tav>
                                        <p:tav tm="100000">
                                          <p:val>
                                            <p:fltVal val="0"/>
                                          </p:val>
                                        </p:tav>
                                      </p:tavLst>
                                    </p:anim>
                                    <p:animEffect transition="in" filter="fade">
                                      <p:cBhvr>
                                        <p:cTn id="100" dur="1000"/>
                                        <p:tgtEl>
                                          <p:spTgt spid="37"/>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1000" fill="hold"/>
                                        <p:tgtEl>
                                          <p:spTgt spid="34"/>
                                        </p:tgtEl>
                                        <p:attrNameLst>
                                          <p:attrName>ppt_w</p:attrName>
                                        </p:attrNameLst>
                                      </p:cBhvr>
                                      <p:tavLst>
                                        <p:tav tm="0">
                                          <p:val>
                                            <p:fltVal val="0"/>
                                          </p:val>
                                        </p:tav>
                                        <p:tav tm="100000">
                                          <p:val>
                                            <p:strVal val="#ppt_w"/>
                                          </p:val>
                                        </p:tav>
                                      </p:tavLst>
                                    </p:anim>
                                    <p:anim calcmode="lin" valueType="num">
                                      <p:cBhvr>
                                        <p:cTn id="104" dur="1000" fill="hold"/>
                                        <p:tgtEl>
                                          <p:spTgt spid="34"/>
                                        </p:tgtEl>
                                        <p:attrNameLst>
                                          <p:attrName>ppt_h</p:attrName>
                                        </p:attrNameLst>
                                      </p:cBhvr>
                                      <p:tavLst>
                                        <p:tav tm="0">
                                          <p:val>
                                            <p:fltVal val="0"/>
                                          </p:val>
                                        </p:tav>
                                        <p:tav tm="100000">
                                          <p:val>
                                            <p:strVal val="#ppt_h"/>
                                          </p:val>
                                        </p:tav>
                                      </p:tavLst>
                                    </p:anim>
                                    <p:anim calcmode="lin" valueType="num">
                                      <p:cBhvr>
                                        <p:cTn id="105" dur="1000" fill="hold"/>
                                        <p:tgtEl>
                                          <p:spTgt spid="34"/>
                                        </p:tgtEl>
                                        <p:attrNameLst>
                                          <p:attrName>style.rotation</p:attrName>
                                        </p:attrNameLst>
                                      </p:cBhvr>
                                      <p:tavLst>
                                        <p:tav tm="0">
                                          <p:val>
                                            <p:fltVal val="90"/>
                                          </p:val>
                                        </p:tav>
                                        <p:tav tm="100000">
                                          <p:val>
                                            <p:fltVal val="0"/>
                                          </p:val>
                                        </p:tav>
                                      </p:tavLst>
                                    </p:anim>
                                    <p:animEffect transition="in" filter="fade">
                                      <p:cBhvr>
                                        <p:cTn id="106" dur="1000"/>
                                        <p:tgtEl>
                                          <p:spTgt spid="3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1000" fill="hold"/>
                                        <p:tgtEl>
                                          <p:spTgt spid="35"/>
                                        </p:tgtEl>
                                        <p:attrNameLst>
                                          <p:attrName>ppt_w</p:attrName>
                                        </p:attrNameLst>
                                      </p:cBhvr>
                                      <p:tavLst>
                                        <p:tav tm="0">
                                          <p:val>
                                            <p:fltVal val="0"/>
                                          </p:val>
                                        </p:tav>
                                        <p:tav tm="100000">
                                          <p:val>
                                            <p:strVal val="#ppt_w"/>
                                          </p:val>
                                        </p:tav>
                                      </p:tavLst>
                                    </p:anim>
                                    <p:anim calcmode="lin" valueType="num">
                                      <p:cBhvr>
                                        <p:cTn id="110" dur="1000" fill="hold"/>
                                        <p:tgtEl>
                                          <p:spTgt spid="35"/>
                                        </p:tgtEl>
                                        <p:attrNameLst>
                                          <p:attrName>ppt_h</p:attrName>
                                        </p:attrNameLst>
                                      </p:cBhvr>
                                      <p:tavLst>
                                        <p:tav tm="0">
                                          <p:val>
                                            <p:fltVal val="0"/>
                                          </p:val>
                                        </p:tav>
                                        <p:tav tm="100000">
                                          <p:val>
                                            <p:strVal val="#ppt_h"/>
                                          </p:val>
                                        </p:tav>
                                      </p:tavLst>
                                    </p:anim>
                                    <p:anim calcmode="lin" valueType="num">
                                      <p:cBhvr>
                                        <p:cTn id="111" dur="1000" fill="hold"/>
                                        <p:tgtEl>
                                          <p:spTgt spid="35"/>
                                        </p:tgtEl>
                                        <p:attrNameLst>
                                          <p:attrName>style.rotation</p:attrName>
                                        </p:attrNameLst>
                                      </p:cBhvr>
                                      <p:tavLst>
                                        <p:tav tm="0">
                                          <p:val>
                                            <p:fltVal val="90"/>
                                          </p:val>
                                        </p:tav>
                                        <p:tav tm="100000">
                                          <p:val>
                                            <p:fltVal val="0"/>
                                          </p:val>
                                        </p:tav>
                                      </p:tavLst>
                                    </p:anim>
                                    <p:animEffect transition="in" filter="fade">
                                      <p:cBhvr>
                                        <p:cTn id="112" dur="1000"/>
                                        <p:tgtEl>
                                          <p:spTgt spid="35"/>
                                        </p:tgtEl>
                                      </p:cBhvr>
                                    </p:animEffect>
                                  </p:childTnLst>
                                </p:cTn>
                              </p:par>
                              <p:par>
                                <p:cTn id="113" presetID="31" presetClass="entr" presetSubtype="0" fill="hold" nodeType="withEffect">
                                  <p:stCondLst>
                                    <p:cond delay="0"/>
                                  </p:stCondLst>
                                  <p:childTnLst>
                                    <p:set>
                                      <p:cBhvr>
                                        <p:cTn id="114" dur="1" fill="hold">
                                          <p:stCondLst>
                                            <p:cond delay="0"/>
                                          </p:stCondLst>
                                        </p:cTn>
                                        <p:tgtEl>
                                          <p:spTgt spid="3"/>
                                        </p:tgtEl>
                                        <p:attrNameLst>
                                          <p:attrName>style.visibility</p:attrName>
                                        </p:attrNameLst>
                                      </p:cBhvr>
                                      <p:to>
                                        <p:strVal val="visible"/>
                                      </p:to>
                                    </p:set>
                                    <p:anim calcmode="lin" valueType="num">
                                      <p:cBhvr>
                                        <p:cTn id="115" dur="1000" fill="hold"/>
                                        <p:tgtEl>
                                          <p:spTgt spid="3"/>
                                        </p:tgtEl>
                                        <p:attrNameLst>
                                          <p:attrName>ppt_w</p:attrName>
                                        </p:attrNameLst>
                                      </p:cBhvr>
                                      <p:tavLst>
                                        <p:tav tm="0">
                                          <p:val>
                                            <p:fltVal val="0"/>
                                          </p:val>
                                        </p:tav>
                                        <p:tav tm="100000">
                                          <p:val>
                                            <p:strVal val="#ppt_w"/>
                                          </p:val>
                                        </p:tav>
                                      </p:tavLst>
                                    </p:anim>
                                    <p:anim calcmode="lin" valueType="num">
                                      <p:cBhvr>
                                        <p:cTn id="116" dur="1000" fill="hold"/>
                                        <p:tgtEl>
                                          <p:spTgt spid="3"/>
                                        </p:tgtEl>
                                        <p:attrNameLst>
                                          <p:attrName>ppt_h</p:attrName>
                                        </p:attrNameLst>
                                      </p:cBhvr>
                                      <p:tavLst>
                                        <p:tav tm="0">
                                          <p:val>
                                            <p:fltVal val="0"/>
                                          </p:val>
                                        </p:tav>
                                        <p:tav tm="100000">
                                          <p:val>
                                            <p:strVal val="#ppt_h"/>
                                          </p:val>
                                        </p:tav>
                                      </p:tavLst>
                                    </p:anim>
                                    <p:anim calcmode="lin" valueType="num">
                                      <p:cBhvr>
                                        <p:cTn id="117" dur="1000" fill="hold"/>
                                        <p:tgtEl>
                                          <p:spTgt spid="3"/>
                                        </p:tgtEl>
                                        <p:attrNameLst>
                                          <p:attrName>style.rotation</p:attrName>
                                        </p:attrNameLst>
                                      </p:cBhvr>
                                      <p:tavLst>
                                        <p:tav tm="0">
                                          <p:val>
                                            <p:fltVal val="90"/>
                                          </p:val>
                                        </p:tav>
                                        <p:tav tm="100000">
                                          <p:val>
                                            <p:fltVal val="0"/>
                                          </p:val>
                                        </p:tav>
                                      </p:tavLst>
                                    </p:anim>
                                    <p:animEffect transition="in" filter="fade">
                                      <p:cBhvr>
                                        <p:cTn id="118" dur="1000"/>
                                        <p:tgtEl>
                                          <p:spTgt spid="3"/>
                                        </p:tgtEl>
                                      </p:cBhvr>
                                    </p:animEffect>
                                  </p:childTnLst>
                                </p:cTn>
                              </p:par>
                              <p:par>
                                <p:cTn id="119" presetID="31" presetClass="entr" presetSubtype="0" fill="hold" nodeType="withEffect">
                                  <p:stCondLst>
                                    <p:cond delay="0"/>
                                  </p:stCondLst>
                                  <p:childTnLst>
                                    <p:set>
                                      <p:cBhvr>
                                        <p:cTn id="120" dur="1" fill="hold">
                                          <p:stCondLst>
                                            <p:cond delay="0"/>
                                          </p:stCondLst>
                                        </p:cTn>
                                        <p:tgtEl>
                                          <p:spTgt spid="83"/>
                                        </p:tgtEl>
                                        <p:attrNameLst>
                                          <p:attrName>style.visibility</p:attrName>
                                        </p:attrNameLst>
                                      </p:cBhvr>
                                      <p:to>
                                        <p:strVal val="visible"/>
                                      </p:to>
                                    </p:set>
                                    <p:anim calcmode="lin" valueType="num">
                                      <p:cBhvr>
                                        <p:cTn id="121" dur="1000" fill="hold"/>
                                        <p:tgtEl>
                                          <p:spTgt spid="83"/>
                                        </p:tgtEl>
                                        <p:attrNameLst>
                                          <p:attrName>ppt_w</p:attrName>
                                        </p:attrNameLst>
                                      </p:cBhvr>
                                      <p:tavLst>
                                        <p:tav tm="0">
                                          <p:val>
                                            <p:fltVal val="0"/>
                                          </p:val>
                                        </p:tav>
                                        <p:tav tm="100000">
                                          <p:val>
                                            <p:strVal val="#ppt_w"/>
                                          </p:val>
                                        </p:tav>
                                      </p:tavLst>
                                    </p:anim>
                                    <p:anim calcmode="lin" valueType="num">
                                      <p:cBhvr>
                                        <p:cTn id="122" dur="1000" fill="hold"/>
                                        <p:tgtEl>
                                          <p:spTgt spid="83"/>
                                        </p:tgtEl>
                                        <p:attrNameLst>
                                          <p:attrName>ppt_h</p:attrName>
                                        </p:attrNameLst>
                                      </p:cBhvr>
                                      <p:tavLst>
                                        <p:tav tm="0">
                                          <p:val>
                                            <p:fltVal val="0"/>
                                          </p:val>
                                        </p:tav>
                                        <p:tav tm="100000">
                                          <p:val>
                                            <p:strVal val="#ppt_h"/>
                                          </p:val>
                                        </p:tav>
                                      </p:tavLst>
                                    </p:anim>
                                    <p:anim calcmode="lin" valueType="num">
                                      <p:cBhvr>
                                        <p:cTn id="123" dur="1000" fill="hold"/>
                                        <p:tgtEl>
                                          <p:spTgt spid="83"/>
                                        </p:tgtEl>
                                        <p:attrNameLst>
                                          <p:attrName>style.rotation</p:attrName>
                                        </p:attrNameLst>
                                      </p:cBhvr>
                                      <p:tavLst>
                                        <p:tav tm="0">
                                          <p:val>
                                            <p:fltVal val="90"/>
                                          </p:val>
                                        </p:tav>
                                        <p:tav tm="100000">
                                          <p:val>
                                            <p:fltVal val="0"/>
                                          </p:val>
                                        </p:tav>
                                      </p:tavLst>
                                    </p:anim>
                                    <p:animEffect transition="in" filter="fade">
                                      <p:cBhvr>
                                        <p:cTn id="124" dur="1000"/>
                                        <p:tgtEl>
                                          <p:spTgt spid="83"/>
                                        </p:tgtEl>
                                      </p:cBhvr>
                                    </p:animEffect>
                                  </p:childTnLst>
                                </p:cTn>
                              </p:par>
                              <p:par>
                                <p:cTn id="125" presetID="31" presetClass="entr" presetSubtype="0" fill="hold" nodeType="withEffect">
                                  <p:stCondLst>
                                    <p:cond delay="0"/>
                                  </p:stCondLst>
                                  <p:childTnLst>
                                    <p:set>
                                      <p:cBhvr>
                                        <p:cTn id="126" dur="1" fill="hold">
                                          <p:stCondLst>
                                            <p:cond delay="0"/>
                                          </p:stCondLst>
                                        </p:cTn>
                                        <p:tgtEl>
                                          <p:spTgt spid="84"/>
                                        </p:tgtEl>
                                        <p:attrNameLst>
                                          <p:attrName>style.visibility</p:attrName>
                                        </p:attrNameLst>
                                      </p:cBhvr>
                                      <p:to>
                                        <p:strVal val="visible"/>
                                      </p:to>
                                    </p:set>
                                    <p:anim calcmode="lin" valueType="num">
                                      <p:cBhvr>
                                        <p:cTn id="127" dur="1000" fill="hold"/>
                                        <p:tgtEl>
                                          <p:spTgt spid="84"/>
                                        </p:tgtEl>
                                        <p:attrNameLst>
                                          <p:attrName>ppt_w</p:attrName>
                                        </p:attrNameLst>
                                      </p:cBhvr>
                                      <p:tavLst>
                                        <p:tav tm="0">
                                          <p:val>
                                            <p:fltVal val="0"/>
                                          </p:val>
                                        </p:tav>
                                        <p:tav tm="100000">
                                          <p:val>
                                            <p:strVal val="#ppt_w"/>
                                          </p:val>
                                        </p:tav>
                                      </p:tavLst>
                                    </p:anim>
                                    <p:anim calcmode="lin" valueType="num">
                                      <p:cBhvr>
                                        <p:cTn id="128" dur="1000" fill="hold"/>
                                        <p:tgtEl>
                                          <p:spTgt spid="84"/>
                                        </p:tgtEl>
                                        <p:attrNameLst>
                                          <p:attrName>ppt_h</p:attrName>
                                        </p:attrNameLst>
                                      </p:cBhvr>
                                      <p:tavLst>
                                        <p:tav tm="0">
                                          <p:val>
                                            <p:fltVal val="0"/>
                                          </p:val>
                                        </p:tav>
                                        <p:tav tm="100000">
                                          <p:val>
                                            <p:strVal val="#ppt_h"/>
                                          </p:val>
                                        </p:tav>
                                      </p:tavLst>
                                    </p:anim>
                                    <p:anim calcmode="lin" valueType="num">
                                      <p:cBhvr>
                                        <p:cTn id="129" dur="1000" fill="hold"/>
                                        <p:tgtEl>
                                          <p:spTgt spid="84"/>
                                        </p:tgtEl>
                                        <p:attrNameLst>
                                          <p:attrName>style.rotation</p:attrName>
                                        </p:attrNameLst>
                                      </p:cBhvr>
                                      <p:tavLst>
                                        <p:tav tm="0">
                                          <p:val>
                                            <p:fltVal val="90"/>
                                          </p:val>
                                        </p:tav>
                                        <p:tav tm="100000">
                                          <p:val>
                                            <p:fltVal val="0"/>
                                          </p:val>
                                        </p:tav>
                                      </p:tavLst>
                                    </p:anim>
                                    <p:animEffect transition="in" filter="fade">
                                      <p:cBhvr>
                                        <p:cTn id="130" dur="1000"/>
                                        <p:tgtEl>
                                          <p:spTgt spid="84"/>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85"/>
                                        </p:tgtEl>
                                        <p:attrNameLst>
                                          <p:attrName>style.visibility</p:attrName>
                                        </p:attrNameLst>
                                      </p:cBhvr>
                                      <p:to>
                                        <p:strVal val="visible"/>
                                      </p:to>
                                    </p:set>
                                    <p:anim calcmode="lin" valueType="num">
                                      <p:cBhvr>
                                        <p:cTn id="133" dur="1000" fill="hold"/>
                                        <p:tgtEl>
                                          <p:spTgt spid="85"/>
                                        </p:tgtEl>
                                        <p:attrNameLst>
                                          <p:attrName>ppt_w</p:attrName>
                                        </p:attrNameLst>
                                      </p:cBhvr>
                                      <p:tavLst>
                                        <p:tav tm="0">
                                          <p:val>
                                            <p:fltVal val="0"/>
                                          </p:val>
                                        </p:tav>
                                        <p:tav tm="100000">
                                          <p:val>
                                            <p:strVal val="#ppt_w"/>
                                          </p:val>
                                        </p:tav>
                                      </p:tavLst>
                                    </p:anim>
                                    <p:anim calcmode="lin" valueType="num">
                                      <p:cBhvr>
                                        <p:cTn id="134" dur="1000" fill="hold"/>
                                        <p:tgtEl>
                                          <p:spTgt spid="85"/>
                                        </p:tgtEl>
                                        <p:attrNameLst>
                                          <p:attrName>ppt_h</p:attrName>
                                        </p:attrNameLst>
                                      </p:cBhvr>
                                      <p:tavLst>
                                        <p:tav tm="0">
                                          <p:val>
                                            <p:fltVal val="0"/>
                                          </p:val>
                                        </p:tav>
                                        <p:tav tm="100000">
                                          <p:val>
                                            <p:strVal val="#ppt_h"/>
                                          </p:val>
                                        </p:tav>
                                      </p:tavLst>
                                    </p:anim>
                                    <p:anim calcmode="lin" valueType="num">
                                      <p:cBhvr>
                                        <p:cTn id="135" dur="1000" fill="hold"/>
                                        <p:tgtEl>
                                          <p:spTgt spid="85"/>
                                        </p:tgtEl>
                                        <p:attrNameLst>
                                          <p:attrName>style.rotation</p:attrName>
                                        </p:attrNameLst>
                                      </p:cBhvr>
                                      <p:tavLst>
                                        <p:tav tm="0">
                                          <p:val>
                                            <p:fltVal val="90"/>
                                          </p:val>
                                        </p:tav>
                                        <p:tav tm="100000">
                                          <p:val>
                                            <p:fltVal val="0"/>
                                          </p:val>
                                        </p:tav>
                                      </p:tavLst>
                                    </p:anim>
                                    <p:animEffect transition="in" filter="fade">
                                      <p:cBhvr>
                                        <p:cTn id="136" dur="1000"/>
                                        <p:tgtEl>
                                          <p:spTgt spid="85"/>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86"/>
                                        </p:tgtEl>
                                        <p:attrNameLst>
                                          <p:attrName>style.visibility</p:attrName>
                                        </p:attrNameLst>
                                      </p:cBhvr>
                                      <p:to>
                                        <p:strVal val="visible"/>
                                      </p:to>
                                    </p:set>
                                    <p:anim calcmode="lin" valueType="num">
                                      <p:cBhvr>
                                        <p:cTn id="139" dur="1000" fill="hold"/>
                                        <p:tgtEl>
                                          <p:spTgt spid="86"/>
                                        </p:tgtEl>
                                        <p:attrNameLst>
                                          <p:attrName>ppt_w</p:attrName>
                                        </p:attrNameLst>
                                      </p:cBhvr>
                                      <p:tavLst>
                                        <p:tav tm="0">
                                          <p:val>
                                            <p:fltVal val="0"/>
                                          </p:val>
                                        </p:tav>
                                        <p:tav tm="100000">
                                          <p:val>
                                            <p:strVal val="#ppt_w"/>
                                          </p:val>
                                        </p:tav>
                                      </p:tavLst>
                                    </p:anim>
                                    <p:anim calcmode="lin" valueType="num">
                                      <p:cBhvr>
                                        <p:cTn id="140" dur="1000" fill="hold"/>
                                        <p:tgtEl>
                                          <p:spTgt spid="86"/>
                                        </p:tgtEl>
                                        <p:attrNameLst>
                                          <p:attrName>ppt_h</p:attrName>
                                        </p:attrNameLst>
                                      </p:cBhvr>
                                      <p:tavLst>
                                        <p:tav tm="0">
                                          <p:val>
                                            <p:fltVal val="0"/>
                                          </p:val>
                                        </p:tav>
                                        <p:tav tm="100000">
                                          <p:val>
                                            <p:strVal val="#ppt_h"/>
                                          </p:val>
                                        </p:tav>
                                      </p:tavLst>
                                    </p:anim>
                                    <p:anim calcmode="lin" valueType="num">
                                      <p:cBhvr>
                                        <p:cTn id="141" dur="1000" fill="hold"/>
                                        <p:tgtEl>
                                          <p:spTgt spid="86"/>
                                        </p:tgtEl>
                                        <p:attrNameLst>
                                          <p:attrName>style.rotation</p:attrName>
                                        </p:attrNameLst>
                                      </p:cBhvr>
                                      <p:tavLst>
                                        <p:tav tm="0">
                                          <p:val>
                                            <p:fltVal val="90"/>
                                          </p:val>
                                        </p:tav>
                                        <p:tav tm="100000">
                                          <p:val>
                                            <p:fltVal val="0"/>
                                          </p:val>
                                        </p:tav>
                                      </p:tavLst>
                                    </p:anim>
                                    <p:animEffect transition="in" filter="fade">
                                      <p:cBhvr>
                                        <p:cTn id="142" dur="1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2" grpId="0" animBg="1"/>
      <p:bldP spid="23" grpId="0" animBg="1"/>
      <p:bldP spid="24" grpId="0" animBg="1"/>
      <p:bldP spid="26" grpId="0" animBg="1"/>
      <p:bldP spid="28" grpId="0" animBg="1"/>
      <p:bldP spid="57" grpId="0" animBg="1"/>
      <p:bldP spid="58" grpId="0" animBg="1"/>
      <p:bldP spid="59" grpId="0" animBg="1"/>
      <p:bldP spid="55" grpId="0"/>
      <p:bldP spid="56" grpId="0"/>
      <p:bldP spid="53" grpId="0"/>
      <p:bldP spid="54" grpId="0"/>
      <p:bldP spid="36" grpId="0"/>
      <p:bldP spid="37" grpId="0"/>
      <p:bldP spid="34" grpId="0"/>
      <p:bldP spid="35" grpId="0"/>
      <p:bldP spid="85" grpId="0" animBg="1"/>
      <p:bldP spid="8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504265" y="6423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家长陪考应注意的事项</a:t>
            </a:r>
            <a:endParaRPr lang="zh-CN" altLang="en-US" sz="3600" b="1" spc="1000" dirty="0">
              <a:solidFill>
                <a:schemeClr val="tx1">
                  <a:lumMod val="75000"/>
                  <a:lumOff val="25000"/>
                </a:schemeClr>
              </a:solidFill>
              <a:cs typeface="+mn-ea"/>
              <a:sym typeface="+mn-lt"/>
            </a:endParaRPr>
          </a:p>
        </p:txBody>
      </p:sp>
      <p:sp>
        <p:nvSpPr>
          <p:cNvPr id="62" name="ïs1iḍê"/>
          <p:cNvSpPr/>
          <p:nvPr/>
        </p:nvSpPr>
        <p:spPr>
          <a:xfrm>
            <a:off x="6051808" y="1914019"/>
            <a:ext cx="444142" cy="444142"/>
          </a:xfrm>
          <a:prstGeom prst="roundRect">
            <a:avLst>
              <a:gd name="adj" fmla="val 11216"/>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a:cs typeface="+mn-ea"/>
              <a:sym typeface="+mn-lt"/>
            </a:endParaRPr>
          </a:p>
        </p:txBody>
      </p:sp>
      <p:sp>
        <p:nvSpPr>
          <p:cNvPr id="63" name="îśļîdè"/>
          <p:cNvSpPr/>
          <p:nvPr/>
        </p:nvSpPr>
        <p:spPr bwMode="auto">
          <a:xfrm>
            <a:off x="6145910" y="2028090"/>
            <a:ext cx="255938" cy="215998"/>
          </a:xfrm>
          <a:custGeom>
            <a:avLst/>
            <a:gdLst>
              <a:gd name="connsiteX0" fmla="*/ 0 w 578320"/>
              <a:gd name="connsiteY0" fmla="*/ 273404 h 488073"/>
              <a:gd name="connsiteX1" fmla="*/ 138354 w 578320"/>
              <a:gd name="connsiteY1" fmla="*/ 273404 h 488073"/>
              <a:gd name="connsiteX2" fmla="*/ 138354 w 578320"/>
              <a:gd name="connsiteY2" fmla="*/ 448456 h 488073"/>
              <a:gd name="connsiteX3" fmla="*/ 439044 w 578320"/>
              <a:gd name="connsiteY3" fmla="*/ 448456 h 488073"/>
              <a:gd name="connsiteX4" fmla="*/ 439044 w 578320"/>
              <a:gd name="connsiteY4" fmla="*/ 273404 h 488073"/>
              <a:gd name="connsiteX5" fmla="*/ 578320 w 578320"/>
              <a:gd name="connsiteY5" fmla="*/ 273404 h 488073"/>
              <a:gd name="connsiteX6" fmla="*/ 578320 w 578320"/>
              <a:gd name="connsiteY6" fmla="*/ 488073 h 488073"/>
              <a:gd name="connsiteX7" fmla="*/ 0 w 578320"/>
              <a:gd name="connsiteY7" fmla="*/ 488073 h 488073"/>
              <a:gd name="connsiteX8" fmla="*/ 288700 w 578320"/>
              <a:gd name="connsiteY8" fmla="*/ 243963 h 488073"/>
              <a:gd name="connsiteX9" fmla="*/ 321864 w 578320"/>
              <a:gd name="connsiteY9" fmla="*/ 277110 h 488073"/>
              <a:gd name="connsiteX10" fmla="*/ 304361 w 578320"/>
              <a:gd name="connsiteY10" fmla="*/ 306573 h 488073"/>
              <a:gd name="connsiteX11" fmla="*/ 322785 w 578320"/>
              <a:gd name="connsiteY11" fmla="*/ 383915 h 488073"/>
              <a:gd name="connsiteX12" fmla="*/ 323706 w 578320"/>
              <a:gd name="connsiteY12" fmla="*/ 384836 h 488073"/>
              <a:gd name="connsiteX13" fmla="*/ 288700 w 578320"/>
              <a:gd name="connsiteY13" fmla="*/ 408775 h 488073"/>
              <a:gd name="connsiteX14" fmla="*/ 254615 w 578320"/>
              <a:gd name="connsiteY14" fmla="*/ 384836 h 488073"/>
              <a:gd name="connsiteX15" fmla="*/ 273960 w 578320"/>
              <a:gd name="connsiteY15" fmla="*/ 306573 h 488073"/>
              <a:gd name="connsiteX16" fmla="*/ 255536 w 578320"/>
              <a:gd name="connsiteY16" fmla="*/ 277110 h 488073"/>
              <a:gd name="connsiteX17" fmla="*/ 288700 w 578320"/>
              <a:gd name="connsiteY17" fmla="*/ 243963 h 488073"/>
              <a:gd name="connsiteX18" fmla="*/ 288773 w 578320"/>
              <a:gd name="connsiteY18" fmla="*/ 91135 h 488073"/>
              <a:gd name="connsiteX19" fmla="*/ 340423 w 578320"/>
              <a:gd name="connsiteY19" fmla="*/ 142686 h 488073"/>
              <a:gd name="connsiteX20" fmla="*/ 340423 w 578320"/>
              <a:gd name="connsiteY20" fmla="*/ 215409 h 488073"/>
              <a:gd name="connsiteX21" fmla="*/ 238045 w 578320"/>
              <a:gd name="connsiteY21" fmla="*/ 215409 h 488073"/>
              <a:gd name="connsiteX22" fmla="*/ 238045 w 578320"/>
              <a:gd name="connsiteY22" fmla="*/ 142686 h 488073"/>
              <a:gd name="connsiteX23" fmla="*/ 288773 w 578320"/>
              <a:gd name="connsiteY23" fmla="*/ 91135 h 488073"/>
              <a:gd name="connsiteX24" fmla="*/ 111606 w 578320"/>
              <a:gd name="connsiteY24" fmla="*/ 0 h 488073"/>
              <a:gd name="connsiteX25" fmla="*/ 466714 w 578320"/>
              <a:gd name="connsiteY25" fmla="*/ 0 h 488073"/>
              <a:gd name="connsiteX26" fmla="*/ 578320 w 578320"/>
              <a:gd name="connsiteY26" fmla="*/ 111387 h 488073"/>
              <a:gd name="connsiteX27" fmla="*/ 578320 w 578320"/>
              <a:gd name="connsiteY27" fmla="*/ 215409 h 488073"/>
              <a:gd name="connsiteX28" fmla="*/ 392003 w 578320"/>
              <a:gd name="connsiteY28" fmla="*/ 215409 h 488073"/>
              <a:gd name="connsiteX29" fmla="*/ 392003 w 578320"/>
              <a:gd name="connsiteY29" fmla="*/ 142685 h 488073"/>
              <a:gd name="connsiteX30" fmla="*/ 288699 w 578320"/>
              <a:gd name="connsiteY30" fmla="*/ 39584 h 488073"/>
              <a:gd name="connsiteX31" fmla="*/ 186317 w 578320"/>
              <a:gd name="connsiteY31" fmla="*/ 142685 h 488073"/>
              <a:gd name="connsiteX32" fmla="*/ 186317 w 578320"/>
              <a:gd name="connsiteY32" fmla="*/ 215409 h 488073"/>
              <a:gd name="connsiteX33" fmla="*/ 0 w 578320"/>
              <a:gd name="connsiteY33" fmla="*/ 215409 h 488073"/>
              <a:gd name="connsiteX34" fmla="*/ 0 w 578320"/>
              <a:gd name="connsiteY34" fmla="*/ 111387 h 488073"/>
              <a:gd name="connsiteX35" fmla="*/ 111606 w 578320"/>
              <a:gd name="connsiteY35" fmla="*/ 0 h 48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8320" h="488073">
                <a:moveTo>
                  <a:pt x="0" y="273404"/>
                </a:moveTo>
                <a:lnTo>
                  <a:pt x="138354" y="273404"/>
                </a:lnTo>
                <a:lnTo>
                  <a:pt x="138354" y="448456"/>
                </a:lnTo>
                <a:lnTo>
                  <a:pt x="439044" y="448456"/>
                </a:lnTo>
                <a:lnTo>
                  <a:pt x="439044" y="273404"/>
                </a:lnTo>
                <a:lnTo>
                  <a:pt x="578320" y="273404"/>
                </a:lnTo>
                <a:lnTo>
                  <a:pt x="578320" y="488073"/>
                </a:lnTo>
                <a:lnTo>
                  <a:pt x="0" y="488073"/>
                </a:lnTo>
                <a:close/>
                <a:moveTo>
                  <a:pt x="288700" y="243963"/>
                </a:moveTo>
                <a:cubicBezTo>
                  <a:pt x="307124" y="243963"/>
                  <a:pt x="321864" y="258695"/>
                  <a:pt x="321864" y="277110"/>
                </a:cubicBezTo>
                <a:cubicBezTo>
                  <a:pt x="321864" y="290000"/>
                  <a:pt x="314494" y="301049"/>
                  <a:pt x="304361" y="306573"/>
                </a:cubicBezTo>
                <a:cubicBezTo>
                  <a:pt x="304361" y="306573"/>
                  <a:pt x="322785" y="382074"/>
                  <a:pt x="322785" y="383915"/>
                </a:cubicBezTo>
                <a:lnTo>
                  <a:pt x="323706" y="384836"/>
                </a:lnTo>
                <a:cubicBezTo>
                  <a:pt x="323706" y="397726"/>
                  <a:pt x="308045" y="408775"/>
                  <a:pt x="288700" y="408775"/>
                </a:cubicBezTo>
                <a:cubicBezTo>
                  <a:pt x="270276" y="408775"/>
                  <a:pt x="254615" y="397726"/>
                  <a:pt x="254615" y="384836"/>
                </a:cubicBezTo>
                <a:cubicBezTo>
                  <a:pt x="254615" y="382074"/>
                  <a:pt x="273960" y="306573"/>
                  <a:pt x="273960" y="306573"/>
                </a:cubicBezTo>
                <a:cubicBezTo>
                  <a:pt x="262906" y="301049"/>
                  <a:pt x="255536" y="290000"/>
                  <a:pt x="255536" y="277110"/>
                </a:cubicBezTo>
                <a:cubicBezTo>
                  <a:pt x="255536" y="258695"/>
                  <a:pt x="270276" y="243963"/>
                  <a:pt x="288700" y="243963"/>
                </a:cubicBezTo>
                <a:close/>
                <a:moveTo>
                  <a:pt x="288773" y="91135"/>
                </a:moveTo>
                <a:cubicBezTo>
                  <a:pt x="317365" y="91135"/>
                  <a:pt x="340423" y="114149"/>
                  <a:pt x="340423" y="142686"/>
                </a:cubicBezTo>
                <a:lnTo>
                  <a:pt x="340423" y="215409"/>
                </a:lnTo>
                <a:lnTo>
                  <a:pt x="238045" y="215409"/>
                </a:lnTo>
                <a:lnTo>
                  <a:pt x="238045" y="142686"/>
                </a:lnTo>
                <a:cubicBezTo>
                  <a:pt x="238045" y="114149"/>
                  <a:pt x="261103" y="91135"/>
                  <a:pt x="288773" y="91135"/>
                </a:cubicBezTo>
                <a:close/>
                <a:moveTo>
                  <a:pt x="111606" y="0"/>
                </a:moveTo>
                <a:lnTo>
                  <a:pt x="466714" y="0"/>
                </a:lnTo>
                <a:cubicBezTo>
                  <a:pt x="527590" y="0"/>
                  <a:pt x="578320" y="49710"/>
                  <a:pt x="578320" y="111387"/>
                </a:cubicBezTo>
                <a:lnTo>
                  <a:pt x="578320" y="215409"/>
                </a:lnTo>
                <a:lnTo>
                  <a:pt x="392003" y="215409"/>
                </a:lnTo>
                <a:lnTo>
                  <a:pt x="392003" y="142685"/>
                </a:lnTo>
                <a:cubicBezTo>
                  <a:pt x="392003" y="85611"/>
                  <a:pt x="345885" y="39584"/>
                  <a:pt x="288699" y="39584"/>
                </a:cubicBezTo>
                <a:cubicBezTo>
                  <a:pt x="232435" y="39584"/>
                  <a:pt x="186317" y="85611"/>
                  <a:pt x="186317" y="142685"/>
                </a:cubicBezTo>
                <a:lnTo>
                  <a:pt x="186317" y="215409"/>
                </a:lnTo>
                <a:lnTo>
                  <a:pt x="0" y="215409"/>
                </a:lnTo>
                <a:lnTo>
                  <a:pt x="0" y="111387"/>
                </a:lnTo>
                <a:cubicBezTo>
                  <a:pt x="0" y="49710"/>
                  <a:pt x="49807" y="0"/>
                  <a:pt x="111606" y="0"/>
                </a:cubicBez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70000"/>
              </a:lnSpc>
            </a:pPr>
            <a:endParaRPr>
              <a:cs typeface="+mn-ea"/>
              <a:sym typeface="+mn-lt"/>
            </a:endParaRPr>
          </a:p>
        </p:txBody>
      </p:sp>
      <p:sp>
        <p:nvSpPr>
          <p:cNvPr id="60" name="íṡḷîdê"/>
          <p:cNvSpPr/>
          <p:nvPr/>
        </p:nvSpPr>
        <p:spPr bwMode="auto">
          <a:xfrm>
            <a:off x="6578637" y="1828325"/>
            <a:ext cx="5215955" cy="44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在征求孩子的意见的前提下，如孩子愿意，欣然前往陪考。陪考时切莫和孩子唠唠叨叨没完没了，简单提醒孩子就可以</a:t>
            </a:r>
            <a:endParaRPr lang="en-US" altLang="zh-CN" sz="1100" dirty="0">
              <a:cs typeface="+mn-ea"/>
              <a:sym typeface="+mn-lt"/>
            </a:endParaRPr>
          </a:p>
        </p:txBody>
      </p:sp>
      <p:sp>
        <p:nvSpPr>
          <p:cNvPr id="58" name="ïšḷíḋè"/>
          <p:cNvSpPr/>
          <p:nvPr/>
        </p:nvSpPr>
        <p:spPr>
          <a:xfrm>
            <a:off x="6051808" y="2892513"/>
            <a:ext cx="444142" cy="444142"/>
          </a:xfrm>
          <a:prstGeom prst="roundRect">
            <a:avLst>
              <a:gd name="adj" fmla="val 11216"/>
            </a:avLst>
          </a:prstGeom>
          <a:solidFill>
            <a:srgbClr val="CC6D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a:cs typeface="+mn-ea"/>
              <a:sym typeface="+mn-lt"/>
            </a:endParaRPr>
          </a:p>
        </p:txBody>
      </p:sp>
      <p:sp>
        <p:nvSpPr>
          <p:cNvPr id="59" name="íṥḷíďê"/>
          <p:cNvSpPr/>
          <p:nvPr/>
        </p:nvSpPr>
        <p:spPr bwMode="auto">
          <a:xfrm>
            <a:off x="6145910" y="3030528"/>
            <a:ext cx="255938" cy="168108"/>
          </a:xfrm>
          <a:custGeom>
            <a:avLst/>
            <a:gdLst>
              <a:gd name="connsiteX0" fmla="*/ 143953 w 607639"/>
              <a:gd name="connsiteY0" fmla="*/ 191585 h 399118"/>
              <a:gd name="connsiteX1" fmla="*/ 255799 w 607639"/>
              <a:gd name="connsiteY1" fmla="*/ 191585 h 399118"/>
              <a:gd name="connsiteX2" fmla="*/ 255799 w 607639"/>
              <a:gd name="connsiteY2" fmla="*/ 287342 h 399118"/>
              <a:gd name="connsiteX3" fmla="*/ 143953 w 607639"/>
              <a:gd name="connsiteY3" fmla="*/ 287342 h 399118"/>
              <a:gd name="connsiteX4" fmla="*/ 415772 w 607639"/>
              <a:gd name="connsiteY4" fmla="*/ 143742 h 399118"/>
              <a:gd name="connsiteX5" fmla="*/ 463686 w 607639"/>
              <a:gd name="connsiteY5" fmla="*/ 143742 h 399118"/>
              <a:gd name="connsiteX6" fmla="*/ 463686 w 607639"/>
              <a:gd name="connsiteY6" fmla="*/ 287343 h 399118"/>
              <a:gd name="connsiteX7" fmla="*/ 415772 w 607639"/>
              <a:gd name="connsiteY7" fmla="*/ 287343 h 399118"/>
              <a:gd name="connsiteX8" fmla="*/ 287836 w 607639"/>
              <a:gd name="connsiteY8" fmla="*/ 143742 h 399118"/>
              <a:gd name="connsiteX9" fmla="*/ 335820 w 607639"/>
              <a:gd name="connsiteY9" fmla="*/ 143742 h 399118"/>
              <a:gd name="connsiteX10" fmla="*/ 335820 w 607639"/>
              <a:gd name="connsiteY10" fmla="*/ 287343 h 399118"/>
              <a:gd name="connsiteX11" fmla="*/ 287836 w 607639"/>
              <a:gd name="connsiteY11" fmla="*/ 287343 h 399118"/>
              <a:gd name="connsiteX12" fmla="*/ 143953 w 607639"/>
              <a:gd name="connsiteY12" fmla="*/ 111705 h 399118"/>
              <a:gd name="connsiteX13" fmla="*/ 255799 w 607639"/>
              <a:gd name="connsiteY13" fmla="*/ 111705 h 399118"/>
              <a:gd name="connsiteX14" fmla="*/ 255799 w 607639"/>
              <a:gd name="connsiteY14" fmla="*/ 159619 h 399118"/>
              <a:gd name="connsiteX15" fmla="*/ 143953 w 607639"/>
              <a:gd name="connsiteY15" fmla="*/ 159619 h 399118"/>
              <a:gd name="connsiteX16" fmla="*/ 351769 w 607639"/>
              <a:gd name="connsiteY16" fmla="*/ 95828 h 399118"/>
              <a:gd name="connsiteX17" fmla="*/ 399683 w 607639"/>
              <a:gd name="connsiteY17" fmla="*/ 95828 h 399118"/>
              <a:gd name="connsiteX18" fmla="*/ 399683 w 607639"/>
              <a:gd name="connsiteY18" fmla="*/ 287343 h 399118"/>
              <a:gd name="connsiteX19" fmla="*/ 351769 w 607639"/>
              <a:gd name="connsiteY19" fmla="*/ 287343 h 399118"/>
              <a:gd name="connsiteX20" fmla="*/ 95948 w 607639"/>
              <a:gd name="connsiteY20" fmla="*/ 63809 h 399118"/>
              <a:gd name="connsiteX21" fmla="*/ 95948 w 607639"/>
              <a:gd name="connsiteY21" fmla="*/ 319312 h 399118"/>
              <a:gd name="connsiteX22" fmla="*/ 511691 w 607639"/>
              <a:gd name="connsiteY22" fmla="*/ 319312 h 399118"/>
              <a:gd name="connsiteX23" fmla="*/ 511691 w 607639"/>
              <a:gd name="connsiteY23" fmla="*/ 63809 h 399118"/>
              <a:gd name="connsiteX24" fmla="*/ 47974 w 607639"/>
              <a:gd name="connsiteY24" fmla="*/ 0 h 399118"/>
              <a:gd name="connsiteX25" fmla="*/ 559665 w 607639"/>
              <a:gd name="connsiteY25" fmla="*/ 0 h 399118"/>
              <a:gd name="connsiteX26" fmla="*/ 559665 w 607639"/>
              <a:gd name="connsiteY26" fmla="*/ 335220 h 399118"/>
              <a:gd name="connsiteX27" fmla="*/ 607639 w 607639"/>
              <a:gd name="connsiteY27" fmla="*/ 335220 h 399118"/>
              <a:gd name="connsiteX28" fmla="*/ 607639 w 607639"/>
              <a:gd name="connsiteY28" fmla="*/ 399118 h 399118"/>
              <a:gd name="connsiteX29" fmla="*/ 0 w 607639"/>
              <a:gd name="connsiteY29" fmla="*/ 399118 h 399118"/>
              <a:gd name="connsiteX30" fmla="*/ 0 w 607639"/>
              <a:gd name="connsiteY30" fmla="*/ 335220 h 399118"/>
              <a:gd name="connsiteX31" fmla="*/ 47974 w 607639"/>
              <a:gd name="connsiteY31" fmla="*/ 335220 h 39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399118">
                <a:moveTo>
                  <a:pt x="143953" y="191585"/>
                </a:moveTo>
                <a:lnTo>
                  <a:pt x="255799" y="191585"/>
                </a:lnTo>
                <a:lnTo>
                  <a:pt x="255799" y="287342"/>
                </a:lnTo>
                <a:lnTo>
                  <a:pt x="143953" y="287342"/>
                </a:lnTo>
                <a:close/>
                <a:moveTo>
                  <a:pt x="415772" y="143742"/>
                </a:moveTo>
                <a:lnTo>
                  <a:pt x="463686" y="143742"/>
                </a:lnTo>
                <a:lnTo>
                  <a:pt x="463686" y="287343"/>
                </a:lnTo>
                <a:lnTo>
                  <a:pt x="415772" y="287343"/>
                </a:lnTo>
                <a:close/>
                <a:moveTo>
                  <a:pt x="287836" y="143742"/>
                </a:moveTo>
                <a:lnTo>
                  <a:pt x="335820" y="143742"/>
                </a:lnTo>
                <a:lnTo>
                  <a:pt x="335820" y="287343"/>
                </a:lnTo>
                <a:lnTo>
                  <a:pt x="287836" y="287343"/>
                </a:lnTo>
                <a:close/>
                <a:moveTo>
                  <a:pt x="143953" y="111705"/>
                </a:moveTo>
                <a:lnTo>
                  <a:pt x="255799" y="111705"/>
                </a:lnTo>
                <a:lnTo>
                  <a:pt x="255799" y="159619"/>
                </a:lnTo>
                <a:lnTo>
                  <a:pt x="143953" y="159619"/>
                </a:lnTo>
                <a:close/>
                <a:moveTo>
                  <a:pt x="351769" y="95828"/>
                </a:moveTo>
                <a:lnTo>
                  <a:pt x="399683" y="95828"/>
                </a:lnTo>
                <a:lnTo>
                  <a:pt x="399683" y="287343"/>
                </a:lnTo>
                <a:lnTo>
                  <a:pt x="351769" y="287343"/>
                </a:lnTo>
                <a:close/>
                <a:moveTo>
                  <a:pt x="95948" y="63809"/>
                </a:moveTo>
                <a:lnTo>
                  <a:pt x="95948" y="319312"/>
                </a:lnTo>
                <a:lnTo>
                  <a:pt x="511691" y="319312"/>
                </a:lnTo>
                <a:lnTo>
                  <a:pt x="511691" y="63809"/>
                </a:lnTo>
                <a:close/>
                <a:moveTo>
                  <a:pt x="47974" y="0"/>
                </a:moveTo>
                <a:lnTo>
                  <a:pt x="559665" y="0"/>
                </a:lnTo>
                <a:lnTo>
                  <a:pt x="559665" y="335220"/>
                </a:lnTo>
                <a:lnTo>
                  <a:pt x="607639" y="335220"/>
                </a:lnTo>
                <a:lnTo>
                  <a:pt x="607639" y="399118"/>
                </a:lnTo>
                <a:lnTo>
                  <a:pt x="0" y="399118"/>
                </a:lnTo>
                <a:lnTo>
                  <a:pt x="0" y="335220"/>
                </a:lnTo>
                <a:lnTo>
                  <a:pt x="47974" y="335220"/>
                </a:ln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70000"/>
              </a:lnSpc>
            </a:pPr>
            <a:endParaRPr>
              <a:cs typeface="+mn-ea"/>
              <a:sym typeface="+mn-lt"/>
            </a:endParaRPr>
          </a:p>
        </p:txBody>
      </p:sp>
      <p:sp>
        <p:nvSpPr>
          <p:cNvPr id="56" name="íśḻïḓè"/>
          <p:cNvSpPr/>
          <p:nvPr/>
        </p:nvSpPr>
        <p:spPr bwMode="auto">
          <a:xfrm>
            <a:off x="6578637" y="2806819"/>
            <a:ext cx="5215955" cy="54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孩子不愿意的情况下，采取尾随的方式陪同前往，不让孩子发现，以免突发事件发生，留下遗憾。  特别需要注意的细节</a:t>
            </a:r>
            <a:endParaRPr lang="en-US" altLang="zh-CN" sz="1100" dirty="0">
              <a:cs typeface="+mn-ea"/>
              <a:sym typeface="+mn-lt"/>
            </a:endParaRPr>
          </a:p>
        </p:txBody>
      </p:sp>
      <p:sp>
        <p:nvSpPr>
          <p:cNvPr id="54" name="íşlíḓè"/>
          <p:cNvSpPr/>
          <p:nvPr/>
        </p:nvSpPr>
        <p:spPr>
          <a:xfrm>
            <a:off x="6051808" y="3871004"/>
            <a:ext cx="444142" cy="444142"/>
          </a:xfrm>
          <a:prstGeom prst="roundRect">
            <a:avLst>
              <a:gd name="adj" fmla="val 11216"/>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a:cs typeface="+mn-ea"/>
              <a:sym typeface="+mn-lt"/>
            </a:endParaRPr>
          </a:p>
        </p:txBody>
      </p:sp>
      <p:sp>
        <p:nvSpPr>
          <p:cNvPr id="55" name="îş1íḋè"/>
          <p:cNvSpPr/>
          <p:nvPr/>
        </p:nvSpPr>
        <p:spPr bwMode="auto">
          <a:xfrm>
            <a:off x="6162861" y="3965106"/>
            <a:ext cx="222033" cy="255937"/>
          </a:xfrm>
          <a:custGeom>
            <a:avLst/>
            <a:gdLst>
              <a:gd name="T0" fmla="*/ 4728 w 5275"/>
              <a:gd name="T1" fmla="*/ 732 h 6090"/>
              <a:gd name="T2" fmla="*/ 4276 w 5275"/>
              <a:gd name="T3" fmla="*/ 0 h 6090"/>
              <a:gd name="T4" fmla="*/ 3825 w 5275"/>
              <a:gd name="T5" fmla="*/ 732 h 6090"/>
              <a:gd name="T6" fmla="*/ 3181 w 5275"/>
              <a:gd name="T7" fmla="*/ 451 h 6090"/>
              <a:gd name="T8" fmla="*/ 2279 w 5275"/>
              <a:gd name="T9" fmla="*/ 451 h 6090"/>
              <a:gd name="T10" fmla="*/ 1572 w 5275"/>
              <a:gd name="T11" fmla="*/ 732 h 6090"/>
              <a:gd name="T12" fmla="*/ 1121 w 5275"/>
              <a:gd name="T13" fmla="*/ 0 h 6090"/>
              <a:gd name="T14" fmla="*/ 670 w 5275"/>
              <a:gd name="T15" fmla="*/ 732 h 6090"/>
              <a:gd name="T16" fmla="*/ 2 w 5275"/>
              <a:gd name="T17" fmla="*/ 883 h 6090"/>
              <a:gd name="T18" fmla="*/ 0 w 5275"/>
              <a:gd name="T19" fmla="*/ 1583 h 6090"/>
              <a:gd name="T20" fmla="*/ 393 w 5275"/>
              <a:gd name="T21" fmla="*/ 6090 h 6090"/>
              <a:gd name="T22" fmla="*/ 5273 w 5275"/>
              <a:gd name="T23" fmla="*/ 5697 h 6090"/>
              <a:gd name="T24" fmla="*/ 5275 w 5275"/>
              <a:gd name="T25" fmla="*/ 2218 h 6090"/>
              <a:gd name="T26" fmla="*/ 5036 w 5275"/>
              <a:gd name="T27" fmla="*/ 732 h 6090"/>
              <a:gd name="T28" fmla="*/ 4276 w 5275"/>
              <a:gd name="T29" fmla="*/ 224 h 6090"/>
              <a:gd name="T30" fmla="*/ 4503 w 5275"/>
              <a:gd name="T31" fmla="*/ 732 h 6090"/>
              <a:gd name="T32" fmla="*/ 4050 w 5275"/>
              <a:gd name="T33" fmla="*/ 451 h 6090"/>
              <a:gd name="T34" fmla="*/ 2730 w 5275"/>
              <a:gd name="T35" fmla="*/ 224 h 6090"/>
              <a:gd name="T36" fmla="*/ 2957 w 5275"/>
              <a:gd name="T37" fmla="*/ 732 h 6090"/>
              <a:gd name="T38" fmla="*/ 2503 w 5275"/>
              <a:gd name="T39" fmla="*/ 451 h 6090"/>
              <a:gd name="T40" fmla="*/ 1121 w 5275"/>
              <a:gd name="T41" fmla="*/ 224 h 6090"/>
              <a:gd name="T42" fmla="*/ 1348 w 5275"/>
              <a:gd name="T43" fmla="*/ 732 h 6090"/>
              <a:gd name="T44" fmla="*/ 894 w 5275"/>
              <a:gd name="T45" fmla="*/ 451 h 6090"/>
              <a:gd name="T46" fmla="*/ 4881 w 5275"/>
              <a:gd name="T47" fmla="*/ 5753 h 6090"/>
              <a:gd name="T48" fmla="*/ 337 w 5275"/>
              <a:gd name="T49" fmla="*/ 5697 h 6090"/>
              <a:gd name="T50" fmla="*/ 4937 w 5275"/>
              <a:gd name="T51" fmla="*/ 2368 h 6090"/>
              <a:gd name="T52" fmla="*/ 1798 w 5275"/>
              <a:gd name="T53" fmla="*/ 3769 h 6090"/>
              <a:gd name="T54" fmla="*/ 1797 w 5275"/>
              <a:gd name="T55" fmla="*/ 3502 h 6090"/>
              <a:gd name="T56" fmla="*/ 2334 w 5275"/>
              <a:gd name="T57" fmla="*/ 3183 h 6090"/>
              <a:gd name="T58" fmla="*/ 2687 w 5275"/>
              <a:gd name="T59" fmla="*/ 2768 h 6090"/>
              <a:gd name="T60" fmla="*/ 2948 w 5275"/>
              <a:gd name="T61" fmla="*/ 2809 h 6090"/>
              <a:gd name="T62" fmla="*/ 3004 w 5275"/>
              <a:gd name="T63" fmla="*/ 5011 h 6090"/>
              <a:gd name="T64" fmla="*/ 2592 w 5275"/>
              <a:gd name="T65" fmla="*/ 5292 h 6090"/>
              <a:gd name="T66" fmla="*/ 2528 w 5275"/>
              <a:gd name="T67" fmla="*/ 3486 h 6090"/>
              <a:gd name="T68" fmla="*/ 1798 w 5275"/>
              <a:gd name="T69" fmla="*/ 3769 h 6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75" h="6090">
                <a:moveTo>
                  <a:pt x="5036" y="732"/>
                </a:moveTo>
                <a:lnTo>
                  <a:pt x="4728" y="732"/>
                </a:lnTo>
                <a:lnTo>
                  <a:pt x="4728" y="451"/>
                </a:lnTo>
                <a:cubicBezTo>
                  <a:pt x="4728" y="202"/>
                  <a:pt x="4525" y="0"/>
                  <a:pt x="4276" y="0"/>
                </a:cubicBezTo>
                <a:cubicBezTo>
                  <a:pt x="4028" y="0"/>
                  <a:pt x="3825" y="202"/>
                  <a:pt x="3825" y="451"/>
                </a:cubicBezTo>
                <a:lnTo>
                  <a:pt x="3825" y="732"/>
                </a:lnTo>
                <a:lnTo>
                  <a:pt x="3181" y="732"/>
                </a:lnTo>
                <a:lnTo>
                  <a:pt x="3181" y="451"/>
                </a:lnTo>
                <a:cubicBezTo>
                  <a:pt x="3181" y="202"/>
                  <a:pt x="2979" y="0"/>
                  <a:pt x="2730" y="0"/>
                </a:cubicBezTo>
                <a:cubicBezTo>
                  <a:pt x="2481" y="0"/>
                  <a:pt x="2279" y="202"/>
                  <a:pt x="2279" y="451"/>
                </a:cubicBezTo>
                <a:lnTo>
                  <a:pt x="2279" y="732"/>
                </a:lnTo>
                <a:lnTo>
                  <a:pt x="1572" y="732"/>
                </a:lnTo>
                <a:lnTo>
                  <a:pt x="1572" y="451"/>
                </a:lnTo>
                <a:cubicBezTo>
                  <a:pt x="1572" y="202"/>
                  <a:pt x="1370" y="0"/>
                  <a:pt x="1121" y="0"/>
                </a:cubicBezTo>
                <a:cubicBezTo>
                  <a:pt x="872" y="0"/>
                  <a:pt x="670" y="202"/>
                  <a:pt x="670" y="451"/>
                </a:cubicBezTo>
                <a:lnTo>
                  <a:pt x="670" y="732"/>
                </a:lnTo>
                <a:lnTo>
                  <a:pt x="242" y="732"/>
                </a:lnTo>
                <a:cubicBezTo>
                  <a:pt x="109" y="732"/>
                  <a:pt x="2" y="800"/>
                  <a:pt x="2" y="883"/>
                </a:cubicBezTo>
                <a:lnTo>
                  <a:pt x="2" y="1565"/>
                </a:lnTo>
                <a:cubicBezTo>
                  <a:pt x="2" y="1571"/>
                  <a:pt x="0" y="1577"/>
                  <a:pt x="0" y="1583"/>
                </a:cubicBezTo>
                <a:lnTo>
                  <a:pt x="0" y="5697"/>
                </a:lnTo>
                <a:cubicBezTo>
                  <a:pt x="0" y="5913"/>
                  <a:pt x="176" y="6090"/>
                  <a:pt x="393" y="6090"/>
                </a:cubicBezTo>
                <a:lnTo>
                  <a:pt x="4881" y="6090"/>
                </a:lnTo>
                <a:cubicBezTo>
                  <a:pt x="5097" y="6090"/>
                  <a:pt x="5273" y="5914"/>
                  <a:pt x="5273" y="5697"/>
                </a:cubicBezTo>
                <a:lnTo>
                  <a:pt x="5273" y="2229"/>
                </a:lnTo>
                <a:cubicBezTo>
                  <a:pt x="5274" y="2225"/>
                  <a:pt x="5275" y="2222"/>
                  <a:pt x="5275" y="2218"/>
                </a:cubicBezTo>
                <a:lnTo>
                  <a:pt x="5275" y="883"/>
                </a:lnTo>
                <a:cubicBezTo>
                  <a:pt x="5275" y="800"/>
                  <a:pt x="5168" y="732"/>
                  <a:pt x="5036" y="732"/>
                </a:cubicBezTo>
                <a:close/>
                <a:moveTo>
                  <a:pt x="4050" y="451"/>
                </a:moveTo>
                <a:cubicBezTo>
                  <a:pt x="4050" y="326"/>
                  <a:pt x="4151" y="224"/>
                  <a:pt x="4276" y="224"/>
                </a:cubicBezTo>
                <a:cubicBezTo>
                  <a:pt x="4401" y="224"/>
                  <a:pt x="4503" y="326"/>
                  <a:pt x="4503" y="451"/>
                </a:cubicBezTo>
                <a:lnTo>
                  <a:pt x="4503" y="732"/>
                </a:lnTo>
                <a:lnTo>
                  <a:pt x="4050" y="732"/>
                </a:lnTo>
                <a:lnTo>
                  <a:pt x="4050" y="451"/>
                </a:lnTo>
                <a:close/>
                <a:moveTo>
                  <a:pt x="2503" y="451"/>
                </a:moveTo>
                <a:cubicBezTo>
                  <a:pt x="2503" y="326"/>
                  <a:pt x="2605" y="224"/>
                  <a:pt x="2730" y="224"/>
                </a:cubicBezTo>
                <a:cubicBezTo>
                  <a:pt x="2855" y="224"/>
                  <a:pt x="2957" y="326"/>
                  <a:pt x="2957" y="451"/>
                </a:cubicBezTo>
                <a:lnTo>
                  <a:pt x="2957" y="732"/>
                </a:lnTo>
                <a:lnTo>
                  <a:pt x="2503" y="732"/>
                </a:lnTo>
                <a:lnTo>
                  <a:pt x="2503" y="451"/>
                </a:lnTo>
                <a:close/>
                <a:moveTo>
                  <a:pt x="894" y="451"/>
                </a:moveTo>
                <a:cubicBezTo>
                  <a:pt x="894" y="326"/>
                  <a:pt x="996" y="224"/>
                  <a:pt x="1121" y="224"/>
                </a:cubicBezTo>
                <a:cubicBezTo>
                  <a:pt x="1246" y="224"/>
                  <a:pt x="1348" y="326"/>
                  <a:pt x="1348" y="451"/>
                </a:cubicBezTo>
                <a:lnTo>
                  <a:pt x="1348" y="732"/>
                </a:lnTo>
                <a:lnTo>
                  <a:pt x="894" y="732"/>
                </a:lnTo>
                <a:lnTo>
                  <a:pt x="894" y="451"/>
                </a:lnTo>
                <a:close/>
                <a:moveTo>
                  <a:pt x="4937" y="5697"/>
                </a:moveTo>
                <a:cubicBezTo>
                  <a:pt x="4937" y="5728"/>
                  <a:pt x="4912" y="5753"/>
                  <a:pt x="4881" y="5753"/>
                </a:cubicBezTo>
                <a:lnTo>
                  <a:pt x="393" y="5753"/>
                </a:lnTo>
                <a:cubicBezTo>
                  <a:pt x="362" y="5753"/>
                  <a:pt x="337" y="5728"/>
                  <a:pt x="337" y="5697"/>
                </a:cubicBezTo>
                <a:lnTo>
                  <a:pt x="337" y="2368"/>
                </a:lnTo>
                <a:lnTo>
                  <a:pt x="4937" y="2368"/>
                </a:lnTo>
                <a:lnTo>
                  <a:pt x="4937" y="5697"/>
                </a:lnTo>
                <a:close/>
                <a:moveTo>
                  <a:pt x="1798" y="3769"/>
                </a:moveTo>
                <a:cubicBezTo>
                  <a:pt x="1760" y="3730"/>
                  <a:pt x="1741" y="3685"/>
                  <a:pt x="1741" y="3633"/>
                </a:cubicBezTo>
                <a:cubicBezTo>
                  <a:pt x="1741" y="3574"/>
                  <a:pt x="1760" y="3530"/>
                  <a:pt x="1797" y="3502"/>
                </a:cubicBezTo>
                <a:cubicBezTo>
                  <a:pt x="1835" y="3474"/>
                  <a:pt x="1901" y="3438"/>
                  <a:pt x="1995" y="3394"/>
                </a:cubicBezTo>
                <a:cubicBezTo>
                  <a:pt x="2137" y="3327"/>
                  <a:pt x="2249" y="3257"/>
                  <a:pt x="2334" y="3183"/>
                </a:cubicBezTo>
                <a:cubicBezTo>
                  <a:pt x="2419" y="3110"/>
                  <a:pt x="2494" y="3028"/>
                  <a:pt x="2559" y="2936"/>
                </a:cubicBezTo>
                <a:cubicBezTo>
                  <a:pt x="2624" y="2845"/>
                  <a:pt x="2667" y="2789"/>
                  <a:pt x="2687" y="2768"/>
                </a:cubicBezTo>
                <a:cubicBezTo>
                  <a:pt x="2707" y="2747"/>
                  <a:pt x="2744" y="2737"/>
                  <a:pt x="2799" y="2737"/>
                </a:cubicBezTo>
                <a:cubicBezTo>
                  <a:pt x="2861" y="2737"/>
                  <a:pt x="2910" y="2761"/>
                  <a:pt x="2948" y="2809"/>
                </a:cubicBezTo>
                <a:cubicBezTo>
                  <a:pt x="2985" y="2857"/>
                  <a:pt x="3004" y="2922"/>
                  <a:pt x="3004" y="3006"/>
                </a:cubicBezTo>
                <a:lnTo>
                  <a:pt x="3004" y="5011"/>
                </a:lnTo>
                <a:cubicBezTo>
                  <a:pt x="3004" y="5246"/>
                  <a:pt x="2924" y="5363"/>
                  <a:pt x="2764" y="5363"/>
                </a:cubicBezTo>
                <a:cubicBezTo>
                  <a:pt x="2693" y="5363"/>
                  <a:pt x="2636" y="5339"/>
                  <a:pt x="2592" y="5292"/>
                </a:cubicBezTo>
                <a:cubicBezTo>
                  <a:pt x="2549" y="5244"/>
                  <a:pt x="2528" y="5173"/>
                  <a:pt x="2528" y="5080"/>
                </a:cubicBezTo>
                <a:lnTo>
                  <a:pt x="2528" y="3486"/>
                </a:lnTo>
                <a:cubicBezTo>
                  <a:pt x="2231" y="3714"/>
                  <a:pt x="2031" y="3828"/>
                  <a:pt x="1929" y="3828"/>
                </a:cubicBezTo>
                <a:cubicBezTo>
                  <a:pt x="1880" y="3828"/>
                  <a:pt x="1836" y="3808"/>
                  <a:pt x="1798" y="3769"/>
                </a:cubicBez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70000"/>
              </a:lnSpc>
            </a:pPr>
            <a:endParaRPr>
              <a:cs typeface="+mn-ea"/>
              <a:sym typeface="+mn-lt"/>
            </a:endParaRPr>
          </a:p>
        </p:txBody>
      </p:sp>
      <p:sp>
        <p:nvSpPr>
          <p:cNvPr id="52" name="iṩḷïďé"/>
          <p:cNvSpPr/>
          <p:nvPr/>
        </p:nvSpPr>
        <p:spPr bwMode="auto">
          <a:xfrm>
            <a:off x="6578637" y="3785311"/>
            <a:ext cx="5215955" cy="54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准考证一定放在安全稳妥的地方，尽量多打印几份，每年高考都会发生丢准考证的情况，这对考试难免产生影响</a:t>
            </a:r>
            <a:endParaRPr lang="en-US" altLang="zh-CN" sz="1100" dirty="0">
              <a:cs typeface="+mn-ea"/>
              <a:sym typeface="+mn-lt"/>
            </a:endParaRPr>
          </a:p>
        </p:txBody>
      </p:sp>
      <p:sp>
        <p:nvSpPr>
          <p:cNvPr id="50" name="ïSľiďê"/>
          <p:cNvSpPr/>
          <p:nvPr/>
        </p:nvSpPr>
        <p:spPr>
          <a:xfrm>
            <a:off x="6051808" y="4849498"/>
            <a:ext cx="444142" cy="444142"/>
          </a:xfrm>
          <a:prstGeom prst="roundRect">
            <a:avLst>
              <a:gd name="adj" fmla="val 11216"/>
            </a:avLst>
          </a:prstGeom>
          <a:solidFill>
            <a:srgbClr val="CC6D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a:cs typeface="+mn-ea"/>
              <a:sym typeface="+mn-lt"/>
            </a:endParaRPr>
          </a:p>
        </p:txBody>
      </p:sp>
      <p:sp>
        <p:nvSpPr>
          <p:cNvPr id="51" name="îşļîḋê"/>
          <p:cNvSpPr/>
          <p:nvPr/>
        </p:nvSpPr>
        <p:spPr bwMode="auto">
          <a:xfrm>
            <a:off x="6145908" y="4966143"/>
            <a:ext cx="255938" cy="210842"/>
          </a:xfrm>
          <a:custGeom>
            <a:avLst/>
            <a:gdLst>
              <a:gd name="T0" fmla="*/ 318 w 485"/>
              <a:gd name="T1" fmla="*/ 178 h 400"/>
              <a:gd name="T2" fmla="*/ 317 w 485"/>
              <a:gd name="T3" fmla="*/ 135 h 400"/>
              <a:gd name="T4" fmla="*/ 320 w 485"/>
              <a:gd name="T5" fmla="*/ 123 h 400"/>
              <a:gd name="T6" fmla="*/ 160 w 485"/>
              <a:gd name="T7" fmla="*/ 124 h 400"/>
              <a:gd name="T8" fmla="*/ 169 w 485"/>
              <a:gd name="T9" fmla="*/ 137 h 400"/>
              <a:gd name="T10" fmla="*/ 82 w 485"/>
              <a:gd name="T11" fmla="*/ 228 h 400"/>
              <a:gd name="T12" fmla="*/ 96 w 485"/>
              <a:gd name="T13" fmla="*/ 400 h 400"/>
              <a:gd name="T14" fmla="*/ 412 w 485"/>
              <a:gd name="T15" fmla="*/ 372 h 400"/>
              <a:gd name="T16" fmla="*/ 194 w 485"/>
              <a:gd name="T17" fmla="*/ 327 h 400"/>
              <a:gd name="T18" fmla="*/ 158 w 485"/>
              <a:gd name="T19" fmla="*/ 318 h 400"/>
              <a:gd name="T20" fmla="*/ 194 w 485"/>
              <a:gd name="T21" fmla="*/ 309 h 400"/>
              <a:gd name="T22" fmla="*/ 194 w 485"/>
              <a:gd name="T23" fmla="*/ 327 h 400"/>
              <a:gd name="T24" fmla="*/ 167 w 485"/>
              <a:gd name="T25" fmla="*/ 292 h 400"/>
              <a:gd name="T26" fmla="*/ 167 w 485"/>
              <a:gd name="T27" fmla="*/ 274 h 400"/>
              <a:gd name="T28" fmla="*/ 204 w 485"/>
              <a:gd name="T29" fmla="*/ 283 h 400"/>
              <a:gd name="T30" fmla="*/ 194 w 485"/>
              <a:gd name="T31" fmla="*/ 257 h 400"/>
              <a:gd name="T32" fmla="*/ 158 w 485"/>
              <a:gd name="T33" fmla="*/ 248 h 400"/>
              <a:gd name="T34" fmla="*/ 194 w 485"/>
              <a:gd name="T35" fmla="*/ 239 h 400"/>
              <a:gd name="T36" fmla="*/ 194 w 485"/>
              <a:gd name="T37" fmla="*/ 257 h 400"/>
              <a:gd name="T38" fmla="*/ 229 w 485"/>
              <a:gd name="T39" fmla="*/ 327 h 400"/>
              <a:gd name="T40" fmla="*/ 229 w 485"/>
              <a:gd name="T41" fmla="*/ 309 h 400"/>
              <a:gd name="T42" fmla="*/ 265 w 485"/>
              <a:gd name="T43" fmla="*/ 318 h 400"/>
              <a:gd name="T44" fmla="*/ 256 w 485"/>
              <a:gd name="T45" fmla="*/ 292 h 400"/>
              <a:gd name="T46" fmla="*/ 219 w 485"/>
              <a:gd name="T47" fmla="*/ 283 h 400"/>
              <a:gd name="T48" fmla="*/ 256 w 485"/>
              <a:gd name="T49" fmla="*/ 274 h 400"/>
              <a:gd name="T50" fmla="*/ 256 w 485"/>
              <a:gd name="T51" fmla="*/ 292 h 400"/>
              <a:gd name="T52" fmla="*/ 229 w 485"/>
              <a:gd name="T53" fmla="*/ 257 h 400"/>
              <a:gd name="T54" fmla="*/ 229 w 485"/>
              <a:gd name="T55" fmla="*/ 239 h 400"/>
              <a:gd name="T56" fmla="*/ 265 w 485"/>
              <a:gd name="T57" fmla="*/ 248 h 400"/>
              <a:gd name="T58" fmla="*/ 318 w 485"/>
              <a:gd name="T59" fmla="*/ 327 h 400"/>
              <a:gd name="T60" fmla="*/ 281 w 485"/>
              <a:gd name="T61" fmla="*/ 318 h 400"/>
              <a:gd name="T62" fmla="*/ 318 w 485"/>
              <a:gd name="T63" fmla="*/ 309 h 400"/>
              <a:gd name="T64" fmla="*/ 318 w 485"/>
              <a:gd name="T65" fmla="*/ 327 h 400"/>
              <a:gd name="T66" fmla="*/ 290 w 485"/>
              <a:gd name="T67" fmla="*/ 292 h 400"/>
              <a:gd name="T68" fmla="*/ 290 w 485"/>
              <a:gd name="T69" fmla="*/ 274 h 400"/>
              <a:gd name="T70" fmla="*/ 327 w 485"/>
              <a:gd name="T71" fmla="*/ 283 h 400"/>
              <a:gd name="T72" fmla="*/ 318 w 485"/>
              <a:gd name="T73" fmla="*/ 257 h 400"/>
              <a:gd name="T74" fmla="*/ 281 w 485"/>
              <a:gd name="T75" fmla="*/ 248 h 400"/>
              <a:gd name="T76" fmla="*/ 318 w 485"/>
              <a:gd name="T77" fmla="*/ 239 h 400"/>
              <a:gd name="T78" fmla="*/ 318 w 485"/>
              <a:gd name="T79" fmla="*/ 257 h 400"/>
              <a:gd name="T80" fmla="*/ 469 w 485"/>
              <a:gd name="T81" fmla="*/ 153 h 400"/>
              <a:gd name="T82" fmla="*/ 341 w 485"/>
              <a:gd name="T83" fmla="*/ 151 h 400"/>
              <a:gd name="T84" fmla="*/ 344 w 485"/>
              <a:gd name="T85" fmla="*/ 88 h 400"/>
              <a:gd name="T86" fmla="*/ 245 w 485"/>
              <a:gd name="T87" fmla="*/ 88 h 400"/>
              <a:gd name="T88" fmla="*/ 240 w 485"/>
              <a:gd name="T89" fmla="*/ 88 h 400"/>
              <a:gd name="T90" fmla="*/ 140 w 485"/>
              <a:gd name="T91" fmla="*/ 88 h 400"/>
              <a:gd name="T92" fmla="*/ 143 w 485"/>
              <a:gd name="T93" fmla="*/ 151 h 400"/>
              <a:gd name="T94" fmla="*/ 16 w 485"/>
              <a:gd name="T95" fmla="*/ 153 h 400"/>
              <a:gd name="T96" fmla="*/ 142 w 485"/>
              <a:gd name="T97" fmla="*/ 5 h 400"/>
              <a:gd name="T98" fmla="*/ 240 w 485"/>
              <a:gd name="T99" fmla="*/ 0 h 400"/>
              <a:gd name="T100" fmla="*/ 245 w 485"/>
              <a:gd name="T101" fmla="*/ 0 h 400"/>
              <a:gd name="T102" fmla="*/ 343 w 485"/>
              <a:gd name="T103" fmla="*/ 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5" h="400">
                <a:moveTo>
                  <a:pt x="403" y="228"/>
                </a:moveTo>
                <a:cubicBezTo>
                  <a:pt x="372" y="221"/>
                  <a:pt x="332" y="202"/>
                  <a:pt x="318" y="178"/>
                </a:cubicBezTo>
                <a:cubicBezTo>
                  <a:pt x="310" y="165"/>
                  <a:pt x="309" y="150"/>
                  <a:pt x="316" y="137"/>
                </a:cubicBezTo>
                <a:cubicBezTo>
                  <a:pt x="316" y="137"/>
                  <a:pt x="317" y="136"/>
                  <a:pt x="317" y="135"/>
                </a:cubicBezTo>
                <a:cubicBezTo>
                  <a:pt x="317" y="132"/>
                  <a:pt x="317" y="128"/>
                  <a:pt x="319" y="124"/>
                </a:cubicBezTo>
                <a:cubicBezTo>
                  <a:pt x="320" y="123"/>
                  <a:pt x="320" y="123"/>
                  <a:pt x="320" y="123"/>
                </a:cubicBezTo>
                <a:lnTo>
                  <a:pt x="160" y="123"/>
                </a:lnTo>
                <a:cubicBezTo>
                  <a:pt x="160" y="123"/>
                  <a:pt x="160" y="123"/>
                  <a:pt x="160" y="124"/>
                </a:cubicBezTo>
                <a:cubicBezTo>
                  <a:pt x="160" y="124"/>
                  <a:pt x="160" y="124"/>
                  <a:pt x="160" y="124"/>
                </a:cubicBezTo>
                <a:cubicBezTo>
                  <a:pt x="164" y="129"/>
                  <a:pt x="167" y="134"/>
                  <a:pt x="169" y="137"/>
                </a:cubicBezTo>
                <a:cubicBezTo>
                  <a:pt x="175" y="150"/>
                  <a:pt x="175" y="165"/>
                  <a:pt x="167" y="178"/>
                </a:cubicBezTo>
                <a:cubicBezTo>
                  <a:pt x="152" y="202"/>
                  <a:pt x="113" y="221"/>
                  <a:pt x="82" y="228"/>
                </a:cubicBezTo>
                <a:lnTo>
                  <a:pt x="73" y="372"/>
                </a:lnTo>
                <a:cubicBezTo>
                  <a:pt x="72" y="387"/>
                  <a:pt x="82" y="400"/>
                  <a:pt x="96" y="400"/>
                </a:cubicBezTo>
                <a:lnTo>
                  <a:pt x="389" y="400"/>
                </a:lnTo>
                <a:cubicBezTo>
                  <a:pt x="402" y="400"/>
                  <a:pt x="413" y="387"/>
                  <a:pt x="412" y="372"/>
                </a:cubicBezTo>
                <a:lnTo>
                  <a:pt x="403" y="228"/>
                </a:lnTo>
                <a:close/>
                <a:moveTo>
                  <a:pt x="194" y="327"/>
                </a:moveTo>
                <a:lnTo>
                  <a:pt x="167" y="327"/>
                </a:lnTo>
                <a:cubicBezTo>
                  <a:pt x="162" y="327"/>
                  <a:pt x="158" y="323"/>
                  <a:pt x="158" y="318"/>
                </a:cubicBezTo>
                <a:cubicBezTo>
                  <a:pt x="158" y="313"/>
                  <a:pt x="162" y="309"/>
                  <a:pt x="167" y="309"/>
                </a:cubicBezTo>
                <a:lnTo>
                  <a:pt x="194" y="309"/>
                </a:lnTo>
                <a:cubicBezTo>
                  <a:pt x="199" y="309"/>
                  <a:pt x="204" y="313"/>
                  <a:pt x="204" y="318"/>
                </a:cubicBezTo>
                <a:cubicBezTo>
                  <a:pt x="204" y="323"/>
                  <a:pt x="199" y="327"/>
                  <a:pt x="194" y="327"/>
                </a:cubicBezTo>
                <a:close/>
                <a:moveTo>
                  <a:pt x="194" y="292"/>
                </a:moveTo>
                <a:lnTo>
                  <a:pt x="167" y="292"/>
                </a:lnTo>
                <a:cubicBezTo>
                  <a:pt x="162" y="292"/>
                  <a:pt x="158" y="288"/>
                  <a:pt x="158" y="283"/>
                </a:cubicBezTo>
                <a:cubicBezTo>
                  <a:pt x="158" y="278"/>
                  <a:pt x="162" y="274"/>
                  <a:pt x="167" y="274"/>
                </a:cubicBezTo>
                <a:lnTo>
                  <a:pt x="194" y="274"/>
                </a:lnTo>
                <a:cubicBezTo>
                  <a:pt x="199" y="274"/>
                  <a:pt x="204" y="278"/>
                  <a:pt x="204" y="283"/>
                </a:cubicBezTo>
                <a:cubicBezTo>
                  <a:pt x="204" y="288"/>
                  <a:pt x="199" y="292"/>
                  <a:pt x="194" y="292"/>
                </a:cubicBezTo>
                <a:close/>
                <a:moveTo>
                  <a:pt x="194" y="257"/>
                </a:moveTo>
                <a:lnTo>
                  <a:pt x="167" y="257"/>
                </a:lnTo>
                <a:cubicBezTo>
                  <a:pt x="162" y="257"/>
                  <a:pt x="158" y="253"/>
                  <a:pt x="158" y="248"/>
                </a:cubicBezTo>
                <a:cubicBezTo>
                  <a:pt x="158" y="243"/>
                  <a:pt x="162" y="239"/>
                  <a:pt x="167" y="239"/>
                </a:cubicBezTo>
                <a:lnTo>
                  <a:pt x="194" y="239"/>
                </a:lnTo>
                <a:cubicBezTo>
                  <a:pt x="199" y="239"/>
                  <a:pt x="204" y="243"/>
                  <a:pt x="204" y="248"/>
                </a:cubicBezTo>
                <a:cubicBezTo>
                  <a:pt x="204" y="253"/>
                  <a:pt x="199" y="257"/>
                  <a:pt x="194" y="257"/>
                </a:cubicBezTo>
                <a:close/>
                <a:moveTo>
                  <a:pt x="256" y="327"/>
                </a:moveTo>
                <a:lnTo>
                  <a:pt x="229" y="327"/>
                </a:lnTo>
                <a:cubicBezTo>
                  <a:pt x="224" y="327"/>
                  <a:pt x="219" y="323"/>
                  <a:pt x="219" y="318"/>
                </a:cubicBezTo>
                <a:cubicBezTo>
                  <a:pt x="219" y="313"/>
                  <a:pt x="224" y="309"/>
                  <a:pt x="229" y="309"/>
                </a:cubicBezTo>
                <a:lnTo>
                  <a:pt x="256" y="309"/>
                </a:lnTo>
                <a:cubicBezTo>
                  <a:pt x="261" y="309"/>
                  <a:pt x="265" y="313"/>
                  <a:pt x="265" y="318"/>
                </a:cubicBezTo>
                <a:cubicBezTo>
                  <a:pt x="265" y="323"/>
                  <a:pt x="261" y="327"/>
                  <a:pt x="256" y="327"/>
                </a:cubicBezTo>
                <a:close/>
                <a:moveTo>
                  <a:pt x="256" y="292"/>
                </a:moveTo>
                <a:lnTo>
                  <a:pt x="229" y="292"/>
                </a:lnTo>
                <a:cubicBezTo>
                  <a:pt x="224" y="292"/>
                  <a:pt x="219" y="288"/>
                  <a:pt x="219" y="283"/>
                </a:cubicBezTo>
                <a:cubicBezTo>
                  <a:pt x="219" y="278"/>
                  <a:pt x="224" y="274"/>
                  <a:pt x="229" y="274"/>
                </a:cubicBezTo>
                <a:lnTo>
                  <a:pt x="256" y="274"/>
                </a:lnTo>
                <a:cubicBezTo>
                  <a:pt x="261" y="274"/>
                  <a:pt x="265" y="278"/>
                  <a:pt x="265" y="283"/>
                </a:cubicBezTo>
                <a:cubicBezTo>
                  <a:pt x="265" y="288"/>
                  <a:pt x="261" y="292"/>
                  <a:pt x="256" y="292"/>
                </a:cubicBezTo>
                <a:close/>
                <a:moveTo>
                  <a:pt x="256" y="257"/>
                </a:moveTo>
                <a:lnTo>
                  <a:pt x="229" y="257"/>
                </a:lnTo>
                <a:cubicBezTo>
                  <a:pt x="224" y="257"/>
                  <a:pt x="219" y="253"/>
                  <a:pt x="219" y="248"/>
                </a:cubicBezTo>
                <a:cubicBezTo>
                  <a:pt x="219" y="243"/>
                  <a:pt x="224" y="239"/>
                  <a:pt x="229" y="239"/>
                </a:cubicBezTo>
                <a:lnTo>
                  <a:pt x="256" y="239"/>
                </a:lnTo>
                <a:cubicBezTo>
                  <a:pt x="261" y="239"/>
                  <a:pt x="265" y="243"/>
                  <a:pt x="265" y="248"/>
                </a:cubicBezTo>
                <a:cubicBezTo>
                  <a:pt x="265" y="253"/>
                  <a:pt x="261" y="257"/>
                  <a:pt x="256" y="257"/>
                </a:cubicBezTo>
                <a:close/>
                <a:moveTo>
                  <a:pt x="318" y="327"/>
                </a:moveTo>
                <a:lnTo>
                  <a:pt x="290" y="327"/>
                </a:lnTo>
                <a:cubicBezTo>
                  <a:pt x="285" y="327"/>
                  <a:pt x="281" y="323"/>
                  <a:pt x="281" y="318"/>
                </a:cubicBezTo>
                <a:cubicBezTo>
                  <a:pt x="281" y="313"/>
                  <a:pt x="285" y="309"/>
                  <a:pt x="290" y="309"/>
                </a:cubicBezTo>
                <a:lnTo>
                  <a:pt x="318" y="309"/>
                </a:lnTo>
                <a:cubicBezTo>
                  <a:pt x="323" y="309"/>
                  <a:pt x="327" y="313"/>
                  <a:pt x="327" y="318"/>
                </a:cubicBezTo>
                <a:cubicBezTo>
                  <a:pt x="327" y="323"/>
                  <a:pt x="323" y="327"/>
                  <a:pt x="318" y="327"/>
                </a:cubicBezTo>
                <a:close/>
                <a:moveTo>
                  <a:pt x="318" y="292"/>
                </a:moveTo>
                <a:lnTo>
                  <a:pt x="290" y="292"/>
                </a:lnTo>
                <a:cubicBezTo>
                  <a:pt x="285" y="292"/>
                  <a:pt x="281" y="288"/>
                  <a:pt x="281" y="283"/>
                </a:cubicBezTo>
                <a:cubicBezTo>
                  <a:pt x="281" y="278"/>
                  <a:pt x="285" y="274"/>
                  <a:pt x="290" y="274"/>
                </a:cubicBezTo>
                <a:lnTo>
                  <a:pt x="318" y="274"/>
                </a:lnTo>
                <a:cubicBezTo>
                  <a:pt x="323" y="274"/>
                  <a:pt x="327" y="278"/>
                  <a:pt x="327" y="283"/>
                </a:cubicBezTo>
                <a:cubicBezTo>
                  <a:pt x="327" y="288"/>
                  <a:pt x="323" y="292"/>
                  <a:pt x="318" y="292"/>
                </a:cubicBezTo>
                <a:close/>
                <a:moveTo>
                  <a:pt x="318" y="257"/>
                </a:moveTo>
                <a:lnTo>
                  <a:pt x="290" y="257"/>
                </a:lnTo>
                <a:cubicBezTo>
                  <a:pt x="285" y="257"/>
                  <a:pt x="281" y="253"/>
                  <a:pt x="281" y="248"/>
                </a:cubicBezTo>
                <a:cubicBezTo>
                  <a:pt x="281" y="243"/>
                  <a:pt x="285" y="239"/>
                  <a:pt x="290" y="239"/>
                </a:cubicBezTo>
                <a:lnTo>
                  <a:pt x="318" y="239"/>
                </a:lnTo>
                <a:cubicBezTo>
                  <a:pt x="323" y="239"/>
                  <a:pt x="327" y="243"/>
                  <a:pt x="327" y="248"/>
                </a:cubicBezTo>
                <a:cubicBezTo>
                  <a:pt x="327" y="253"/>
                  <a:pt x="323" y="257"/>
                  <a:pt x="318" y="257"/>
                </a:cubicBezTo>
                <a:close/>
                <a:moveTo>
                  <a:pt x="470" y="145"/>
                </a:moveTo>
                <a:cubicBezTo>
                  <a:pt x="470" y="148"/>
                  <a:pt x="470" y="151"/>
                  <a:pt x="469" y="153"/>
                </a:cubicBezTo>
                <a:cubicBezTo>
                  <a:pt x="462" y="169"/>
                  <a:pt x="450" y="183"/>
                  <a:pt x="440" y="198"/>
                </a:cubicBezTo>
                <a:cubicBezTo>
                  <a:pt x="429" y="216"/>
                  <a:pt x="328" y="176"/>
                  <a:pt x="341" y="151"/>
                </a:cubicBezTo>
                <a:cubicBezTo>
                  <a:pt x="346" y="141"/>
                  <a:pt x="365" y="116"/>
                  <a:pt x="366" y="105"/>
                </a:cubicBezTo>
                <a:cubicBezTo>
                  <a:pt x="368" y="96"/>
                  <a:pt x="356" y="89"/>
                  <a:pt x="344" y="88"/>
                </a:cubicBezTo>
                <a:cubicBezTo>
                  <a:pt x="315" y="85"/>
                  <a:pt x="277" y="88"/>
                  <a:pt x="245" y="88"/>
                </a:cubicBezTo>
                <a:lnTo>
                  <a:pt x="245" y="88"/>
                </a:lnTo>
                <a:cubicBezTo>
                  <a:pt x="244" y="88"/>
                  <a:pt x="243" y="88"/>
                  <a:pt x="242" y="88"/>
                </a:cubicBezTo>
                <a:cubicBezTo>
                  <a:pt x="241" y="88"/>
                  <a:pt x="241" y="88"/>
                  <a:pt x="240" y="88"/>
                </a:cubicBezTo>
                <a:lnTo>
                  <a:pt x="240" y="88"/>
                </a:lnTo>
                <a:cubicBezTo>
                  <a:pt x="208" y="88"/>
                  <a:pt x="170" y="85"/>
                  <a:pt x="140" y="88"/>
                </a:cubicBezTo>
                <a:cubicBezTo>
                  <a:pt x="129" y="89"/>
                  <a:pt x="117" y="96"/>
                  <a:pt x="118" y="105"/>
                </a:cubicBezTo>
                <a:cubicBezTo>
                  <a:pt x="120" y="116"/>
                  <a:pt x="139" y="141"/>
                  <a:pt x="143" y="151"/>
                </a:cubicBezTo>
                <a:cubicBezTo>
                  <a:pt x="156" y="176"/>
                  <a:pt x="56" y="216"/>
                  <a:pt x="44" y="198"/>
                </a:cubicBezTo>
                <a:cubicBezTo>
                  <a:pt x="35" y="183"/>
                  <a:pt x="23" y="169"/>
                  <a:pt x="16" y="153"/>
                </a:cubicBezTo>
                <a:cubicBezTo>
                  <a:pt x="15" y="151"/>
                  <a:pt x="15" y="148"/>
                  <a:pt x="14" y="145"/>
                </a:cubicBezTo>
                <a:cubicBezTo>
                  <a:pt x="0" y="79"/>
                  <a:pt x="56" y="12"/>
                  <a:pt x="142" y="5"/>
                </a:cubicBezTo>
                <a:cubicBezTo>
                  <a:pt x="174" y="3"/>
                  <a:pt x="207" y="1"/>
                  <a:pt x="240" y="0"/>
                </a:cubicBezTo>
                <a:lnTo>
                  <a:pt x="240" y="0"/>
                </a:lnTo>
                <a:cubicBezTo>
                  <a:pt x="241" y="0"/>
                  <a:pt x="241" y="0"/>
                  <a:pt x="242" y="0"/>
                </a:cubicBezTo>
                <a:cubicBezTo>
                  <a:pt x="243" y="0"/>
                  <a:pt x="244" y="0"/>
                  <a:pt x="245" y="0"/>
                </a:cubicBezTo>
                <a:lnTo>
                  <a:pt x="245" y="0"/>
                </a:lnTo>
                <a:cubicBezTo>
                  <a:pt x="278" y="1"/>
                  <a:pt x="310" y="3"/>
                  <a:pt x="343" y="5"/>
                </a:cubicBezTo>
                <a:cubicBezTo>
                  <a:pt x="428" y="12"/>
                  <a:pt x="485" y="79"/>
                  <a:pt x="470" y="145"/>
                </a:cubicBez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70000"/>
              </a:lnSpc>
            </a:pPr>
            <a:endParaRPr>
              <a:cs typeface="+mn-ea"/>
              <a:sym typeface="+mn-lt"/>
            </a:endParaRPr>
          </a:p>
        </p:txBody>
      </p:sp>
      <p:sp>
        <p:nvSpPr>
          <p:cNvPr id="48" name="íṡļiḍé"/>
          <p:cNvSpPr/>
          <p:nvPr/>
        </p:nvSpPr>
        <p:spPr bwMode="auto">
          <a:xfrm>
            <a:off x="6578637" y="4763804"/>
            <a:ext cx="5215955" cy="54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hangingPunct="0">
              <a:lnSpc>
                <a:spcPct val="150000"/>
              </a:lnSpc>
            </a:pPr>
            <a:r>
              <a:rPr lang="zh-CN" altLang="en-US" sz="1100" dirty="0">
                <a:cs typeface="+mn-ea"/>
                <a:sym typeface="+mn-lt"/>
              </a:rPr>
              <a:t>出门之前，早餐要吃好，多补充些蛋白质，如牛奶、鸡蛋，注意要清淡，要多饮水，以白开水为好，饮水的量要以孩子平时的习惯为准</a:t>
            </a:r>
            <a:endParaRPr lang="en-US" altLang="zh-CN" sz="1100" dirty="0">
              <a:cs typeface="+mn-ea"/>
              <a:sym typeface="+mn-lt"/>
            </a:endParaRPr>
          </a:p>
        </p:txBody>
      </p:sp>
      <p:sp>
        <p:nvSpPr>
          <p:cNvPr id="65" name="ïSľiďê"/>
          <p:cNvSpPr/>
          <p:nvPr/>
        </p:nvSpPr>
        <p:spPr>
          <a:xfrm>
            <a:off x="6042162" y="5835277"/>
            <a:ext cx="444142" cy="444142"/>
          </a:xfrm>
          <a:prstGeom prst="roundRect">
            <a:avLst>
              <a:gd name="adj" fmla="val 11216"/>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a:cs typeface="+mn-ea"/>
              <a:sym typeface="+mn-lt"/>
            </a:endParaRPr>
          </a:p>
        </p:txBody>
      </p:sp>
      <p:sp>
        <p:nvSpPr>
          <p:cNvPr id="66" name="îşļîḋê"/>
          <p:cNvSpPr/>
          <p:nvPr/>
        </p:nvSpPr>
        <p:spPr bwMode="auto">
          <a:xfrm>
            <a:off x="6136262" y="5951922"/>
            <a:ext cx="255938" cy="210842"/>
          </a:xfrm>
          <a:custGeom>
            <a:avLst/>
            <a:gdLst>
              <a:gd name="T0" fmla="*/ 318 w 485"/>
              <a:gd name="T1" fmla="*/ 178 h 400"/>
              <a:gd name="T2" fmla="*/ 317 w 485"/>
              <a:gd name="T3" fmla="*/ 135 h 400"/>
              <a:gd name="T4" fmla="*/ 320 w 485"/>
              <a:gd name="T5" fmla="*/ 123 h 400"/>
              <a:gd name="T6" fmla="*/ 160 w 485"/>
              <a:gd name="T7" fmla="*/ 124 h 400"/>
              <a:gd name="T8" fmla="*/ 169 w 485"/>
              <a:gd name="T9" fmla="*/ 137 h 400"/>
              <a:gd name="T10" fmla="*/ 82 w 485"/>
              <a:gd name="T11" fmla="*/ 228 h 400"/>
              <a:gd name="T12" fmla="*/ 96 w 485"/>
              <a:gd name="T13" fmla="*/ 400 h 400"/>
              <a:gd name="T14" fmla="*/ 412 w 485"/>
              <a:gd name="T15" fmla="*/ 372 h 400"/>
              <a:gd name="T16" fmla="*/ 194 w 485"/>
              <a:gd name="T17" fmla="*/ 327 h 400"/>
              <a:gd name="T18" fmla="*/ 158 w 485"/>
              <a:gd name="T19" fmla="*/ 318 h 400"/>
              <a:gd name="T20" fmla="*/ 194 w 485"/>
              <a:gd name="T21" fmla="*/ 309 h 400"/>
              <a:gd name="T22" fmla="*/ 194 w 485"/>
              <a:gd name="T23" fmla="*/ 327 h 400"/>
              <a:gd name="T24" fmla="*/ 167 w 485"/>
              <a:gd name="T25" fmla="*/ 292 h 400"/>
              <a:gd name="T26" fmla="*/ 167 w 485"/>
              <a:gd name="T27" fmla="*/ 274 h 400"/>
              <a:gd name="T28" fmla="*/ 204 w 485"/>
              <a:gd name="T29" fmla="*/ 283 h 400"/>
              <a:gd name="T30" fmla="*/ 194 w 485"/>
              <a:gd name="T31" fmla="*/ 257 h 400"/>
              <a:gd name="T32" fmla="*/ 158 w 485"/>
              <a:gd name="T33" fmla="*/ 248 h 400"/>
              <a:gd name="T34" fmla="*/ 194 w 485"/>
              <a:gd name="T35" fmla="*/ 239 h 400"/>
              <a:gd name="T36" fmla="*/ 194 w 485"/>
              <a:gd name="T37" fmla="*/ 257 h 400"/>
              <a:gd name="T38" fmla="*/ 229 w 485"/>
              <a:gd name="T39" fmla="*/ 327 h 400"/>
              <a:gd name="T40" fmla="*/ 229 w 485"/>
              <a:gd name="T41" fmla="*/ 309 h 400"/>
              <a:gd name="T42" fmla="*/ 265 w 485"/>
              <a:gd name="T43" fmla="*/ 318 h 400"/>
              <a:gd name="T44" fmla="*/ 256 w 485"/>
              <a:gd name="T45" fmla="*/ 292 h 400"/>
              <a:gd name="T46" fmla="*/ 219 w 485"/>
              <a:gd name="T47" fmla="*/ 283 h 400"/>
              <a:gd name="T48" fmla="*/ 256 w 485"/>
              <a:gd name="T49" fmla="*/ 274 h 400"/>
              <a:gd name="T50" fmla="*/ 256 w 485"/>
              <a:gd name="T51" fmla="*/ 292 h 400"/>
              <a:gd name="T52" fmla="*/ 229 w 485"/>
              <a:gd name="T53" fmla="*/ 257 h 400"/>
              <a:gd name="T54" fmla="*/ 229 w 485"/>
              <a:gd name="T55" fmla="*/ 239 h 400"/>
              <a:gd name="T56" fmla="*/ 265 w 485"/>
              <a:gd name="T57" fmla="*/ 248 h 400"/>
              <a:gd name="T58" fmla="*/ 318 w 485"/>
              <a:gd name="T59" fmla="*/ 327 h 400"/>
              <a:gd name="T60" fmla="*/ 281 w 485"/>
              <a:gd name="T61" fmla="*/ 318 h 400"/>
              <a:gd name="T62" fmla="*/ 318 w 485"/>
              <a:gd name="T63" fmla="*/ 309 h 400"/>
              <a:gd name="T64" fmla="*/ 318 w 485"/>
              <a:gd name="T65" fmla="*/ 327 h 400"/>
              <a:gd name="T66" fmla="*/ 290 w 485"/>
              <a:gd name="T67" fmla="*/ 292 h 400"/>
              <a:gd name="T68" fmla="*/ 290 w 485"/>
              <a:gd name="T69" fmla="*/ 274 h 400"/>
              <a:gd name="T70" fmla="*/ 327 w 485"/>
              <a:gd name="T71" fmla="*/ 283 h 400"/>
              <a:gd name="T72" fmla="*/ 318 w 485"/>
              <a:gd name="T73" fmla="*/ 257 h 400"/>
              <a:gd name="T74" fmla="*/ 281 w 485"/>
              <a:gd name="T75" fmla="*/ 248 h 400"/>
              <a:gd name="T76" fmla="*/ 318 w 485"/>
              <a:gd name="T77" fmla="*/ 239 h 400"/>
              <a:gd name="T78" fmla="*/ 318 w 485"/>
              <a:gd name="T79" fmla="*/ 257 h 400"/>
              <a:gd name="T80" fmla="*/ 469 w 485"/>
              <a:gd name="T81" fmla="*/ 153 h 400"/>
              <a:gd name="T82" fmla="*/ 341 w 485"/>
              <a:gd name="T83" fmla="*/ 151 h 400"/>
              <a:gd name="T84" fmla="*/ 344 w 485"/>
              <a:gd name="T85" fmla="*/ 88 h 400"/>
              <a:gd name="T86" fmla="*/ 245 w 485"/>
              <a:gd name="T87" fmla="*/ 88 h 400"/>
              <a:gd name="T88" fmla="*/ 240 w 485"/>
              <a:gd name="T89" fmla="*/ 88 h 400"/>
              <a:gd name="T90" fmla="*/ 140 w 485"/>
              <a:gd name="T91" fmla="*/ 88 h 400"/>
              <a:gd name="T92" fmla="*/ 143 w 485"/>
              <a:gd name="T93" fmla="*/ 151 h 400"/>
              <a:gd name="T94" fmla="*/ 16 w 485"/>
              <a:gd name="T95" fmla="*/ 153 h 400"/>
              <a:gd name="T96" fmla="*/ 142 w 485"/>
              <a:gd name="T97" fmla="*/ 5 h 400"/>
              <a:gd name="T98" fmla="*/ 240 w 485"/>
              <a:gd name="T99" fmla="*/ 0 h 400"/>
              <a:gd name="T100" fmla="*/ 245 w 485"/>
              <a:gd name="T101" fmla="*/ 0 h 400"/>
              <a:gd name="T102" fmla="*/ 343 w 485"/>
              <a:gd name="T103" fmla="*/ 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5" h="400">
                <a:moveTo>
                  <a:pt x="403" y="228"/>
                </a:moveTo>
                <a:cubicBezTo>
                  <a:pt x="372" y="221"/>
                  <a:pt x="332" y="202"/>
                  <a:pt x="318" y="178"/>
                </a:cubicBezTo>
                <a:cubicBezTo>
                  <a:pt x="310" y="165"/>
                  <a:pt x="309" y="150"/>
                  <a:pt x="316" y="137"/>
                </a:cubicBezTo>
                <a:cubicBezTo>
                  <a:pt x="316" y="137"/>
                  <a:pt x="317" y="136"/>
                  <a:pt x="317" y="135"/>
                </a:cubicBezTo>
                <a:cubicBezTo>
                  <a:pt x="317" y="132"/>
                  <a:pt x="317" y="128"/>
                  <a:pt x="319" y="124"/>
                </a:cubicBezTo>
                <a:cubicBezTo>
                  <a:pt x="320" y="123"/>
                  <a:pt x="320" y="123"/>
                  <a:pt x="320" y="123"/>
                </a:cubicBezTo>
                <a:lnTo>
                  <a:pt x="160" y="123"/>
                </a:lnTo>
                <a:cubicBezTo>
                  <a:pt x="160" y="123"/>
                  <a:pt x="160" y="123"/>
                  <a:pt x="160" y="124"/>
                </a:cubicBezTo>
                <a:cubicBezTo>
                  <a:pt x="160" y="124"/>
                  <a:pt x="160" y="124"/>
                  <a:pt x="160" y="124"/>
                </a:cubicBezTo>
                <a:cubicBezTo>
                  <a:pt x="164" y="129"/>
                  <a:pt x="167" y="134"/>
                  <a:pt x="169" y="137"/>
                </a:cubicBezTo>
                <a:cubicBezTo>
                  <a:pt x="175" y="150"/>
                  <a:pt x="175" y="165"/>
                  <a:pt x="167" y="178"/>
                </a:cubicBezTo>
                <a:cubicBezTo>
                  <a:pt x="152" y="202"/>
                  <a:pt x="113" y="221"/>
                  <a:pt x="82" y="228"/>
                </a:cubicBezTo>
                <a:lnTo>
                  <a:pt x="73" y="372"/>
                </a:lnTo>
                <a:cubicBezTo>
                  <a:pt x="72" y="387"/>
                  <a:pt x="82" y="400"/>
                  <a:pt x="96" y="400"/>
                </a:cubicBezTo>
                <a:lnTo>
                  <a:pt x="389" y="400"/>
                </a:lnTo>
                <a:cubicBezTo>
                  <a:pt x="402" y="400"/>
                  <a:pt x="413" y="387"/>
                  <a:pt x="412" y="372"/>
                </a:cubicBezTo>
                <a:lnTo>
                  <a:pt x="403" y="228"/>
                </a:lnTo>
                <a:close/>
                <a:moveTo>
                  <a:pt x="194" y="327"/>
                </a:moveTo>
                <a:lnTo>
                  <a:pt x="167" y="327"/>
                </a:lnTo>
                <a:cubicBezTo>
                  <a:pt x="162" y="327"/>
                  <a:pt x="158" y="323"/>
                  <a:pt x="158" y="318"/>
                </a:cubicBezTo>
                <a:cubicBezTo>
                  <a:pt x="158" y="313"/>
                  <a:pt x="162" y="309"/>
                  <a:pt x="167" y="309"/>
                </a:cubicBezTo>
                <a:lnTo>
                  <a:pt x="194" y="309"/>
                </a:lnTo>
                <a:cubicBezTo>
                  <a:pt x="199" y="309"/>
                  <a:pt x="204" y="313"/>
                  <a:pt x="204" y="318"/>
                </a:cubicBezTo>
                <a:cubicBezTo>
                  <a:pt x="204" y="323"/>
                  <a:pt x="199" y="327"/>
                  <a:pt x="194" y="327"/>
                </a:cubicBezTo>
                <a:close/>
                <a:moveTo>
                  <a:pt x="194" y="292"/>
                </a:moveTo>
                <a:lnTo>
                  <a:pt x="167" y="292"/>
                </a:lnTo>
                <a:cubicBezTo>
                  <a:pt x="162" y="292"/>
                  <a:pt x="158" y="288"/>
                  <a:pt x="158" y="283"/>
                </a:cubicBezTo>
                <a:cubicBezTo>
                  <a:pt x="158" y="278"/>
                  <a:pt x="162" y="274"/>
                  <a:pt x="167" y="274"/>
                </a:cubicBezTo>
                <a:lnTo>
                  <a:pt x="194" y="274"/>
                </a:lnTo>
                <a:cubicBezTo>
                  <a:pt x="199" y="274"/>
                  <a:pt x="204" y="278"/>
                  <a:pt x="204" y="283"/>
                </a:cubicBezTo>
                <a:cubicBezTo>
                  <a:pt x="204" y="288"/>
                  <a:pt x="199" y="292"/>
                  <a:pt x="194" y="292"/>
                </a:cubicBezTo>
                <a:close/>
                <a:moveTo>
                  <a:pt x="194" y="257"/>
                </a:moveTo>
                <a:lnTo>
                  <a:pt x="167" y="257"/>
                </a:lnTo>
                <a:cubicBezTo>
                  <a:pt x="162" y="257"/>
                  <a:pt x="158" y="253"/>
                  <a:pt x="158" y="248"/>
                </a:cubicBezTo>
                <a:cubicBezTo>
                  <a:pt x="158" y="243"/>
                  <a:pt x="162" y="239"/>
                  <a:pt x="167" y="239"/>
                </a:cubicBezTo>
                <a:lnTo>
                  <a:pt x="194" y="239"/>
                </a:lnTo>
                <a:cubicBezTo>
                  <a:pt x="199" y="239"/>
                  <a:pt x="204" y="243"/>
                  <a:pt x="204" y="248"/>
                </a:cubicBezTo>
                <a:cubicBezTo>
                  <a:pt x="204" y="253"/>
                  <a:pt x="199" y="257"/>
                  <a:pt x="194" y="257"/>
                </a:cubicBezTo>
                <a:close/>
                <a:moveTo>
                  <a:pt x="256" y="327"/>
                </a:moveTo>
                <a:lnTo>
                  <a:pt x="229" y="327"/>
                </a:lnTo>
                <a:cubicBezTo>
                  <a:pt x="224" y="327"/>
                  <a:pt x="219" y="323"/>
                  <a:pt x="219" y="318"/>
                </a:cubicBezTo>
                <a:cubicBezTo>
                  <a:pt x="219" y="313"/>
                  <a:pt x="224" y="309"/>
                  <a:pt x="229" y="309"/>
                </a:cubicBezTo>
                <a:lnTo>
                  <a:pt x="256" y="309"/>
                </a:lnTo>
                <a:cubicBezTo>
                  <a:pt x="261" y="309"/>
                  <a:pt x="265" y="313"/>
                  <a:pt x="265" y="318"/>
                </a:cubicBezTo>
                <a:cubicBezTo>
                  <a:pt x="265" y="323"/>
                  <a:pt x="261" y="327"/>
                  <a:pt x="256" y="327"/>
                </a:cubicBezTo>
                <a:close/>
                <a:moveTo>
                  <a:pt x="256" y="292"/>
                </a:moveTo>
                <a:lnTo>
                  <a:pt x="229" y="292"/>
                </a:lnTo>
                <a:cubicBezTo>
                  <a:pt x="224" y="292"/>
                  <a:pt x="219" y="288"/>
                  <a:pt x="219" y="283"/>
                </a:cubicBezTo>
                <a:cubicBezTo>
                  <a:pt x="219" y="278"/>
                  <a:pt x="224" y="274"/>
                  <a:pt x="229" y="274"/>
                </a:cubicBezTo>
                <a:lnTo>
                  <a:pt x="256" y="274"/>
                </a:lnTo>
                <a:cubicBezTo>
                  <a:pt x="261" y="274"/>
                  <a:pt x="265" y="278"/>
                  <a:pt x="265" y="283"/>
                </a:cubicBezTo>
                <a:cubicBezTo>
                  <a:pt x="265" y="288"/>
                  <a:pt x="261" y="292"/>
                  <a:pt x="256" y="292"/>
                </a:cubicBezTo>
                <a:close/>
                <a:moveTo>
                  <a:pt x="256" y="257"/>
                </a:moveTo>
                <a:lnTo>
                  <a:pt x="229" y="257"/>
                </a:lnTo>
                <a:cubicBezTo>
                  <a:pt x="224" y="257"/>
                  <a:pt x="219" y="253"/>
                  <a:pt x="219" y="248"/>
                </a:cubicBezTo>
                <a:cubicBezTo>
                  <a:pt x="219" y="243"/>
                  <a:pt x="224" y="239"/>
                  <a:pt x="229" y="239"/>
                </a:cubicBezTo>
                <a:lnTo>
                  <a:pt x="256" y="239"/>
                </a:lnTo>
                <a:cubicBezTo>
                  <a:pt x="261" y="239"/>
                  <a:pt x="265" y="243"/>
                  <a:pt x="265" y="248"/>
                </a:cubicBezTo>
                <a:cubicBezTo>
                  <a:pt x="265" y="253"/>
                  <a:pt x="261" y="257"/>
                  <a:pt x="256" y="257"/>
                </a:cubicBezTo>
                <a:close/>
                <a:moveTo>
                  <a:pt x="318" y="327"/>
                </a:moveTo>
                <a:lnTo>
                  <a:pt x="290" y="327"/>
                </a:lnTo>
                <a:cubicBezTo>
                  <a:pt x="285" y="327"/>
                  <a:pt x="281" y="323"/>
                  <a:pt x="281" y="318"/>
                </a:cubicBezTo>
                <a:cubicBezTo>
                  <a:pt x="281" y="313"/>
                  <a:pt x="285" y="309"/>
                  <a:pt x="290" y="309"/>
                </a:cubicBezTo>
                <a:lnTo>
                  <a:pt x="318" y="309"/>
                </a:lnTo>
                <a:cubicBezTo>
                  <a:pt x="323" y="309"/>
                  <a:pt x="327" y="313"/>
                  <a:pt x="327" y="318"/>
                </a:cubicBezTo>
                <a:cubicBezTo>
                  <a:pt x="327" y="323"/>
                  <a:pt x="323" y="327"/>
                  <a:pt x="318" y="327"/>
                </a:cubicBezTo>
                <a:close/>
                <a:moveTo>
                  <a:pt x="318" y="292"/>
                </a:moveTo>
                <a:lnTo>
                  <a:pt x="290" y="292"/>
                </a:lnTo>
                <a:cubicBezTo>
                  <a:pt x="285" y="292"/>
                  <a:pt x="281" y="288"/>
                  <a:pt x="281" y="283"/>
                </a:cubicBezTo>
                <a:cubicBezTo>
                  <a:pt x="281" y="278"/>
                  <a:pt x="285" y="274"/>
                  <a:pt x="290" y="274"/>
                </a:cubicBezTo>
                <a:lnTo>
                  <a:pt x="318" y="274"/>
                </a:lnTo>
                <a:cubicBezTo>
                  <a:pt x="323" y="274"/>
                  <a:pt x="327" y="278"/>
                  <a:pt x="327" y="283"/>
                </a:cubicBezTo>
                <a:cubicBezTo>
                  <a:pt x="327" y="288"/>
                  <a:pt x="323" y="292"/>
                  <a:pt x="318" y="292"/>
                </a:cubicBezTo>
                <a:close/>
                <a:moveTo>
                  <a:pt x="318" y="257"/>
                </a:moveTo>
                <a:lnTo>
                  <a:pt x="290" y="257"/>
                </a:lnTo>
                <a:cubicBezTo>
                  <a:pt x="285" y="257"/>
                  <a:pt x="281" y="253"/>
                  <a:pt x="281" y="248"/>
                </a:cubicBezTo>
                <a:cubicBezTo>
                  <a:pt x="281" y="243"/>
                  <a:pt x="285" y="239"/>
                  <a:pt x="290" y="239"/>
                </a:cubicBezTo>
                <a:lnTo>
                  <a:pt x="318" y="239"/>
                </a:lnTo>
                <a:cubicBezTo>
                  <a:pt x="323" y="239"/>
                  <a:pt x="327" y="243"/>
                  <a:pt x="327" y="248"/>
                </a:cubicBezTo>
                <a:cubicBezTo>
                  <a:pt x="327" y="253"/>
                  <a:pt x="323" y="257"/>
                  <a:pt x="318" y="257"/>
                </a:cubicBezTo>
                <a:close/>
                <a:moveTo>
                  <a:pt x="470" y="145"/>
                </a:moveTo>
                <a:cubicBezTo>
                  <a:pt x="470" y="148"/>
                  <a:pt x="470" y="151"/>
                  <a:pt x="469" y="153"/>
                </a:cubicBezTo>
                <a:cubicBezTo>
                  <a:pt x="462" y="169"/>
                  <a:pt x="450" y="183"/>
                  <a:pt x="440" y="198"/>
                </a:cubicBezTo>
                <a:cubicBezTo>
                  <a:pt x="429" y="216"/>
                  <a:pt x="328" y="176"/>
                  <a:pt x="341" y="151"/>
                </a:cubicBezTo>
                <a:cubicBezTo>
                  <a:pt x="346" y="141"/>
                  <a:pt x="365" y="116"/>
                  <a:pt x="366" y="105"/>
                </a:cubicBezTo>
                <a:cubicBezTo>
                  <a:pt x="368" y="96"/>
                  <a:pt x="356" y="89"/>
                  <a:pt x="344" y="88"/>
                </a:cubicBezTo>
                <a:cubicBezTo>
                  <a:pt x="315" y="85"/>
                  <a:pt x="277" y="88"/>
                  <a:pt x="245" y="88"/>
                </a:cubicBezTo>
                <a:lnTo>
                  <a:pt x="245" y="88"/>
                </a:lnTo>
                <a:cubicBezTo>
                  <a:pt x="244" y="88"/>
                  <a:pt x="243" y="88"/>
                  <a:pt x="242" y="88"/>
                </a:cubicBezTo>
                <a:cubicBezTo>
                  <a:pt x="241" y="88"/>
                  <a:pt x="241" y="88"/>
                  <a:pt x="240" y="88"/>
                </a:cubicBezTo>
                <a:lnTo>
                  <a:pt x="240" y="88"/>
                </a:lnTo>
                <a:cubicBezTo>
                  <a:pt x="208" y="88"/>
                  <a:pt x="170" y="85"/>
                  <a:pt x="140" y="88"/>
                </a:cubicBezTo>
                <a:cubicBezTo>
                  <a:pt x="129" y="89"/>
                  <a:pt x="117" y="96"/>
                  <a:pt x="118" y="105"/>
                </a:cubicBezTo>
                <a:cubicBezTo>
                  <a:pt x="120" y="116"/>
                  <a:pt x="139" y="141"/>
                  <a:pt x="143" y="151"/>
                </a:cubicBezTo>
                <a:cubicBezTo>
                  <a:pt x="156" y="176"/>
                  <a:pt x="56" y="216"/>
                  <a:pt x="44" y="198"/>
                </a:cubicBezTo>
                <a:cubicBezTo>
                  <a:pt x="35" y="183"/>
                  <a:pt x="23" y="169"/>
                  <a:pt x="16" y="153"/>
                </a:cubicBezTo>
                <a:cubicBezTo>
                  <a:pt x="15" y="151"/>
                  <a:pt x="15" y="148"/>
                  <a:pt x="14" y="145"/>
                </a:cubicBezTo>
                <a:cubicBezTo>
                  <a:pt x="0" y="79"/>
                  <a:pt x="56" y="12"/>
                  <a:pt x="142" y="5"/>
                </a:cubicBezTo>
                <a:cubicBezTo>
                  <a:pt x="174" y="3"/>
                  <a:pt x="207" y="1"/>
                  <a:pt x="240" y="0"/>
                </a:cubicBezTo>
                <a:lnTo>
                  <a:pt x="240" y="0"/>
                </a:lnTo>
                <a:cubicBezTo>
                  <a:pt x="241" y="0"/>
                  <a:pt x="241" y="0"/>
                  <a:pt x="242" y="0"/>
                </a:cubicBezTo>
                <a:cubicBezTo>
                  <a:pt x="243" y="0"/>
                  <a:pt x="244" y="0"/>
                  <a:pt x="245" y="0"/>
                </a:cubicBezTo>
                <a:lnTo>
                  <a:pt x="245" y="0"/>
                </a:lnTo>
                <a:cubicBezTo>
                  <a:pt x="278" y="1"/>
                  <a:pt x="310" y="3"/>
                  <a:pt x="343" y="5"/>
                </a:cubicBezTo>
                <a:cubicBezTo>
                  <a:pt x="428" y="12"/>
                  <a:pt x="485" y="79"/>
                  <a:pt x="470" y="145"/>
                </a:cubicBezTo>
                <a:close/>
              </a:path>
            </a:pathLst>
          </a:custGeom>
          <a:solidFill>
            <a:schemeClr val="bg1"/>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70000"/>
              </a:lnSpc>
            </a:pPr>
            <a:endParaRPr>
              <a:cs typeface="+mn-ea"/>
              <a:sym typeface="+mn-lt"/>
            </a:endParaRPr>
          </a:p>
        </p:txBody>
      </p:sp>
      <p:sp>
        <p:nvSpPr>
          <p:cNvPr id="68" name="íṡļiḍé"/>
          <p:cNvSpPr/>
          <p:nvPr/>
        </p:nvSpPr>
        <p:spPr bwMode="auto">
          <a:xfrm>
            <a:off x="6568991" y="5749583"/>
            <a:ext cx="5215955" cy="39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为了防止意外情况发生，考试前一天不要参加动作较激烈、体能消耗比较大的体育活动，同时不要到离家太远的地方。</a:t>
            </a:r>
            <a:endParaRPr lang="en-US" altLang="zh-CN" sz="1100" dirty="0">
              <a:cs typeface="+mn-ea"/>
              <a:sym typeface="+mn-lt"/>
            </a:endParaRPr>
          </a:p>
        </p:txBody>
      </p:sp>
      <p:pic>
        <p:nvPicPr>
          <p:cNvPr id="71" name="图片 70"/>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46286" y="1823163"/>
            <a:ext cx="3510000" cy="4680000"/>
          </a:xfrm>
          <a:prstGeom prst="rect">
            <a:avLst/>
          </a:prstGeom>
          <a:solidFill>
            <a:srgbClr val="ADCFD0"/>
          </a:solidFill>
        </p:spPr>
      </p:pic>
      <p:cxnSp>
        <p:nvCxnSpPr>
          <p:cNvPr id="3" name="直接连接符 2"/>
          <p:cNvCxnSpPr/>
          <p:nvPr/>
        </p:nvCxnSpPr>
        <p:spPr>
          <a:xfrm>
            <a:off x="5124450" y="1823163"/>
            <a:ext cx="0" cy="4680000"/>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prestig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1000" fill="hold"/>
                                        <p:tgtEl>
                                          <p:spTgt spid="62"/>
                                        </p:tgtEl>
                                        <p:attrNameLst>
                                          <p:attrName>ppt_w</p:attrName>
                                        </p:attrNameLst>
                                      </p:cBhvr>
                                      <p:tavLst>
                                        <p:tav tm="0">
                                          <p:val>
                                            <p:fltVal val="0"/>
                                          </p:val>
                                        </p:tav>
                                        <p:tav tm="100000">
                                          <p:val>
                                            <p:strVal val="#ppt_w"/>
                                          </p:val>
                                        </p:tav>
                                      </p:tavLst>
                                    </p:anim>
                                    <p:anim calcmode="lin" valueType="num">
                                      <p:cBhvr>
                                        <p:cTn id="14" dur="1000" fill="hold"/>
                                        <p:tgtEl>
                                          <p:spTgt spid="62"/>
                                        </p:tgtEl>
                                        <p:attrNameLst>
                                          <p:attrName>ppt_h</p:attrName>
                                        </p:attrNameLst>
                                      </p:cBhvr>
                                      <p:tavLst>
                                        <p:tav tm="0">
                                          <p:val>
                                            <p:fltVal val="0"/>
                                          </p:val>
                                        </p:tav>
                                        <p:tav tm="100000">
                                          <p:val>
                                            <p:strVal val="#ppt_h"/>
                                          </p:val>
                                        </p:tav>
                                      </p:tavLst>
                                    </p:anim>
                                    <p:anim calcmode="lin" valueType="num">
                                      <p:cBhvr>
                                        <p:cTn id="15" dur="1000" fill="hold"/>
                                        <p:tgtEl>
                                          <p:spTgt spid="62"/>
                                        </p:tgtEl>
                                        <p:attrNameLst>
                                          <p:attrName>style.rotation</p:attrName>
                                        </p:attrNameLst>
                                      </p:cBhvr>
                                      <p:tavLst>
                                        <p:tav tm="0">
                                          <p:val>
                                            <p:fltVal val="90"/>
                                          </p:val>
                                        </p:tav>
                                        <p:tav tm="100000">
                                          <p:val>
                                            <p:fltVal val="0"/>
                                          </p:val>
                                        </p:tav>
                                      </p:tavLst>
                                    </p:anim>
                                    <p:animEffect transition="in" filter="fade">
                                      <p:cBhvr>
                                        <p:cTn id="16" dur="1000"/>
                                        <p:tgtEl>
                                          <p:spTgt spid="6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1000" fill="hold"/>
                                        <p:tgtEl>
                                          <p:spTgt spid="63"/>
                                        </p:tgtEl>
                                        <p:attrNameLst>
                                          <p:attrName>ppt_w</p:attrName>
                                        </p:attrNameLst>
                                      </p:cBhvr>
                                      <p:tavLst>
                                        <p:tav tm="0">
                                          <p:val>
                                            <p:fltVal val="0"/>
                                          </p:val>
                                        </p:tav>
                                        <p:tav tm="100000">
                                          <p:val>
                                            <p:strVal val="#ppt_w"/>
                                          </p:val>
                                        </p:tav>
                                      </p:tavLst>
                                    </p:anim>
                                    <p:anim calcmode="lin" valueType="num">
                                      <p:cBhvr>
                                        <p:cTn id="20" dur="1000" fill="hold"/>
                                        <p:tgtEl>
                                          <p:spTgt spid="63"/>
                                        </p:tgtEl>
                                        <p:attrNameLst>
                                          <p:attrName>ppt_h</p:attrName>
                                        </p:attrNameLst>
                                      </p:cBhvr>
                                      <p:tavLst>
                                        <p:tav tm="0">
                                          <p:val>
                                            <p:fltVal val="0"/>
                                          </p:val>
                                        </p:tav>
                                        <p:tav tm="100000">
                                          <p:val>
                                            <p:strVal val="#ppt_h"/>
                                          </p:val>
                                        </p:tav>
                                      </p:tavLst>
                                    </p:anim>
                                    <p:anim calcmode="lin" valueType="num">
                                      <p:cBhvr>
                                        <p:cTn id="21" dur="1000" fill="hold"/>
                                        <p:tgtEl>
                                          <p:spTgt spid="63"/>
                                        </p:tgtEl>
                                        <p:attrNameLst>
                                          <p:attrName>style.rotation</p:attrName>
                                        </p:attrNameLst>
                                      </p:cBhvr>
                                      <p:tavLst>
                                        <p:tav tm="0">
                                          <p:val>
                                            <p:fltVal val="90"/>
                                          </p:val>
                                        </p:tav>
                                        <p:tav tm="100000">
                                          <p:val>
                                            <p:fltVal val="0"/>
                                          </p:val>
                                        </p:tav>
                                      </p:tavLst>
                                    </p:anim>
                                    <p:animEffect transition="in" filter="fade">
                                      <p:cBhvr>
                                        <p:cTn id="22" dur="1000"/>
                                        <p:tgtEl>
                                          <p:spTgt spid="6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1000" fill="hold"/>
                                        <p:tgtEl>
                                          <p:spTgt spid="60"/>
                                        </p:tgtEl>
                                        <p:attrNameLst>
                                          <p:attrName>ppt_w</p:attrName>
                                        </p:attrNameLst>
                                      </p:cBhvr>
                                      <p:tavLst>
                                        <p:tav tm="0">
                                          <p:val>
                                            <p:fltVal val="0"/>
                                          </p:val>
                                        </p:tav>
                                        <p:tav tm="100000">
                                          <p:val>
                                            <p:strVal val="#ppt_w"/>
                                          </p:val>
                                        </p:tav>
                                      </p:tavLst>
                                    </p:anim>
                                    <p:anim calcmode="lin" valueType="num">
                                      <p:cBhvr>
                                        <p:cTn id="26" dur="1000" fill="hold"/>
                                        <p:tgtEl>
                                          <p:spTgt spid="60"/>
                                        </p:tgtEl>
                                        <p:attrNameLst>
                                          <p:attrName>ppt_h</p:attrName>
                                        </p:attrNameLst>
                                      </p:cBhvr>
                                      <p:tavLst>
                                        <p:tav tm="0">
                                          <p:val>
                                            <p:fltVal val="0"/>
                                          </p:val>
                                        </p:tav>
                                        <p:tav tm="100000">
                                          <p:val>
                                            <p:strVal val="#ppt_h"/>
                                          </p:val>
                                        </p:tav>
                                      </p:tavLst>
                                    </p:anim>
                                    <p:anim calcmode="lin" valueType="num">
                                      <p:cBhvr>
                                        <p:cTn id="27" dur="1000" fill="hold"/>
                                        <p:tgtEl>
                                          <p:spTgt spid="60"/>
                                        </p:tgtEl>
                                        <p:attrNameLst>
                                          <p:attrName>style.rotation</p:attrName>
                                        </p:attrNameLst>
                                      </p:cBhvr>
                                      <p:tavLst>
                                        <p:tav tm="0">
                                          <p:val>
                                            <p:fltVal val="90"/>
                                          </p:val>
                                        </p:tav>
                                        <p:tav tm="100000">
                                          <p:val>
                                            <p:fltVal val="0"/>
                                          </p:val>
                                        </p:tav>
                                      </p:tavLst>
                                    </p:anim>
                                    <p:animEffect transition="in" filter="fade">
                                      <p:cBhvr>
                                        <p:cTn id="28" dur="1000"/>
                                        <p:tgtEl>
                                          <p:spTgt spid="6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1000" fill="hold"/>
                                        <p:tgtEl>
                                          <p:spTgt spid="58"/>
                                        </p:tgtEl>
                                        <p:attrNameLst>
                                          <p:attrName>ppt_w</p:attrName>
                                        </p:attrNameLst>
                                      </p:cBhvr>
                                      <p:tavLst>
                                        <p:tav tm="0">
                                          <p:val>
                                            <p:fltVal val="0"/>
                                          </p:val>
                                        </p:tav>
                                        <p:tav tm="100000">
                                          <p:val>
                                            <p:strVal val="#ppt_w"/>
                                          </p:val>
                                        </p:tav>
                                      </p:tavLst>
                                    </p:anim>
                                    <p:anim calcmode="lin" valueType="num">
                                      <p:cBhvr>
                                        <p:cTn id="32" dur="1000" fill="hold"/>
                                        <p:tgtEl>
                                          <p:spTgt spid="58"/>
                                        </p:tgtEl>
                                        <p:attrNameLst>
                                          <p:attrName>ppt_h</p:attrName>
                                        </p:attrNameLst>
                                      </p:cBhvr>
                                      <p:tavLst>
                                        <p:tav tm="0">
                                          <p:val>
                                            <p:fltVal val="0"/>
                                          </p:val>
                                        </p:tav>
                                        <p:tav tm="100000">
                                          <p:val>
                                            <p:strVal val="#ppt_h"/>
                                          </p:val>
                                        </p:tav>
                                      </p:tavLst>
                                    </p:anim>
                                    <p:anim calcmode="lin" valueType="num">
                                      <p:cBhvr>
                                        <p:cTn id="33" dur="1000" fill="hold"/>
                                        <p:tgtEl>
                                          <p:spTgt spid="58"/>
                                        </p:tgtEl>
                                        <p:attrNameLst>
                                          <p:attrName>style.rotation</p:attrName>
                                        </p:attrNameLst>
                                      </p:cBhvr>
                                      <p:tavLst>
                                        <p:tav tm="0">
                                          <p:val>
                                            <p:fltVal val="90"/>
                                          </p:val>
                                        </p:tav>
                                        <p:tav tm="100000">
                                          <p:val>
                                            <p:fltVal val="0"/>
                                          </p:val>
                                        </p:tav>
                                      </p:tavLst>
                                    </p:anim>
                                    <p:animEffect transition="in" filter="fade">
                                      <p:cBhvr>
                                        <p:cTn id="34" dur="1000"/>
                                        <p:tgtEl>
                                          <p:spTgt spid="5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1000" fill="hold"/>
                                        <p:tgtEl>
                                          <p:spTgt spid="59"/>
                                        </p:tgtEl>
                                        <p:attrNameLst>
                                          <p:attrName>ppt_w</p:attrName>
                                        </p:attrNameLst>
                                      </p:cBhvr>
                                      <p:tavLst>
                                        <p:tav tm="0">
                                          <p:val>
                                            <p:fltVal val="0"/>
                                          </p:val>
                                        </p:tav>
                                        <p:tav tm="100000">
                                          <p:val>
                                            <p:strVal val="#ppt_w"/>
                                          </p:val>
                                        </p:tav>
                                      </p:tavLst>
                                    </p:anim>
                                    <p:anim calcmode="lin" valueType="num">
                                      <p:cBhvr>
                                        <p:cTn id="38" dur="1000" fill="hold"/>
                                        <p:tgtEl>
                                          <p:spTgt spid="59"/>
                                        </p:tgtEl>
                                        <p:attrNameLst>
                                          <p:attrName>ppt_h</p:attrName>
                                        </p:attrNameLst>
                                      </p:cBhvr>
                                      <p:tavLst>
                                        <p:tav tm="0">
                                          <p:val>
                                            <p:fltVal val="0"/>
                                          </p:val>
                                        </p:tav>
                                        <p:tav tm="100000">
                                          <p:val>
                                            <p:strVal val="#ppt_h"/>
                                          </p:val>
                                        </p:tav>
                                      </p:tavLst>
                                    </p:anim>
                                    <p:anim calcmode="lin" valueType="num">
                                      <p:cBhvr>
                                        <p:cTn id="39" dur="1000" fill="hold"/>
                                        <p:tgtEl>
                                          <p:spTgt spid="59"/>
                                        </p:tgtEl>
                                        <p:attrNameLst>
                                          <p:attrName>style.rotation</p:attrName>
                                        </p:attrNameLst>
                                      </p:cBhvr>
                                      <p:tavLst>
                                        <p:tav tm="0">
                                          <p:val>
                                            <p:fltVal val="90"/>
                                          </p:val>
                                        </p:tav>
                                        <p:tav tm="100000">
                                          <p:val>
                                            <p:fltVal val="0"/>
                                          </p:val>
                                        </p:tav>
                                      </p:tavLst>
                                    </p:anim>
                                    <p:animEffect transition="in" filter="fade">
                                      <p:cBhvr>
                                        <p:cTn id="40" dur="1000"/>
                                        <p:tgtEl>
                                          <p:spTgt spid="5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1000" fill="hold"/>
                                        <p:tgtEl>
                                          <p:spTgt spid="56"/>
                                        </p:tgtEl>
                                        <p:attrNameLst>
                                          <p:attrName>ppt_w</p:attrName>
                                        </p:attrNameLst>
                                      </p:cBhvr>
                                      <p:tavLst>
                                        <p:tav tm="0">
                                          <p:val>
                                            <p:fltVal val="0"/>
                                          </p:val>
                                        </p:tav>
                                        <p:tav tm="100000">
                                          <p:val>
                                            <p:strVal val="#ppt_w"/>
                                          </p:val>
                                        </p:tav>
                                      </p:tavLst>
                                    </p:anim>
                                    <p:anim calcmode="lin" valueType="num">
                                      <p:cBhvr>
                                        <p:cTn id="44" dur="1000" fill="hold"/>
                                        <p:tgtEl>
                                          <p:spTgt spid="56"/>
                                        </p:tgtEl>
                                        <p:attrNameLst>
                                          <p:attrName>ppt_h</p:attrName>
                                        </p:attrNameLst>
                                      </p:cBhvr>
                                      <p:tavLst>
                                        <p:tav tm="0">
                                          <p:val>
                                            <p:fltVal val="0"/>
                                          </p:val>
                                        </p:tav>
                                        <p:tav tm="100000">
                                          <p:val>
                                            <p:strVal val="#ppt_h"/>
                                          </p:val>
                                        </p:tav>
                                      </p:tavLst>
                                    </p:anim>
                                    <p:anim calcmode="lin" valueType="num">
                                      <p:cBhvr>
                                        <p:cTn id="45" dur="1000" fill="hold"/>
                                        <p:tgtEl>
                                          <p:spTgt spid="56"/>
                                        </p:tgtEl>
                                        <p:attrNameLst>
                                          <p:attrName>style.rotation</p:attrName>
                                        </p:attrNameLst>
                                      </p:cBhvr>
                                      <p:tavLst>
                                        <p:tav tm="0">
                                          <p:val>
                                            <p:fltVal val="90"/>
                                          </p:val>
                                        </p:tav>
                                        <p:tav tm="100000">
                                          <p:val>
                                            <p:fltVal val="0"/>
                                          </p:val>
                                        </p:tav>
                                      </p:tavLst>
                                    </p:anim>
                                    <p:animEffect transition="in" filter="fade">
                                      <p:cBhvr>
                                        <p:cTn id="46" dur="1000"/>
                                        <p:tgtEl>
                                          <p:spTgt spid="5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p:cTn id="49" dur="1000" fill="hold"/>
                                        <p:tgtEl>
                                          <p:spTgt spid="54"/>
                                        </p:tgtEl>
                                        <p:attrNameLst>
                                          <p:attrName>ppt_w</p:attrName>
                                        </p:attrNameLst>
                                      </p:cBhvr>
                                      <p:tavLst>
                                        <p:tav tm="0">
                                          <p:val>
                                            <p:fltVal val="0"/>
                                          </p:val>
                                        </p:tav>
                                        <p:tav tm="100000">
                                          <p:val>
                                            <p:strVal val="#ppt_w"/>
                                          </p:val>
                                        </p:tav>
                                      </p:tavLst>
                                    </p:anim>
                                    <p:anim calcmode="lin" valueType="num">
                                      <p:cBhvr>
                                        <p:cTn id="50" dur="1000" fill="hold"/>
                                        <p:tgtEl>
                                          <p:spTgt spid="54"/>
                                        </p:tgtEl>
                                        <p:attrNameLst>
                                          <p:attrName>ppt_h</p:attrName>
                                        </p:attrNameLst>
                                      </p:cBhvr>
                                      <p:tavLst>
                                        <p:tav tm="0">
                                          <p:val>
                                            <p:fltVal val="0"/>
                                          </p:val>
                                        </p:tav>
                                        <p:tav tm="100000">
                                          <p:val>
                                            <p:strVal val="#ppt_h"/>
                                          </p:val>
                                        </p:tav>
                                      </p:tavLst>
                                    </p:anim>
                                    <p:anim calcmode="lin" valueType="num">
                                      <p:cBhvr>
                                        <p:cTn id="51" dur="1000" fill="hold"/>
                                        <p:tgtEl>
                                          <p:spTgt spid="54"/>
                                        </p:tgtEl>
                                        <p:attrNameLst>
                                          <p:attrName>style.rotation</p:attrName>
                                        </p:attrNameLst>
                                      </p:cBhvr>
                                      <p:tavLst>
                                        <p:tav tm="0">
                                          <p:val>
                                            <p:fltVal val="90"/>
                                          </p:val>
                                        </p:tav>
                                        <p:tav tm="100000">
                                          <p:val>
                                            <p:fltVal val="0"/>
                                          </p:val>
                                        </p:tav>
                                      </p:tavLst>
                                    </p:anim>
                                    <p:animEffect transition="in" filter="fade">
                                      <p:cBhvr>
                                        <p:cTn id="52" dur="1000"/>
                                        <p:tgtEl>
                                          <p:spTgt spid="5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1000" fill="hold"/>
                                        <p:tgtEl>
                                          <p:spTgt spid="55"/>
                                        </p:tgtEl>
                                        <p:attrNameLst>
                                          <p:attrName>ppt_w</p:attrName>
                                        </p:attrNameLst>
                                      </p:cBhvr>
                                      <p:tavLst>
                                        <p:tav tm="0">
                                          <p:val>
                                            <p:fltVal val="0"/>
                                          </p:val>
                                        </p:tav>
                                        <p:tav tm="100000">
                                          <p:val>
                                            <p:strVal val="#ppt_w"/>
                                          </p:val>
                                        </p:tav>
                                      </p:tavLst>
                                    </p:anim>
                                    <p:anim calcmode="lin" valueType="num">
                                      <p:cBhvr>
                                        <p:cTn id="56" dur="1000" fill="hold"/>
                                        <p:tgtEl>
                                          <p:spTgt spid="55"/>
                                        </p:tgtEl>
                                        <p:attrNameLst>
                                          <p:attrName>ppt_h</p:attrName>
                                        </p:attrNameLst>
                                      </p:cBhvr>
                                      <p:tavLst>
                                        <p:tav tm="0">
                                          <p:val>
                                            <p:fltVal val="0"/>
                                          </p:val>
                                        </p:tav>
                                        <p:tav tm="100000">
                                          <p:val>
                                            <p:strVal val="#ppt_h"/>
                                          </p:val>
                                        </p:tav>
                                      </p:tavLst>
                                    </p:anim>
                                    <p:anim calcmode="lin" valueType="num">
                                      <p:cBhvr>
                                        <p:cTn id="57" dur="1000" fill="hold"/>
                                        <p:tgtEl>
                                          <p:spTgt spid="55"/>
                                        </p:tgtEl>
                                        <p:attrNameLst>
                                          <p:attrName>style.rotation</p:attrName>
                                        </p:attrNameLst>
                                      </p:cBhvr>
                                      <p:tavLst>
                                        <p:tav tm="0">
                                          <p:val>
                                            <p:fltVal val="90"/>
                                          </p:val>
                                        </p:tav>
                                        <p:tav tm="100000">
                                          <p:val>
                                            <p:fltVal val="0"/>
                                          </p:val>
                                        </p:tav>
                                      </p:tavLst>
                                    </p:anim>
                                    <p:animEffect transition="in" filter="fade">
                                      <p:cBhvr>
                                        <p:cTn id="58" dur="1000"/>
                                        <p:tgtEl>
                                          <p:spTgt spid="5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1000" fill="hold"/>
                                        <p:tgtEl>
                                          <p:spTgt spid="52"/>
                                        </p:tgtEl>
                                        <p:attrNameLst>
                                          <p:attrName>ppt_w</p:attrName>
                                        </p:attrNameLst>
                                      </p:cBhvr>
                                      <p:tavLst>
                                        <p:tav tm="0">
                                          <p:val>
                                            <p:fltVal val="0"/>
                                          </p:val>
                                        </p:tav>
                                        <p:tav tm="100000">
                                          <p:val>
                                            <p:strVal val="#ppt_w"/>
                                          </p:val>
                                        </p:tav>
                                      </p:tavLst>
                                    </p:anim>
                                    <p:anim calcmode="lin" valueType="num">
                                      <p:cBhvr>
                                        <p:cTn id="62" dur="1000" fill="hold"/>
                                        <p:tgtEl>
                                          <p:spTgt spid="52"/>
                                        </p:tgtEl>
                                        <p:attrNameLst>
                                          <p:attrName>ppt_h</p:attrName>
                                        </p:attrNameLst>
                                      </p:cBhvr>
                                      <p:tavLst>
                                        <p:tav tm="0">
                                          <p:val>
                                            <p:fltVal val="0"/>
                                          </p:val>
                                        </p:tav>
                                        <p:tav tm="100000">
                                          <p:val>
                                            <p:strVal val="#ppt_h"/>
                                          </p:val>
                                        </p:tav>
                                      </p:tavLst>
                                    </p:anim>
                                    <p:anim calcmode="lin" valueType="num">
                                      <p:cBhvr>
                                        <p:cTn id="63" dur="1000" fill="hold"/>
                                        <p:tgtEl>
                                          <p:spTgt spid="52"/>
                                        </p:tgtEl>
                                        <p:attrNameLst>
                                          <p:attrName>style.rotation</p:attrName>
                                        </p:attrNameLst>
                                      </p:cBhvr>
                                      <p:tavLst>
                                        <p:tav tm="0">
                                          <p:val>
                                            <p:fltVal val="90"/>
                                          </p:val>
                                        </p:tav>
                                        <p:tav tm="100000">
                                          <p:val>
                                            <p:fltVal val="0"/>
                                          </p:val>
                                        </p:tav>
                                      </p:tavLst>
                                    </p:anim>
                                    <p:animEffect transition="in" filter="fade">
                                      <p:cBhvr>
                                        <p:cTn id="64" dur="1000"/>
                                        <p:tgtEl>
                                          <p:spTgt spid="5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1000" fill="hold"/>
                                        <p:tgtEl>
                                          <p:spTgt spid="50"/>
                                        </p:tgtEl>
                                        <p:attrNameLst>
                                          <p:attrName>ppt_w</p:attrName>
                                        </p:attrNameLst>
                                      </p:cBhvr>
                                      <p:tavLst>
                                        <p:tav tm="0">
                                          <p:val>
                                            <p:fltVal val="0"/>
                                          </p:val>
                                        </p:tav>
                                        <p:tav tm="100000">
                                          <p:val>
                                            <p:strVal val="#ppt_w"/>
                                          </p:val>
                                        </p:tav>
                                      </p:tavLst>
                                    </p:anim>
                                    <p:anim calcmode="lin" valueType="num">
                                      <p:cBhvr>
                                        <p:cTn id="68" dur="1000" fill="hold"/>
                                        <p:tgtEl>
                                          <p:spTgt spid="50"/>
                                        </p:tgtEl>
                                        <p:attrNameLst>
                                          <p:attrName>ppt_h</p:attrName>
                                        </p:attrNameLst>
                                      </p:cBhvr>
                                      <p:tavLst>
                                        <p:tav tm="0">
                                          <p:val>
                                            <p:fltVal val="0"/>
                                          </p:val>
                                        </p:tav>
                                        <p:tav tm="100000">
                                          <p:val>
                                            <p:strVal val="#ppt_h"/>
                                          </p:val>
                                        </p:tav>
                                      </p:tavLst>
                                    </p:anim>
                                    <p:anim calcmode="lin" valueType="num">
                                      <p:cBhvr>
                                        <p:cTn id="69" dur="1000" fill="hold"/>
                                        <p:tgtEl>
                                          <p:spTgt spid="50"/>
                                        </p:tgtEl>
                                        <p:attrNameLst>
                                          <p:attrName>style.rotation</p:attrName>
                                        </p:attrNameLst>
                                      </p:cBhvr>
                                      <p:tavLst>
                                        <p:tav tm="0">
                                          <p:val>
                                            <p:fltVal val="90"/>
                                          </p:val>
                                        </p:tav>
                                        <p:tav tm="100000">
                                          <p:val>
                                            <p:fltVal val="0"/>
                                          </p:val>
                                        </p:tav>
                                      </p:tavLst>
                                    </p:anim>
                                    <p:animEffect transition="in" filter="fade">
                                      <p:cBhvr>
                                        <p:cTn id="70" dur="1000"/>
                                        <p:tgtEl>
                                          <p:spTgt spid="50"/>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1000" fill="hold"/>
                                        <p:tgtEl>
                                          <p:spTgt spid="51"/>
                                        </p:tgtEl>
                                        <p:attrNameLst>
                                          <p:attrName>ppt_w</p:attrName>
                                        </p:attrNameLst>
                                      </p:cBhvr>
                                      <p:tavLst>
                                        <p:tav tm="0">
                                          <p:val>
                                            <p:fltVal val="0"/>
                                          </p:val>
                                        </p:tav>
                                        <p:tav tm="100000">
                                          <p:val>
                                            <p:strVal val="#ppt_w"/>
                                          </p:val>
                                        </p:tav>
                                      </p:tavLst>
                                    </p:anim>
                                    <p:anim calcmode="lin" valueType="num">
                                      <p:cBhvr>
                                        <p:cTn id="74" dur="1000" fill="hold"/>
                                        <p:tgtEl>
                                          <p:spTgt spid="51"/>
                                        </p:tgtEl>
                                        <p:attrNameLst>
                                          <p:attrName>ppt_h</p:attrName>
                                        </p:attrNameLst>
                                      </p:cBhvr>
                                      <p:tavLst>
                                        <p:tav tm="0">
                                          <p:val>
                                            <p:fltVal val="0"/>
                                          </p:val>
                                        </p:tav>
                                        <p:tav tm="100000">
                                          <p:val>
                                            <p:strVal val="#ppt_h"/>
                                          </p:val>
                                        </p:tav>
                                      </p:tavLst>
                                    </p:anim>
                                    <p:anim calcmode="lin" valueType="num">
                                      <p:cBhvr>
                                        <p:cTn id="75" dur="1000" fill="hold"/>
                                        <p:tgtEl>
                                          <p:spTgt spid="51"/>
                                        </p:tgtEl>
                                        <p:attrNameLst>
                                          <p:attrName>style.rotation</p:attrName>
                                        </p:attrNameLst>
                                      </p:cBhvr>
                                      <p:tavLst>
                                        <p:tav tm="0">
                                          <p:val>
                                            <p:fltVal val="90"/>
                                          </p:val>
                                        </p:tav>
                                        <p:tav tm="100000">
                                          <p:val>
                                            <p:fltVal val="0"/>
                                          </p:val>
                                        </p:tav>
                                      </p:tavLst>
                                    </p:anim>
                                    <p:animEffect transition="in" filter="fade">
                                      <p:cBhvr>
                                        <p:cTn id="76" dur="1000"/>
                                        <p:tgtEl>
                                          <p:spTgt spid="5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p:cTn id="79" dur="1000" fill="hold"/>
                                        <p:tgtEl>
                                          <p:spTgt spid="48"/>
                                        </p:tgtEl>
                                        <p:attrNameLst>
                                          <p:attrName>ppt_w</p:attrName>
                                        </p:attrNameLst>
                                      </p:cBhvr>
                                      <p:tavLst>
                                        <p:tav tm="0">
                                          <p:val>
                                            <p:fltVal val="0"/>
                                          </p:val>
                                        </p:tav>
                                        <p:tav tm="100000">
                                          <p:val>
                                            <p:strVal val="#ppt_w"/>
                                          </p:val>
                                        </p:tav>
                                      </p:tavLst>
                                    </p:anim>
                                    <p:anim calcmode="lin" valueType="num">
                                      <p:cBhvr>
                                        <p:cTn id="80" dur="1000" fill="hold"/>
                                        <p:tgtEl>
                                          <p:spTgt spid="48"/>
                                        </p:tgtEl>
                                        <p:attrNameLst>
                                          <p:attrName>ppt_h</p:attrName>
                                        </p:attrNameLst>
                                      </p:cBhvr>
                                      <p:tavLst>
                                        <p:tav tm="0">
                                          <p:val>
                                            <p:fltVal val="0"/>
                                          </p:val>
                                        </p:tav>
                                        <p:tav tm="100000">
                                          <p:val>
                                            <p:strVal val="#ppt_h"/>
                                          </p:val>
                                        </p:tav>
                                      </p:tavLst>
                                    </p:anim>
                                    <p:anim calcmode="lin" valueType="num">
                                      <p:cBhvr>
                                        <p:cTn id="81" dur="1000" fill="hold"/>
                                        <p:tgtEl>
                                          <p:spTgt spid="48"/>
                                        </p:tgtEl>
                                        <p:attrNameLst>
                                          <p:attrName>style.rotation</p:attrName>
                                        </p:attrNameLst>
                                      </p:cBhvr>
                                      <p:tavLst>
                                        <p:tav tm="0">
                                          <p:val>
                                            <p:fltVal val="90"/>
                                          </p:val>
                                        </p:tav>
                                        <p:tav tm="100000">
                                          <p:val>
                                            <p:fltVal val="0"/>
                                          </p:val>
                                        </p:tav>
                                      </p:tavLst>
                                    </p:anim>
                                    <p:animEffect transition="in" filter="fade">
                                      <p:cBhvr>
                                        <p:cTn id="82" dur="1000"/>
                                        <p:tgtEl>
                                          <p:spTgt spid="4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p:cTn id="85" dur="1000" fill="hold"/>
                                        <p:tgtEl>
                                          <p:spTgt spid="65"/>
                                        </p:tgtEl>
                                        <p:attrNameLst>
                                          <p:attrName>ppt_w</p:attrName>
                                        </p:attrNameLst>
                                      </p:cBhvr>
                                      <p:tavLst>
                                        <p:tav tm="0">
                                          <p:val>
                                            <p:fltVal val="0"/>
                                          </p:val>
                                        </p:tav>
                                        <p:tav tm="100000">
                                          <p:val>
                                            <p:strVal val="#ppt_w"/>
                                          </p:val>
                                        </p:tav>
                                      </p:tavLst>
                                    </p:anim>
                                    <p:anim calcmode="lin" valueType="num">
                                      <p:cBhvr>
                                        <p:cTn id="86" dur="1000" fill="hold"/>
                                        <p:tgtEl>
                                          <p:spTgt spid="65"/>
                                        </p:tgtEl>
                                        <p:attrNameLst>
                                          <p:attrName>ppt_h</p:attrName>
                                        </p:attrNameLst>
                                      </p:cBhvr>
                                      <p:tavLst>
                                        <p:tav tm="0">
                                          <p:val>
                                            <p:fltVal val="0"/>
                                          </p:val>
                                        </p:tav>
                                        <p:tav tm="100000">
                                          <p:val>
                                            <p:strVal val="#ppt_h"/>
                                          </p:val>
                                        </p:tav>
                                      </p:tavLst>
                                    </p:anim>
                                    <p:anim calcmode="lin" valueType="num">
                                      <p:cBhvr>
                                        <p:cTn id="87" dur="1000" fill="hold"/>
                                        <p:tgtEl>
                                          <p:spTgt spid="65"/>
                                        </p:tgtEl>
                                        <p:attrNameLst>
                                          <p:attrName>style.rotation</p:attrName>
                                        </p:attrNameLst>
                                      </p:cBhvr>
                                      <p:tavLst>
                                        <p:tav tm="0">
                                          <p:val>
                                            <p:fltVal val="90"/>
                                          </p:val>
                                        </p:tav>
                                        <p:tav tm="100000">
                                          <p:val>
                                            <p:fltVal val="0"/>
                                          </p:val>
                                        </p:tav>
                                      </p:tavLst>
                                    </p:anim>
                                    <p:animEffect transition="in" filter="fade">
                                      <p:cBhvr>
                                        <p:cTn id="88" dur="1000"/>
                                        <p:tgtEl>
                                          <p:spTgt spid="6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1000" fill="hold"/>
                                        <p:tgtEl>
                                          <p:spTgt spid="66"/>
                                        </p:tgtEl>
                                        <p:attrNameLst>
                                          <p:attrName>ppt_w</p:attrName>
                                        </p:attrNameLst>
                                      </p:cBhvr>
                                      <p:tavLst>
                                        <p:tav tm="0">
                                          <p:val>
                                            <p:fltVal val="0"/>
                                          </p:val>
                                        </p:tav>
                                        <p:tav tm="100000">
                                          <p:val>
                                            <p:strVal val="#ppt_w"/>
                                          </p:val>
                                        </p:tav>
                                      </p:tavLst>
                                    </p:anim>
                                    <p:anim calcmode="lin" valueType="num">
                                      <p:cBhvr>
                                        <p:cTn id="92" dur="1000" fill="hold"/>
                                        <p:tgtEl>
                                          <p:spTgt spid="66"/>
                                        </p:tgtEl>
                                        <p:attrNameLst>
                                          <p:attrName>ppt_h</p:attrName>
                                        </p:attrNameLst>
                                      </p:cBhvr>
                                      <p:tavLst>
                                        <p:tav tm="0">
                                          <p:val>
                                            <p:fltVal val="0"/>
                                          </p:val>
                                        </p:tav>
                                        <p:tav tm="100000">
                                          <p:val>
                                            <p:strVal val="#ppt_h"/>
                                          </p:val>
                                        </p:tav>
                                      </p:tavLst>
                                    </p:anim>
                                    <p:anim calcmode="lin" valueType="num">
                                      <p:cBhvr>
                                        <p:cTn id="93" dur="1000" fill="hold"/>
                                        <p:tgtEl>
                                          <p:spTgt spid="66"/>
                                        </p:tgtEl>
                                        <p:attrNameLst>
                                          <p:attrName>style.rotation</p:attrName>
                                        </p:attrNameLst>
                                      </p:cBhvr>
                                      <p:tavLst>
                                        <p:tav tm="0">
                                          <p:val>
                                            <p:fltVal val="90"/>
                                          </p:val>
                                        </p:tav>
                                        <p:tav tm="100000">
                                          <p:val>
                                            <p:fltVal val="0"/>
                                          </p:val>
                                        </p:tav>
                                      </p:tavLst>
                                    </p:anim>
                                    <p:animEffect transition="in" filter="fade">
                                      <p:cBhvr>
                                        <p:cTn id="94" dur="1000"/>
                                        <p:tgtEl>
                                          <p:spTgt spid="6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1000" fill="hold"/>
                                        <p:tgtEl>
                                          <p:spTgt spid="68"/>
                                        </p:tgtEl>
                                        <p:attrNameLst>
                                          <p:attrName>ppt_w</p:attrName>
                                        </p:attrNameLst>
                                      </p:cBhvr>
                                      <p:tavLst>
                                        <p:tav tm="0">
                                          <p:val>
                                            <p:fltVal val="0"/>
                                          </p:val>
                                        </p:tav>
                                        <p:tav tm="100000">
                                          <p:val>
                                            <p:strVal val="#ppt_w"/>
                                          </p:val>
                                        </p:tav>
                                      </p:tavLst>
                                    </p:anim>
                                    <p:anim calcmode="lin" valueType="num">
                                      <p:cBhvr>
                                        <p:cTn id="98" dur="1000" fill="hold"/>
                                        <p:tgtEl>
                                          <p:spTgt spid="68"/>
                                        </p:tgtEl>
                                        <p:attrNameLst>
                                          <p:attrName>ppt_h</p:attrName>
                                        </p:attrNameLst>
                                      </p:cBhvr>
                                      <p:tavLst>
                                        <p:tav tm="0">
                                          <p:val>
                                            <p:fltVal val="0"/>
                                          </p:val>
                                        </p:tav>
                                        <p:tav tm="100000">
                                          <p:val>
                                            <p:strVal val="#ppt_h"/>
                                          </p:val>
                                        </p:tav>
                                      </p:tavLst>
                                    </p:anim>
                                    <p:anim calcmode="lin" valueType="num">
                                      <p:cBhvr>
                                        <p:cTn id="99" dur="1000" fill="hold"/>
                                        <p:tgtEl>
                                          <p:spTgt spid="68"/>
                                        </p:tgtEl>
                                        <p:attrNameLst>
                                          <p:attrName>style.rotation</p:attrName>
                                        </p:attrNameLst>
                                      </p:cBhvr>
                                      <p:tavLst>
                                        <p:tav tm="0">
                                          <p:val>
                                            <p:fltVal val="90"/>
                                          </p:val>
                                        </p:tav>
                                        <p:tav tm="100000">
                                          <p:val>
                                            <p:fltVal val="0"/>
                                          </p:val>
                                        </p:tav>
                                      </p:tavLst>
                                    </p:anim>
                                    <p:animEffect transition="in" filter="fade">
                                      <p:cBhvr>
                                        <p:cTn id="100" dur="1000"/>
                                        <p:tgtEl>
                                          <p:spTgt spid="68"/>
                                        </p:tgtEl>
                                      </p:cBhvr>
                                    </p:animEffect>
                                  </p:childTnLst>
                                </p:cTn>
                              </p:par>
                              <p:par>
                                <p:cTn id="101" presetID="31" presetClass="entr" presetSubtype="0" fill="hold" nodeType="withEffect">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cBhvr>
                                        <p:cTn id="103" dur="1000" fill="hold"/>
                                        <p:tgtEl>
                                          <p:spTgt spid="71"/>
                                        </p:tgtEl>
                                        <p:attrNameLst>
                                          <p:attrName>ppt_w</p:attrName>
                                        </p:attrNameLst>
                                      </p:cBhvr>
                                      <p:tavLst>
                                        <p:tav tm="0">
                                          <p:val>
                                            <p:fltVal val="0"/>
                                          </p:val>
                                        </p:tav>
                                        <p:tav tm="100000">
                                          <p:val>
                                            <p:strVal val="#ppt_w"/>
                                          </p:val>
                                        </p:tav>
                                      </p:tavLst>
                                    </p:anim>
                                    <p:anim calcmode="lin" valueType="num">
                                      <p:cBhvr>
                                        <p:cTn id="104" dur="1000" fill="hold"/>
                                        <p:tgtEl>
                                          <p:spTgt spid="71"/>
                                        </p:tgtEl>
                                        <p:attrNameLst>
                                          <p:attrName>ppt_h</p:attrName>
                                        </p:attrNameLst>
                                      </p:cBhvr>
                                      <p:tavLst>
                                        <p:tav tm="0">
                                          <p:val>
                                            <p:fltVal val="0"/>
                                          </p:val>
                                        </p:tav>
                                        <p:tav tm="100000">
                                          <p:val>
                                            <p:strVal val="#ppt_h"/>
                                          </p:val>
                                        </p:tav>
                                      </p:tavLst>
                                    </p:anim>
                                    <p:anim calcmode="lin" valueType="num">
                                      <p:cBhvr>
                                        <p:cTn id="105" dur="1000" fill="hold"/>
                                        <p:tgtEl>
                                          <p:spTgt spid="71"/>
                                        </p:tgtEl>
                                        <p:attrNameLst>
                                          <p:attrName>style.rotation</p:attrName>
                                        </p:attrNameLst>
                                      </p:cBhvr>
                                      <p:tavLst>
                                        <p:tav tm="0">
                                          <p:val>
                                            <p:fltVal val="90"/>
                                          </p:val>
                                        </p:tav>
                                        <p:tav tm="100000">
                                          <p:val>
                                            <p:fltVal val="0"/>
                                          </p:val>
                                        </p:tav>
                                      </p:tavLst>
                                    </p:anim>
                                    <p:animEffect transition="in" filter="fade">
                                      <p:cBhvr>
                                        <p:cTn id="106" dur="1000"/>
                                        <p:tgtEl>
                                          <p:spTgt spid="71"/>
                                        </p:tgtEl>
                                      </p:cBhvr>
                                    </p:animEffect>
                                  </p:childTnLst>
                                </p:cTn>
                              </p:par>
                              <p:par>
                                <p:cTn id="107" presetID="31" presetClass="entr" presetSubtype="0" fill="hold" nodeType="withEffect">
                                  <p:stCondLst>
                                    <p:cond delay="0"/>
                                  </p:stCondLst>
                                  <p:childTnLst>
                                    <p:set>
                                      <p:cBhvr>
                                        <p:cTn id="108" dur="1" fill="hold">
                                          <p:stCondLst>
                                            <p:cond delay="0"/>
                                          </p:stCondLst>
                                        </p:cTn>
                                        <p:tgtEl>
                                          <p:spTgt spid="3"/>
                                        </p:tgtEl>
                                        <p:attrNameLst>
                                          <p:attrName>style.visibility</p:attrName>
                                        </p:attrNameLst>
                                      </p:cBhvr>
                                      <p:to>
                                        <p:strVal val="visible"/>
                                      </p:to>
                                    </p:set>
                                    <p:anim calcmode="lin" valueType="num">
                                      <p:cBhvr>
                                        <p:cTn id="109" dur="1000" fill="hold"/>
                                        <p:tgtEl>
                                          <p:spTgt spid="3"/>
                                        </p:tgtEl>
                                        <p:attrNameLst>
                                          <p:attrName>ppt_w</p:attrName>
                                        </p:attrNameLst>
                                      </p:cBhvr>
                                      <p:tavLst>
                                        <p:tav tm="0">
                                          <p:val>
                                            <p:fltVal val="0"/>
                                          </p:val>
                                        </p:tav>
                                        <p:tav tm="100000">
                                          <p:val>
                                            <p:strVal val="#ppt_w"/>
                                          </p:val>
                                        </p:tav>
                                      </p:tavLst>
                                    </p:anim>
                                    <p:anim calcmode="lin" valueType="num">
                                      <p:cBhvr>
                                        <p:cTn id="110" dur="1000" fill="hold"/>
                                        <p:tgtEl>
                                          <p:spTgt spid="3"/>
                                        </p:tgtEl>
                                        <p:attrNameLst>
                                          <p:attrName>ppt_h</p:attrName>
                                        </p:attrNameLst>
                                      </p:cBhvr>
                                      <p:tavLst>
                                        <p:tav tm="0">
                                          <p:val>
                                            <p:fltVal val="0"/>
                                          </p:val>
                                        </p:tav>
                                        <p:tav tm="100000">
                                          <p:val>
                                            <p:strVal val="#ppt_h"/>
                                          </p:val>
                                        </p:tav>
                                      </p:tavLst>
                                    </p:anim>
                                    <p:anim calcmode="lin" valueType="num">
                                      <p:cBhvr>
                                        <p:cTn id="111" dur="1000" fill="hold"/>
                                        <p:tgtEl>
                                          <p:spTgt spid="3"/>
                                        </p:tgtEl>
                                        <p:attrNameLst>
                                          <p:attrName>style.rotation</p:attrName>
                                        </p:attrNameLst>
                                      </p:cBhvr>
                                      <p:tavLst>
                                        <p:tav tm="0">
                                          <p:val>
                                            <p:fltVal val="90"/>
                                          </p:val>
                                        </p:tav>
                                        <p:tav tm="100000">
                                          <p:val>
                                            <p:fltVal val="0"/>
                                          </p:val>
                                        </p:tav>
                                      </p:tavLst>
                                    </p:anim>
                                    <p:animEffect transition="in" filter="fade">
                                      <p:cBhvr>
                                        <p:cTn id="1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2" grpId="0" animBg="1"/>
      <p:bldP spid="63" grpId="0" animBg="1"/>
      <p:bldP spid="60" grpId="0"/>
      <p:bldP spid="58" grpId="0" animBg="1"/>
      <p:bldP spid="59" grpId="0" animBg="1"/>
      <p:bldP spid="56" grpId="0"/>
      <p:bldP spid="54" grpId="0" animBg="1"/>
      <p:bldP spid="55" grpId="0" animBg="1"/>
      <p:bldP spid="52" grpId="0"/>
      <p:bldP spid="50" grpId="0" animBg="1"/>
      <p:bldP spid="51" grpId="0" animBg="1"/>
      <p:bldP spid="48" grpId="0"/>
      <p:bldP spid="65" grpId="0" animBg="1"/>
      <p:bldP spid="66" grpId="0" animBg="1"/>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文本框 91"/>
          <p:cNvSpPr txBox="1"/>
          <p:nvPr/>
        </p:nvSpPr>
        <p:spPr>
          <a:xfrm>
            <a:off x="2504265" y="6423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家长陪考须做好的重点事项</a:t>
            </a:r>
            <a:endParaRPr lang="zh-CN" altLang="en-US" sz="3600" b="1" spc="1000" dirty="0">
              <a:solidFill>
                <a:schemeClr val="tx1">
                  <a:lumMod val="75000"/>
                  <a:lumOff val="25000"/>
                </a:schemeClr>
              </a:solidFill>
              <a:cs typeface="+mn-ea"/>
              <a:sym typeface="+mn-lt"/>
            </a:endParaRPr>
          </a:p>
        </p:txBody>
      </p:sp>
      <p:sp>
        <p:nvSpPr>
          <p:cNvPr id="115" name="ïşľîḓé"/>
          <p:cNvSpPr/>
          <p:nvPr/>
        </p:nvSpPr>
        <p:spPr>
          <a:xfrm rot="3600000">
            <a:off x="5690018" y="2767882"/>
            <a:ext cx="731893" cy="561107"/>
          </a:xfrm>
          <a:prstGeom prst="hexagon">
            <a:avLst>
              <a:gd name="adj" fmla="val 28900"/>
              <a:gd name="vf" fmla="val 115470"/>
            </a:avLst>
          </a:prstGeom>
          <a:solidFill>
            <a:schemeClr val="bg1">
              <a:lumMod val="9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wrap="square" lIns="91440" tIns="45720" rIns="91440" bIns="45720">
            <a:noAutofit/>
          </a:bodyPr>
          <a:lstStyle/>
          <a:p>
            <a:pPr>
              <a:lnSpc>
                <a:spcPct val="150000"/>
              </a:lnSpc>
            </a:pPr>
            <a:endParaRPr lang="zh-CN" altLang="en-US">
              <a:cs typeface="+mn-ea"/>
              <a:sym typeface="+mn-lt"/>
            </a:endParaRPr>
          </a:p>
        </p:txBody>
      </p:sp>
      <p:sp>
        <p:nvSpPr>
          <p:cNvPr id="116" name="ïṣ1íḑê"/>
          <p:cNvSpPr/>
          <p:nvPr/>
        </p:nvSpPr>
        <p:spPr>
          <a:xfrm>
            <a:off x="6414892" y="2918902"/>
            <a:ext cx="701343" cy="561107"/>
          </a:xfrm>
          <a:prstGeom prst="hexagon">
            <a:avLst>
              <a:gd name="adj" fmla="val 28900"/>
              <a:gd name="vf" fmla="val 115470"/>
            </a:avLst>
          </a:prstGeom>
          <a:solidFill>
            <a:schemeClr val="bg1">
              <a:lumMod val="9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wrap="square" lIns="91440" tIns="45720" rIns="91440" bIns="45720">
            <a:noAutofit/>
          </a:bodyPr>
          <a:lstStyle/>
          <a:p>
            <a:pPr>
              <a:lnSpc>
                <a:spcPct val="150000"/>
              </a:lnSpc>
            </a:pPr>
            <a:endParaRPr lang="zh-CN" altLang="en-US">
              <a:cs typeface="+mn-ea"/>
              <a:sym typeface="+mn-lt"/>
            </a:endParaRPr>
          </a:p>
        </p:txBody>
      </p:sp>
      <p:sp>
        <p:nvSpPr>
          <p:cNvPr id="117" name="îŝlïḋe"/>
          <p:cNvSpPr/>
          <p:nvPr/>
        </p:nvSpPr>
        <p:spPr>
          <a:xfrm>
            <a:off x="6063680" y="1987158"/>
            <a:ext cx="1414445" cy="1223661"/>
          </a:xfrm>
          <a:custGeom>
            <a:avLst/>
            <a:gdLst>
              <a:gd name="connsiteX0" fmla="*/ 0 w 1045063"/>
              <a:gd name="connsiteY0" fmla="*/ 452051 h 904102"/>
              <a:gd name="connsiteX1" fmla="*/ 258302 w 1045063"/>
              <a:gd name="connsiteY1" fmla="*/ 0 h 904102"/>
              <a:gd name="connsiteX2" fmla="*/ 786761 w 1045063"/>
              <a:gd name="connsiteY2" fmla="*/ 0 h 904102"/>
              <a:gd name="connsiteX3" fmla="*/ 1045063 w 1045063"/>
              <a:gd name="connsiteY3" fmla="*/ 452051 h 904102"/>
              <a:gd name="connsiteX4" fmla="*/ 786761 w 1045063"/>
              <a:gd name="connsiteY4" fmla="*/ 904102 h 904102"/>
              <a:gd name="connsiteX5" fmla="*/ 258302 w 1045063"/>
              <a:gd name="connsiteY5" fmla="*/ 904102 h 904102"/>
              <a:gd name="connsiteX6" fmla="*/ 0 w 1045063"/>
              <a:gd name="connsiteY6" fmla="*/ 452051 h 90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63" h="904102">
                <a:moveTo>
                  <a:pt x="0" y="452051"/>
                </a:moveTo>
                <a:lnTo>
                  <a:pt x="258302" y="0"/>
                </a:lnTo>
                <a:lnTo>
                  <a:pt x="786761" y="0"/>
                </a:lnTo>
                <a:lnTo>
                  <a:pt x="1045063" y="452051"/>
                </a:lnTo>
                <a:lnTo>
                  <a:pt x="786761" y="904102"/>
                </a:lnTo>
                <a:lnTo>
                  <a:pt x="258302" y="904102"/>
                </a:lnTo>
                <a:lnTo>
                  <a:pt x="0" y="452051"/>
                </a:lnTo>
                <a:close/>
              </a:path>
            </a:pathLst>
          </a:custGeom>
          <a:solidFill>
            <a:schemeClr val="bg1"/>
          </a:solidFill>
          <a:ln>
            <a:solidFill>
              <a:srgbClr val="00495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lvl="0" algn="ctr" defTabSz="977900">
              <a:lnSpc>
                <a:spcPct val="150000"/>
              </a:lnSpc>
              <a:spcBef>
                <a:spcPct val="0"/>
              </a:spcBef>
              <a:spcAft>
                <a:spcPct val="35000"/>
              </a:spcAft>
            </a:pPr>
            <a:endParaRPr lang="en-US" sz="2200" kern="1200">
              <a:cs typeface="+mn-ea"/>
              <a:sym typeface="+mn-lt"/>
            </a:endParaRPr>
          </a:p>
        </p:txBody>
      </p:sp>
      <p:sp>
        <p:nvSpPr>
          <p:cNvPr id="118" name="îśľîḓê"/>
          <p:cNvSpPr/>
          <p:nvPr/>
        </p:nvSpPr>
        <p:spPr>
          <a:xfrm>
            <a:off x="5907902" y="4986749"/>
            <a:ext cx="651215" cy="561107"/>
          </a:xfrm>
          <a:prstGeom prst="hexagon">
            <a:avLst>
              <a:gd name="adj" fmla="val 28900"/>
              <a:gd name="vf" fmla="val 115470"/>
            </a:avLst>
          </a:prstGeom>
          <a:solidFill>
            <a:schemeClr val="bg1">
              <a:lumMod val="9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wrap="square" lIns="91440" tIns="45720" rIns="91440" bIns="45720">
            <a:noAutofit/>
          </a:bodyPr>
          <a:lstStyle/>
          <a:p>
            <a:pPr>
              <a:lnSpc>
                <a:spcPct val="150000"/>
              </a:lnSpc>
            </a:pPr>
            <a:endParaRPr lang="zh-CN" altLang="en-US">
              <a:cs typeface="+mn-ea"/>
              <a:sym typeface="+mn-lt"/>
            </a:endParaRPr>
          </a:p>
        </p:txBody>
      </p:sp>
      <p:sp>
        <p:nvSpPr>
          <p:cNvPr id="119" name="ïślîḑè"/>
          <p:cNvSpPr/>
          <p:nvPr/>
        </p:nvSpPr>
        <p:spPr>
          <a:xfrm>
            <a:off x="6063680" y="4972859"/>
            <a:ext cx="1414445" cy="1223661"/>
          </a:xfrm>
          <a:custGeom>
            <a:avLst/>
            <a:gdLst>
              <a:gd name="connsiteX0" fmla="*/ 0 w 1045063"/>
              <a:gd name="connsiteY0" fmla="*/ 452051 h 904102"/>
              <a:gd name="connsiteX1" fmla="*/ 258302 w 1045063"/>
              <a:gd name="connsiteY1" fmla="*/ 0 h 904102"/>
              <a:gd name="connsiteX2" fmla="*/ 786761 w 1045063"/>
              <a:gd name="connsiteY2" fmla="*/ 0 h 904102"/>
              <a:gd name="connsiteX3" fmla="*/ 1045063 w 1045063"/>
              <a:gd name="connsiteY3" fmla="*/ 452051 h 904102"/>
              <a:gd name="connsiteX4" fmla="*/ 786761 w 1045063"/>
              <a:gd name="connsiteY4" fmla="*/ 904102 h 904102"/>
              <a:gd name="connsiteX5" fmla="*/ 258302 w 1045063"/>
              <a:gd name="connsiteY5" fmla="*/ 904102 h 904102"/>
              <a:gd name="connsiteX6" fmla="*/ 0 w 1045063"/>
              <a:gd name="connsiteY6" fmla="*/ 452051 h 90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63" h="904102">
                <a:moveTo>
                  <a:pt x="0" y="452051"/>
                </a:moveTo>
                <a:lnTo>
                  <a:pt x="258302" y="0"/>
                </a:lnTo>
                <a:lnTo>
                  <a:pt x="786761" y="0"/>
                </a:lnTo>
                <a:lnTo>
                  <a:pt x="1045063" y="452051"/>
                </a:lnTo>
                <a:lnTo>
                  <a:pt x="786761" y="904102"/>
                </a:lnTo>
                <a:lnTo>
                  <a:pt x="258302" y="904102"/>
                </a:lnTo>
                <a:lnTo>
                  <a:pt x="0" y="452051"/>
                </a:lnTo>
                <a:close/>
              </a:path>
            </a:pathLst>
          </a:custGeom>
          <a:solidFill>
            <a:schemeClr val="bg1"/>
          </a:solidFill>
          <a:ln>
            <a:solidFill>
              <a:srgbClr val="00495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977900">
              <a:lnSpc>
                <a:spcPct val="150000"/>
              </a:lnSpc>
              <a:spcBef>
                <a:spcPct val="0"/>
              </a:spcBef>
              <a:spcAft>
                <a:spcPct val="35000"/>
              </a:spcAft>
            </a:pPr>
            <a:endParaRPr lang="en-US" sz="2200">
              <a:cs typeface="+mn-ea"/>
              <a:sym typeface="+mn-lt"/>
            </a:endParaRPr>
          </a:p>
        </p:txBody>
      </p:sp>
      <p:sp>
        <p:nvSpPr>
          <p:cNvPr id="120" name="îsľide"/>
          <p:cNvSpPr/>
          <p:nvPr/>
        </p:nvSpPr>
        <p:spPr>
          <a:xfrm>
            <a:off x="5135436" y="3938197"/>
            <a:ext cx="651215" cy="561107"/>
          </a:xfrm>
          <a:prstGeom prst="hexagon">
            <a:avLst>
              <a:gd name="adj" fmla="val 28900"/>
              <a:gd name="vf" fmla="val 115470"/>
            </a:avLst>
          </a:prstGeom>
          <a:solidFill>
            <a:schemeClr val="bg1">
              <a:lumMod val="9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wrap="square" lIns="91440" tIns="45720" rIns="91440" bIns="45720">
            <a:noAutofit/>
          </a:bodyPr>
          <a:lstStyle/>
          <a:p>
            <a:pPr>
              <a:lnSpc>
                <a:spcPct val="150000"/>
              </a:lnSpc>
            </a:pPr>
            <a:endParaRPr lang="zh-CN" altLang="en-US">
              <a:cs typeface="+mn-ea"/>
              <a:sym typeface="+mn-lt"/>
            </a:endParaRPr>
          </a:p>
        </p:txBody>
      </p:sp>
      <p:sp>
        <p:nvSpPr>
          <p:cNvPr id="121" name="îşḷïde"/>
          <p:cNvSpPr/>
          <p:nvPr/>
        </p:nvSpPr>
        <p:spPr>
          <a:xfrm>
            <a:off x="4760446" y="4220225"/>
            <a:ext cx="1414445" cy="1223661"/>
          </a:xfrm>
          <a:custGeom>
            <a:avLst/>
            <a:gdLst>
              <a:gd name="connsiteX0" fmla="*/ 0 w 1045063"/>
              <a:gd name="connsiteY0" fmla="*/ 452051 h 904102"/>
              <a:gd name="connsiteX1" fmla="*/ 258302 w 1045063"/>
              <a:gd name="connsiteY1" fmla="*/ 0 h 904102"/>
              <a:gd name="connsiteX2" fmla="*/ 786761 w 1045063"/>
              <a:gd name="connsiteY2" fmla="*/ 0 h 904102"/>
              <a:gd name="connsiteX3" fmla="*/ 1045063 w 1045063"/>
              <a:gd name="connsiteY3" fmla="*/ 452051 h 904102"/>
              <a:gd name="connsiteX4" fmla="*/ 786761 w 1045063"/>
              <a:gd name="connsiteY4" fmla="*/ 904102 h 904102"/>
              <a:gd name="connsiteX5" fmla="*/ 258302 w 1045063"/>
              <a:gd name="connsiteY5" fmla="*/ 904102 h 904102"/>
              <a:gd name="connsiteX6" fmla="*/ 0 w 1045063"/>
              <a:gd name="connsiteY6" fmla="*/ 452051 h 90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63" h="904102">
                <a:moveTo>
                  <a:pt x="0" y="452051"/>
                </a:moveTo>
                <a:lnTo>
                  <a:pt x="258302" y="0"/>
                </a:lnTo>
                <a:lnTo>
                  <a:pt x="786761" y="0"/>
                </a:lnTo>
                <a:lnTo>
                  <a:pt x="1045063" y="452051"/>
                </a:lnTo>
                <a:lnTo>
                  <a:pt x="786761" y="904102"/>
                </a:lnTo>
                <a:lnTo>
                  <a:pt x="258302" y="904102"/>
                </a:lnTo>
                <a:lnTo>
                  <a:pt x="0" y="452051"/>
                </a:lnTo>
                <a:close/>
              </a:path>
            </a:pathLst>
          </a:custGeom>
          <a:solidFill>
            <a:schemeClr val="bg1"/>
          </a:solidFill>
          <a:ln>
            <a:solidFill>
              <a:srgbClr val="CC6D3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977900">
              <a:lnSpc>
                <a:spcPct val="150000"/>
              </a:lnSpc>
              <a:spcBef>
                <a:spcPct val="0"/>
              </a:spcBef>
              <a:spcAft>
                <a:spcPct val="35000"/>
              </a:spcAft>
            </a:pPr>
            <a:endParaRPr lang="en-US" sz="2200">
              <a:cs typeface="+mn-ea"/>
              <a:sym typeface="+mn-lt"/>
            </a:endParaRPr>
          </a:p>
        </p:txBody>
      </p:sp>
      <p:sp>
        <p:nvSpPr>
          <p:cNvPr id="122" name="îsliḍè"/>
          <p:cNvSpPr/>
          <p:nvPr/>
        </p:nvSpPr>
        <p:spPr>
          <a:xfrm>
            <a:off x="4760446" y="2738108"/>
            <a:ext cx="1414445" cy="1223661"/>
          </a:xfrm>
          <a:custGeom>
            <a:avLst/>
            <a:gdLst>
              <a:gd name="connsiteX0" fmla="*/ 0 w 1045063"/>
              <a:gd name="connsiteY0" fmla="*/ 452051 h 904102"/>
              <a:gd name="connsiteX1" fmla="*/ 258302 w 1045063"/>
              <a:gd name="connsiteY1" fmla="*/ 0 h 904102"/>
              <a:gd name="connsiteX2" fmla="*/ 786761 w 1045063"/>
              <a:gd name="connsiteY2" fmla="*/ 0 h 904102"/>
              <a:gd name="connsiteX3" fmla="*/ 1045063 w 1045063"/>
              <a:gd name="connsiteY3" fmla="*/ 452051 h 904102"/>
              <a:gd name="connsiteX4" fmla="*/ 786761 w 1045063"/>
              <a:gd name="connsiteY4" fmla="*/ 904102 h 904102"/>
              <a:gd name="connsiteX5" fmla="*/ 258302 w 1045063"/>
              <a:gd name="connsiteY5" fmla="*/ 904102 h 904102"/>
              <a:gd name="connsiteX6" fmla="*/ 0 w 1045063"/>
              <a:gd name="connsiteY6" fmla="*/ 452051 h 90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63" h="904102">
                <a:moveTo>
                  <a:pt x="0" y="452051"/>
                </a:moveTo>
                <a:lnTo>
                  <a:pt x="258302" y="0"/>
                </a:lnTo>
                <a:lnTo>
                  <a:pt x="786761" y="0"/>
                </a:lnTo>
                <a:lnTo>
                  <a:pt x="1045063" y="452051"/>
                </a:lnTo>
                <a:lnTo>
                  <a:pt x="786761" y="904102"/>
                </a:lnTo>
                <a:lnTo>
                  <a:pt x="258302" y="904102"/>
                </a:lnTo>
                <a:lnTo>
                  <a:pt x="0" y="452051"/>
                </a:lnTo>
                <a:close/>
              </a:path>
            </a:pathLst>
          </a:custGeom>
          <a:solidFill>
            <a:schemeClr val="bg1"/>
          </a:solidFill>
          <a:ln>
            <a:solidFill>
              <a:srgbClr val="CC6D3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977900">
              <a:lnSpc>
                <a:spcPct val="150000"/>
              </a:lnSpc>
              <a:spcBef>
                <a:spcPct val="0"/>
              </a:spcBef>
              <a:spcAft>
                <a:spcPct val="35000"/>
              </a:spcAft>
            </a:pPr>
            <a:endParaRPr lang="en-US" sz="2200">
              <a:cs typeface="+mn-ea"/>
              <a:sym typeface="+mn-lt"/>
            </a:endParaRPr>
          </a:p>
        </p:txBody>
      </p:sp>
      <p:sp>
        <p:nvSpPr>
          <p:cNvPr id="123" name="iSļïḓe"/>
          <p:cNvSpPr/>
          <p:nvPr/>
        </p:nvSpPr>
        <p:spPr>
          <a:xfrm>
            <a:off x="6063680" y="3450332"/>
            <a:ext cx="1414445" cy="1223661"/>
          </a:xfrm>
          <a:custGeom>
            <a:avLst/>
            <a:gdLst>
              <a:gd name="connsiteX0" fmla="*/ 0 w 1045063"/>
              <a:gd name="connsiteY0" fmla="*/ 452051 h 904102"/>
              <a:gd name="connsiteX1" fmla="*/ 258302 w 1045063"/>
              <a:gd name="connsiteY1" fmla="*/ 0 h 904102"/>
              <a:gd name="connsiteX2" fmla="*/ 786761 w 1045063"/>
              <a:gd name="connsiteY2" fmla="*/ 0 h 904102"/>
              <a:gd name="connsiteX3" fmla="*/ 1045063 w 1045063"/>
              <a:gd name="connsiteY3" fmla="*/ 452051 h 904102"/>
              <a:gd name="connsiteX4" fmla="*/ 786761 w 1045063"/>
              <a:gd name="connsiteY4" fmla="*/ 904102 h 904102"/>
              <a:gd name="connsiteX5" fmla="*/ 258302 w 1045063"/>
              <a:gd name="connsiteY5" fmla="*/ 904102 h 904102"/>
              <a:gd name="connsiteX6" fmla="*/ 0 w 1045063"/>
              <a:gd name="connsiteY6" fmla="*/ 452051 h 90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5063" h="904102">
                <a:moveTo>
                  <a:pt x="0" y="452051"/>
                </a:moveTo>
                <a:lnTo>
                  <a:pt x="258302" y="0"/>
                </a:lnTo>
                <a:lnTo>
                  <a:pt x="786761" y="0"/>
                </a:lnTo>
                <a:lnTo>
                  <a:pt x="1045063" y="452051"/>
                </a:lnTo>
                <a:lnTo>
                  <a:pt x="786761" y="904102"/>
                </a:lnTo>
                <a:lnTo>
                  <a:pt x="258302" y="904102"/>
                </a:lnTo>
                <a:lnTo>
                  <a:pt x="0" y="452051"/>
                </a:lnTo>
                <a:close/>
              </a:path>
            </a:pathLst>
          </a:custGeom>
          <a:solidFill>
            <a:schemeClr val="bg1"/>
          </a:solidFill>
          <a:ln>
            <a:solidFill>
              <a:srgbClr val="CC6D3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977900">
              <a:lnSpc>
                <a:spcPct val="150000"/>
              </a:lnSpc>
              <a:spcBef>
                <a:spcPct val="0"/>
              </a:spcBef>
              <a:spcAft>
                <a:spcPct val="35000"/>
              </a:spcAft>
            </a:pPr>
            <a:endParaRPr lang="en-US" sz="2200">
              <a:cs typeface="+mn-ea"/>
              <a:sym typeface="+mn-lt"/>
            </a:endParaRPr>
          </a:p>
        </p:txBody>
      </p:sp>
      <p:sp>
        <p:nvSpPr>
          <p:cNvPr id="142" name="îś1îḓè"/>
          <p:cNvSpPr/>
          <p:nvPr/>
        </p:nvSpPr>
        <p:spPr bwMode="auto">
          <a:xfrm>
            <a:off x="7772583" y="2428963"/>
            <a:ext cx="3775951" cy="8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100" dirty="0">
                <a:cs typeface="+mn-ea"/>
                <a:sym typeface="+mn-lt"/>
              </a:rPr>
              <a:t>避免过快。不管送考还是陪考，家长很可能都有一个共同的敌人</a:t>
            </a:r>
            <a:r>
              <a:rPr lang="en-US" altLang="zh-CN" sz="1100" dirty="0">
                <a:cs typeface="+mn-ea"/>
                <a:sym typeface="+mn-lt"/>
              </a:rPr>
              <a:t>——</a:t>
            </a:r>
            <a:r>
              <a:rPr lang="zh-CN" altLang="en-US" sz="1100" dirty="0">
                <a:cs typeface="+mn-ea"/>
                <a:sym typeface="+mn-lt"/>
              </a:rPr>
              <a:t>焦虑。孩子如果出现焦虑可分两种情况，一种是自身的焦虑，另一种是家长传递的焦虑</a:t>
            </a:r>
            <a:endParaRPr lang="en-US" altLang="zh-CN" sz="1100" dirty="0">
              <a:cs typeface="+mn-ea"/>
              <a:sym typeface="+mn-lt"/>
            </a:endParaRPr>
          </a:p>
        </p:txBody>
      </p:sp>
      <p:sp>
        <p:nvSpPr>
          <p:cNvPr id="143" name="íṩ1îḓè"/>
          <p:cNvSpPr txBox="1"/>
          <p:nvPr/>
        </p:nvSpPr>
        <p:spPr bwMode="auto">
          <a:xfrm>
            <a:off x="7772583" y="1987158"/>
            <a:ext cx="3775953" cy="441805"/>
          </a:xfrm>
          <a:prstGeom prst="rect">
            <a:avLst/>
          </a:prstGeom>
          <a:solidFill>
            <a:srgbClr val="004952"/>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50000"/>
              </a:lnSpc>
              <a:spcBef>
                <a:spcPct val="0"/>
              </a:spcBef>
            </a:pPr>
            <a:endParaRPr lang="en-US" altLang="zh-CN" sz="2000" b="1" dirty="0">
              <a:solidFill>
                <a:schemeClr val="bg1"/>
              </a:solidFill>
              <a:cs typeface="+mn-ea"/>
              <a:sym typeface="+mn-lt"/>
            </a:endParaRPr>
          </a:p>
        </p:txBody>
      </p:sp>
      <p:sp>
        <p:nvSpPr>
          <p:cNvPr id="140" name="îṥļiḋe"/>
          <p:cNvSpPr/>
          <p:nvPr/>
        </p:nvSpPr>
        <p:spPr bwMode="auto">
          <a:xfrm>
            <a:off x="7772583" y="3921814"/>
            <a:ext cx="3775951" cy="8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100" dirty="0">
                <a:cs typeface="+mn-ea"/>
                <a:sym typeface="+mn-lt"/>
              </a:rPr>
              <a:t>保持一颗平常心，家长在态度上很重要，家长应该保持一颗平常心，中考虽然重要，但家长应该意识到中考的成功与否并不代表孩子的全部</a:t>
            </a:r>
            <a:endParaRPr lang="en-US" altLang="zh-CN" sz="1100" dirty="0">
              <a:cs typeface="+mn-ea"/>
              <a:sym typeface="+mn-lt"/>
            </a:endParaRPr>
          </a:p>
        </p:txBody>
      </p:sp>
      <p:sp>
        <p:nvSpPr>
          <p:cNvPr id="141" name="íŝliďé"/>
          <p:cNvSpPr txBox="1"/>
          <p:nvPr/>
        </p:nvSpPr>
        <p:spPr bwMode="auto">
          <a:xfrm>
            <a:off x="7772583" y="3480009"/>
            <a:ext cx="377595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2000" b="1" dirty="0">
                <a:cs typeface="+mn-ea"/>
                <a:sym typeface="+mn-lt"/>
              </a:rPr>
              <a:t>应保持一颗平常心</a:t>
            </a:r>
            <a:endParaRPr lang="en-US" altLang="zh-CN" sz="2000" b="1" dirty="0">
              <a:cs typeface="+mn-ea"/>
              <a:sym typeface="+mn-lt"/>
            </a:endParaRPr>
          </a:p>
        </p:txBody>
      </p:sp>
      <p:sp>
        <p:nvSpPr>
          <p:cNvPr id="138" name="îṧḻïḍè"/>
          <p:cNvSpPr/>
          <p:nvPr/>
        </p:nvSpPr>
        <p:spPr bwMode="auto">
          <a:xfrm>
            <a:off x="7772583" y="5414664"/>
            <a:ext cx="3775951" cy="8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100" dirty="0">
                <a:cs typeface="+mn-ea"/>
                <a:sym typeface="+mn-lt"/>
              </a:rPr>
              <a:t>这个的重要性相信大家都知道早出门，选择最省时的交通工具，提前勘查好交通路线，考虑好堵车、红绿灯的时间，不要因为突发状况耽误送考</a:t>
            </a:r>
            <a:endParaRPr lang="en-US" altLang="zh-CN" sz="1100" dirty="0">
              <a:cs typeface="+mn-ea"/>
              <a:sym typeface="+mn-lt"/>
            </a:endParaRPr>
          </a:p>
        </p:txBody>
      </p:sp>
      <p:sp>
        <p:nvSpPr>
          <p:cNvPr id="139" name="ïŝľíḑê"/>
          <p:cNvSpPr txBox="1"/>
          <p:nvPr/>
        </p:nvSpPr>
        <p:spPr bwMode="auto">
          <a:xfrm>
            <a:off x="7772583" y="4972859"/>
            <a:ext cx="3775953" cy="441805"/>
          </a:xfrm>
          <a:prstGeom prst="rect">
            <a:avLst/>
          </a:prstGeom>
          <a:solidFill>
            <a:srgbClr val="CC6D3F"/>
          </a:solidFill>
          <a:ln>
            <a:noFill/>
          </a:ln>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50000"/>
              </a:lnSpc>
              <a:spcBef>
                <a:spcPct val="0"/>
              </a:spcBef>
            </a:pPr>
            <a:endParaRPr lang="en-US" altLang="zh-CN" sz="2000" b="1" dirty="0">
              <a:solidFill>
                <a:schemeClr val="bg1"/>
              </a:solidFill>
              <a:cs typeface="+mn-ea"/>
              <a:sym typeface="+mn-lt"/>
            </a:endParaRPr>
          </a:p>
        </p:txBody>
      </p:sp>
      <p:sp>
        <p:nvSpPr>
          <p:cNvPr id="136" name="ïşlíḑé"/>
          <p:cNvSpPr/>
          <p:nvPr/>
        </p:nvSpPr>
        <p:spPr bwMode="auto">
          <a:xfrm>
            <a:off x="690035" y="3179913"/>
            <a:ext cx="3775951" cy="8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100" dirty="0">
                <a:cs typeface="+mn-ea"/>
                <a:sym typeface="+mn-lt"/>
              </a:rPr>
              <a:t>因为考试期间天气会比较炎热，家长在穿着上，应该选择清淡色调的衣服，这样看起来比较柔和，对于保持和传递轻松心境都有好处</a:t>
            </a:r>
            <a:endParaRPr lang="en-US" altLang="zh-CN" sz="1100" dirty="0">
              <a:cs typeface="+mn-ea"/>
              <a:sym typeface="+mn-lt"/>
            </a:endParaRPr>
          </a:p>
        </p:txBody>
      </p:sp>
      <p:sp>
        <p:nvSpPr>
          <p:cNvPr id="137" name="išľïḑê"/>
          <p:cNvSpPr txBox="1"/>
          <p:nvPr/>
        </p:nvSpPr>
        <p:spPr bwMode="auto">
          <a:xfrm>
            <a:off x="690035" y="2738108"/>
            <a:ext cx="377595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2000" b="1" dirty="0">
                <a:cs typeface="+mn-ea"/>
                <a:sym typeface="+mn-lt"/>
              </a:rPr>
              <a:t>清淡浅色调的衣服</a:t>
            </a:r>
            <a:endParaRPr lang="en-US" altLang="zh-CN" sz="2000" b="1" dirty="0">
              <a:cs typeface="+mn-ea"/>
              <a:sym typeface="+mn-lt"/>
            </a:endParaRPr>
          </a:p>
        </p:txBody>
      </p:sp>
      <p:sp>
        <p:nvSpPr>
          <p:cNvPr id="134" name="ïşḷíḑê"/>
          <p:cNvSpPr/>
          <p:nvPr/>
        </p:nvSpPr>
        <p:spPr bwMode="auto">
          <a:xfrm>
            <a:off x="690035" y="4662030"/>
            <a:ext cx="3775951" cy="8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100" dirty="0">
                <a:cs typeface="+mn-ea"/>
                <a:sym typeface="+mn-lt"/>
              </a:rPr>
              <a:t>避免说太多鼓励性的话语。家长应避免说太多鼓励性的话语，这类话语说得太多，可能会给孩子形成一种此前不够努力的心理压力</a:t>
            </a:r>
            <a:endParaRPr lang="en-US" altLang="zh-CN" sz="1100" dirty="0">
              <a:cs typeface="+mn-ea"/>
              <a:sym typeface="+mn-lt"/>
            </a:endParaRPr>
          </a:p>
        </p:txBody>
      </p:sp>
      <p:sp>
        <p:nvSpPr>
          <p:cNvPr id="135" name="ïṩlîdê"/>
          <p:cNvSpPr txBox="1"/>
          <p:nvPr/>
        </p:nvSpPr>
        <p:spPr bwMode="auto">
          <a:xfrm>
            <a:off x="690035" y="4220225"/>
            <a:ext cx="377595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2000" b="1" dirty="0">
                <a:cs typeface="+mn-ea"/>
                <a:sym typeface="+mn-lt"/>
              </a:rPr>
              <a:t>避免太多鼓励话语</a:t>
            </a:r>
            <a:endParaRPr lang="en-US" altLang="zh-CN" sz="2000" b="1" dirty="0">
              <a:cs typeface="+mn-ea"/>
              <a:sym typeface="+mn-lt"/>
            </a:endParaRPr>
          </a:p>
        </p:txBody>
      </p:sp>
      <p:sp>
        <p:nvSpPr>
          <p:cNvPr id="129" name="îṡḻîďe"/>
          <p:cNvSpPr/>
          <p:nvPr/>
        </p:nvSpPr>
        <p:spPr>
          <a:xfrm>
            <a:off x="5210727" y="3125643"/>
            <a:ext cx="513882" cy="44859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CC6D3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150000"/>
              </a:lnSpc>
              <a:spcBef>
                <a:spcPct val="0"/>
              </a:spcBef>
              <a:spcAft>
                <a:spcPct val="35000"/>
              </a:spcAft>
            </a:pPr>
            <a:endParaRPr lang="en-US" sz="2200" kern="1200">
              <a:cs typeface="+mn-ea"/>
              <a:sym typeface="+mn-lt"/>
            </a:endParaRPr>
          </a:p>
        </p:txBody>
      </p:sp>
      <p:sp>
        <p:nvSpPr>
          <p:cNvPr id="130" name="iśḻîdè"/>
          <p:cNvSpPr/>
          <p:nvPr/>
        </p:nvSpPr>
        <p:spPr>
          <a:xfrm>
            <a:off x="5206210" y="4595477"/>
            <a:ext cx="522916" cy="473156"/>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rgbClr val="CC6D3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150000"/>
              </a:lnSpc>
              <a:spcBef>
                <a:spcPct val="0"/>
              </a:spcBef>
              <a:spcAft>
                <a:spcPct val="35000"/>
              </a:spcAft>
            </a:pPr>
            <a:endParaRPr lang="en-US" sz="2200" kern="1200">
              <a:cs typeface="+mn-ea"/>
              <a:sym typeface="+mn-lt"/>
            </a:endParaRPr>
          </a:p>
        </p:txBody>
      </p:sp>
      <p:sp>
        <p:nvSpPr>
          <p:cNvPr id="131" name="iş1îďe"/>
          <p:cNvSpPr/>
          <p:nvPr/>
        </p:nvSpPr>
        <p:spPr>
          <a:xfrm>
            <a:off x="6538707" y="3833695"/>
            <a:ext cx="464390" cy="456934"/>
          </a:xfrm>
          <a:custGeom>
            <a:avLst/>
            <a:gdLst>
              <a:gd name="connsiteX0" fmla="*/ 396980 w 599394"/>
              <a:gd name="connsiteY0" fmla="*/ 411566 h 589770"/>
              <a:gd name="connsiteX1" fmla="*/ 485009 w 599394"/>
              <a:gd name="connsiteY1" fmla="*/ 411566 h 589770"/>
              <a:gd name="connsiteX2" fmla="*/ 485009 w 599394"/>
              <a:gd name="connsiteY2" fmla="*/ 499521 h 589770"/>
              <a:gd name="connsiteX3" fmla="*/ 396980 w 599394"/>
              <a:gd name="connsiteY3" fmla="*/ 499521 h 589770"/>
              <a:gd name="connsiteX4" fmla="*/ 255424 w 599394"/>
              <a:gd name="connsiteY4" fmla="*/ 411566 h 589770"/>
              <a:gd name="connsiteX5" fmla="*/ 343453 w 599394"/>
              <a:gd name="connsiteY5" fmla="*/ 411566 h 589770"/>
              <a:gd name="connsiteX6" fmla="*/ 343453 w 599394"/>
              <a:gd name="connsiteY6" fmla="*/ 499521 h 589770"/>
              <a:gd name="connsiteX7" fmla="*/ 255424 w 599394"/>
              <a:gd name="connsiteY7" fmla="*/ 499521 h 589770"/>
              <a:gd name="connsiteX8" fmla="*/ 114311 w 599394"/>
              <a:gd name="connsiteY8" fmla="*/ 411566 h 589770"/>
              <a:gd name="connsiteX9" fmla="*/ 202414 w 599394"/>
              <a:gd name="connsiteY9" fmla="*/ 411566 h 589770"/>
              <a:gd name="connsiteX10" fmla="*/ 202414 w 599394"/>
              <a:gd name="connsiteY10" fmla="*/ 499521 h 589770"/>
              <a:gd name="connsiteX11" fmla="*/ 114311 w 599394"/>
              <a:gd name="connsiteY11" fmla="*/ 499521 h 589770"/>
              <a:gd name="connsiteX12" fmla="*/ 396980 w 599394"/>
              <a:gd name="connsiteY12" fmla="*/ 289110 h 589770"/>
              <a:gd name="connsiteX13" fmla="*/ 485009 w 599394"/>
              <a:gd name="connsiteY13" fmla="*/ 289110 h 589770"/>
              <a:gd name="connsiteX14" fmla="*/ 485009 w 599394"/>
              <a:gd name="connsiteY14" fmla="*/ 377065 h 589770"/>
              <a:gd name="connsiteX15" fmla="*/ 396980 w 599394"/>
              <a:gd name="connsiteY15" fmla="*/ 377065 h 589770"/>
              <a:gd name="connsiteX16" fmla="*/ 255424 w 599394"/>
              <a:gd name="connsiteY16" fmla="*/ 289110 h 589770"/>
              <a:gd name="connsiteX17" fmla="*/ 343453 w 599394"/>
              <a:gd name="connsiteY17" fmla="*/ 289110 h 589770"/>
              <a:gd name="connsiteX18" fmla="*/ 343453 w 599394"/>
              <a:gd name="connsiteY18" fmla="*/ 377065 h 589770"/>
              <a:gd name="connsiteX19" fmla="*/ 255424 w 599394"/>
              <a:gd name="connsiteY19" fmla="*/ 377065 h 589770"/>
              <a:gd name="connsiteX20" fmla="*/ 114311 w 599394"/>
              <a:gd name="connsiteY20" fmla="*/ 289110 h 589770"/>
              <a:gd name="connsiteX21" fmla="*/ 202414 w 599394"/>
              <a:gd name="connsiteY21" fmla="*/ 289110 h 589770"/>
              <a:gd name="connsiteX22" fmla="*/ 202414 w 599394"/>
              <a:gd name="connsiteY22" fmla="*/ 377065 h 589770"/>
              <a:gd name="connsiteX23" fmla="*/ 114311 w 599394"/>
              <a:gd name="connsiteY23" fmla="*/ 377065 h 589770"/>
              <a:gd name="connsiteX24" fmla="*/ 73311 w 599394"/>
              <a:gd name="connsiteY24" fmla="*/ 262427 h 589770"/>
              <a:gd name="connsiteX25" fmla="*/ 64089 w 599394"/>
              <a:gd name="connsiteY25" fmla="*/ 271635 h 589770"/>
              <a:gd name="connsiteX26" fmla="*/ 64089 w 599394"/>
              <a:gd name="connsiteY26" fmla="*/ 517027 h 589770"/>
              <a:gd name="connsiteX27" fmla="*/ 73311 w 599394"/>
              <a:gd name="connsiteY27" fmla="*/ 526235 h 589770"/>
              <a:gd name="connsiteX28" fmla="*/ 526083 w 599394"/>
              <a:gd name="connsiteY28" fmla="*/ 526235 h 589770"/>
              <a:gd name="connsiteX29" fmla="*/ 535305 w 599394"/>
              <a:gd name="connsiteY29" fmla="*/ 517027 h 589770"/>
              <a:gd name="connsiteX30" fmla="*/ 535305 w 599394"/>
              <a:gd name="connsiteY30" fmla="*/ 271635 h 589770"/>
              <a:gd name="connsiteX31" fmla="*/ 526083 w 599394"/>
              <a:gd name="connsiteY31" fmla="*/ 262427 h 589770"/>
              <a:gd name="connsiteX32" fmla="*/ 437558 w 599394"/>
              <a:gd name="connsiteY32" fmla="*/ 35911 h 589770"/>
              <a:gd name="connsiteX33" fmla="*/ 428336 w 599394"/>
              <a:gd name="connsiteY33" fmla="*/ 45119 h 589770"/>
              <a:gd name="connsiteX34" fmla="*/ 428336 w 599394"/>
              <a:gd name="connsiteY34" fmla="*/ 169887 h 589770"/>
              <a:gd name="connsiteX35" fmla="*/ 437558 w 599394"/>
              <a:gd name="connsiteY35" fmla="*/ 179095 h 589770"/>
              <a:gd name="connsiteX36" fmla="*/ 473982 w 599394"/>
              <a:gd name="connsiteY36" fmla="*/ 179095 h 589770"/>
              <a:gd name="connsiteX37" fmla="*/ 483204 w 599394"/>
              <a:gd name="connsiteY37" fmla="*/ 169887 h 589770"/>
              <a:gd name="connsiteX38" fmla="*/ 483204 w 599394"/>
              <a:gd name="connsiteY38" fmla="*/ 45119 h 589770"/>
              <a:gd name="connsiteX39" fmla="*/ 473982 w 599394"/>
              <a:gd name="connsiteY39" fmla="*/ 35911 h 589770"/>
              <a:gd name="connsiteX40" fmla="*/ 125412 w 599394"/>
              <a:gd name="connsiteY40" fmla="*/ 35911 h 589770"/>
              <a:gd name="connsiteX41" fmla="*/ 116190 w 599394"/>
              <a:gd name="connsiteY41" fmla="*/ 45119 h 589770"/>
              <a:gd name="connsiteX42" fmla="*/ 116190 w 599394"/>
              <a:gd name="connsiteY42" fmla="*/ 169887 h 589770"/>
              <a:gd name="connsiteX43" fmla="*/ 125412 w 599394"/>
              <a:gd name="connsiteY43" fmla="*/ 179095 h 589770"/>
              <a:gd name="connsiteX44" fmla="*/ 161836 w 599394"/>
              <a:gd name="connsiteY44" fmla="*/ 179095 h 589770"/>
              <a:gd name="connsiteX45" fmla="*/ 171058 w 599394"/>
              <a:gd name="connsiteY45" fmla="*/ 169887 h 589770"/>
              <a:gd name="connsiteX46" fmla="*/ 171058 w 599394"/>
              <a:gd name="connsiteY46" fmla="*/ 45119 h 589770"/>
              <a:gd name="connsiteX47" fmla="*/ 161836 w 599394"/>
              <a:gd name="connsiteY47" fmla="*/ 35911 h 589770"/>
              <a:gd name="connsiteX48" fmla="*/ 92676 w 599394"/>
              <a:gd name="connsiteY48" fmla="*/ 0 h 589770"/>
              <a:gd name="connsiteX49" fmla="*/ 194573 w 599394"/>
              <a:gd name="connsiteY49" fmla="*/ 0 h 589770"/>
              <a:gd name="connsiteX50" fmla="*/ 207021 w 599394"/>
              <a:gd name="connsiteY50" fmla="*/ 12431 h 589770"/>
              <a:gd name="connsiteX51" fmla="*/ 207021 w 599394"/>
              <a:gd name="connsiteY51" fmla="*/ 84713 h 589770"/>
              <a:gd name="connsiteX52" fmla="*/ 392373 w 599394"/>
              <a:gd name="connsiteY52" fmla="*/ 84713 h 589770"/>
              <a:gd name="connsiteX53" fmla="*/ 392373 w 599394"/>
              <a:gd name="connsiteY53" fmla="*/ 12431 h 589770"/>
              <a:gd name="connsiteX54" fmla="*/ 404360 w 599394"/>
              <a:gd name="connsiteY54" fmla="*/ 0 h 589770"/>
              <a:gd name="connsiteX55" fmla="*/ 506718 w 599394"/>
              <a:gd name="connsiteY55" fmla="*/ 0 h 589770"/>
              <a:gd name="connsiteX56" fmla="*/ 519167 w 599394"/>
              <a:gd name="connsiteY56" fmla="*/ 12431 h 589770"/>
              <a:gd name="connsiteX57" fmla="*/ 519167 w 599394"/>
              <a:gd name="connsiteY57" fmla="*/ 84713 h 589770"/>
              <a:gd name="connsiteX58" fmla="*/ 586945 w 599394"/>
              <a:gd name="connsiteY58" fmla="*/ 84713 h 589770"/>
              <a:gd name="connsiteX59" fmla="*/ 599394 w 599394"/>
              <a:gd name="connsiteY59" fmla="*/ 97144 h 589770"/>
              <a:gd name="connsiteX60" fmla="*/ 599394 w 599394"/>
              <a:gd name="connsiteY60" fmla="*/ 577800 h 589770"/>
              <a:gd name="connsiteX61" fmla="*/ 586945 w 599394"/>
              <a:gd name="connsiteY61" fmla="*/ 589770 h 589770"/>
              <a:gd name="connsiteX62" fmla="*/ 12449 w 599394"/>
              <a:gd name="connsiteY62" fmla="*/ 589770 h 589770"/>
              <a:gd name="connsiteX63" fmla="*/ 0 w 599394"/>
              <a:gd name="connsiteY63" fmla="*/ 577800 h 589770"/>
              <a:gd name="connsiteX64" fmla="*/ 0 w 599394"/>
              <a:gd name="connsiteY64" fmla="*/ 97144 h 589770"/>
              <a:gd name="connsiteX65" fmla="*/ 12449 w 599394"/>
              <a:gd name="connsiteY65" fmla="*/ 84713 h 589770"/>
              <a:gd name="connsiteX66" fmla="*/ 80227 w 599394"/>
              <a:gd name="connsiteY66" fmla="*/ 84713 h 589770"/>
              <a:gd name="connsiteX67" fmla="*/ 80227 w 599394"/>
              <a:gd name="connsiteY67" fmla="*/ 12431 h 589770"/>
              <a:gd name="connsiteX68" fmla="*/ 92676 w 599394"/>
              <a:gd name="connsiteY68" fmla="*/ 0 h 589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99394" h="589770">
                <a:moveTo>
                  <a:pt x="396980" y="411566"/>
                </a:moveTo>
                <a:lnTo>
                  <a:pt x="485009" y="411566"/>
                </a:lnTo>
                <a:lnTo>
                  <a:pt x="485009" y="499521"/>
                </a:lnTo>
                <a:lnTo>
                  <a:pt x="396980" y="499521"/>
                </a:lnTo>
                <a:close/>
                <a:moveTo>
                  <a:pt x="255424" y="411566"/>
                </a:moveTo>
                <a:lnTo>
                  <a:pt x="343453" y="411566"/>
                </a:lnTo>
                <a:lnTo>
                  <a:pt x="343453" y="499521"/>
                </a:lnTo>
                <a:lnTo>
                  <a:pt x="255424" y="499521"/>
                </a:lnTo>
                <a:close/>
                <a:moveTo>
                  <a:pt x="114311" y="411566"/>
                </a:moveTo>
                <a:lnTo>
                  <a:pt x="202414" y="411566"/>
                </a:lnTo>
                <a:lnTo>
                  <a:pt x="202414" y="499521"/>
                </a:lnTo>
                <a:lnTo>
                  <a:pt x="114311" y="499521"/>
                </a:lnTo>
                <a:close/>
                <a:moveTo>
                  <a:pt x="396980" y="289110"/>
                </a:moveTo>
                <a:lnTo>
                  <a:pt x="485009" y="289110"/>
                </a:lnTo>
                <a:lnTo>
                  <a:pt x="485009" y="377065"/>
                </a:lnTo>
                <a:lnTo>
                  <a:pt x="396980" y="377065"/>
                </a:lnTo>
                <a:close/>
                <a:moveTo>
                  <a:pt x="255424" y="289110"/>
                </a:moveTo>
                <a:lnTo>
                  <a:pt x="343453" y="289110"/>
                </a:lnTo>
                <a:lnTo>
                  <a:pt x="343453" y="377065"/>
                </a:lnTo>
                <a:lnTo>
                  <a:pt x="255424" y="377065"/>
                </a:lnTo>
                <a:close/>
                <a:moveTo>
                  <a:pt x="114311" y="289110"/>
                </a:moveTo>
                <a:lnTo>
                  <a:pt x="202414" y="289110"/>
                </a:lnTo>
                <a:lnTo>
                  <a:pt x="202414" y="377065"/>
                </a:lnTo>
                <a:lnTo>
                  <a:pt x="114311" y="377065"/>
                </a:lnTo>
                <a:close/>
                <a:moveTo>
                  <a:pt x="73311" y="262427"/>
                </a:moveTo>
                <a:cubicBezTo>
                  <a:pt x="68239" y="262427"/>
                  <a:pt x="64089" y="266570"/>
                  <a:pt x="64089" y="271635"/>
                </a:cubicBezTo>
                <a:lnTo>
                  <a:pt x="64089" y="517027"/>
                </a:lnTo>
                <a:cubicBezTo>
                  <a:pt x="64089" y="522091"/>
                  <a:pt x="68239" y="526235"/>
                  <a:pt x="73311" y="526235"/>
                </a:cubicBezTo>
                <a:lnTo>
                  <a:pt x="526083" y="526235"/>
                </a:lnTo>
                <a:cubicBezTo>
                  <a:pt x="531155" y="526235"/>
                  <a:pt x="535305" y="522091"/>
                  <a:pt x="535305" y="517027"/>
                </a:cubicBezTo>
                <a:lnTo>
                  <a:pt x="535305" y="271635"/>
                </a:lnTo>
                <a:cubicBezTo>
                  <a:pt x="535305" y="266570"/>
                  <a:pt x="531155" y="262427"/>
                  <a:pt x="526083" y="262427"/>
                </a:cubicBezTo>
                <a:close/>
                <a:moveTo>
                  <a:pt x="437558" y="35911"/>
                </a:moveTo>
                <a:cubicBezTo>
                  <a:pt x="432486" y="35911"/>
                  <a:pt x="428336" y="40055"/>
                  <a:pt x="428336" y="45119"/>
                </a:cubicBezTo>
                <a:lnTo>
                  <a:pt x="428336" y="169887"/>
                </a:lnTo>
                <a:cubicBezTo>
                  <a:pt x="428336" y="174951"/>
                  <a:pt x="432486" y="179095"/>
                  <a:pt x="437558" y="179095"/>
                </a:cubicBezTo>
                <a:lnTo>
                  <a:pt x="473982" y="179095"/>
                </a:lnTo>
                <a:cubicBezTo>
                  <a:pt x="479054" y="179095"/>
                  <a:pt x="483204" y="174951"/>
                  <a:pt x="483204" y="169887"/>
                </a:cubicBezTo>
                <a:lnTo>
                  <a:pt x="483204" y="45119"/>
                </a:lnTo>
                <a:cubicBezTo>
                  <a:pt x="483204" y="40055"/>
                  <a:pt x="479054" y="35911"/>
                  <a:pt x="473982" y="35911"/>
                </a:cubicBezTo>
                <a:close/>
                <a:moveTo>
                  <a:pt x="125412" y="35911"/>
                </a:moveTo>
                <a:cubicBezTo>
                  <a:pt x="120340" y="35911"/>
                  <a:pt x="116190" y="40055"/>
                  <a:pt x="116190" y="45119"/>
                </a:cubicBezTo>
                <a:lnTo>
                  <a:pt x="116190" y="169887"/>
                </a:lnTo>
                <a:cubicBezTo>
                  <a:pt x="116190" y="174951"/>
                  <a:pt x="120340" y="179095"/>
                  <a:pt x="125412" y="179095"/>
                </a:cubicBezTo>
                <a:lnTo>
                  <a:pt x="161836" y="179095"/>
                </a:lnTo>
                <a:cubicBezTo>
                  <a:pt x="166908" y="179095"/>
                  <a:pt x="171058" y="174951"/>
                  <a:pt x="171058" y="169887"/>
                </a:cubicBezTo>
                <a:lnTo>
                  <a:pt x="171058" y="45119"/>
                </a:lnTo>
                <a:cubicBezTo>
                  <a:pt x="171058" y="40055"/>
                  <a:pt x="166908" y="35911"/>
                  <a:pt x="161836" y="35911"/>
                </a:cubicBezTo>
                <a:close/>
                <a:moveTo>
                  <a:pt x="92676" y="0"/>
                </a:moveTo>
                <a:lnTo>
                  <a:pt x="194573" y="0"/>
                </a:lnTo>
                <a:cubicBezTo>
                  <a:pt x="201489" y="0"/>
                  <a:pt x="207021" y="5525"/>
                  <a:pt x="207021" y="12431"/>
                </a:cubicBezTo>
                <a:lnTo>
                  <a:pt x="207021" y="84713"/>
                </a:lnTo>
                <a:lnTo>
                  <a:pt x="392373" y="84713"/>
                </a:lnTo>
                <a:lnTo>
                  <a:pt x="392373" y="12431"/>
                </a:lnTo>
                <a:cubicBezTo>
                  <a:pt x="392373" y="5525"/>
                  <a:pt x="397905" y="0"/>
                  <a:pt x="404360" y="0"/>
                </a:cubicBezTo>
                <a:lnTo>
                  <a:pt x="506718" y="0"/>
                </a:lnTo>
                <a:cubicBezTo>
                  <a:pt x="513635" y="0"/>
                  <a:pt x="519167" y="5525"/>
                  <a:pt x="519167" y="12431"/>
                </a:cubicBezTo>
                <a:lnTo>
                  <a:pt x="519167" y="84713"/>
                </a:lnTo>
                <a:lnTo>
                  <a:pt x="586945" y="84713"/>
                </a:lnTo>
                <a:cubicBezTo>
                  <a:pt x="593861" y="84713"/>
                  <a:pt x="599394" y="90238"/>
                  <a:pt x="599394" y="97144"/>
                </a:cubicBezTo>
                <a:lnTo>
                  <a:pt x="599394" y="577800"/>
                </a:lnTo>
                <a:cubicBezTo>
                  <a:pt x="599394" y="584245"/>
                  <a:pt x="593861" y="589770"/>
                  <a:pt x="586945" y="589770"/>
                </a:cubicBezTo>
                <a:lnTo>
                  <a:pt x="12449" y="589770"/>
                </a:lnTo>
                <a:cubicBezTo>
                  <a:pt x="5533" y="589770"/>
                  <a:pt x="0" y="584245"/>
                  <a:pt x="0" y="577800"/>
                </a:cubicBezTo>
                <a:lnTo>
                  <a:pt x="0" y="97144"/>
                </a:lnTo>
                <a:cubicBezTo>
                  <a:pt x="0" y="90238"/>
                  <a:pt x="5533" y="84713"/>
                  <a:pt x="12449" y="84713"/>
                </a:cubicBezTo>
                <a:lnTo>
                  <a:pt x="80227" y="84713"/>
                </a:lnTo>
                <a:lnTo>
                  <a:pt x="80227" y="12431"/>
                </a:lnTo>
                <a:cubicBezTo>
                  <a:pt x="80227" y="5525"/>
                  <a:pt x="85759" y="0"/>
                  <a:pt x="92676" y="0"/>
                </a:cubicBezTo>
                <a:close/>
              </a:path>
            </a:pathLst>
          </a:custGeom>
          <a:solidFill>
            <a:srgbClr val="CC6D3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150000"/>
              </a:lnSpc>
              <a:spcBef>
                <a:spcPct val="0"/>
              </a:spcBef>
              <a:spcAft>
                <a:spcPct val="35000"/>
              </a:spcAft>
            </a:pPr>
            <a:endParaRPr lang="en-US" sz="2200" kern="1200">
              <a:cs typeface="+mn-ea"/>
              <a:sym typeface="+mn-lt"/>
            </a:endParaRPr>
          </a:p>
        </p:txBody>
      </p:sp>
      <p:sp>
        <p:nvSpPr>
          <p:cNvPr id="132" name="íṧliḋè"/>
          <p:cNvSpPr/>
          <p:nvPr/>
        </p:nvSpPr>
        <p:spPr>
          <a:xfrm>
            <a:off x="6517923" y="2370861"/>
            <a:ext cx="505958" cy="45625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rgbClr val="00495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150000"/>
              </a:lnSpc>
              <a:spcBef>
                <a:spcPct val="0"/>
              </a:spcBef>
              <a:spcAft>
                <a:spcPct val="35000"/>
              </a:spcAft>
            </a:pPr>
            <a:endParaRPr lang="en-US" sz="2200" kern="1200">
              <a:cs typeface="+mn-ea"/>
              <a:sym typeface="+mn-lt"/>
            </a:endParaRPr>
          </a:p>
        </p:txBody>
      </p:sp>
      <p:sp>
        <p:nvSpPr>
          <p:cNvPr id="133" name="ïṩ1íḋe"/>
          <p:cNvSpPr/>
          <p:nvPr/>
        </p:nvSpPr>
        <p:spPr>
          <a:xfrm>
            <a:off x="6533591" y="5305171"/>
            <a:ext cx="474623" cy="559036"/>
          </a:xfrm>
          <a:custGeom>
            <a:avLst/>
            <a:gdLst>
              <a:gd name="T0" fmla="*/ 94 w 294"/>
              <a:gd name="T1" fmla="*/ 150 h 347"/>
              <a:gd name="T2" fmla="*/ 94 w 294"/>
              <a:gd name="T3" fmla="*/ 277 h 347"/>
              <a:gd name="T4" fmla="*/ 85 w 294"/>
              <a:gd name="T5" fmla="*/ 290 h 347"/>
              <a:gd name="T6" fmla="*/ 58 w 294"/>
              <a:gd name="T7" fmla="*/ 294 h 347"/>
              <a:gd name="T8" fmla="*/ 58 w 294"/>
              <a:gd name="T9" fmla="*/ 294 h 347"/>
              <a:gd name="T10" fmla="*/ 1 w 294"/>
              <a:gd name="T11" fmla="*/ 257 h 347"/>
              <a:gd name="T12" fmla="*/ 1 w 294"/>
              <a:gd name="T13" fmla="*/ 94 h 347"/>
              <a:gd name="T14" fmla="*/ 23 w 294"/>
              <a:gd name="T15" fmla="*/ 52 h 347"/>
              <a:gd name="T16" fmla="*/ 100 w 294"/>
              <a:gd name="T17" fmla="*/ 3 h 347"/>
              <a:gd name="T18" fmla="*/ 114 w 294"/>
              <a:gd name="T19" fmla="*/ 3 h 347"/>
              <a:gd name="T20" fmla="*/ 121 w 294"/>
              <a:gd name="T21" fmla="*/ 14 h 347"/>
              <a:gd name="T22" fmla="*/ 121 w 294"/>
              <a:gd name="T23" fmla="*/ 34 h 347"/>
              <a:gd name="T24" fmla="*/ 107 w 294"/>
              <a:gd name="T25" fmla="*/ 47 h 347"/>
              <a:gd name="T26" fmla="*/ 95 w 294"/>
              <a:gd name="T27" fmla="*/ 38 h 347"/>
              <a:gd name="T28" fmla="*/ 36 w 294"/>
              <a:gd name="T29" fmla="*/ 76 h 347"/>
              <a:gd name="T30" fmla="*/ 27 w 294"/>
              <a:gd name="T31" fmla="*/ 90 h 347"/>
              <a:gd name="T32" fmla="*/ 30 w 294"/>
              <a:gd name="T33" fmla="*/ 100 h 347"/>
              <a:gd name="T34" fmla="*/ 68 w 294"/>
              <a:gd name="T35" fmla="*/ 92 h 347"/>
              <a:gd name="T36" fmla="*/ 166 w 294"/>
              <a:gd name="T37" fmla="*/ 27 h 347"/>
              <a:gd name="T38" fmla="*/ 180 w 294"/>
              <a:gd name="T39" fmla="*/ 26 h 347"/>
              <a:gd name="T40" fmla="*/ 187 w 294"/>
              <a:gd name="T41" fmla="*/ 38 h 347"/>
              <a:gd name="T42" fmla="*/ 187 w 294"/>
              <a:gd name="T43" fmla="*/ 40 h 347"/>
              <a:gd name="T44" fmla="*/ 181 w 294"/>
              <a:gd name="T45" fmla="*/ 51 h 347"/>
              <a:gd name="T46" fmla="*/ 120 w 294"/>
              <a:gd name="T47" fmla="*/ 92 h 347"/>
              <a:gd name="T48" fmla="*/ 94 w 294"/>
              <a:gd name="T49" fmla="*/ 150 h 347"/>
              <a:gd name="T50" fmla="*/ 294 w 294"/>
              <a:gd name="T51" fmla="*/ 85 h 347"/>
              <a:gd name="T52" fmla="*/ 294 w 294"/>
              <a:gd name="T53" fmla="*/ 258 h 347"/>
              <a:gd name="T54" fmla="*/ 288 w 294"/>
              <a:gd name="T55" fmla="*/ 270 h 347"/>
              <a:gd name="T56" fmla="*/ 194 w 294"/>
              <a:gd name="T57" fmla="*/ 340 h 347"/>
              <a:gd name="T58" fmla="*/ 164 w 294"/>
              <a:gd name="T59" fmla="*/ 347 h 347"/>
              <a:gd name="T60" fmla="*/ 107 w 294"/>
              <a:gd name="T61" fmla="*/ 307 h 347"/>
              <a:gd name="T62" fmla="*/ 107 w 294"/>
              <a:gd name="T63" fmla="*/ 146 h 347"/>
              <a:gd name="T64" fmla="*/ 107 w 294"/>
              <a:gd name="T65" fmla="*/ 142 h 347"/>
              <a:gd name="T66" fmla="*/ 107 w 294"/>
              <a:gd name="T67" fmla="*/ 142 h 347"/>
              <a:gd name="T68" fmla="*/ 128 w 294"/>
              <a:gd name="T69" fmla="*/ 105 h 347"/>
              <a:gd name="T70" fmla="*/ 206 w 294"/>
              <a:gd name="T71" fmla="*/ 50 h 347"/>
              <a:gd name="T72" fmla="*/ 220 w 294"/>
              <a:gd name="T73" fmla="*/ 50 h 347"/>
              <a:gd name="T74" fmla="*/ 227 w 294"/>
              <a:gd name="T75" fmla="*/ 61 h 347"/>
              <a:gd name="T76" fmla="*/ 227 w 294"/>
              <a:gd name="T77" fmla="*/ 81 h 347"/>
              <a:gd name="T78" fmla="*/ 214 w 294"/>
              <a:gd name="T79" fmla="*/ 94 h 347"/>
              <a:gd name="T80" fmla="*/ 202 w 294"/>
              <a:gd name="T81" fmla="*/ 86 h 347"/>
              <a:gd name="T82" fmla="*/ 144 w 294"/>
              <a:gd name="T83" fmla="*/ 126 h 347"/>
              <a:gd name="T84" fmla="*/ 134 w 294"/>
              <a:gd name="T85" fmla="*/ 142 h 347"/>
              <a:gd name="T86" fmla="*/ 137 w 294"/>
              <a:gd name="T87" fmla="*/ 151 h 347"/>
              <a:gd name="T88" fmla="*/ 180 w 294"/>
              <a:gd name="T89" fmla="*/ 144 h 347"/>
              <a:gd name="T90" fmla="*/ 272 w 294"/>
              <a:gd name="T91" fmla="*/ 75 h 347"/>
              <a:gd name="T92" fmla="*/ 286 w 294"/>
              <a:gd name="T93" fmla="*/ 73 h 347"/>
              <a:gd name="T94" fmla="*/ 294 w 294"/>
              <a:gd name="T95" fmla="*/ 85 h 347"/>
              <a:gd name="T96" fmla="*/ 267 w 294"/>
              <a:gd name="T97" fmla="*/ 145 h 347"/>
              <a:gd name="T98" fmla="*/ 201 w 294"/>
              <a:gd name="T99" fmla="*/ 196 h 347"/>
              <a:gd name="T100" fmla="*/ 201 w 294"/>
              <a:gd name="T101" fmla="*/ 223 h 347"/>
              <a:gd name="T102" fmla="*/ 267 w 294"/>
              <a:gd name="T103" fmla="*/ 171 h 347"/>
              <a:gd name="T104" fmla="*/ 267 w 294"/>
              <a:gd name="T105" fmla="*/ 1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4" h="347">
                <a:moveTo>
                  <a:pt x="94" y="150"/>
                </a:moveTo>
                <a:lnTo>
                  <a:pt x="94" y="277"/>
                </a:lnTo>
                <a:cubicBezTo>
                  <a:pt x="94" y="283"/>
                  <a:pt x="90" y="288"/>
                  <a:pt x="85" y="290"/>
                </a:cubicBezTo>
                <a:cubicBezTo>
                  <a:pt x="77" y="292"/>
                  <a:pt x="68" y="294"/>
                  <a:pt x="58" y="294"/>
                </a:cubicBezTo>
                <a:lnTo>
                  <a:pt x="58" y="294"/>
                </a:lnTo>
                <a:cubicBezTo>
                  <a:pt x="31" y="294"/>
                  <a:pt x="1" y="282"/>
                  <a:pt x="1" y="257"/>
                </a:cubicBezTo>
                <a:lnTo>
                  <a:pt x="1" y="94"/>
                </a:lnTo>
                <a:cubicBezTo>
                  <a:pt x="0" y="83"/>
                  <a:pt x="4" y="63"/>
                  <a:pt x="23" y="52"/>
                </a:cubicBezTo>
                <a:cubicBezTo>
                  <a:pt x="31" y="47"/>
                  <a:pt x="77" y="18"/>
                  <a:pt x="100" y="3"/>
                </a:cubicBezTo>
                <a:cubicBezTo>
                  <a:pt x="104" y="0"/>
                  <a:pt x="109" y="0"/>
                  <a:pt x="114" y="3"/>
                </a:cubicBezTo>
                <a:cubicBezTo>
                  <a:pt x="118" y="5"/>
                  <a:pt x="121" y="9"/>
                  <a:pt x="121" y="14"/>
                </a:cubicBezTo>
                <a:lnTo>
                  <a:pt x="121" y="34"/>
                </a:lnTo>
                <a:cubicBezTo>
                  <a:pt x="121" y="41"/>
                  <a:pt x="115" y="47"/>
                  <a:pt x="107" y="47"/>
                </a:cubicBezTo>
                <a:cubicBezTo>
                  <a:pt x="101" y="47"/>
                  <a:pt x="97" y="43"/>
                  <a:pt x="95" y="38"/>
                </a:cubicBezTo>
                <a:cubicBezTo>
                  <a:pt x="74" y="52"/>
                  <a:pt x="43" y="71"/>
                  <a:pt x="36" y="76"/>
                </a:cubicBezTo>
                <a:cubicBezTo>
                  <a:pt x="29" y="79"/>
                  <a:pt x="27" y="87"/>
                  <a:pt x="27" y="90"/>
                </a:cubicBezTo>
                <a:cubicBezTo>
                  <a:pt x="27" y="95"/>
                  <a:pt x="28" y="98"/>
                  <a:pt x="30" y="100"/>
                </a:cubicBezTo>
                <a:cubicBezTo>
                  <a:pt x="35" y="105"/>
                  <a:pt x="50" y="102"/>
                  <a:pt x="68" y="92"/>
                </a:cubicBezTo>
                <a:cubicBezTo>
                  <a:pt x="84" y="82"/>
                  <a:pt x="166" y="28"/>
                  <a:pt x="166" y="27"/>
                </a:cubicBezTo>
                <a:cubicBezTo>
                  <a:pt x="171" y="24"/>
                  <a:pt x="176" y="24"/>
                  <a:pt x="180" y="26"/>
                </a:cubicBezTo>
                <a:cubicBezTo>
                  <a:pt x="184" y="29"/>
                  <a:pt x="187" y="33"/>
                  <a:pt x="187" y="38"/>
                </a:cubicBezTo>
                <a:lnTo>
                  <a:pt x="187" y="40"/>
                </a:lnTo>
                <a:cubicBezTo>
                  <a:pt x="187" y="44"/>
                  <a:pt x="185" y="48"/>
                  <a:pt x="181" y="51"/>
                </a:cubicBezTo>
                <a:cubicBezTo>
                  <a:pt x="181" y="51"/>
                  <a:pt x="125" y="89"/>
                  <a:pt x="120" y="92"/>
                </a:cubicBezTo>
                <a:cubicBezTo>
                  <a:pt x="100" y="104"/>
                  <a:pt x="94" y="119"/>
                  <a:pt x="94" y="150"/>
                </a:cubicBezTo>
                <a:close/>
                <a:moveTo>
                  <a:pt x="294" y="85"/>
                </a:moveTo>
                <a:lnTo>
                  <a:pt x="294" y="258"/>
                </a:lnTo>
                <a:cubicBezTo>
                  <a:pt x="294" y="263"/>
                  <a:pt x="291" y="267"/>
                  <a:pt x="288" y="270"/>
                </a:cubicBezTo>
                <a:cubicBezTo>
                  <a:pt x="288" y="270"/>
                  <a:pt x="210" y="330"/>
                  <a:pt x="194" y="340"/>
                </a:cubicBezTo>
                <a:cubicBezTo>
                  <a:pt x="186" y="345"/>
                  <a:pt x="175" y="347"/>
                  <a:pt x="164" y="347"/>
                </a:cubicBezTo>
                <a:cubicBezTo>
                  <a:pt x="136" y="347"/>
                  <a:pt x="107" y="332"/>
                  <a:pt x="107" y="307"/>
                </a:cubicBezTo>
                <a:lnTo>
                  <a:pt x="107" y="146"/>
                </a:lnTo>
                <a:lnTo>
                  <a:pt x="107" y="142"/>
                </a:lnTo>
                <a:cubicBezTo>
                  <a:pt x="107" y="142"/>
                  <a:pt x="107" y="142"/>
                  <a:pt x="107" y="142"/>
                </a:cubicBezTo>
                <a:cubicBezTo>
                  <a:pt x="107" y="132"/>
                  <a:pt x="110" y="118"/>
                  <a:pt x="128" y="105"/>
                </a:cubicBezTo>
                <a:cubicBezTo>
                  <a:pt x="139" y="97"/>
                  <a:pt x="204" y="52"/>
                  <a:pt x="206" y="50"/>
                </a:cubicBezTo>
                <a:cubicBezTo>
                  <a:pt x="210" y="48"/>
                  <a:pt x="216" y="47"/>
                  <a:pt x="220" y="50"/>
                </a:cubicBezTo>
                <a:cubicBezTo>
                  <a:pt x="224" y="52"/>
                  <a:pt x="227" y="57"/>
                  <a:pt x="227" y="61"/>
                </a:cubicBezTo>
                <a:lnTo>
                  <a:pt x="227" y="81"/>
                </a:lnTo>
                <a:cubicBezTo>
                  <a:pt x="227" y="88"/>
                  <a:pt x="221" y="94"/>
                  <a:pt x="214" y="94"/>
                </a:cubicBezTo>
                <a:cubicBezTo>
                  <a:pt x="208" y="94"/>
                  <a:pt x="204" y="91"/>
                  <a:pt x="202" y="86"/>
                </a:cubicBezTo>
                <a:cubicBezTo>
                  <a:pt x="181" y="100"/>
                  <a:pt x="151" y="121"/>
                  <a:pt x="144" y="126"/>
                </a:cubicBezTo>
                <a:cubicBezTo>
                  <a:pt x="135" y="132"/>
                  <a:pt x="134" y="137"/>
                  <a:pt x="134" y="142"/>
                </a:cubicBezTo>
                <a:cubicBezTo>
                  <a:pt x="134" y="146"/>
                  <a:pt x="135" y="149"/>
                  <a:pt x="137" y="151"/>
                </a:cubicBezTo>
                <a:cubicBezTo>
                  <a:pt x="144" y="157"/>
                  <a:pt x="162" y="155"/>
                  <a:pt x="180" y="144"/>
                </a:cubicBezTo>
                <a:cubicBezTo>
                  <a:pt x="194" y="136"/>
                  <a:pt x="251" y="91"/>
                  <a:pt x="272" y="75"/>
                </a:cubicBezTo>
                <a:cubicBezTo>
                  <a:pt x="276" y="72"/>
                  <a:pt x="282" y="71"/>
                  <a:pt x="286" y="73"/>
                </a:cubicBezTo>
                <a:cubicBezTo>
                  <a:pt x="291" y="76"/>
                  <a:pt x="294" y="80"/>
                  <a:pt x="294" y="85"/>
                </a:cubicBezTo>
                <a:close/>
                <a:moveTo>
                  <a:pt x="267" y="145"/>
                </a:moveTo>
                <a:lnTo>
                  <a:pt x="201" y="196"/>
                </a:lnTo>
                <a:lnTo>
                  <a:pt x="201" y="223"/>
                </a:lnTo>
                <a:lnTo>
                  <a:pt x="267" y="171"/>
                </a:lnTo>
                <a:lnTo>
                  <a:pt x="267" y="145"/>
                </a:lnTo>
                <a:close/>
              </a:path>
            </a:pathLst>
          </a:custGeom>
          <a:solidFill>
            <a:srgbClr val="00495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150000"/>
              </a:lnSpc>
              <a:spcBef>
                <a:spcPct val="0"/>
              </a:spcBef>
              <a:spcAft>
                <a:spcPct val="35000"/>
              </a:spcAft>
            </a:pPr>
            <a:endParaRPr lang="en-US" sz="2200" kern="1200">
              <a:cs typeface="+mn-ea"/>
              <a:sym typeface="+mn-lt"/>
            </a:endParaRPr>
          </a:p>
        </p:txBody>
      </p:sp>
      <p:sp>
        <p:nvSpPr>
          <p:cNvPr id="144" name="íŝliďé"/>
          <p:cNvSpPr txBox="1"/>
          <p:nvPr/>
        </p:nvSpPr>
        <p:spPr bwMode="auto">
          <a:xfrm>
            <a:off x="7786085" y="1942510"/>
            <a:ext cx="248065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2000" b="1" dirty="0">
                <a:solidFill>
                  <a:schemeClr val="bg1"/>
                </a:solidFill>
                <a:cs typeface="+mn-ea"/>
                <a:sym typeface="+mn-lt"/>
              </a:rPr>
              <a:t>家长语速避免过快</a:t>
            </a:r>
            <a:endParaRPr lang="en-US" altLang="zh-CN" sz="2000" b="1" dirty="0">
              <a:solidFill>
                <a:schemeClr val="bg1"/>
              </a:solidFill>
              <a:cs typeface="+mn-ea"/>
              <a:sym typeface="+mn-lt"/>
            </a:endParaRPr>
          </a:p>
        </p:txBody>
      </p:sp>
      <p:sp>
        <p:nvSpPr>
          <p:cNvPr id="145" name="íŝliďé"/>
          <p:cNvSpPr txBox="1"/>
          <p:nvPr/>
        </p:nvSpPr>
        <p:spPr bwMode="auto">
          <a:xfrm>
            <a:off x="7776440" y="4930704"/>
            <a:ext cx="249030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2000" b="1" dirty="0">
                <a:solidFill>
                  <a:schemeClr val="bg1"/>
                </a:solidFill>
                <a:cs typeface="+mn-ea"/>
                <a:sym typeface="+mn-lt"/>
              </a:rPr>
              <a:t>应提前规划好路线</a:t>
            </a:r>
            <a:endParaRPr lang="en-US" altLang="zh-CN" sz="2000" b="1" dirty="0">
              <a:solidFill>
                <a:schemeClr val="bg1"/>
              </a:solidFill>
              <a:cs typeface="+mn-ea"/>
              <a:sym typeface="+mn-lt"/>
            </a:endParaRPr>
          </a:p>
        </p:txBody>
      </p:sp>
      <p:pic>
        <p:nvPicPr>
          <p:cNvPr id="146" name="图片 1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09" y="5783835"/>
            <a:ext cx="1270289" cy="1067043"/>
          </a:xfrm>
          <a:prstGeom prst="rect">
            <a:avLst/>
          </a:prstGeom>
        </p:spPr>
      </p:pic>
      <p:pic>
        <p:nvPicPr>
          <p:cNvPr id="147" name="图片 1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0922299" y="5785763"/>
            <a:ext cx="1270289" cy="106704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fractur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 calcmode="lin" valueType="num">
                                      <p:cBhvr>
                                        <p:cTn id="9" dur="1000" fill="hold"/>
                                        <p:tgtEl>
                                          <p:spTgt spid="92"/>
                                        </p:tgtEl>
                                        <p:attrNameLst>
                                          <p:attrName>style.rotation</p:attrName>
                                        </p:attrNameLst>
                                      </p:cBhvr>
                                      <p:tavLst>
                                        <p:tav tm="0">
                                          <p:val>
                                            <p:fltVal val="90"/>
                                          </p:val>
                                        </p:tav>
                                        <p:tav tm="100000">
                                          <p:val>
                                            <p:fltVal val="0"/>
                                          </p:val>
                                        </p:tav>
                                      </p:tavLst>
                                    </p:anim>
                                    <p:animEffect transition="in" filter="fade">
                                      <p:cBhvr>
                                        <p:cTn id="10" dur="1000"/>
                                        <p:tgtEl>
                                          <p:spTgt spid="9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5"/>
                                        </p:tgtEl>
                                        <p:attrNameLst>
                                          <p:attrName>style.visibility</p:attrName>
                                        </p:attrNameLst>
                                      </p:cBhvr>
                                      <p:to>
                                        <p:strVal val="visible"/>
                                      </p:to>
                                    </p:set>
                                    <p:anim calcmode="lin" valueType="num">
                                      <p:cBhvr>
                                        <p:cTn id="13" dur="1000" fill="hold"/>
                                        <p:tgtEl>
                                          <p:spTgt spid="115"/>
                                        </p:tgtEl>
                                        <p:attrNameLst>
                                          <p:attrName>ppt_w</p:attrName>
                                        </p:attrNameLst>
                                      </p:cBhvr>
                                      <p:tavLst>
                                        <p:tav tm="0">
                                          <p:val>
                                            <p:fltVal val="0"/>
                                          </p:val>
                                        </p:tav>
                                        <p:tav tm="100000">
                                          <p:val>
                                            <p:strVal val="#ppt_w"/>
                                          </p:val>
                                        </p:tav>
                                      </p:tavLst>
                                    </p:anim>
                                    <p:anim calcmode="lin" valueType="num">
                                      <p:cBhvr>
                                        <p:cTn id="14" dur="1000" fill="hold"/>
                                        <p:tgtEl>
                                          <p:spTgt spid="115"/>
                                        </p:tgtEl>
                                        <p:attrNameLst>
                                          <p:attrName>ppt_h</p:attrName>
                                        </p:attrNameLst>
                                      </p:cBhvr>
                                      <p:tavLst>
                                        <p:tav tm="0">
                                          <p:val>
                                            <p:fltVal val="0"/>
                                          </p:val>
                                        </p:tav>
                                        <p:tav tm="100000">
                                          <p:val>
                                            <p:strVal val="#ppt_h"/>
                                          </p:val>
                                        </p:tav>
                                      </p:tavLst>
                                    </p:anim>
                                    <p:anim calcmode="lin" valueType="num">
                                      <p:cBhvr>
                                        <p:cTn id="15" dur="1000" fill="hold"/>
                                        <p:tgtEl>
                                          <p:spTgt spid="115"/>
                                        </p:tgtEl>
                                        <p:attrNameLst>
                                          <p:attrName>style.rotation</p:attrName>
                                        </p:attrNameLst>
                                      </p:cBhvr>
                                      <p:tavLst>
                                        <p:tav tm="0">
                                          <p:val>
                                            <p:fltVal val="90"/>
                                          </p:val>
                                        </p:tav>
                                        <p:tav tm="100000">
                                          <p:val>
                                            <p:fltVal val="0"/>
                                          </p:val>
                                        </p:tav>
                                      </p:tavLst>
                                    </p:anim>
                                    <p:animEffect transition="in" filter="fade">
                                      <p:cBhvr>
                                        <p:cTn id="16" dur="1000"/>
                                        <p:tgtEl>
                                          <p:spTgt spid="11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p:cTn id="19" dur="1000" fill="hold"/>
                                        <p:tgtEl>
                                          <p:spTgt spid="116"/>
                                        </p:tgtEl>
                                        <p:attrNameLst>
                                          <p:attrName>ppt_w</p:attrName>
                                        </p:attrNameLst>
                                      </p:cBhvr>
                                      <p:tavLst>
                                        <p:tav tm="0">
                                          <p:val>
                                            <p:fltVal val="0"/>
                                          </p:val>
                                        </p:tav>
                                        <p:tav tm="100000">
                                          <p:val>
                                            <p:strVal val="#ppt_w"/>
                                          </p:val>
                                        </p:tav>
                                      </p:tavLst>
                                    </p:anim>
                                    <p:anim calcmode="lin" valueType="num">
                                      <p:cBhvr>
                                        <p:cTn id="20" dur="1000" fill="hold"/>
                                        <p:tgtEl>
                                          <p:spTgt spid="116"/>
                                        </p:tgtEl>
                                        <p:attrNameLst>
                                          <p:attrName>ppt_h</p:attrName>
                                        </p:attrNameLst>
                                      </p:cBhvr>
                                      <p:tavLst>
                                        <p:tav tm="0">
                                          <p:val>
                                            <p:fltVal val="0"/>
                                          </p:val>
                                        </p:tav>
                                        <p:tav tm="100000">
                                          <p:val>
                                            <p:strVal val="#ppt_h"/>
                                          </p:val>
                                        </p:tav>
                                      </p:tavLst>
                                    </p:anim>
                                    <p:anim calcmode="lin" valueType="num">
                                      <p:cBhvr>
                                        <p:cTn id="21" dur="1000" fill="hold"/>
                                        <p:tgtEl>
                                          <p:spTgt spid="116"/>
                                        </p:tgtEl>
                                        <p:attrNameLst>
                                          <p:attrName>style.rotation</p:attrName>
                                        </p:attrNameLst>
                                      </p:cBhvr>
                                      <p:tavLst>
                                        <p:tav tm="0">
                                          <p:val>
                                            <p:fltVal val="90"/>
                                          </p:val>
                                        </p:tav>
                                        <p:tav tm="100000">
                                          <p:val>
                                            <p:fltVal val="0"/>
                                          </p:val>
                                        </p:tav>
                                      </p:tavLst>
                                    </p:anim>
                                    <p:animEffect transition="in" filter="fade">
                                      <p:cBhvr>
                                        <p:cTn id="22" dur="1000"/>
                                        <p:tgtEl>
                                          <p:spTgt spid="11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p:cTn id="25" dur="1000" fill="hold"/>
                                        <p:tgtEl>
                                          <p:spTgt spid="117"/>
                                        </p:tgtEl>
                                        <p:attrNameLst>
                                          <p:attrName>ppt_w</p:attrName>
                                        </p:attrNameLst>
                                      </p:cBhvr>
                                      <p:tavLst>
                                        <p:tav tm="0">
                                          <p:val>
                                            <p:fltVal val="0"/>
                                          </p:val>
                                        </p:tav>
                                        <p:tav tm="100000">
                                          <p:val>
                                            <p:strVal val="#ppt_w"/>
                                          </p:val>
                                        </p:tav>
                                      </p:tavLst>
                                    </p:anim>
                                    <p:anim calcmode="lin" valueType="num">
                                      <p:cBhvr>
                                        <p:cTn id="26" dur="1000" fill="hold"/>
                                        <p:tgtEl>
                                          <p:spTgt spid="117"/>
                                        </p:tgtEl>
                                        <p:attrNameLst>
                                          <p:attrName>ppt_h</p:attrName>
                                        </p:attrNameLst>
                                      </p:cBhvr>
                                      <p:tavLst>
                                        <p:tav tm="0">
                                          <p:val>
                                            <p:fltVal val="0"/>
                                          </p:val>
                                        </p:tav>
                                        <p:tav tm="100000">
                                          <p:val>
                                            <p:strVal val="#ppt_h"/>
                                          </p:val>
                                        </p:tav>
                                      </p:tavLst>
                                    </p:anim>
                                    <p:anim calcmode="lin" valueType="num">
                                      <p:cBhvr>
                                        <p:cTn id="27" dur="1000" fill="hold"/>
                                        <p:tgtEl>
                                          <p:spTgt spid="117"/>
                                        </p:tgtEl>
                                        <p:attrNameLst>
                                          <p:attrName>style.rotation</p:attrName>
                                        </p:attrNameLst>
                                      </p:cBhvr>
                                      <p:tavLst>
                                        <p:tav tm="0">
                                          <p:val>
                                            <p:fltVal val="90"/>
                                          </p:val>
                                        </p:tav>
                                        <p:tav tm="100000">
                                          <p:val>
                                            <p:fltVal val="0"/>
                                          </p:val>
                                        </p:tav>
                                      </p:tavLst>
                                    </p:anim>
                                    <p:animEffect transition="in" filter="fade">
                                      <p:cBhvr>
                                        <p:cTn id="28" dur="1000"/>
                                        <p:tgtEl>
                                          <p:spTgt spid="11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p:cTn id="31" dur="1000" fill="hold"/>
                                        <p:tgtEl>
                                          <p:spTgt spid="118"/>
                                        </p:tgtEl>
                                        <p:attrNameLst>
                                          <p:attrName>ppt_w</p:attrName>
                                        </p:attrNameLst>
                                      </p:cBhvr>
                                      <p:tavLst>
                                        <p:tav tm="0">
                                          <p:val>
                                            <p:fltVal val="0"/>
                                          </p:val>
                                        </p:tav>
                                        <p:tav tm="100000">
                                          <p:val>
                                            <p:strVal val="#ppt_w"/>
                                          </p:val>
                                        </p:tav>
                                      </p:tavLst>
                                    </p:anim>
                                    <p:anim calcmode="lin" valueType="num">
                                      <p:cBhvr>
                                        <p:cTn id="32" dur="1000" fill="hold"/>
                                        <p:tgtEl>
                                          <p:spTgt spid="118"/>
                                        </p:tgtEl>
                                        <p:attrNameLst>
                                          <p:attrName>ppt_h</p:attrName>
                                        </p:attrNameLst>
                                      </p:cBhvr>
                                      <p:tavLst>
                                        <p:tav tm="0">
                                          <p:val>
                                            <p:fltVal val="0"/>
                                          </p:val>
                                        </p:tav>
                                        <p:tav tm="100000">
                                          <p:val>
                                            <p:strVal val="#ppt_h"/>
                                          </p:val>
                                        </p:tav>
                                      </p:tavLst>
                                    </p:anim>
                                    <p:anim calcmode="lin" valueType="num">
                                      <p:cBhvr>
                                        <p:cTn id="33" dur="1000" fill="hold"/>
                                        <p:tgtEl>
                                          <p:spTgt spid="118"/>
                                        </p:tgtEl>
                                        <p:attrNameLst>
                                          <p:attrName>style.rotation</p:attrName>
                                        </p:attrNameLst>
                                      </p:cBhvr>
                                      <p:tavLst>
                                        <p:tav tm="0">
                                          <p:val>
                                            <p:fltVal val="90"/>
                                          </p:val>
                                        </p:tav>
                                        <p:tav tm="100000">
                                          <p:val>
                                            <p:fltVal val="0"/>
                                          </p:val>
                                        </p:tav>
                                      </p:tavLst>
                                    </p:anim>
                                    <p:animEffect transition="in" filter="fade">
                                      <p:cBhvr>
                                        <p:cTn id="34" dur="1000"/>
                                        <p:tgtEl>
                                          <p:spTgt spid="11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9"/>
                                        </p:tgtEl>
                                        <p:attrNameLst>
                                          <p:attrName>style.visibility</p:attrName>
                                        </p:attrNameLst>
                                      </p:cBhvr>
                                      <p:to>
                                        <p:strVal val="visible"/>
                                      </p:to>
                                    </p:set>
                                    <p:anim calcmode="lin" valueType="num">
                                      <p:cBhvr>
                                        <p:cTn id="37" dur="1000" fill="hold"/>
                                        <p:tgtEl>
                                          <p:spTgt spid="119"/>
                                        </p:tgtEl>
                                        <p:attrNameLst>
                                          <p:attrName>ppt_w</p:attrName>
                                        </p:attrNameLst>
                                      </p:cBhvr>
                                      <p:tavLst>
                                        <p:tav tm="0">
                                          <p:val>
                                            <p:fltVal val="0"/>
                                          </p:val>
                                        </p:tav>
                                        <p:tav tm="100000">
                                          <p:val>
                                            <p:strVal val="#ppt_w"/>
                                          </p:val>
                                        </p:tav>
                                      </p:tavLst>
                                    </p:anim>
                                    <p:anim calcmode="lin" valueType="num">
                                      <p:cBhvr>
                                        <p:cTn id="38" dur="1000" fill="hold"/>
                                        <p:tgtEl>
                                          <p:spTgt spid="119"/>
                                        </p:tgtEl>
                                        <p:attrNameLst>
                                          <p:attrName>ppt_h</p:attrName>
                                        </p:attrNameLst>
                                      </p:cBhvr>
                                      <p:tavLst>
                                        <p:tav tm="0">
                                          <p:val>
                                            <p:fltVal val="0"/>
                                          </p:val>
                                        </p:tav>
                                        <p:tav tm="100000">
                                          <p:val>
                                            <p:strVal val="#ppt_h"/>
                                          </p:val>
                                        </p:tav>
                                      </p:tavLst>
                                    </p:anim>
                                    <p:anim calcmode="lin" valueType="num">
                                      <p:cBhvr>
                                        <p:cTn id="39" dur="1000" fill="hold"/>
                                        <p:tgtEl>
                                          <p:spTgt spid="119"/>
                                        </p:tgtEl>
                                        <p:attrNameLst>
                                          <p:attrName>style.rotation</p:attrName>
                                        </p:attrNameLst>
                                      </p:cBhvr>
                                      <p:tavLst>
                                        <p:tav tm="0">
                                          <p:val>
                                            <p:fltVal val="90"/>
                                          </p:val>
                                        </p:tav>
                                        <p:tav tm="100000">
                                          <p:val>
                                            <p:fltVal val="0"/>
                                          </p:val>
                                        </p:tav>
                                      </p:tavLst>
                                    </p:anim>
                                    <p:animEffect transition="in" filter="fade">
                                      <p:cBhvr>
                                        <p:cTn id="40" dur="1000"/>
                                        <p:tgtEl>
                                          <p:spTgt spid="11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1000" fill="hold"/>
                                        <p:tgtEl>
                                          <p:spTgt spid="120"/>
                                        </p:tgtEl>
                                        <p:attrNameLst>
                                          <p:attrName>ppt_w</p:attrName>
                                        </p:attrNameLst>
                                      </p:cBhvr>
                                      <p:tavLst>
                                        <p:tav tm="0">
                                          <p:val>
                                            <p:fltVal val="0"/>
                                          </p:val>
                                        </p:tav>
                                        <p:tav tm="100000">
                                          <p:val>
                                            <p:strVal val="#ppt_w"/>
                                          </p:val>
                                        </p:tav>
                                      </p:tavLst>
                                    </p:anim>
                                    <p:anim calcmode="lin" valueType="num">
                                      <p:cBhvr>
                                        <p:cTn id="44" dur="1000" fill="hold"/>
                                        <p:tgtEl>
                                          <p:spTgt spid="120"/>
                                        </p:tgtEl>
                                        <p:attrNameLst>
                                          <p:attrName>ppt_h</p:attrName>
                                        </p:attrNameLst>
                                      </p:cBhvr>
                                      <p:tavLst>
                                        <p:tav tm="0">
                                          <p:val>
                                            <p:fltVal val="0"/>
                                          </p:val>
                                        </p:tav>
                                        <p:tav tm="100000">
                                          <p:val>
                                            <p:strVal val="#ppt_h"/>
                                          </p:val>
                                        </p:tav>
                                      </p:tavLst>
                                    </p:anim>
                                    <p:anim calcmode="lin" valueType="num">
                                      <p:cBhvr>
                                        <p:cTn id="45" dur="1000" fill="hold"/>
                                        <p:tgtEl>
                                          <p:spTgt spid="120"/>
                                        </p:tgtEl>
                                        <p:attrNameLst>
                                          <p:attrName>style.rotation</p:attrName>
                                        </p:attrNameLst>
                                      </p:cBhvr>
                                      <p:tavLst>
                                        <p:tav tm="0">
                                          <p:val>
                                            <p:fltVal val="90"/>
                                          </p:val>
                                        </p:tav>
                                        <p:tav tm="100000">
                                          <p:val>
                                            <p:fltVal val="0"/>
                                          </p:val>
                                        </p:tav>
                                      </p:tavLst>
                                    </p:anim>
                                    <p:animEffect transition="in" filter="fade">
                                      <p:cBhvr>
                                        <p:cTn id="46" dur="1000"/>
                                        <p:tgtEl>
                                          <p:spTgt spid="12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p:cTn id="49" dur="1000" fill="hold"/>
                                        <p:tgtEl>
                                          <p:spTgt spid="121"/>
                                        </p:tgtEl>
                                        <p:attrNameLst>
                                          <p:attrName>ppt_w</p:attrName>
                                        </p:attrNameLst>
                                      </p:cBhvr>
                                      <p:tavLst>
                                        <p:tav tm="0">
                                          <p:val>
                                            <p:fltVal val="0"/>
                                          </p:val>
                                        </p:tav>
                                        <p:tav tm="100000">
                                          <p:val>
                                            <p:strVal val="#ppt_w"/>
                                          </p:val>
                                        </p:tav>
                                      </p:tavLst>
                                    </p:anim>
                                    <p:anim calcmode="lin" valueType="num">
                                      <p:cBhvr>
                                        <p:cTn id="50" dur="1000" fill="hold"/>
                                        <p:tgtEl>
                                          <p:spTgt spid="121"/>
                                        </p:tgtEl>
                                        <p:attrNameLst>
                                          <p:attrName>ppt_h</p:attrName>
                                        </p:attrNameLst>
                                      </p:cBhvr>
                                      <p:tavLst>
                                        <p:tav tm="0">
                                          <p:val>
                                            <p:fltVal val="0"/>
                                          </p:val>
                                        </p:tav>
                                        <p:tav tm="100000">
                                          <p:val>
                                            <p:strVal val="#ppt_h"/>
                                          </p:val>
                                        </p:tav>
                                      </p:tavLst>
                                    </p:anim>
                                    <p:anim calcmode="lin" valueType="num">
                                      <p:cBhvr>
                                        <p:cTn id="51" dur="1000" fill="hold"/>
                                        <p:tgtEl>
                                          <p:spTgt spid="121"/>
                                        </p:tgtEl>
                                        <p:attrNameLst>
                                          <p:attrName>style.rotation</p:attrName>
                                        </p:attrNameLst>
                                      </p:cBhvr>
                                      <p:tavLst>
                                        <p:tav tm="0">
                                          <p:val>
                                            <p:fltVal val="90"/>
                                          </p:val>
                                        </p:tav>
                                        <p:tav tm="100000">
                                          <p:val>
                                            <p:fltVal val="0"/>
                                          </p:val>
                                        </p:tav>
                                      </p:tavLst>
                                    </p:anim>
                                    <p:animEffect transition="in" filter="fade">
                                      <p:cBhvr>
                                        <p:cTn id="52" dur="1000"/>
                                        <p:tgtEl>
                                          <p:spTgt spid="1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22"/>
                                        </p:tgtEl>
                                        <p:attrNameLst>
                                          <p:attrName>style.visibility</p:attrName>
                                        </p:attrNameLst>
                                      </p:cBhvr>
                                      <p:to>
                                        <p:strVal val="visible"/>
                                      </p:to>
                                    </p:set>
                                    <p:anim calcmode="lin" valueType="num">
                                      <p:cBhvr>
                                        <p:cTn id="55" dur="1000" fill="hold"/>
                                        <p:tgtEl>
                                          <p:spTgt spid="122"/>
                                        </p:tgtEl>
                                        <p:attrNameLst>
                                          <p:attrName>ppt_w</p:attrName>
                                        </p:attrNameLst>
                                      </p:cBhvr>
                                      <p:tavLst>
                                        <p:tav tm="0">
                                          <p:val>
                                            <p:fltVal val="0"/>
                                          </p:val>
                                        </p:tav>
                                        <p:tav tm="100000">
                                          <p:val>
                                            <p:strVal val="#ppt_w"/>
                                          </p:val>
                                        </p:tav>
                                      </p:tavLst>
                                    </p:anim>
                                    <p:anim calcmode="lin" valueType="num">
                                      <p:cBhvr>
                                        <p:cTn id="56" dur="1000" fill="hold"/>
                                        <p:tgtEl>
                                          <p:spTgt spid="122"/>
                                        </p:tgtEl>
                                        <p:attrNameLst>
                                          <p:attrName>ppt_h</p:attrName>
                                        </p:attrNameLst>
                                      </p:cBhvr>
                                      <p:tavLst>
                                        <p:tav tm="0">
                                          <p:val>
                                            <p:fltVal val="0"/>
                                          </p:val>
                                        </p:tav>
                                        <p:tav tm="100000">
                                          <p:val>
                                            <p:strVal val="#ppt_h"/>
                                          </p:val>
                                        </p:tav>
                                      </p:tavLst>
                                    </p:anim>
                                    <p:anim calcmode="lin" valueType="num">
                                      <p:cBhvr>
                                        <p:cTn id="57" dur="1000" fill="hold"/>
                                        <p:tgtEl>
                                          <p:spTgt spid="122"/>
                                        </p:tgtEl>
                                        <p:attrNameLst>
                                          <p:attrName>style.rotation</p:attrName>
                                        </p:attrNameLst>
                                      </p:cBhvr>
                                      <p:tavLst>
                                        <p:tav tm="0">
                                          <p:val>
                                            <p:fltVal val="90"/>
                                          </p:val>
                                        </p:tav>
                                        <p:tav tm="100000">
                                          <p:val>
                                            <p:fltVal val="0"/>
                                          </p:val>
                                        </p:tav>
                                      </p:tavLst>
                                    </p:anim>
                                    <p:animEffect transition="in" filter="fade">
                                      <p:cBhvr>
                                        <p:cTn id="58" dur="1000"/>
                                        <p:tgtEl>
                                          <p:spTgt spid="122"/>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3"/>
                                        </p:tgtEl>
                                        <p:attrNameLst>
                                          <p:attrName>style.visibility</p:attrName>
                                        </p:attrNameLst>
                                      </p:cBhvr>
                                      <p:to>
                                        <p:strVal val="visible"/>
                                      </p:to>
                                    </p:set>
                                    <p:anim calcmode="lin" valueType="num">
                                      <p:cBhvr>
                                        <p:cTn id="61" dur="1000" fill="hold"/>
                                        <p:tgtEl>
                                          <p:spTgt spid="123"/>
                                        </p:tgtEl>
                                        <p:attrNameLst>
                                          <p:attrName>ppt_w</p:attrName>
                                        </p:attrNameLst>
                                      </p:cBhvr>
                                      <p:tavLst>
                                        <p:tav tm="0">
                                          <p:val>
                                            <p:fltVal val="0"/>
                                          </p:val>
                                        </p:tav>
                                        <p:tav tm="100000">
                                          <p:val>
                                            <p:strVal val="#ppt_w"/>
                                          </p:val>
                                        </p:tav>
                                      </p:tavLst>
                                    </p:anim>
                                    <p:anim calcmode="lin" valueType="num">
                                      <p:cBhvr>
                                        <p:cTn id="62" dur="1000" fill="hold"/>
                                        <p:tgtEl>
                                          <p:spTgt spid="123"/>
                                        </p:tgtEl>
                                        <p:attrNameLst>
                                          <p:attrName>ppt_h</p:attrName>
                                        </p:attrNameLst>
                                      </p:cBhvr>
                                      <p:tavLst>
                                        <p:tav tm="0">
                                          <p:val>
                                            <p:fltVal val="0"/>
                                          </p:val>
                                        </p:tav>
                                        <p:tav tm="100000">
                                          <p:val>
                                            <p:strVal val="#ppt_h"/>
                                          </p:val>
                                        </p:tav>
                                      </p:tavLst>
                                    </p:anim>
                                    <p:anim calcmode="lin" valueType="num">
                                      <p:cBhvr>
                                        <p:cTn id="63" dur="1000" fill="hold"/>
                                        <p:tgtEl>
                                          <p:spTgt spid="123"/>
                                        </p:tgtEl>
                                        <p:attrNameLst>
                                          <p:attrName>style.rotation</p:attrName>
                                        </p:attrNameLst>
                                      </p:cBhvr>
                                      <p:tavLst>
                                        <p:tav tm="0">
                                          <p:val>
                                            <p:fltVal val="90"/>
                                          </p:val>
                                        </p:tav>
                                        <p:tav tm="100000">
                                          <p:val>
                                            <p:fltVal val="0"/>
                                          </p:val>
                                        </p:tav>
                                      </p:tavLst>
                                    </p:anim>
                                    <p:animEffect transition="in" filter="fade">
                                      <p:cBhvr>
                                        <p:cTn id="64" dur="1000"/>
                                        <p:tgtEl>
                                          <p:spTgt spid="123"/>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1000" fill="hold"/>
                                        <p:tgtEl>
                                          <p:spTgt spid="142"/>
                                        </p:tgtEl>
                                        <p:attrNameLst>
                                          <p:attrName>ppt_w</p:attrName>
                                        </p:attrNameLst>
                                      </p:cBhvr>
                                      <p:tavLst>
                                        <p:tav tm="0">
                                          <p:val>
                                            <p:fltVal val="0"/>
                                          </p:val>
                                        </p:tav>
                                        <p:tav tm="100000">
                                          <p:val>
                                            <p:strVal val="#ppt_w"/>
                                          </p:val>
                                        </p:tav>
                                      </p:tavLst>
                                    </p:anim>
                                    <p:anim calcmode="lin" valueType="num">
                                      <p:cBhvr>
                                        <p:cTn id="68" dur="1000" fill="hold"/>
                                        <p:tgtEl>
                                          <p:spTgt spid="142"/>
                                        </p:tgtEl>
                                        <p:attrNameLst>
                                          <p:attrName>ppt_h</p:attrName>
                                        </p:attrNameLst>
                                      </p:cBhvr>
                                      <p:tavLst>
                                        <p:tav tm="0">
                                          <p:val>
                                            <p:fltVal val="0"/>
                                          </p:val>
                                        </p:tav>
                                        <p:tav tm="100000">
                                          <p:val>
                                            <p:strVal val="#ppt_h"/>
                                          </p:val>
                                        </p:tav>
                                      </p:tavLst>
                                    </p:anim>
                                    <p:anim calcmode="lin" valueType="num">
                                      <p:cBhvr>
                                        <p:cTn id="69" dur="1000" fill="hold"/>
                                        <p:tgtEl>
                                          <p:spTgt spid="142"/>
                                        </p:tgtEl>
                                        <p:attrNameLst>
                                          <p:attrName>style.rotation</p:attrName>
                                        </p:attrNameLst>
                                      </p:cBhvr>
                                      <p:tavLst>
                                        <p:tav tm="0">
                                          <p:val>
                                            <p:fltVal val="90"/>
                                          </p:val>
                                        </p:tav>
                                        <p:tav tm="100000">
                                          <p:val>
                                            <p:fltVal val="0"/>
                                          </p:val>
                                        </p:tav>
                                      </p:tavLst>
                                    </p:anim>
                                    <p:animEffect transition="in" filter="fade">
                                      <p:cBhvr>
                                        <p:cTn id="70" dur="1000"/>
                                        <p:tgtEl>
                                          <p:spTgt spid="14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43"/>
                                        </p:tgtEl>
                                        <p:attrNameLst>
                                          <p:attrName>style.visibility</p:attrName>
                                        </p:attrNameLst>
                                      </p:cBhvr>
                                      <p:to>
                                        <p:strVal val="visible"/>
                                      </p:to>
                                    </p:set>
                                    <p:anim calcmode="lin" valueType="num">
                                      <p:cBhvr>
                                        <p:cTn id="73" dur="1000" fill="hold"/>
                                        <p:tgtEl>
                                          <p:spTgt spid="143"/>
                                        </p:tgtEl>
                                        <p:attrNameLst>
                                          <p:attrName>ppt_w</p:attrName>
                                        </p:attrNameLst>
                                      </p:cBhvr>
                                      <p:tavLst>
                                        <p:tav tm="0">
                                          <p:val>
                                            <p:fltVal val="0"/>
                                          </p:val>
                                        </p:tav>
                                        <p:tav tm="100000">
                                          <p:val>
                                            <p:strVal val="#ppt_w"/>
                                          </p:val>
                                        </p:tav>
                                      </p:tavLst>
                                    </p:anim>
                                    <p:anim calcmode="lin" valueType="num">
                                      <p:cBhvr>
                                        <p:cTn id="74" dur="1000" fill="hold"/>
                                        <p:tgtEl>
                                          <p:spTgt spid="143"/>
                                        </p:tgtEl>
                                        <p:attrNameLst>
                                          <p:attrName>ppt_h</p:attrName>
                                        </p:attrNameLst>
                                      </p:cBhvr>
                                      <p:tavLst>
                                        <p:tav tm="0">
                                          <p:val>
                                            <p:fltVal val="0"/>
                                          </p:val>
                                        </p:tav>
                                        <p:tav tm="100000">
                                          <p:val>
                                            <p:strVal val="#ppt_h"/>
                                          </p:val>
                                        </p:tav>
                                      </p:tavLst>
                                    </p:anim>
                                    <p:anim calcmode="lin" valueType="num">
                                      <p:cBhvr>
                                        <p:cTn id="75" dur="1000" fill="hold"/>
                                        <p:tgtEl>
                                          <p:spTgt spid="143"/>
                                        </p:tgtEl>
                                        <p:attrNameLst>
                                          <p:attrName>style.rotation</p:attrName>
                                        </p:attrNameLst>
                                      </p:cBhvr>
                                      <p:tavLst>
                                        <p:tav tm="0">
                                          <p:val>
                                            <p:fltVal val="90"/>
                                          </p:val>
                                        </p:tav>
                                        <p:tav tm="100000">
                                          <p:val>
                                            <p:fltVal val="0"/>
                                          </p:val>
                                        </p:tav>
                                      </p:tavLst>
                                    </p:anim>
                                    <p:animEffect transition="in" filter="fade">
                                      <p:cBhvr>
                                        <p:cTn id="76" dur="1000"/>
                                        <p:tgtEl>
                                          <p:spTgt spid="143"/>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40"/>
                                        </p:tgtEl>
                                        <p:attrNameLst>
                                          <p:attrName>style.visibility</p:attrName>
                                        </p:attrNameLst>
                                      </p:cBhvr>
                                      <p:to>
                                        <p:strVal val="visible"/>
                                      </p:to>
                                    </p:set>
                                    <p:anim calcmode="lin" valueType="num">
                                      <p:cBhvr>
                                        <p:cTn id="79" dur="1000" fill="hold"/>
                                        <p:tgtEl>
                                          <p:spTgt spid="140"/>
                                        </p:tgtEl>
                                        <p:attrNameLst>
                                          <p:attrName>ppt_w</p:attrName>
                                        </p:attrNameLst>
                                      </p:cBhvr>
                                      <p:tavLst>
                                        <p:tav tm="0">
                                          <p:val>
                                            <p:fltVal val="0"/>
                                          </p:val>
                                        </p:tav>
                                        <p:tav tm="100000">
                                          <p:val>
                                            <p:strVal val="#ppt_w"/>
                                          </p:val>
                                        </p:tav>
                                      </p:tavLst>
                                    </p:anim>
                                    <p:anim calcmode="lin" valueType="num">
                                      <p:cBhvr>
                                        <p:cTn id="80" dur="1000" fill="hold"/>
                                        <p:tgtEl>
                                          <p:spTgt spid="140"/>
                                        </p:tgtEl>
                                        <p:attrNameLst>
                                          <p:attrName>ppt_h</p:attrName>
                                        </p:attrNameLst>
                                      </p:cBhvr>
                                      <p:tavLst>
                                        <p:tav tm="0">
                                          <p:val>
                                            <p:fltVal val="0"/>
                                          </p:val>
                                        </p:tav>
                                        <p:tav tm="100000">
                                          <p:val>
                                            <p:strVal val="#ppt_h"/>
                                          </p:val>
                                        </p:tav>
                                      </p:tavLst>
                                    </p:anim>
                                    <p:anim calcmode="lin" valueType="num">
                                      <p:cBhvr>
                                        <p:cTn id="81" dur="1000" fill="hold"/>
                                        <p:tgtEl>
                                          <p:spTgt spid="140"/>
                                        </p:tgtEl>
                                        <p:attrNameLst>
                                          <p:attrName>style.rotation</p:attrName>
                                        </p:attrNameLst>
                                      </p:cBhvr>
                                      <p:tavLst>
                                        <p:tav tm="0">
                                          <p:val>
                                            <p:fltVal val="90"/>
                                          </p:val>
                                        </p:tav>
                                        <p:tav tm="100000">
                                          <p:val>
                                            <p:fltVal val="0"/>
                                          </p:val>
                                        </p:tav>
                                      </p:tavLst>
                                    </p:anim>
                                    <p:animEffect transition="in" filter="fade">
                                      <p:cBhvr>
                                        <p:cTn id="82" dur="1000"/>
                                        <p:tgtEl>
                                          <p:spTgt spid="14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41"/>
                                        </p:tgtEl>
                                        <p:attrNameLst>
                                          <p:attrName>style.visibility</p:attrName>
                                        </p:attrNameLst>
                                      </p:cBhvr>
                                      <p:to>
                                        <p:strVal val="visible"/>
                                      </p:to>
                                    </p:set>
                                    <p:anim calcmode="lin" valueType="num">
                                      <p:cBhvr>
                                        <p:cTn id="85" dur="1000" fill="hold"/>
                                        <p:tgtEl>
                                          <p:spTgt spid="141"/>
                                        </p:tgtEl>
                                        <p:attrNameLst>
                                          <p:attrName>ppt_w</p:attrName>
                                        </p:attrNameLst>
                                      </p:cBhvr>
                                      <p:tavLst>
                                        <p:tav tm="0">
                                          <p:val>
                                            <p:fltVal val="0"/>
                                          </p:val>
                                        </p:tav>
                                        <p:tav tm="100000">
                                          <p:val>
                                            <p:strVal val="#ppt_w"/>
                                          </p:val>
                                        </p:tav>
                                      </p:tavLst>
                                    </p:anim>
                                    <p:anim calcmode="lin" valueType="num">
                                      <p:cBhvr>
                                        <p:cTn id="86" dur="1000" fill="hold"/>
                                        <p:tgtEl>
                                          <p:spTgt spid="141"/>
                                        </p:tgtEl>
                                        <p:attrNameLst>
                                          <p:attrName>ppt_h</p:attrName>
                                        </p:attrNameLst>
                                      </p:cBhvr>
                                      <p:tavLst>
                                        <p:tav tm="0">
                                          <p:val>
                                            <p:fltVal val="0"/>
                                          </p:val>
                                        </p:tav>
                                        <p:tav tm="100000">
                                          <p:val>
                                            <p:strVal val="#ppt_h"/>
                                          </p:val>
                                        </p:tav>
                                      </p:tavLst>
                                    </p:anim>
                                    <p:anim calcmode="lin" valueType="num">
                                      <p:cBhvr>
                                        <p:cTn id="87" dur="1000" fill="hold"/>
                                        <p:tgtEl>
                                          <p:spTgt spid="141"/>
                                        </p:tgtEl>
                                        <p:attrNameLst>
                                          <p:attrName>style.rotation</p:attrName>
                                        </p:attrNameLst>
                                      </p:cBhvr>
                                      <p:tavLst>
                                        <p:tav tm="0">
                                          <p:val>
                                            <p:fltVal val="90"/>
                                          </p:val>
                                        </p:tav>
                                        <p:tav tm="100000">
                                          <p:val>
                                            <p:fltVal val="0"/>
                                          </p:val>
                                        </p:tav>
                                      </p:tavLst>
                                    </p:anim>
                                    <p:animEffect transition="in" filter="fade">
                                      <p:cBhvr>
                                        <p:cTn id="88" dur="1000"/>
                                        <p:tgtEl>
                                          <p:spTgt spid="14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38"/>
                                        </p:tgtEl>
                                        <p:attrNameLst>
                                          <p:attrName>style.visibility</p:attrName>
                                        </p:attrNameLst>
                                      </p:cBhvr>
                                      <p:to>
                                        <p:strVal val="visible"/>
                                      </p:to>
                                    </p:set>
                                    <p:anim calcmode="lin" valueType="num">
                                      <p:cBhvr>
                                        <p:cTn id="91" dur="1000" fill="hold"/>
                                        <p:tgtEl>
                                          <p:spTgt spid="138"/>
                                        </p:tgtEl>
                                        <p:attrNameLst>
                                          <p:attrName>ppt_w</p:attrName>
                                        </p:attrNameLst>
                                      </p:cBhvr>
                                      <p:tavLst>
                                        <p:tav tm="0">
                                          <p:val>
                                            <p:fltVal val="0"/>
                                          </p:val>
                                        </p:tav>
                                        <p:tav tm="100000">
                                          <p:val>
                                            <p:strVal val="#ppt_w"/>
                                          </p:val>
                                        </p:tav>
                                      </p:tavLst>
                                    </p:anim>
                                    <p:anim calcmode="lin" valueType="num">
                                      <p:cBhvr>
                                        <p:cTn id="92" dur="1000" fill="hold"/>
                                        <p:tgtEl>
                                          <p:spTgt spid="138"/>
                                        </p:tgtEl>
                                        <p:attrNameLst>
                                          <p:attrName>ppt_h</p:attrName>
                                        </p:attrNameLst>
                                      </p:cBhvr>
                                      <p:tavLst>
                                        <p:tav tm="0">
                                          <p:val>
                                            <p:fltVal val="0"/>
                                          </p:val>
                                        </p:tav>
                                        <p:tav tm="100000">
                                          <p:val>
                                            <p:strVal val="#ppt_h"/>
                                          </p:val>
                                        </p:tav>
                                      </p:tavLst>
                                    </p:anim>
                                    <p:anim calcmode="lin" valueType="num">
                                      <p:cBhvr>
                                        <p:cTn id="93" dur="1000" fill="hold"/>
                                        <p:tgtEl>
                                          <p:spTgt spid="138"/>
                                        </p:tgtEl>
                                        <p:attrNameLst>
                                          <p:attrName>style.rotation</p:attrName>
                                        </p:attrNameLst>
                                      </p:cBhvr>
                                      <p:tavLst>
                                        <p:tav tm="0">
                                          <p:val>
                                            <p:fltVal val="90"/>
                                          </p:val>
                                        </p:tav>
                                        <p:tav tm="100000">
                                          <p:val>
                                            <p:fltVal val="0"/>
                                          </p:val>
                                        </p:tav>
                                      </p:tavLst>
                                    </p:anim>
                                    <p:animEffect transition="in" filter="fade">
                                      <p:cBhvr>
                                        <p:cTn id="94" dur="1000"/>
                                        <p:tgtEl>
                                          <p:spTgt spid="138"/>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1000" fill="hold"/>
                                        <p:tgtEl>
                                          <p:spTgt spid="139"/>
                                        </p:tgtEl>
                                        <p:attrNameLst>
                                          <p:attrName>ppt_w</p:attrName>
                                        </p:attrNameLst>
                                      </p:cBhvr>
                                      <p:tavLst>
                                        <p:tav tm="0">
                                          <p:val>
                                            <p:fltVal val="0"/>
                                          </p:val>
                                        </p:tav>
                                        <p:tav tm="100000">
                                          <p:val>
                                            <p:strVal val="#ppt_w"/>
                                          </p:val>
                                        </p:tav>
                                      </p:tavLst>
                                    </p:anim>
                                    <p:anim calcmode="lin" valueType="num">
                                      <p:cBhvr>
                                        <p:cTn id="98" dur="1000" fill="hold"/>
                                        <p:tgtEl>
                                          <p:spTgt spid="139"/>
                                        </p:tgtEl>
                                        <p:attrNameLst>
                                          <p:attrName>ppt_h</p:attrName>
                                        </p:attrNameLst>
                                      </p:cBhvr>
                                      <p:tavLst>
                                        <p:tav tm="0">
                                          <p:val>
                                            <p:fltVal val="0"/>
                                          </p:val>
                                        </p:tav>
                                        <p:tav tm="100000">
                                          <p:val>
                                            <p:strVal val="#ppt_h"/>
                                          </p:val>
                                        </p:tav>
                                      </p:tavLst>
                                    </p:anim>
                                    <p:anim calcmode="lin" valueType="num">
                                      <p:cBhvr>
                                        <p:cTn id="99" dur="1000" fill="hold"/>
                                        <p:tgtEl>
                                          <p:spTgt spid="139"/>
                                        </p:tgtEl>
                                        <p:attrNameLst>
                                          <p:attrName>style.rotation</p:attrName>
                                        </p:attrNameLst>
                                      </p:cBhvr>
                                      <p:tavLst>
                                        <p:tav tm="0">
                                          <p:val>
                                            <p:fltVal val="90"/>
                                          </p:val>
                                        </p:tav>
                                        <p:tav tm="100000">
                                          <p:val>
                                            <p:fltVal val="0"/>
                                          </p:val>
                                        </p:tav>
                                      </p:tavLst>
                                    </p:anim>
                                    <p:animEffect transition="in" filter="fade">
                                      <p:cBhvr>
                                        <p:cTn id="100" dur="1000"/>
                                        <p:tgtEl>
                                          <p:spTgt spid="139"/>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36"/>
                                        </p:tgtEl>
                                        <p:attrNameLst>
                                          <p:attrName>style.visibility</p:attrName>
                                        </p:attrNameLst>
                                      </p:cBhvr>
                                      <p:to>
                                        <p:strVal val="visible"/>
                                      </p:to>
                                    </p:set>
                                    <p:anim calcmode="lin" valueType="num">
                                      <p:cBhvr>
                                        <p:cTn id="103" dur="1000" fill="hold"/>
                                        <p:tgtEl>
                                          <p:spTgt spid="136"/>
                                        </p:tgtEl>
                                        <p:attrNameLst>
                                          <p:attrName>ppt_w</p:attrName>
                                        </p:attrNameLst>
                                      </p:cBhvr>
                                      <p:tavLst>
                                        <p:tav tm="0">
                                          <p:val>
                                            <p:fltVal val="0"/>
                                          </p:val>
                                        </p:tav>
                                        <p:tav tm="100000">
                                          <p:val>
                                            <p:strVal val="#ppt_w"/>
                                          </p:val>
                                        </p:tav>
                                      </p:tavLst>
                                    </p:anim>
                                    <p:anim calcmode="lin" valueType="num">
                                      <p:cBhvr>
                                        <p:cTn id="104" dur="1000" fill="hold"/>
                                        <p:tgtEl>
                                          <p:spTgt spid="136"/>
                                        </p:tgtEl>
                                        <p:attrNameLst>
                                          <p:attrName>ppt_h</p:attrName>
                                        </p:attrNameLst>
                                      </p:cBhvr>
                                      <p:tavLst>
                                        <p:tav tm="0">
                                          <p:val>
                                            <p:fltVal val="0"/>
                                          </p:val>
                                        </p:tav>
                                        <p:tav tm="100000">
                                          <p:val>
                                            <p:strVal val="#ppt_h"/>
                                          </p:val>
                                        </p:tav>
                                      </p:tavLst>
                                    </p:anim>
                                    <p:anim calcmode="lin" valueType="num">
                                      <p:cBhvr>
                                        <p:cTn id="105" dur="1000" fill="hold"/>
                                        <p:tgtEl>
                                          <p:spTgt spid="136"/>
                                        </p:tgtEl>
                                        <p:attrNameLst>
                                          <p:attrName>style.rotation</p:attrName>
                                        </p:attrNameLst>
                                      </p:cBhvr>
                                      <p:tavLst>
                                        <p:tav tm="0">
                                          <p:val>
                                            <p:fltVal val="90"/>
                                          </p:val>
                                        </p:tav>
                                        <p:tav tm="100000">
                                          <p:val>
                                            <p:fltVal val="0"/>
                                          </p:val>
                                        </p:tav>
                                      </p:tavLst>
                                    </p:anim>
                                    <p:animEffect transition="in" filter="fade">
                                      <p:cBhvr>
                                        <p:cTn id="106" dur="1000"/>
                                        <p:tgtEl>
                                          <p:spTgt spid="136"/>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37"/>
                                        </p:tgtEl>
                                        <p:attrNameLst>
                                          <p:attrName>style.visibility</p:attrName>
                                        </p:attrNameLst>
                                      </p:cBhvr>
                                      <p:to>
                                        <p:strVal val="visible"/>
                                      </p:to>
                                    </p:set>
                                    <p:anim calcmode="lin" valueType="num">
                                      <p:cBhvr>
                                        <p:cTn id="109" dur="1000" fill="hold"/>
                                        <p:tgtEl>
                                          <p:spTgt spid="137"/>
                                        </p:tgtEl>
                                        <p:attrNameLst>
                                          <p:attrName>ppt_w</p:attrName>
                                        </p:attrNameLst>
                                      </p:cBhvr>
                                      <p:tavLst>
                                        <p:tav tm="0">
                                          <p:val>
                                            <p:fltVal val="0"/>
                                          </p:val>
                                        </p:tav>
                                        <p:tav tm="100000">
                                          <p:val>
                                            <p:strVal val="#ppt_w"/>
                                          </p:val>
                                        </p:tav>
                                      </p:tavLst>
                                    </p:anim>
                                    <p:anim calcmode="lin" valueType="num">
                                      <p:cBhvr>
                                        <p:cTn id="110" dur="1000" fill="hold"/>
                                        <p:tgtEl>
                                          <p:spTgt spid="137"/>
                                        </p:tgtEl>
                                        <p:attrNameLst>
                                          <p:attrName>ppt_h</p:attrName>
                                        </p:attrNameLst>
                                      </p:cBhvr>
                                      <p:tavLst>
                                        <p:tav tm="0">
                                          <p:val>
                                            <p:fltVal val="0"/>
                                          </p:val>
                                        </p:tav>
                                        <p:tav tm="100000">
                                          <p:val>
                                            <p:strVal val="#ppt_h"/>
                                          </p:val>
                                        </p:tav>
                                      </p:tavLst>
                                    </p:anim>
                                    <p:anim calcmode="lin" valueType="num">
                                      <p:cBhvr>
                                        <p:cTn id="111" dur="1000" fill="hold"/>
                                        <p:tgtEl>
                                          <p:spTgt spid="137"/>
                                        </p:tgtEl>
                                        <p:attrNameLst>
                                          <p:attrName>style.rotation</p:attrName>
                                        </p:attrNameLst>
                                      </p:cBhvr>
                                      <p:tavLst>
                                        <p:tav tm="0">
                                          <p:val>
                                            <p:fltVal val="90"/>
                                          </p:val>
                                        </p:tav>
                                        <p:tav tm="100000">
                                          <p:val>
                                            <p:fltVal val="0"/>
                                          </p:val>
                                        </p:tav>
                                      </p:tavLst>
                                    </p:anim>
                                    <p:animEffect transition="in" filter="fade">
                                      <p:cBhvr>
                                        <p:cTn id="112" dur="1000"/>
                                        <p:tgtEl>
                                          <p:spTgt spid="137"/>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134"/>
                                        </p:tgtEl>
                                        <p:attrNameLst>
                                          <p:attrName>style.visibility</p:attrName>
                                        </p:attrNameLst>
                                      </p:cBhvr>
                                      <p:to>
                                        <p:strVal val="visible"/>
                                      </p:to>
                                    </p:set>
                                    <p:anim calcmode="lin" valueType="num">
                                      <p:cBhvr>
                                        <p:cTn id="115" dur="1000" fill="hold"/>
                                        <p:tgtEl>
                                          <p:spTgt spid="134"/>
                                        </p:tgtEl>
                                        <p:attrNameLst>
                                          <p:attrName>ppt_w</p:attrName>
                                        </p:attrNameLst>
                                      </p:cBhvr>
                                      <p:tavLst>
                                        <p:tav tm="0">
                                          <p:val>
                                            <p:fltVal val="0"/>
                                          </p:val>
                                        </p:tav>
                                        <p:tav tm="100000">
                                          <p:val>
                                            <p:strVal val="#ppt_w"/>
                                          </p:val>
                                        </p:tav>
                                      </p:tavLst>
                                    </p:anim>
                                    <p:anim calcmode="lin" valueType="num">
                                      <p:cBhvr>
                                        <p:cTn id="116" dur="1000" fill="hold"/>
                                        <p:tgtEl>
                                          <p:spTgt spid="134"/>
                                        </p:tgtEl>
                                        <p:attrNameLst>
                                          <p:attrName>ppt_h</p:attrName>
                                        </p:attrNameLst>
                                      </p:cBhvr>
                                      <p:tavLst>
                                        <p:tav tm="0">
                                          <p:val>
                                            <p:fltVal val="0"/>
                                          </p:val>
                                        </p:tav>
                                        <p:tav tm="100000">
                                          <p:val>
                                            <p:strVal val="#ppt_h"/>
                                          </p:val>
                                        </p:tav>
                                      </p:tavLst>
                                    </p:anim>
                                    <p:anim calcmode="lin" valueType="num">
                                      <p:cBhvr>
                                        <p:cTn id="117" dur="1000" fill="hold"/>
                                        <p:tgtEl>
                                          <p:spTgt spid="134"/>
                                        </p:tgtEl>
                                        <p:attrNameLst>
                                          <p:attrName>style.rotation</p:attrName>
                                        </p:attrNameLst>
                                      </p:cBhvr>
                                      <p:tavLst>
                                        <p:tav tm="0">
                                          <p:val>
                                            <p:fltVal val="90"/>
                                          </p:val>
                                        </p:tav>
                                        <p:tav tm="100000">
                                          <p:val>
                                            <p:fltVal val="0"/>
                                          </p:val>
                                        </p:tav>
                                      </p:tavLst>
                                    </p:anim>
                                    <p:animEffect transition="in" filter="fade">
                                      <p:cBhvr>
                                        <p:cTn id="118" dur="1000"/>
                                        <p:tgtEl>
                                          <p:spTgt spid="134"/>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135"/>
                                        </p:tgtEl>
                                        <p:attrNameLst>
                                          <p:attrName>style.visibility</p:attrName>
                                        </p:attrNameLst>
                                      </p:cBhvr>
                                      <p:to>
                                        <p:strVal val="visible"/>
                                      </p:to>
                                    </p:set>
                                    <p:anim calcmode="lin" valueType="num">
                                      <p:cBhvr>
                                        <p:cTn id="121" dur="1000" fill="hold"/>
                                        <p:tgtEl>
                                          <p:spTgt spid="135"/>
                                        </p:tgtEl>
                                        <p:attrNameLst>
                                          <p:attrName>ppt_w</p:attrName>
                                        </p:attrNameLst>
                                      </p:cBhvr>
                                      <p:tavLst>
                                        <p:tav tm="0">
                                          <p:val>
                                            <p:fltVal val="0"/>
                                          </p:val>
                                        </p:tav>
                                        <p:tav tm="100000">
                                          <p:val>
                                            <p:strVal val="#ppt_w"/>
                                          </p:val>
                                        </p:tav>
                                      </p:tavLst>
                                    </p:anim>
                                    <p:anim calcmode="lin" valueType="num">
                                      <p:cBhvr>
                                        <p:cTn id="122" dur="1000" fill="hold"/>
                                        <p:tgtEl>
                                          <p:spTgt spid="135"/>
                                        </p:tgtEl>
                                        <p:attrNameLst>
                                          <p:attrName>ppt_h</p:attrName>
                                        </p:attrNameLst>
                                      </p:cBhvr>
                                      <p:tavLst>
                                        <p:tav tm="0">
                                          <p:val>
                                            <p:fltVal val="0"/>
                                          </p:val>
                                        </p:tav>
                                        <p:tav tm="100000">
                                          <p:val>
                                            <p:strVal val="#ppt_h"/>
                                          </p:val>
                                        </p:tav>
                                      </p:tavLst>
                                    </p:anim>
                                    <p:anim calcmode="lin" valueType="num">
                                      <p:cBhvr>
                                        <p:cTn id="123" dur="1000" fill="hold"/>
                                        <p:tgtEl>
                                          <p:spTgt spid="135"/>
                                        </p:tgtEl>
                                        <p:attrNameLst>
                                          <p:attrName>style.rotation</p:attrName>
                                        </p:attrNameLst>
                                      </p:cBhvr>
                                      <p:tavLst>
                                        <p:tav tm="0">
                                          <p:val>
                                            <p:fltVal val="90"/>
                                          </p:val>
                                        </p:tav>
                                        <p:tav tm="100000">
                                          <p:val>
                                            <p:fltVal val="0"/>
                                          </p:val>
                                        </p:tav>
                                      </p:tavLst>
                                    </p:anim>
                                    <p:animEffect transition="in" filter="fade">
                                      <p:cBhvr>
                                        <p:cTn id="124" dur="1000"/>
                                        <p:tgtEl>
                                          <p:spTgt spid="135"/>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129"/>
                                        </p:tgtEl>
                                        <p:attrNameLst>
                                          <p:attrName>style.visibility</p:attrName>
                                        </p:attrNameLst>
                                      </p:cBhvr>
                                      <p:to>
                                        <p:strVal val="visible"/>
                                      </p:to>
                                    </p:set>
                                    <p:anim calcmode="lin" valueType="num">
                                      <p:cBhvr>
                                        <p:cTn id="127" dur="1000" fill="hold"/>
                                        <p:tgtEl>
                                          <p:spTgt spid="129"/>
                                        </p:tgtEl>
                                        <p:attrNameLst>
                                          <p:attrName>ppt_w</p:attrName>
                                        </p:attrNameLst>
                                      </p:cBhvr>
                                      <p:tavLst>
                                        <p:tav tm="0">
                                          <p:val>
                                            <p:fltVal val="0"/>
                                          </p:val>
                                        </p:tav>
                                        <p:tav tm="100000">
                                          <p:val>
                                            <p:strVal val="#ppt_w"/>
                                          </p:val>
                                        </p:tav>
                                      </p:tavLst>
                                    </p:anim>
                                    <p:anim calcmode="lin" valueType="num">
                                      <p:cBhvr>
                                        <p:cTn id="128" dur="1000" fill="hold"/>
                                        <p:tgtEl>
                                          <p:spTgt spid="129"/>
                                        </p:tgtEl>
                                        <p:attrNameLst>
                                          <p:attrName>ppt_h</p:attrName>
                                        </p:attrNameLst>
                                      </p:cBhvr>
                                      <p:tavLst>
                                        <p:tav tm="0">
                                          <p:val>
                                            <p:fltVal val="0"/>
                                          </p:val>
                                        </p:tav>
                                        <p:tav tm="100000">
                                          <p:val>
                                            <p:strVal val="#ppt_h"/>
                                          </p:val>
                                        </p:tav>
                                      </p:tavLst>
                                    </p:anim>
                                    <p:anim calcmode="lin" valueType="num">
                                      <p:cBhvr>
                                        <p:cTn id="129" dur="1000" fill="hold"/>
                                        <p:tgtEl>
                                          <p:spTgt spid="129"/>
                                        </p:tgtEl>
                                        <p:attrNameLst>
                                          <p:attrName>style.rotation</p:attrName>
                                        </p:attrNameLst>
                                      </p:cBhvr>
                                      <p:tavLst>
                                        <p:tav tm="0">
                                          <p:val>
                                            <p:fltVal val="90"/>
                                          </p:val>
                                        </p:tav>
                                        <p:tav tm="100000">
                                          <p:val>
                                            <p:fltVal val="0"/>
                                          </p:val>
                                        </p:tav>
                                      </p:tavLst>
                                    </p:anim>
                                    <p:animEffect transition="in" filter="fade">
                                      <p:cBhvr>
                                        <p:cTn id="130" dur="1000"/>
                                        <p:tgtEl>
                                          <p:spTgt spid="129"/>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130"/>
                                        </p:tgtEl>
                                        <p:attrNameLst>
                                          <p:attrName>style.visibility</p:attrName>
                                        </p:attrNameLst>
                                      </p:cBhvr>
                                      <p:to>
                                        <p:strVal val="visible"/>
                                      </p:to>
                                    </p:set>
                                    <p:anim calcmode="lin" valueType="num">
                                      <p:cBhvr>
                                        <p:cTn id="133" dur="1000" fill="hold"/>
                                        <p:tgtEl>
                                          <p:spTgt spid="130"/>
                                        </p:tgtEl>
                                        <p:attrNameLst>
                                          <p:attrName>ppt_w</p:attrName>
                                        </p:attrNameLst>
                                      </p:cBhvr>
                                      <p:tavLst>
                                        <p:tav tm="0">
                                          <p:val>
                                            <p:fltVal val="0"/>
                                          </p:val>
                                        </p:tav>
                                        <p:tav tm="100000">
                                          <p:val>
                                            <p:strVal val="#ppt_w"/>
                                          </p:val>
                                        </p:tav>
                                      </p:tavLst>
                                    </p:anim>
                                    <p:anim calcmode="lin" valueType="num">
                                      <p:cBhvr>
                                        <p:cTn id="134" dur="1000" fill="hold"/>
                                        <p:tgtEl>
                                          <p:spTgt spid="130"/>
                                        </p:tgtEl>
                                        <p:attrNameLst>
                                          <p:attrName>ppt_h</p:attrName>
                                        </p:attrNameLst>
                                      </p:cBhvr>
                                      <p:tavLst>
                                        <p:tav tm="0">
                                          <p:val>
                                            <p:fltVal val="0"/>
                                          </p:val>
                                        </p:tav>
                                        <p:tav tm="100000">
                                          <p:val>
                                            <p:strVal val="#ppt_h"/>
                                          </p:val>
                                        </p:tav>
                                      </p:tavLst>
                                    </p:anim>
                                    <p:anim calcmode="lin" valueType="num">
                                      <p:cBhvr>
                                        <p:cTn id="135" dur="1000" fill="hold"/>
                                        <p:tgtEl>
                                          <p:spTgt spid="130"/>
                                        </p:tgtEl>
                                        <p:attrNameLst>
                                          <p:attrName>style.rotation</p:attrName>
                                        </p:attrNameLst>
                                      </p:cBhvr>
                                      <p:tavLst>
                                        <p:tav tm="0">
                                          <p:val>
                                            <p:fltVal val="90"/>
                                          </p:val>
                                        </p:tav>
                                        <p:tav tm="100000">
                                          <p:val>
                                            <p:fltVal val="0"/>
                                          </p:val>
                                        </p:tav>
                                      </p:tavLst>
                                    </p:anim>
                                    <p:animEffect transition="in" filter="fade">
                                      <p:cBhvr>
                                        <p:cTn id="136" dur="1000"/>
                                        <p:tgtEl>
                                          <p:spTgt spid="130"/>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31"/>
                                        </p:tgtEl>
                                        <p:attrNameLst>
                                          <p:attrName>style.visibility</p:attrName>
                                        </p:attrNameLst>
                                      </p:cBhvr>
                                      <p:to>
                                        <p:strVal val="visible"/>
                                      </p:to>
                                    </p:set>
                                    <p:anim calcmode="lin" valueType="num">
                                      <p:cBhvr>
                                        <p:cTn id="139" dur="1000" fill="hold"/>
                                        <p:tgtEl>
                                          <p:spTgt spid="131"/>
                                        </p:tgtEl>
                                        <p:attrNameLst>
                                          <p:attrName>ppt_w</p:attrName>
                                        </p:attrNameLst>
                                      </p:cBhvr>
                                      <p:tavLst>
                                        <p:tav tm="0">
                                          <p:val>
                                            <p:fltVal val="0"/>
                                          </p:val>
                                        </p:tav>
                                        <p:tav tm="100000">
                                          <p:val>
                                            <p:strVal val="#ppt_w"/>
                                          </p:val>
                                        </p:tav>
                                      </p:tavLst>
                                    </p:anim>
                                    <p:anim calcmode="lin" valueType="num">
                                      <p:cBhvr>
                                        <p:cTn id="140" dur="1000" fill="hold"/>
                                        <p:tgtEl>
                                          <p:spTgt spid="131"/>
                                        </p:tgtEl>
                                        <p:attrNameLst>
                                          <p:attrName>ppt_h</p:attrName>
                                        </p:attrNameLst>
                                      </p:cBhvr>
                                      <p:tavLst>
                                        <p:tav tm="0">
                                          <p:val>
                                            <p:fltVal val="0"/>
                                          </p:val>
                                        </p:tav>
                                        <p:tav tm="100000">
                                          <p:val>
                                            <p:strVal val="#ppt_h"/>
                                          </p:val>
                                        </p:tav>
                                      </p:tavLst>
                                    </p:anim>
                                    <p:anim calcmode="lin" valueType="num">
                                      <p:cBhvr>
                                        <p:cTn id="141" dur="1000" fill="hold"/>
                                        <p:tgtEl>
                                          <p:spTgt spid="131"/>
                                        </p:tgtEl>
                                        <p:attrNameLst>
                                          <p:attrName>style.rotation</p:attrName>
                                        </p:attrNameLst>
                                      </p:cBhvr>
                                      <p:tavLst>
                                        <p:tav tm="0">
                                          <p:val>
                                            <p:fltVal val="90"/>
                                          </p:val>
                                        </p:tav>
                                        <p:tav tm="100000">
                                          <p:val>
                                            <p:fltVal val="0"/>
                                          </p:val>
                                        </p:tav>
                                      </p:tavLst>
                                    </p:anim>
                                    <p:animEffect transition="in" filter="fade">
                                      <p:cBhvr>
                                        <p:cTn id="142" dur="1000"/>
                                        <p:tgtEl>
                                          <p:spTgt spid="131"/>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32"/>
                                        </p:tgtEl>
                                        <p:attrNameLst>
                                          <p:attrName>style.visibility</p:attrName>
                                        </p:attrNameLst>
                                      </p:cBhvr>
                                      <p:to>
                                        <p:strVal val="visible"/>
                                      </p:to>
                                    </p:set>
                                    <p:anim calcmode="lin" valueType="num">
                                      <p:cBhvr>
                                        <p:cTn id="145" dur="1000" fill="hold"/>
                                        <p:tgtEl>
                                          <p:spTgt spid="132"/>
                                        </p:tgtEl>
                                        <p:attrNameLst>
                                          <p:attrName>ppt_w</p:attrName>
                                        </p:attrNameLst>
                                      </p:cBhvr>
                                      <p:tavLst>
                                        <p:tav tm="0">
                                          <p:val>
                                            <p:fltVal val="0"/>
                                          </p:val>
                                        </p:tav>
                                        <p:tav tm="100000">
                                          <p:val>
                                            <p:strVal val="#ppt_w"/>
                                          </p:val>
                                        </p:tav>
                                      </p:tavLst>
                                    </p:anim>
                                    <p:anim calcmode="lin" valueType="num">
                                      <p:cBhvr>
                                        <p:cTn id="146" dur="1000" fill="hold"/>
                                        <p:tgtEl>
                                          <p:spTgt spid="132"/>
                                        </p:tgtEl>
                                        <p:attrNameLst>
                                          <p:attrName>ppt_h</p:attrName>
                                        </p:attrNameLst>
                                      </p:cBhvr>
                                      <p:tavLst>
                                        <p:tav tm="0">
                                          <p:val>
                                            <p:fltVal val="0"/>
                                          </p:val>
                                        </p:tav>
                                        <p:tav tm="100000">
                                          <p:val>
                                            <p:strVal val="#ppt_h"/>
                                          </p:val>
                                        </p:tav>
                                      </p:tavLst>
                                    </p:anim>
                                    <p:anim calcmode="lin" valueType="num">
                                      <p:cBhvr>
                                        <p:cTn id="147" dur="1000" fill="hold"/>
                                        <p:tgtEl>
                                          <p:spTgt spid="132"/>
                                        </p:tgtEl>
                                        <p:attrNameLst>
                                          <p:attrName>style.rotation</p:attrName>
                                        </p:attrNameLst>
                                      </p:cBhvr>
                                      <p:tavLst>
                                        <p:tav tm="0">
                                          <p:val>
                                            <p:fltVal val="90"/>
                                          </p:val>
                                        </p:tav>
                                        <p:tav tm="100000">
                                          <p:val>
                                            <p:fltVal val="0"/>
                                          </p:val>
                                        </p:tav>
                                      </p:tavLst>
                                    </p:anim>
                                    <p:animEffect transition="in" filter="fade">
                                      <p:cBhvr>
                                        <p:cTn id="148" dur="1000"/>
                                        <p:tgtEl>
                                          <p:spTgt spid="132"/>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33"/>
                                        </p:tgtEl>
                                        <p:attrNameLst>
                                          <p:attrName>style.visibility</p:attrName>
                                        </p:attrNameLst>
                                      </p:cBhvr>
                                      <p:to>
                                        <p:strVal val="visible"/>
                                      </p:to>
                                    </p:set>
                                    <p:anim calcmode="lin" valueType="num">
                                      <p:cBhvr>
                                        <p:cTn id="151" dur="1000" fill="hold"/>
                                        <p:tgtEl>
                                          <p:spTgt spid="133"/>
                                        </p:tgtEl>
                                        <p:attrNameLst>
                                          <p:attrName>ppt_w</p:attrName>
                                        </p:attrNameLst>
                                      </p:cBhvr>
                                      <p:tavLst>
                                        <p:tav tm="0">
                                          <p:val>
                                            <p:fltVal val="0"/>
                                          </p:val>
                                        </p:tav>
                                        <p:tav tm="100000">
                                          <p:val>
                                            <p:strVal val="#ppt_w"/>
                                          </p:val>
                                        </p:tav>
                                      </p:tavLst>
                                    </p:anim>
                                    <p:anim calcmode="lin" valueType="num">
                                      <p:cBhvr>
                                        <p:cTn id="152" dur="1000" fill="hold"/>
                                        <p:tgtEl>
                                          <p:spTgt spid="133"/>
                                        </p:tgtEl>
                                        <p:attrNameLst>
                                          <p:attrName>ppt_h</p:attrName>
                                        </p:attrNameLst>
                                      </p:cBhvr>
                                      <p:tavLst>
                                        <p:tav tm="0">
                                          <p:val>
                                            <p:fltVal val="0"/>
                                          </p:val>
                                        </p:tav>
                                        <p:tav tm="100000">
                                          <p:val>
                                            <p:strVal val="#ppt_h"/>
                                          </p:val>
                                        </p:tav>
                                      </p:tavLst>
                                    </p:anim>
                                    <p:anim calcmode="lin" valueType="num">
                                      <p:cBhvr>
                                        <p:cTn id="153" dur="1000" fill="hold"/>
                                        <p:tgtEl>
                                          <p:spTgt spid="133"/>
                                        </p:tgtEl>
                                        <p:attrNameLst>
                                          <p:attrName>style.rotation</p:attrName>
                                        </p:attrNameLst>
                                      </p:cBhvr>
                                      <p:tavLst>
                                        <p:tav tm="0">
                                          <p:val>
                                            <p:fltVal val="90"/>
                                          </p:val>
                                        </p:tav>
                                        <p:tav tm="100000">
                                          <p:val>
                                            <p:fltVal val="0"/>
                                          </p:val>
                                        </p:tav>
                                      </p:tavLst>
                                    </p:anim>
                                    <p:animEffect transition="in" filter="fade">
                                      <p:cBhvr>
                                        <p:cTn id="154" dur="1000"/>
                                        <p:tgtEl>
                                          <p:spTgt spid="133"/>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44"/>
                                        </p:tgtEl>
                                        <p:attrNameLst>
                                          <p:attrName>style.visibility</p:attrName>
                                        </p:attrNameLst>
                                      </p:cBhvr>
                                      <p:to>
                                        <p:strVal val="visible"/>
                                      </p:to>
                                    </p:set>
                                    <p:anim calcmode="lin" valueType="num">
                                      <p:cBhvr>
                                        <p:cTn id="157" dur="1000" fill="hold"/>
                                        <p:tgtEl>
                                          <p:spTgt spid="144"/>
                                        </p:tgtEl>
                                        <p:attrNameLst>
                                          <p:attrName>ppt_w</p:attrName>
                                        </p:attrNameLst>
                                      </p:cBhvr>
                                      <p:tavLst>
                                        <p:tav tm="0">
                                          <p:val>
                                            <p:fltVal val="0"/>
                                          </p:val>
                                        </p:tav>
                                        <p:tav tm="100000">
                                          <p:val>
                                            <p:strVal val="#ppt_w"/>
                                          </p:val>
                                        </p:tav>
                                      </p:tavLst>
                                    </p:anim>
                                    <p:anim calcmode="lin" valueType="num">
                                      <p:cBhvr>
                                        <p:cTn id="158" dur="1000" fill="hold"/>
                                        <p:tgtEl>
                                          <p:spTgt spid="144"/>
                                        </p:tgtEl>
                                        <p:attrNameLst>
                                          <p:attrName>ppt_h</p:attrName>
                                        </p:attrNameLst>
                                      </p:cBhvr>
                                      <p:tavLst>
                                        <p:tav tm="0">
                                          <p:val>
                                            <p:fltVal val="0"/>
                                          </p:val>
                                        </p:tav>
                                        <p:tav tm="100000">
                                          <p:val>
                                            <p:strVal val="#ppt_h"/>
                                          </p:val>
                                        </p:tav>
                                      </p:tavLst>
                                    </p:anim>
                                    <p:anim calcmode="lin" valueType="num">
                                      <p:cBhvr>
                                        <p:cTn id="159" dur="1000" fill="hold"/>
                                        <p:tgtEl>
                                          <p:spTgt spid="144"/>
                                        </p:tgtEl>
                                        <p:attrNameLst>
                                          <p:attrName>style.rotation</p:attrName>
                                        </p:attrNameLst>
                                      </p:cBhvr>
                                      <p:tavLst>
                                        <p:tav tm="0">
                                          <p:val>
                                            <p:fltVal val="90"/>
                                          </p:val>
                                        </p:tav>
                                        <p:tav tm="100000">
                                          <p:val>
                                            <p:fltVal val="0"/>
                                          </p:val>
                                        </p:tav>
                                      </p:tavLst>
                                    </p:anim>
                                    <p:animEffect transition="in" filter="fade">
                                      <p:cBhvr>
                                        <p:cTn id="160" dur="1000"/>
                                        <p:tgtEl>
                                          <p:spTgt spid="144"/>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45"/>
                                        </p:tgtEl>
                                        <p:attrNameLst>
                                          <p:attrName>style.visibility</p:attrName>
                                        </p:attrNameLst>
                                      </p:cBhvr>
                                      <p:to>
                                        <p:strVal val="visible"/>
                                      </p:to>
                                    </p:set>
                                    <p:anim calcmode="lin" valueType="num">
                                      <p:cBhvr>
                                        <p:cTn id="163" dur="1000" fill="hold"/>
                                        <p:tgtEl>
                                          <p:spTgt spid="145"/>
                                        </p:tgtEl>
                                        <p:attrNameLst>
                                          <p:attrName>ppt_w</p:attrName>
                                        </p:attrNameLst>
                                      </p:cBhvr>
                                      <p:tavLst>
                                        <p:tav tm="0">
                                          <p:val>
                                            <p:fltVal val="0"/>
                                          </p:val>
                                        </p:tav>
                                        <p:tav tm="100000">
                                          <p:val>
                                            <p:strVal val="#ppt_w"/>
                                          </p:val>
                                        </p:tav>
                                      </p:tavLst>
                                    </p:anim>
                                    <p:anim calcmode="lin" valueType="num">
                                      <p:cBhvr>
                                        <p:cTn id="164" dur="1000" fill="hold"/>
                                        <p:tgtEl>
                                          <p:spTgt spid="145"/>
                                        </p:tgtEl>
                                        <p:attrNameLst>
                                          <p:attrName>ppt_h</p:attrName>
                                        </p:attrNameLst>
                                      </p:cBhvr>
                                      <p:tavLst>
                                        <p:tav tm="0">
                                          <p:val>
                                            <p:fltVal val="0"/>
                                          </p:val>
                                        </p:tav>
                                        <p:tav tm="100000">
                                          <p:val>
                                            <p:strVal val="#ppt_h"/>
                                          </p:val>
                                        </p:tav>
                                      </p:tavLst>
                                    </p:anim>
                                    <p:anim calcmode="lin" valueType="num">
                                      <p:cBhvr>
                                        <p:cTn id="165" dur="1000" fill="hold"/>
                                        <p:tgtEl>
                                          <p:spTgt spid="145"/>
                                        </p:tgtEl>
                                        <p:attrNameLst>
                                          <p:attrName>style.rotation</p:attrName>
                                        </p:attrNameLst>
                                      </p:cBhvr>
                                      <p:tavLst>
                                        <p:tav tm="0">
                                          <p:val>
                                            <p:fltVal val="90"/>
                                          </p:val>
                                        </p:tav>
                                        <p:tav tm="100000">
                                          <p:val>
                                            <p:fltVal val="0"/>
                                          </p:val>
                                        </p:tav>
                                      </p:tavLst>
                                    </p:anim>
                                    <p:animEffect transition="in" filter="fade">
                                      <p:cBhvr>
                                        <p:cTn id="166" dur="1000"/>
                                        <p:tgtEl>
                                          <p:spTgt spid="145"/>
                                        </p:tgtEl>
                                      </p:cBhvr>
                                    </p:animEffect>
                                  </p:childTnLst>
                                </p:cTn>
                              </p:par>
                              <p:par>
                                <p:cTn id="167" presetID="31" presetClass="entr" presetSubtype="0" fill="hold" nodeType="withEffect">
                                  <p:stCondLst>
                                    <p:cond delay="0"/>
                                  </p:stCondLst>
                                  <p:childTnLst>
                                    <p:set>
                                      <p:cBhvr>
                                        <p:cTn id="168" dur="1" fill="hold">
                                          <p:stCondLst>
                                            <p:cond delay="0"/>
                                          </p:stCondLst>
                                        </p:cTn>
                                        <p:tgtEl>
                                          <p:spTgt spid="146"/>
                                        </p:tgtEl>
                                        <p:attrNameLst>
                                          <p:attrName>style.visibility</p:attrName>
                                        </p:attrNameLst>
                                      </p:cBhvr>
                                      <p:to>
                                        <p:strVal val="visible"/>
                                      </p:to>
                                    </p:set>
                                    <p:anim calcmode="lin" valueType="num">
                                      <p:cBhvr>
                                        <p:cTn id="169" dur="1000" fill="hold"/>
                                        <p:tgtEl>
                                          <p:spTgt spid="146"/>
                                        </p:tgtEl>
                                        <p:attrNameLst>
                                          <p:attrName>ppt_w</p:attrName>
                                        </p:attrNameLst>
                                      </p:cBhvr>
                                      <p:tavLst>
                                        <p:tav tm="0">
                                          <p:val>
                                            <p:fltVal val="0"/>
                                          </p:val>
                                        </p:tav>
                                        <p:tav tm="100000">
                                          <p:val>
                                            <p:strVal val="#ppt_w"/>
                                          </p:val>
                                        </p:tav>
                                      </p:tavLst>
                                    </p:anim>
                                    <p:anim calcmode="lin" valueType="num">
                                      <p:cBhvr>
                                        <p:cTn id="170" dur="1000" fill="hold"/>
                                        <p:tgtEl>
                                          <p:spTgt spid="146"/>
                                        </p:tgtEl>
                                        <p:attrNameLst>
                                          <p:attrName>ppt_h</p:attrName>
                                        </p:attrNameLst>
                                      </p:cBhvr>
                                      <p:tavLst>
                                        <p:tav tm="0">
                                          <p:val>
                                            <p:fltVal val="0"/>
                                          </p:val>
                                        </p:tav>
                                        <p:tav tm="100000">
                                          <p:val>
                                            <p:strVal val="#ppt_h"/>
                                          </p:val>
                                        </p:tav>
                                      </p:tavLst>
                                    </p:anim>
                                    <p:anim calcmode="lin" valueType="num">
                                      <p:cBhvr>
                                        <p:cTn id="171" dur="1000" fill="hold"/>
                                        <p:tgtEl>
                                          <p:spTgt spid="146"/>
                                        </p:tgtEl>
                                        <p:attrNameLst>
                                          <p:attrName>style.rotation</p:attrName>
                                        </p:attrNameLst>
                                      </p:cBhvr>
                                      <p:tavLst>
                                        <p:tav tm="0">
                                          <p:val>
                                            <p:fltVal val="90"/>
                                          </p:val>
                                        </p:tav>
                                        <p:tav tm="100000">
                                          <p:val>
                                            <p:fltVal val="0"/>
                                          </p:val>
                                        </p:tav>
                                      </p:tavLst>
                                    </p:anim>
                                    <p:animEffect transition="in" filter="fade">
                                      <p:cBhvr>
                                        <p:cTn id="172" dur="1000"/>
                                        <p:tgtEl>
                                          <p:spTgt spid="146"/>
                                        </p:tgtEl>
                                      </p:cBhvr>
                                    </p:animEffect>
                                  </p:childTnLst>
                                </p:cTn>
                              </p:par>
                              <p:par>
                                <p:cTn id="173" presetID="31" presetClass="entr" presetSubtype="0" fill="hold" nodeType="withEffect">
                                  <p:stCondLst>
                                    <p:cond delay="0"/>
                                  </p:stCondLst>
                                  <p:childTnLst>
                                    <p:set>
                                      <p:cBhvr>
                                        <p:cTn id="174" dur="1" fill="hold">
                                          <p:stCondLst>
                                            <p:cond delay="0"/>
                                          </p:stCondLst>
                                        </p:cTn>
                                        <p:tgtEl>
                                          <p:spTgt spid="147"/>
                                        </p:tgtEl>
                                        <p:attrNameLst>
                                          <p:attrName>style.visibility</p:attrName>
                                        </p:attrNameLst>
                                      </p:cBhvr>
                                      <p:to>
                                        <p:strVal val="visible"/>
                                      </p:to>
                                    </p:set>
                                    <p:anim calcmode="lin" valueType="num">
                                      <p:cBhvr>
                                        <p:cTn id="175" dur="1000" fill="hold"/>
                                        <p:tgtEl>
                                          <p:spTgt spid="147"/>
                                        </p:tgtEl>
                                        <p:attrNameLst>
                                          <p:attrName>ppt_w</p:attrName>
                                        </p:attrNameLst>
                                      </p:cBhvr>
                                      <p:tavLst>
                                        <p:tav tm="0">
                                          <p:val>
                                            <p:fltVal val="0"/>
                                          </p:val>
                                        </p:tav>
                                        <p:tav tm="100000">
                                          <p:val>
                                            <p:strVal val="#ppt_w"/>
                                          </p:val>
                                        </p:tav>
                                      </p:tavLst>
                                    </p:anim>
                                    <p:anim calcmode="lin" valueType="num">
                                      <p:cBhvr>
                                        <p:cTn id="176" dur="1000" fill="hold"/>
                                        <p:tgtEl>
                                          <p:spTgt spid="147"/>
                                        </p:tgtEl>
                                        <p:attrNameLst>
                                          <p:attrName>ppt_h</p:attrName>
                                        </p:attrNameLst>
                                      </p:cBhvr>
                                      <p:tavLst>
                                        <p:tav tm="0">
                                          <p:val>
                                            <p:fltVal val="0"/>
                                          </p:val>
                                        </p:tav>
                                        <p:tav tm="100000">
                                          <p:val>
                                            <p:strVal val="#ppt_h"/>
                                          </p:val>
                                        </p:tav>
                                      </p:tavLst>
                                    </p:anim>
                                    <p:anim calcmode="lin" valueType="num">
                                      <p:cBhvr>
                                        <p:cTn id="177" dur="1000" fill="hold"/>
                                        <p:tgtEl>
                                          <p:spTgt spid="147"/>
                                        </p:tgtEl>
                                        <p:attrNameLst>
                                          <p:attrName>style.rotation</p:attrName>
                                        </p:attrNameLst>
                                      </p:cBhvr>
                                      <p:tavLst>
                                        <p:tav tm="0">
                                          <p:val>
                                            <p:fltVal val="90"/>
                                          </p:val>
                                        </p:tav>
                                        <p:tav tm="100000">
                                          <p:val>
                                            <p:fltVal val="0"/>
                                          </p:val>
                                        </p:tav>
                                      </p:tavLst>
                                    </p:anim>
                                    <p:animEffect transition="in" filter="fade">
                                      <p:cBhvr>
                                        <p:cTn id="178" dur="10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115" grpId="0" animBg="1"/>
      <p:bldP spid="116" grpId="0" animBg="1"/>
      <p:bldP spid="117" grpId="0" animBg="1"/>
      <p:bldP spid="118" grpId="0" animBg="1"/>
      <p:bldP spid="119" grpId="0" animBg="1"/>
      <p:bldP spid="120" grpId="0" animBg="1"/>
      <p:bldP spid="121" grpId="0" animBg="1"/>
      <p:bldP spid="122" grpId="0" animBg="1"/>
      <p:bldP spid="123" grpId="0" animBg="1"/>
      <p:bldP spid="142" grpId="0"/>
      <p:bldP spid="143" grpId="0" animBg="1"/>
      <p:bldP spid="140" grpId="0"/>
      <p:bldP spid="141" grpId="0"/>
      <p:bldP spid="138" grpId="0"/>
      <p:bldP spid="139" grpId="0" animBg="1"/>
      <p:bldP spid="136" grpId="0"/>
      <p:bldP spid="137" grpId="0"/>
      <p:bldP spid="134" grpId="0"/>
      <p:bldP spid="135" grpId="0"/>
      <p:bldP spid="129" grpId="0" animBg="1"/>
      <p:bldP spid="130" grpId="0" animBg="1"/>
      <p:bldP spid="131" grpId="0" animBg="1"/>
      <p:bldP spid="132" grpId="0" animBg="1"/>
      <p:bldP spid="133" grpId="0" animBg="1"/>
      <p:bldP spid="144" grpId="0"/>
      <p:bldP spid="1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393" y="2228137"/>
            <a:ext cx="7600434" cy="1169551"/>
          </a:xfrm>
          <a:prstGeom prst="rect">
            <a:avLst/>
          </a:prstGeom>
        </p:spPr>
        <p:txBody>
          <a:bodyPr wrap="square">
            <a:spAutoFit/>
          </a:bodyPr>
          <a:lstStyle/>
          <a:p>
            <a:pPr algn="ctr">
              <a:defRPr/>
            </a:pPr>
            <a:r>
              <a:rPr lang="zh-CN" altLang="en-US" sz="7000" b="1" dirty="0">
                <a:solidFill>
                  <a:schemeClr val="tx1">
                    <a:lumMod val="95000"/>
                    <a:lumOff val="5000"/>
                  </a:schemeClr>
                </a:solidFill>
                <a:cs typeface="+mn-ea"/>
                <a:sym typeface="+mn-lt"/>
              </a:rPr>
              <a:t>其他应注意的事项</a:t>
            </a:r>
            <a:endParaRPr lang="zh-CN" altLang="en-US" sz="7000" b="1" dirty="0">
              <a:solidFill>
                <a:schemeClr val="tx1">
                  <a:lumMod val="95000"/>
                  <a:lumOff val="5000"/>
                </a:schemeClr>
              </a:solidFill>
              <a:cs typeface="+mn-ea"/>
              <a:sym typeface="+mn-lt"/>
            </a:endParaRPr>
          </a:p>
        </p:txBody>
      </p:sp>
      <p:sp>
        <p:nvSpPr>
          <p:cNvPr id="7" name="文本框 6"/>
          <p:cNvSpPr txBox="1"/>
          <p:nvPr/>
        </p:nvSpPr>
        <p:spPr>
          <a:xfrm>
            <a:off x="710186" y="1197988"/>
            <a:ext cx="4174328" cy="784830"/>
          </a:xfrm>
          <a:prstGeom prst="rect">
            <a:avLst/>
          </a:prstGeom>
          <a:noFill/>
        </p:spPr>
        <p:txBody>
          <a:bodyPr wrap="square" rtlCol="0">
            <a:spAutoFit/>
          </a:bodyPr>
          <a:lstStyle/>
          <a:p>
            <a:r>
              <a:rPr lang="en-US" altLang="zh-CN" sz="4500" b="1" dirty="0">
                <a:solidFill>
                  <a:schemeClr val="tx1">
                    <a:lumMod val="75000"/>
                    <a:lumOff val="25000"/>
                  </a:schemeClr>
                </a:solidFill>
                <a:cs typeface="+mn-ea"/>
                <a:sym typeface="+mn-lt"/>
              </a:rPr>
              <a:t>PART   04</a:t>
            </a:r>
            <a:endParaRPr lang="zh-CN" altLang="en-US" sz="4500" b="1" dirty="0">
              <a:solidFill>
                <a:schemeClr val="tx1">
                  <a:lumMod val="75000"/>
                  <a:lumOff val="25000"/>
                </a:schemeClr>
              </a:solidFill>
              <a:cs typeface="+mn-ea"/>
              <a:sym typeface="+mn-lt"/>
            </a:endParaRPr>
          </a:p>
        </p:txBody>
      </p:sp>
      <p:sp>
        <p:nvSpPr>
          <p:cNvPr id="8" name="îŝḻidè"/>
          <p:cNvSpPr/>
          <p:nvPr/>
        </p:nvSpPr>
        <p:spPr bwMode="auto">
          <a:xfrm>
            <a:off x="755893" y="3558910"/>
            <a:ext cx="6952844"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和班主任及任课老师主动沟涌，保持紧密联系，既让学校及时了解孩子，也把老师出的最后冲刺前要注意的事项记住，按照要求督促孩子，制定复习计划，有计划地复习各门功课有助于提升学习效率</a:t>
            </a:r>
            <a:endParaRPr lang="zh-CN" altLang="en-US" sz="11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crush"/>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custDataLst>
              <p:tags r:id="rId1"/>
            </p:custDataLst>
          </p:nvPr>
        </p:nvSpPr>
        <p:spPr>
          <a:xfrm>
            <a:off x="2478551" y="1917703"/>
            <a:ext cx="1895475" cy="1635125"/>
          </a:xfrm>
          <a:prstGeom prst="triangle">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4000" anchor="ctr"/>
          <a:lstStyle/>
          <a:p>
            <a:pPr algn="ctr">
              <a:defRPr/>
            </a:pPr>
            <a:r>
              <a:rPr lang="zh-CN" altLang="en-US" sz="3600" dirty="0">
                <a:solidFill>
                  <a:srgbClr val="FFFFFF"/>
                </a:solidFill>
                <a:cs typeface="+mn-ea"/>
                <a:sym typeface="+mn-lt"/>
              </a:rPr>
              <a:t>目录</a:t>
            </a:r>
            <a:endParaRPr lang="zh-CN" altLang="en-US" sz="3600" dirty="0">
              <a:solidFill>
                <a:srgbClr val="FFFFFF"/>
              </a:solidFill>
              <a:cs typeface="+mn-ea"/>
              <a:sym typeface="+mn-lt"/>
            </a:endParaRPr>
          </a:p>
        </p:txBody>
      </p:sp>
      <p:sp>
        <p:nvSpPr>
          <p:cNvPr id="3" name="等腰三角形 2"/>
          <p:cNvSpPr/>
          <p:nvPr>
            <p:custDataLst>
              <p:tags r:id="rId2"/>
            </p:custDataLst>
          </p:nvPr>
        </p:nvSpPr>
        <p:spPr>
          <a:xfrm>
            <a:off x="2259476" y="1658939"/>
            <a:ext cx="2333625" cy="2012950"/>
          </a:xfrm>
          <a:prstGeom prst="triangle">
            <a:avLst/>
          </a:prstGeom>
          <a:noFill/>
          <a:ln>
            <a:solidFill>
              <a:srgbClr val="004952"/>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 name="文本框 4"/>
          <p:cNvSpPr txBox="1"/>
          <p:nvPr>
            <p:custDataLst>
              <p:tags r:id="rId3"/>
            </p:custDataLst>
          </p:nvPr>
        </p:nvSpPr>
        <p:spPr>
          <a:xfrm>
            <a:off x="6272589" y="2290802"/>
            <a:ext cx="3589476" cy="400050"/>
          </a:xfrm>
          <a:prstGeom prst="rect">
            <a:avLst/>
          </a:prstGeom>
          <a:noFill/>
        </p:spPr>
        <p:txBody>
          <a:bodyPr anchor="ctr">
            <a:noAutofit/>
          </a:bodyPr>
          <a:lstStyle/>
          <a:p>
            <a:pPr>
              <a:defRPr/>
            </a:pPr>
            <a:r>
              <a:rPr lang="zh-CN" altLang="en-US" sz="2500" b="1" spc="500" dirty="0">
                <a:solidFill>
                  <a:schemeClr val="tx1">
                    <a:lumMod val="75000"/>
                    <a:lumOff val="25000"/>
                  </a:schemeClr>
                </a:solidFill>
                <a:cs typeface="+mn-ea"/>
                <a:sym typeface="+mn-lt"/>
              </a:rPr>
              <a:t>备考家长注意事项</a:t>
            </a:r>
            <a:endParaRPr lang="zh-CN" altLang="en-US" sz="2500" b="1" spc="500" dirty="0">
              <a:solidFill>
                <a:schemeClr val="tx1">
                  <a:lumMod val="75000"/>
                  <a:lumOff val="25000"/>
                </a:schemeClr>
              </a:solidFill>
              <a:cs typeface="+mn-ea"/>
              <a:sym typeface="+mn-lt"/>
            </a:endParaRPr>
          </a:p>
        </p:txBody>
      </p:sp>
      <p:cxnSp>
        <p:nvCxnSpPr>
          <p:cNvPr id="6" name="直接连接符 5"/>
          <p:cNvCxnSpPr/>
          <p:nvPr>
            <p:custDataLst>
              <p:tags r:id="rId4"/>
            </p:custDataLst>
          </p:nvPr>
        </p:nvCxnSpPr>
        <p:spPr>
          <a:xfrm flipH="1">
            <a:off x="5664856" y="2103478"/>
            <a:ext cx="498475" cy="649287"/>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5"/>
            </p:custDataLst>
          </p:nvPr>
        </p:nvSpPr>
        <p:spPr>
          <a:xfrm>
            <a:off x="5466418" y="1976603"/>
            <a:ext cx="385762" cy="553998"/>
          </a:xfrm>
          <a:prstGeom prst="rect">
            <a:avLst/>
          </a:prstGeom>
          <a:noFill/>
        </p:spPr>
        <p:txBody>
          <a:bodyPr>
            <a:spAutoFit/>
          </a:bodyPr>
          <a:lstStyle/>
          <a:p>
            <a:pPr>
              <a:defRPr/>
            </a:pPr>
            <a:r>
              <a:rPr lang="en-US" altLang="zh-CN" sz="3000" b="1" dirty="0">
                <a:solidFill>
                  <a:schemeClr val="tx1">
                    <a:lumMod val="75000"/>
                    <a:lumOff val="25000"/>
                  </a:schemeClr>
                </a:solidFill>
                <a:cs typeface="+mn-ea"/>
                <a:sym typeface="+mn-lt"/>
              </a:rPr>
              <a:t>1</a:t>
            </a:r>
            <a:endParaRPr lang="zh-CN" altLang="en-US" sz="3000" b="1" dirty="0">
              <a:solidFill>
                <a:schemeClr val="tx1">
                  <a:lumMod val="75000"/>
                  <a:lumOff val="25000"/>
                </a:schemeClr>
              </a:solidFill>
              <a:cs typeface="+mn-ea"/>
              <a:sym typeface="+mn-lt"/>
            </a:endParaRPr>
          </a:p>
        </p:txBody>
      </p:sp>
      <p:sp>
        <p:nvSpPr>
          <p:cNvPr id="8" name="雷锋PPT网 www.lfppt.com"/>
          <p:cNvSpPr txBox="1"/>
          <p:nvPr>
            <p:custDataLst>
              <p:tags r:id="rId6"/>
            </p:custDataLst>
          </p:nvPr>
        </p:nvSpPr>
        <p:spPr>
          <a:xfrm>
            <a:off x="6272589" y="3389352"/>
            <a:ext cx="3589476" cy="400050"/>
          </a:xfrm>
          <a:prstGeom prst="rect">
            <a:avLst/>
          </a:prstGeom>
          <a:noFill/>
        </p:spPr>
        <p:txBody>
          <a:bodyPr anchor="ctr">
            <a:noAutofit/>
          </a:bodyPr>
          <a:lstStyle/>
          <a:p>
            <a:pPr>
              <a:defRPr/>
            </a:pPr>
            <a:r>
              <a:rPr lang="zh-CN" altLang="en-US" sz="2500" b="1" spc="500" dirty="0">
                <a:solidFill>
                  <a:schemeClr val="tx1">
                    <a:lumMod val="75000"/>
                    <a:lumOff val="25000"/>
                  </a:schemeClr>
                </a:solidFill>
                <a:cs typeface="+mn-ea"/>
                <a:sym typeface="+mn-lt"/>
              </a:rPr>
              <a:t>缓解考前心理压力</a:t>
            </a:r>
            <a:endParaRPr lang="zh-CN" altLang="en-US" sz="2500" b="1" spc="500" dirty="0">
              <a:solidFill>
                <a:schemeClr val="tx1">
                  <a:lumMod val="75000"/>
                  <a:lumOff val="25000"/>
                </a:schemeClr>
              </a:solidFill>
              <a:cs typeface="+mn-ea"/>
              <a:sym typeface="+mn-lt"/>
            </a:endParaRPr>
          </a:p>
        </p:txBody>
      </p:sp>
      <p:cxnSp>
        <p:nvCxnSpPr>
          <p:cNvPr id="9" name="直接连接符 8"/>
          <p:cNvCxnSpPr/>
          <p:nvPr>
            <p:custDataLst>
              <p:tags r:id="rId7"/>
            </p:custDataLst>
          </p:nvPr>
        </p:nvCxnSpPr>
        <p:spPr>
          <a:xfrm flipH="1">
            <a:off x="5664856" y="3200440"/>
            <a:ext cx="498475" cy="650875"/>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8"/>
            </p:custDataLst>
          </p:nvPr>
        </p:nvSpPr>
        <p:spPr>
          <a:xfrm>
            <a:off x="5466418" y="3073565"/>
            <a:ext cx="385762" cy="553998"/>
          </a:xfrm>
          <a:prstGeom prst="rect">
            <a:avLst/>
          </a:prstGeom>
          <a:noFill/>
        </p:spPr>
        <p:txBody>
          <a:bodyPr>
            <a:spAutoFit/>
          </a:bodyPr>
          <a:lstStyle/>
          <a:p>
            <a:pPr>
              <a:defRPr/>
            </a:pPr>
            <a:r>
              <a:rPr lang="en-US" altLang="zh-CN" sz="3000" b="1" dirty="0">
                <a:solidFill>
                  <a:schemeClr val="tx1">
                    <a:lumMod val="75000"/>
                    <a:lumOff val="25000"/>
                  </a:schemeClr>
                </a:solidFill>
                <a:cs typeface="+mn-ea"/>
                <a:sym typeface="+mn-lt"/>
              </a:rPr>
              <a:t>2</a:t>
            </a:r>
            <a:endParaRPr lang="zh-CN" altLang="en-US" sz="3000" b="1" dirty="0">
              <a:solidFill>
                <a:schemeClr val="tx1">
                  <a:lumMod val="75000"/>
                  <a:lumOff val="25000"/>
                </a:schemeClr>
              </a:solidFill>
              <a:cs typeface="+mn-ea"/>
              <a:sym typeface="+mn-lt"/>
            </a:endParaRPr>
          </a:p>
        </p:txBody>
      </p:sp>
      <p:sp>
        <p:nvSpPr>
          <p:cNvPr id="11" name="文本框 10"/>
          <p:cNvSpPr txBox="1"/>
          <p:nvPr>
            <p:custDataLst>
              <p:tags r:id="rId9"/>
            </p:custDataLst>
          </p:nvPr>
        </p:nvSpPr>
        <p:spPr>
          <a:xfrm>
            <a:off x="6272589" y="4487902"/>
            <a:ext cx="3589476" cy="400050"/>
          </a:xfrm>
          <a:prstGeom prst="rect">
            <a:avLst/>
          </a:prstGeom>
          <a:noFill/>
        </p:spPr>
        <p:txBody>
          <a:bodyPr anchor="ctr">
            <a:noAutofit/>
          </a:bodyPr>
          <a:lstStyle/>
          <a:p>
            <a:pPr>
              <a:defRPr/>
            </a:pPr>
            <a:r>
              <a:rPr lang="zh-CN" altLang="en-US" sz="2500" b="1" spc="500" dirty="0">
                <a:solidFill>
                  <a:schemeClr val="tx1">
                    <a:lumMod val="75000"/>
                    <a:lumOff val="25000"/>
                  </a:schemeClr>
                </a:solidFill>
                <a:cs typeface="+mn-ea"/>
                <a:sym typeface="+mn-lt"/>
              </a:rPr>
              <a:t>家长可以做点什么</a:t>
            </a:r>
            <a:endParaRPr lang="zh-CN" altLang="en-US" sz="2500" b="1" spc="500" dirty="0">
              <a:solidFill>
                <a:schemeClr val="tx1">
                  <a:lumMod val="75000"/>
                  <a:lumOff val="25000"/>
                </a:schemeClr>
              </a:solidFill>
              <a:cs typeface="+mn-ea"/>
              <a:sym typeface="+mn-lt"/>
            </a:endParaRPr>
          </a:p>
        </p:txBody>
      </p:sp>
      <p:cxnSp>
        <p:nvCxnSpPr>
          <p:cNvPr id="12" name="直接连接符 11"/>
          <p:cNvCxnSpPr/>
          <p:nvPr>
            <p:custDataLst>
              <p:tags r:id="rId10"/>
            </p:custDataLst>
          </p:nvPr>
        </p:nvCxnSpPr>
        <p:spPr>
          <a:xfrm flipH="1">
            <a:off x="5664856" y="4298990"/>
            <a:ext cx="498475" cy="650875"/>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1"/>
            </p:custDataLst>
          </p:nvPr>
        </p:nvSpPr>
        <p:spPr>
          <a:xfrm>
            <a:off x="5466418" y="4172115"/>
            <a:ext cx="385762" cy="553998"/>
          </a:xfrm>
          <a:prstGeom prst="rect">
            <a:avLst/>
          </a:prstGeom>
          <a:noFill/>
        </p:spPr>
        <p:txBody>
          <a:bodyPr>
            <a:spAutoFit/>
          </a:bodyPr>
          <a:lstStyle/>
          <a:p>
            <a:pPr>
              <a:defRPr/>
            </a:pPr>
            <a:r>
              <a:rPr lang="en-US" altLang="zh-CN" sz="3000" b="1" dirty="0">
                <a:solidFill>
                  <a:schemeClr val="tx1">
                    <a:lumMod val="75000"/>
                    <a:lumOff val="25000"/>
                  </a:schemeClr>
                </a:solidFill>
                <a:cs typeface="+mn-ea"/>
                <a:sym typeface="+mn-lt"/>
              </a:rPr>
              <a:t>3</a:t>
            </a:r>
            <a:endParaRPr lang="zh-CN" altLang="en-US" sz="3000" b="1" dirty="0">
              <a:solidFill>
                <a:schemeClr val="tx1">
                  <a:lumMod val="75000"/>
                  <a:lumOff val="25000"/>
                </a:schemeClr>
              </a:solidFill>
              <a:cs typeface="+mn-ea"/>
              <a:sym typeface="+mn-lt"/>
            </a:endParaRPr>
          </a:p>
        </p:txBody>
      </p:sp>
      <p:sp>
        <p:nvSpPr>
          <p:cNvPr id="14" name="文本框 13"/>
          <p:cNvSpPr txBox="1"/>
          <p:nvPr>
            <p:custDataLst>
              <p:tags r:id="rId12"/>
            </p:custDataLst>
          </p:nvPr>
        </p:nvSpPr>
        <p:spPr>
          <a:xfrm>
            <a:off x="6272589" y="5586452"/>
            <a:ext cx="3589476" cy="400050"/>
          </a:xfrm>
          <a:prstGeom prst="rect">
            <a:avLst/>
          </a:prstGeom>
          <a:noFill/>
        </p:spPr>
        <p:txBody>
          <a:bodyPr anchor="ctr">
            <a:noAutofit/>
          </a:bodyPr>
          <a:lstStyle/>
          <a:p>
            <a:pPr>
              <a:defRPr/>
            </a:pPr>
            <a:r>
              <a:rPr lang="zh-CN" altLang="en-US" sz="2500" b="1" spc="500" dirty="0">
                <a:solidFill>
                  <a:schemeClr val="tx1">
                    <a:lumMod val="75000"/>
                    <a:lumOff val="25000"/>
                  </a:schemeClr>
                </a:solidFill>
                <a:cs typeface="+mn-ea"/>
                <a:sym typeface="+mn-lt"/>
              </a:rPr>
              <a:t>其他应注意的事项</a:t>
            </a:r>
            <a:endParaRPr lang="zh-CN" altLang="en-US" sz="2500" b="1" spc="500" dirty="0">
              <a:solidFill>
                <a:schemeClr val="tx1">
                  <a:lumMod val="75000"/>
                  <a:lumOff val="25000"/>
                </a:schemeClr>
              </a:solidFill>
              <a:cs typeface="+mn-ea"/>
              <a:sym typeface="+mn-lt"/>
            </a:endParaRPr>
          </a:p>
        </p:txBody>
      </p:sp>
      <p:cxnSp>
        <p:nvCxnSpPr>
          <p:cNvPr id="15" name="直接连接符 14"/>
          <p:cNvCxnSpPr/>
          <p:nvPr>
            <p:custDataLst>
              <p:tags r:id="rId13"/>
            </p:custDataLst>
          </p:nvPr>
        </p:nvCxnSpPr>
        <p:spPr>
          <a:xfrm flipH="1">
            <a:off x="5664856" y="5397539"/>
            <a:ext cx="498475" cy="649288"/>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4"/>
            </p:custDataLst>
          </p:nvPr>
        </p:nvSpPr>
        <p:spPr>
          <a:xfrm>
            <a:off x="5466418" y="5270665"/>
            <a:ext cx="385762" cy="553998"/>
          </a:xfrm>
          <a:prstGeom prst="rect">
            <a:avLst/>
          </a:prstGeom>
          <a:noFill/>
        </p:spPr>
        <p:txBody>
          <a:bodyPr>
            <a:spAutoFit/>
          </a:bodyPr>
          <a:lstStyle/>
          <a:p>
            <a:pPr>
              <a:defRPr/>
            </a:pPr>
            <a:r>
              <a:rPr lang="en-US" altLang="zh-CN" sz="3000" b="1" dirty="0">
                <a:solidFill>
                  <a:schemeClr val="tx1">
                    <a:lumMod val="75000"/>
                    <a:lumOff val="25000"/>
                  </a:schemeClr>
                </a:solidFill>
                <a:cs typeface="+mn-ea"/>
                <a:sym typeface="+mn-lt"/>
              </a:rPr>
              <a:t>4</a:t>
            </a:r>
            <a:endParaRPr lang="zh-CN" altLang="en-US" sz="3000" b="1" dirty="0">
              <a:solidFill>
                <a:schemeClr val="tx1">
                  <a:lumMod val="75000"/>
                  <a:lumOff val="25000"/>
                </a:schemeClr>
              </a:solidFill>
              <a:cs typeface="+mn-ea"/>
              <a:sym typeface="+mn-lt"/>
            </a:endParaRPr>
          </a:p>
        </p:txBody>
      </p:sp>
      <p:sp>
        <p:nvSpPr>
          <p:cNvPr id="17" name="文本框 16"/>
          <p:cNvSpPr txBox="1"/>
          <p:nvPr>
            <p:custDataLst>
              <p:tags r:id="rId15"/>
            </p:custDataLst>
          </p:nvPr>
        </p:nvSpPr>
        <p:spPr>
          <a:xfrm>
            <a:off x="5422854" y="718574"/>
            <a:ext cx="5330027" cy="708025"/>
          </a:xfrm>
          <a:prstGeom prst="rect">
            <a:avLst/>
          </a:prstGeom>
          <a:noFill/>
        </p:spPr>
        <p:txBody>
          <a:bodyPr anchor="ctr">
            <a:noAutofit/>
          </a:bodyPr>
          <a:lstStyle/>
          <a:p>
            <a:pPr>
              <a:defRPr/>
            </a:pPr>
            <a:r>
              <a:rPr lang="da-DK" altLang="zh-CN" sz="3500" b="1" spc="1800" dirty="0">
                <a:solidFill>
                  <a:schemeClr val="tx1">
                    <a:lumMod val="75000"/>
                    <a:lumOff val="25000"/>
                  </a:schemeClr>
                </a:solidFill>
                <a:cs typeface="+mn-ea"/>
                <a:sym typeface="+mn-lt"/>
              </a:rPr>
              <a:t>CONTENTS</a:t>
            </a:r>
            <a:endParaRPr lang="zh-CN" altLang="en-US" sz="3500" b="1" spc="1800" dirty="0">
              <a:solidFill>
                <a:schemeClr val="tx1">
                  <a:lumMod val="75000"/>
                  <a:lumOff val="25000"/>
                </a:schemeClr>
              </a:solidFill>
              <a:cs typeface="+mn-ea"/>
              <a:sym typeface="+mn-lt"/>
            </a:endParaRPr>
          </a:p>
        </p:txBody>
      </p:sp>
    </p:spTree>
  </p:cSld>
  <p:clrMapOvr>
    <a:masterClrMapping/>
  </p:clrMapOvr>
  <p:transition spd="slow" advClick="0" advTm="2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4265" y="6423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关注复习状态调节复习心理</a:t>
            </a:r>
            <a:endParaRPr lang="zh-CN" altLang="en-US" sz="3600" b="1" spc="1000" dirty="0">
              <a:solidFill>
                <a:schemeClr val="tx1">
                  <a:lumMod val="75000"/>
                  <a:lumOff val="25000"/>
                </a:schemeClr>
              </a:solidFill>
              <a:cs typeface="+mn-ea"/>
              <a:sym typeface="+mn-lt"/>
            </a:endParaRPr>
          </a:p>
        </p:txBody>
      </p:sp>
      <p:sp>
        <p:nvSpPr>
          <p:cNvPr id="4" name="ïṥḻïḋé"/>
          <p:cNvSpPr/>
          <p:nvPr/>
        </p:nvSpPr>
        <p:spPr>
          <a:xfrm>
            <a:off x="4917258" y="3740700"/>
            <a:ext cx="2404054" cy="2642692"/>
          </a:xfrm>
          <a:prstGeom prst="triangle">
            <a:avLst/>
          </a:prstGeom>
          <a:solidFill>
            <a:srgbClr val="004952">
              <a:alpha val="7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cs typeface="+mn-ea"/>
              <a:sym typeface="+mn-lt"/>
            </a:endParaRPr>
          </a:p>
        </p:txBody>
      </p:sp>
      <p:cxnSp>
        <p:nvCxnSpPr>
          <p:cNvPr id="5" name="直接连接符 4"/>
          <p:cNvCxnSpPr/>
          <p:nvPr/>
        </p:nvCxnSpPr>
        <p:spPr>
          <a:xfrm flipV="1">
            <a:off x="6119285" y="2844018"/>
            <a:ext cx="0" cy="982233"/>
          </a:xfrm>
          <a:prstGeom prst="line">
            <a:avLst/>
          </a:prstGeom>
          <a:solidFill>
            <a:schemeClr val="accent1">
              <a:alpha val="70000"/>
            </a:schemeClr>
          </a:solidFill>
          <a:ln w="12700">
            <a:solidFill>
              <a:srgbClr val="00495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íṧlïďè"/>
          <p:cNvSpPr txBox="1"/>
          <p:nvPr/>
        </p:nvSpPr>
        <p:spPr>
          <a:xfrm>
            <a:off x="5103498" y="2170374"/>
            <a:ext cx="2031577" cy="629934"/>
          </a:xfrm>
          <a:prstGeom prst="rect">
            <a:avLst/>
          </a:prstGeom>
          <a:noFill/>
        </p:spPr>
        <p:txBody>
          <a:bodyPr wrap="square" lIns="91440" tIns="45720" rIns="91440" bIns="45720" anchor="ctr" anchorCtr="1">
            <a:noAutofit/>
          </a:bodyPr>
          <a:lstStyle/>
          <a:p>
            <a:pPr algn="ctr">
              <a:lnSpc>
                <a:spcPct val="120000"/>
              </a:lnSpc>
              <a:spcBef>
                <a:spcPct val="0"/>
              </a:spcBef>
            </a:pPr>
            <a:r>
              <a:rPr lang="zh-CN" altLang="en-US" sz="1100" dirty="0">
                <a:cs typeface="+mn-ea"/>
                <a:sym typeface="+mn-lt"/>
              </a:rPr>
              <a:t>家长不用过度紧张，关键的是要帮助孩子树立自信，家长要告诉孩子这是正常现象</a:t>
            </a:r>
            <a:endParaRPr lang="zh-CN" altLang="en-US" sz="1100" dirty="0">
              <a:cs typeface="+mn-ea"/>
              <a:sym typeface="+mn-lt"/>
            </a:endParaRPr>
          </a:p>
        </p:txBody>
      </p:sp>
      <p:sp>
        <p:nvSpPr>
          <p:cNvPr id="7" name="iş1ïḋe"/>
          <p:cNvSpPr/>
          <p:nvPr/>
        </p:nvSpPr>
        <p:spPr>
          <a:xfrm>
            <a:off x="5103497" y="1703392"/>
            <a:ext cx="2031578" cy="466982"/>
          </a:xfrm>
          <a:prstGeom prst="rect">
            <a:avLst/>
          </a:prstGeom>
        </p:spPr>
        <p:txBody>
          <a:bodyPr wrap="square" lIns="91440" tIns="45720" rIns="91440" bIns="45720" anchor="ctr" anchorCtr="1">
            <a:noAutofit/>
          </a:bodyPr>
          <a:lstStyle/>
          <a:p>
            <a:pPr lvl="0" algn="ctr" defTabSz="914400">
              <a:spcBef>
                <a:spcPct val="0"/>
              </a:spcBef>
              <a:defRPr/>
            </a:pPr>
            <a:r>
              <a:rPr lang="zh-CN" altLang="en-US" sz="2000" b="1" dirty="0">
                <a:cs typeface="+mn-ea"/>
                <a:sym typeface="+mn-lt"/>
              </a:rPr>
              <a:t>杂念干扰</a:t>
            </a:r>
            <a:endParaRPr lang="zh-CN" altLang="en-US" sz="2000" b="1" dirty="0">
              <a:cs typeface="+mn-ea"/>
              <a:sym typeface="+mn-lt"/>
            </a:endParaRPr>
          </a:p>
        </p:txBody>
      </p:sp>
      <p:sp>
        <p:nvSpPr>
          <p:cNvPr id="8" name="îṡ1îḑê"/>
          <p:cNvSpPr/>
          <p:nvPr/>
        </p:nvSpPr>
        <p:spPr>
          <a:xfrm>
            <a:off x="711101" y="4032368"/>
            <a:ext cx="2404054" cy="2351023"/>
          </a:xfrm>
          <a:prstGeom prst="triangle">
            <a:avLst/>
          </a:prstGeom>
          <a:solidFill>
            <a:srgbClr val="004952">
              <a:alpha val="7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cs typeface="+mn-ea"/>
              <a:sym typeface="+mn-lt"/>
            </a:endParaRPr>
          </a:p>
        </p:txBody>
      </p:sp>
      <p:cxnSp>
        <p:nvCxnSpPr>
          <p:cNvPr id="9" name="直接连接符 8"/>
          <p:cNvCxnSpPr/>
          <p:nvPr/>
        </p:nvCxnSpPr>
        <p:spPr>
          <a:xfrm flipV="1">
            <a:off x="1913128" y="3158077"/>
            <a:ext cx="0" cy="982233"/>
          </a:xfrm>
          <a:prstGeom prst="line">
            <a:avLst/>
          </a:prstGeom>
          <a:solidFill>
            <a:schemeClr val="accent1">
              <a:alpha val="70000"/>
            </a:schemeClr>
          </a:solidFill>
          <a:ln w="12700">
            <a:solidFill>
              <a:srgbClr val="00495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îślîḍe"/>
          <p:cNvSpPr txBox="1"/>
          <p:nvPr/>
        </p:nvSpPr>
        <p:spPr>
          <a:xfrm>
            <a:off x="897340" y="2477060"/>
            <a:ext cx="2031577" cy="629934"/>
          </a:xfrm>
          <a:prstGeom prst="rect">
            <a:avLst/>
          </a:prstGeom>
          <a:noFill/>
        </p:spPr>
        <p:txBody>
          <a:bodyPr wrap="square" lIns="91440" tIns="45720" rIns="91440" bIns="45720" anchor="ctr" anchorCtr="1">
            <a:noAutofit/>
          </a:bodyPr>
          <a:lstStyle/>
          <a:p>
            <a:pPr algn="ctr">
              <a:lnSpc>
                <a:spcPct val="120000"/>
              </a:lnSpc>
              <a:spcBef>
                <a:spcPct val="0"/>
              </a:spcBef>
            </a:pPr>
            <a:r>
              <a:rPr lang="zh-CN" altLang="en-US" sz="1100" dirty="0">
                <a:cs typeface="+mn-ea"/>
                <a:sym typeface="+mn-lt"/>
              </a:rPr>
              <a:t>临考前家长应涌过疏导，协助孩子保持最好的状态中等紧张轻松考试答题</a:t>
            </a:r>
            <a:endParaRPr lang="zh-CN" altLang="en-US" sz="1100" dirty="0">
              <a:cs typeface="+mn-ea"/>
              <a:sym typeface="+mn-lt"/>
            </a:endParaRPr>
          </a:p>
        </p:txBody>
      </p:sp>
      <p:sp>
        <p:nvSpPr>
          <p:cNvPr id="11" name="isḷíḍe"/>
          <p:cNvSpPr/>
          <p:nvPr/>
        </p:nvSpPr>
        <p:spPr>
          <a:xfrm>
            <a:off x="897339" y="2010079"/>
            <a:ext cx="2031578" cy="466982"/>
          </a:xfrm>
          <a:prstGeom prst="rect">
            <a:avLst/>
          </a:prstGeom>
        </p:spPr>
        <p:txBody>
          <a:bodyPr wrap="square" lIns="91440" tIns="45720" rIns="91440" bIns="45720" anchor="ctr" anchorCtr="1">
            <a:noAutofit/>
          </a:bodyPr>
          <a:lstStyle/>
          <a:p>
            <a:pPr lvl="0" algn="ctr" defTabSz="914400">
              <a:spcBef>
                <a:spcPct val="0"/>
              </a:spcBef>
              <a:defRPr/>
            </a:pPr>
            <a:r>
              <a:rPr lang="zh-CN" altLang="en-US" sz="2000" b="1" dirty="0">
                <a:cs typeface="+mn-ea"/>
                <a:sym typeface="+mn-lt"/>
              </a:rPr>
              <a:t>紧张心理</a:t>
            </a:r>
            <a:endParaRPr lang="zh-CN" altLang="en-US" sz="2000" b="1" dirty="0">
              <a:cs typeface="+mn-ea"/>
              <a:sym typeface="+mn-lt"/>
            </a:endParaRPr>
          </a:p>
        </p:txBody>
      </p:sp>
      <p:sp>
        <p:nvSpPr>
          <p:cNvPr id="12" name="íSḷidé"/>
          <p:cNvSpPr/>
          <p:nvPr/>
        </p:nvSpPr>
        <p:spPr>
          <a:xfrm>
            <a:off x="7020337" y="4942727"/>
            <a:ext cx="2404054" cy="1440665"/>
          </a:xfrm>
          <a:prstGeom prst="triangle">
            <a:avLst/>
          </a:prstGeom>
          <a:solidFill>
            <a:srgbClr val="CC6D3F">
              <a:alpha val="7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cs typeface="+mn-ea"/>
              <a:sym typeface="+mn-lt"/>
            </a:endParaRPr>
          </a:p>
        </p:txBody>
      </p:sp>
      <p:cxnSp>
        <p:nvCxnSpPr>
          <p:cNvPr id="13" name="直接连接符 12"/>
          <p:cNvCxnSpPr/>
          <p:nvPr/>
        </p:nvCxnSpPr>
        <p:spPr>
          <a:xfrm flipV="1">
            <a:off x="8222364" y="4037094"/>
            <a:ext cx="0" cy="982233"/>
          </a:xfrm>
          <a:prstGeom prst="line">
            <a:avLst/>
          </a:prstGeom>
          <a:solidFill>
            <a:schemeClr val="bg1">
              <a:lumMod val="50000"/>
              <a:alpha val="70000"/>
            </a:schemeClr>
          </a:solidFill>
          <a:ln w="12700">
            <a:solidFill>
              <a:srgbClr val="CC6D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 name="íšļidè"/>
          <p:cNvSpPr txBox="1"/>
          <p:nvPr/>
        </p:nvSpPr>
        <p:spPr>
          <a:xfrm>
            <a:off x="7206577" y="3347472"/>
            <a:ext cx="2031577" cy="629934"/>
          </a:xfrm>
          <a:prstGeom prst="rect">
            <a:avLst/>
          </a:prstGeom>
          <a:noFill/>
        </p:spPr>
        <p:txBody>
          <a:bodyPr wrap="square" lIns="91440" tIns="45720" rIns="91440" bIns="45720" anchor="ctr" anchorCtr="1">
            <a:noAutofit/>
          </a:bodyPr>
          <a:lstStyle/>
          <a:p>
            <a:pPr algn="ctr">
              <a:lnSpc>
                <a:spcPct val="120000"/>
              </a:lnSpc>
              <a:spcBef>
                <a:spcPct val="0"/>
              </a:spcBef>
            </a:pPr>
            <a:r>
              <a:rPr lang="zh-CN" altLang="en-US" sz="1100" dirty="0">
                <a:cs typeface="+mn-ea"/>
                <a:sym typeface="+mn-lt"/>
              </a:rPr>
              <a:t>家长要让孩子要用目标激励自己，并保持坦然的心境，不骄不躁不慌不忙按计划进行</a:t>
            </a:r>
            <a:endParaRPr lang="zh-CN" altLang="en-US" sz="1100" dirty="0">
              <a:cs typeface="+mn-ea"/>
              <a:sym typeface="+mn-lt"/>
            </a:endParaRPr>
          </a:p>
        </p:txBody>
      </p:sp>
      <p:sp>
        <p:nvSpPr>
          <p:cNvPr id="35" name="išlïďè"/>
          <p:cNvSpPr/>
          <p:nvPr/>
        </p:nvSpPr>
        <p:spPr>
          <a:xfrm>
            <a:off x="7206576" y="2880490"/>
            <a:ext cx="2031578" cy="466982"/>
          </a:xfrm>
          <a:prstGeom prst="rect">
            <a:avLst/>
          </a:prstGeom>
        </p:spPr>
        <p:txBody>
          <a:bodyPr wrap="square" lIns="91440" tIns="45720" rIns="91440" bIns="45720" anchor="ctr" anchorCtr="1">
            <a:noAutofit/>
          </a:bodyPr>
          <a:lstStyle/>
          <a:p>
            <a:pPr lvl="0" algn="ctr" defTabSz="914400">
              <a:spcBef>
                <a:spcPct val="0"/>
              </a:spcBef>
              <a:defRPr/>
            </a:pPr>
            <a:r>
              <a:rPr lang="zh-CN" altLang="en-US" sz="2000" b="1" dirty="0">
                <a:cs typeface="+mn-ea"/>
                <a:sym typeface="+mn-lt"/>
              </a:rPr>
              <a:t>急躁慌张</a:t>
            </a:r>
            <a:endParaRPr lang="zh-CN" altLang="en-US" sz="2000" b="1" dirty="0">
              <a:cs typeface="+mn-ea"/>
              <a:sym typeface="+mn-lt"/>
            </a:endParaRPr>
          </a:p>
        </p:txBody>
      </p:sp>
      <p:sp>
        <p:nvSpPr>
          <p:cNvPr id="15" name="íṡḻiḋê"/>
          <p:cNvSpPr/>
          <p:nvPr/>
        </p:nvSpPr>
        <p:spPr>
          <a:xfrm>
            <a:off x="9123417" y="4942727"/>
            <a:ext cx="2404054" cy="1440665"/>
          </a:xfrm>
          <a:prstGeom prst="triangle">
            <a:avLst/>
          </a:prstGeom>
          <a:solidFill>
            <a:srgbClr val="004952">
              <a:alpha val="7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cs typeface="+mn-ea"/>
              <a:sym typeface="+mn-lt"/>
            </a:endParaRPr>
          </a:p>
        </p:txBody>
      </p:sp>
      <p:cxnSp>
        <p:nvCxnSpPr>
          <p:cNvPr id="16" name="直接连接符 15"/>
          <p:cNvCxnSpPr/>
          <p:nvPr/>
        </p:nvCxnSpPr>
        <p:spPr>
          <a:xfrm flipV="1">
            <a:off x="10322498" y="4037094"/>
            <a:ext cx="0" cy="982233"/>
          </a:xfrm>
          <a:prstGeom prst="line">
            <a:avLst/>
          </a:prstGeom>
          <a:solidFill>
            <a:schemeClr val="accent1">
              <a:alpha val="70000"/>
            </a:schemeClr>
          </a:solidFill>
          <a:ln w="12700">
            <a:solidFill>
              <a:srgbClr val="00495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2" name="íŝľïďé"/>
          <p:cNvSpPr txBox="1"/>
          <p:nvPr/>
        </p:nvSpPr>
        <p:spPr>
          <a:xfrm>
            <a:off x="9306710" y="3347472"/>
            <a:ext cx="2031577" cy="629934"/>
          </a:xfrm>
          <a:prstGeom prst="rect">
            <a:avLst/>
          </a:prstGeom>
          <a:noFill/>
        </p:spPr>
        <p:txBody>
          <a:bodyPr wrap="square" lIns="91440" tIns="45720" rIns="91440" bIns="45720" anchor="ctr" anchorCtr="1">
            <a:noAutofit/>
          </a:bodyPr>
          <a:lstStyle/>
          <a:p>
            <a:pPr algn="ctr">
              <a:lnSpc>
                <a:spcPct val="120000"/>
              </a:lnSpc>
              <a:spcBef>
                <a:spcPct val="0"/>
              </a:spcBef>
            </a:pPr>
            <a:r>
              <a:rPr lang="zh-CN" altLang="en-US" sz="1100" dirty="0">
                <a:cs typeface="+mn-ea"/>
                <a:sym typeface="+mn-lt"/>
              </a:rPr>
              <a:t>家长可或陪同或督促孩子采用以下的学习法：计划学习法强刺激学习法满负荷学习法</a:t>
            </a:r>
            <a:endParaRPr lang="zh-CN" altLang="en-US" sz="1100" dirty="0">
              <a:cs typeface="+mn-ea"/>
              <a:sym typeface="+mn-lt"/>
            </a:endParaRPr>
          </a:p>
        </p:txBody>
      </p:sp>
      <p:sp>
        <p:nvSpPr>
          <p:cNvPr id="33" name="îŝļïḑe"/>
          <p:cNvSpPr/>
          <p:nvPr/>
        </p:nvSpPr>
        <p:spPr>
          <a:xfrm>
            <a:off x="9306709" y="2880490"/>
            <a:ext cx="2031578" cy="466982"/>
          </a:xfrm>
          <a:prstGeom prst="rect">
            <a:avLst/>
          </a:prstGeom>
        </p:spPr>
        <p:txBody>
          <a:bodyPr wrap="square" lIns="91440" tIns="45720" rIns="91440" bIns="45720" anchor="ctr" anchorCtr="1">
            <a:noAutofit/>
          </a:bodyPr>
          <a:lstStyle/>
          <a:p>
            <a:pPr lvl="0" algn="ctr" defTabSz="914400">
              <a:spcBef>
                <a:spcPct val="0"/>
              </a:spcBef>
              <a:defRPr/>
            </a:pPr>
            <a:r>
              <a:rPr lang="zh-CN" altLang="en-US" sz="2000" b="1" dirty="0">
                <a:cs typeface="+mn-ea"/>
                <a:sym typeface="+mn-lt"/>
              </a:rPr>
              <a:t>心理疲劳</a:t>
            </a:r>
            <a:endParaRPr lang="zh-CN" altLang="en-US" sz="2000" b="1" dirty="0">
              <a:cs typeface="+mn-ea"/>
              <a:sym typeface="+mn-lt"/>
            </a:endParaRPr>
          </a:p>
        </p:txBody>
      </p:sp>
      <p:sp>
        <p:nvSpPr>
          <p:cNvPr id="18" name="íṡľîdê"/>
          <p:cNvSpPr/>
          <p:nvPr/>
        </p:nvSpPr>
        <p:spPr>
          <a:xfrm>
            <a:off x="2814179" y="4942727"/>
            <a:ext cx="2404054" cy="1440665"/>
          </a:xfrm>
          <a:prstGeom prst="triangle">
            <a:avLst/>
          </a:prstGeom>
          <a:solidFill>
            <a:srgbClr val="CC6D3F">
              <a:alpha val="7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cs typeface="+mn-ea"/>
              <a:sym typeface="+mn-lt"/>
            </a:endParaRPr>
          </a:p>
        </p:txBody>
      </p:sp>
      <p:cxnSp>
        <p:nvCxnSpPr>
          <p:cNvPr id="19" name="直接连接符 18"/>
          <p:cNvCxnSpPr/>
          <p:nvPr/>
        </p:nvCxnSpPr>
        <p:spPr>
          <a:xfrm flipV="1">
            <a:off x="4012813" y="4037094"/>
            <a:ext cx="0" cy="982233"/>
          </a:xfrm>
          <a:prstGeom prst="line">
            <a:avLst/>
          </a:prstGeom>
          <a:solidFill>
            <a:schemeClr val="bg1">
              <a:lumMod val="50000"/>
              <a:alpha val="70000"/>
            </a:schemeClr>
          </a:solidFill>
          <a:ln w="12700">
            <a:solidFill>
              <a:srgbClr val="CC6D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íṥlïḑé"/>
          <p:cNvSpPr txBox="1"/>
          <p:nvPr/>
        </p:nvSpPr>
        <p:spPr>
          <a:xfrm>
            <a:off x="2997026" y="3343485"/>
            <a:ext cx="2031577" cy="629934"/>
          </a:xfrm>
          <a:prstGeom prst="rect">
            <a:avLst/>
          </a:prstGeom>
          <a:noFill/>
        </p:spPr>
        <p:txBody>
          <a:bodyPr wrap="square" lIns="91440" tIns="45720" rIns="91440" bIns="45720" anchor="ctr" anchorCtr="1">
            <a:noAutofit/>
          </a:bodyPr>
          <a:lstStyle/>
          <a:p>
            <a:pPr algn="ctr">
              <a:lnSpc>
                <a:spcPct val="120000"/>
              </a:lnSpc>
              <a:spcBef>
                <a:spcPct val="0"/>
              </a:spcBef>
            </a:pPr>
            <a:r>
              <a:rPr lang="zh-CN" altLang="en-US" sz="1100" dirty="0">
                <a:cs typeface="+mn-ea"/>
                <a:sym typeface="+mn-lt"/>
              </a:rPr>
              <a:t>重视程度不够、基础打得不牢和解题方法掌握得不够灵活要回归课本并多做题</a:t>
            </a:r>
            <a:endParaRPr lang="zh-CN" altLang="en-US" sz="1100" dirty="0">
              <a:cs typeface="+mn-ea"/>
              <a:sym typeface="+mn-lt"/>
            </a:endParaRPr>
          </a:p>
        </p:txBody>
      </p:sp>
      <p:sp>
        <p:nvSpPr>
          <p:cNvPr id="21" name="ïSlíḋê"/>
          <p:cNvSpPr/>
          <p:nvPr/>
        </p:nvSpPr>
        <p:spPr>
          <a:xfrm>
            <a:off x="2997025" y="2876504"/>
            <a:ext cx="2031578" cy="466982"/>
          </a:xfrm>
          <a:prstGeom prst="rect">
            <a:avLst/>
          </a:prstGeom>
        </p:spPr>
        <p:txBody>
          <a:bodyPr wrap="square" lIns="91440" tIns="45720" rIns="91440" bIns="45720" anchor="ctr" anchorCtr="1">
            <a:noAutofit/>
          </a:bodyPr>
          <a:lstStyle/>
          <a:p>
            <a:pPr lvl="0" algn="ctr" defTabSz="914400">
              <a:spcBef>
                <a:spcPct val="0"/>
              </a:spcBef>
              <a:defRPr/>
            </a:pPr>
            <a:r>
              <a:rPr lang="zh-CN" altLang="en-US" sz="2000" b="1" dirty="0">
                <a:cs typeface="+mn-ea"/>
                <a:sym typeface="+mn-lt"/>
              </a:rPr>
              <a:t>成绩波动</a:t>
            </a:r>
            <a:endParaRPr lang="zh-CN" altLang="en-US" sz="2000" b="1" dirty="0">
              <a:cs typeface="+mn-ea"/>
              <a:sym typeface="+mn-lt"/>
            </a:endParaRPr>
          </a:p>
        </p:txBody>
      </p:sp>
      <p:sp>
        <p:nvSpPr>
          <p:cNvPr id="22" name="íśḻïḓè"/>
          <p:cNvSpPr/>
          <p:nvPr/>
        </p:nvSpPr>
        <p:spPr bwMode="auto">
          <a:xfrm>
            <a:off x="3625223" y="5437219"/>
            <a:ext cx="744772" cy="746629"/>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chemeClr val="bg1"/>
          </a:solidFill>
          <a:ln w="19050">
            <a:noFill/>
            <a:prstDash val="solid"/>
            <a:round/>
          </a:ln>
        </p:spPr>
        <p:txBody>
          <a:bodyPr wrap="square" lIns="91440" tIns="45720" rIns="91440" bIns="45720" anchor="ctr">
            <a:noAutofit/>
          </a:bodyPr>
          <a:lstStyle/>
          <a:p>
            <a:pPr algn="ctr"/>
            <a:endParaRPr>
              <a:cs typeface="+mn-ea"/>
              <a:sym typeface="+mn-lt"/>
            </a:endParaRPr>
          </a:p>
        </p:txBody>
      </p:sp>
      <p:sp>
        <p:nvSpPr>
          <p:cNvPr id="23" name="iṩḻïḍè"/>
          <p:cNvSpPr/>
          <p:nvPr/>
        </p:nvSpPr>
        <p:spPr bwMode="auto">
          <a:xfrm>
            <a:off x="3802403" y="5645570"/>
            <a:ext cx="390413" cy="32992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CC6D3F"/>
          </a:solidFill>
          <a:ln>
            <a:noFill/>
          </a:ln>
        </p:spPr>
        <p:txBody>
          <a:bodyPr wrap="square" lIns="91440" tIns="45720" rIns="91440" bIns="45720" anchor="ctr">
            <a:noAutofit/>
          </a:bodyPr>
          <a:lstStyle/>
          <a:p>
            <a:pPr algn="ctr"/>
            <a:endParaRPr>
              <a:cs typeface="+mn-ea"/>
              <a:sym typeface="+mn-lt"/>
            </a:endParaRPr>
          </a:p>
        </p:txBody>
      </p:sp>
      <p:sp>
        <p:nvSpPr>
          <p:cNvPr id="24" name="ïṡliḑé"/>
          <p:cNvSpPr/>
          <p:nvPr/>
        </p:nvSpPr>
        <p:spPr bwMode="auto">
          <a:xfrm>
            <a:off x="1540741" y="5099960"/>
            <a:ext cx="744772" cy="748487"/>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chemeClr val="bg1"/>
          </a:solidFill>
          <a:ln w="19050">
            <a:noFill/>
            <a:prstDash val="solid"/>
            <a:round/>
          </a:ln>
        </p:spPr>
        <p:txBody>
          <a:bodyPr wrap="square" lIns="91440" tIns="45720" rIns="91440" bIns="45720" anchor="ctr">
            <a:noAutofit/>
          </a:bodyPr>
          <a:lstStyle/>
          <a:p>
            <a:pPr algn="ctr"/>
            <a:endParaRPr>
              <a:cs typeface="+mn-ea"/>
              <a:sym typeface="+mn-lt"/>
            </a:endParaRPr>
          </a:p>
        </p:txBody>
      </p:sp>
      <p:sp>
        <p:nvSpPr>
          <p:cNvPr id="25" name="iŝľiḓé"/>
          <p:cNvSpPr/>
          <p:nvPr/>
        </p:nvSpPr>
        <p:spPr bwMode="auto">
          <a:xfrm>
            <a:off x="9950112" y="5474015"/>
            <a:ext cx="744772" cy="746629"/>
          </a:xfrm>
          <a:custGeom>
            <a:avLst/>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ah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chemeClr val="bg1"/>
          </a:solidFill>
          <a:ln w="19050">
            <a:noFill/>
            <a:prstDash val="solid"/>
            <a:round/>
          </a:ln>
        </p:spPr>
        <p:txBody>
          <a:bodyPr wrap="square" lIns="91440" tIns="45720" rIns="91440" bIns="45720" anchor="ctr">
            <a:noAutofit/>
          </a:bodyPr>
          <a:lstStyle/>
          <a:p>
            <a:pPr algn="ctr"/>
            <a:endParaRPr dirty="0">
              <a:cs typeface="+mn-ea"/>
              <a:sym typeface="+mn-lt"/>
            </a:endParaRPr>
          </a:p>
        </p:txBody>
      </p:sp>
      <p:sp>
        <p:nvSpPr>
          <p:cNvPr id="26" name="îṥ1ïdê"/>
          <p:cNvSpPr/>
          <p:nvPr/>
        </p:nvSpPr>
        <p:spPr bwMode="auto">
          <a:xfrm>
            <a:off x="1717920" y="5309241"/>
            <a:ext cx="390413" cy="32992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004952"/>
          </a:solidFill>
          <a:ln>
            <a:noFill/>
          </a:ln>
        </p:spPr>
        <p:txBody>
          <a:bodyPr wrap="square" lIns="91440" tIns="45720" rIns="91440" bIns="45720" anchor="ctr">
            <a:noAutofit/>
          </a:bodyPr>
          <a:lstStyle/>
          <a:p>
            <a:pPr algn="ctr"/>
            <a:endParaRPr>
              <a:cs typeface="+mn-ea"/>
              <a:sym typeface="+mn-lt"/>
            </a:endParaRPr>
          </a:p>
        </p:txBody>
      </p:sp>
      <p:sp>
        <p:nvSpPr>
          <p:cNvPr id="27" name="îśļîḑè"/>
          <p:cNvSpPr/>
          <p:nvPr/>
        </p:nvSpPr>
        <p:spPr bwMode="auto">
          <a:xfrm>
            <a:off x="10127291" y="5682366"/>
            <a:ext cx="390413" cy="32992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004952"/>
          </a:solidFill>
          <a:ln w="9525">
            <a:noFill/>
            <a:round/>
          </a:ln>
        </p:spPr>
        <p:txBody>
          <a:bodyPr wrap="square" lIns="91440" tIns="45720" rIns="91440" bIns="45720" anchor="ctr">
            <a:noAutofit/>
          </a:bodyPr>
          <a:lstStyle/>
          <a:p>
            <a:pPr algn="ctr"/>
            <a:endParaRPr>
              <a:cs typeface="+mn-ea"/>
              <a:sym typeface="+mn-lt"/>
            </a:endParaRPr>
          </a:p>
        </p:txBody>
      </p:sp>
      <p:sp>
        <p:nvSpPr>
          <p:cNvPr id="28" name="iṡļiḍé"/>
          <p:cNvSpPr/>
          <p:nvPr/>
        </p:nvSpPr>
        <p:spPr bwMode="auto">
          <a:xfrm>
            <a:off x="5769117" y="5062046"/>
            <a:ext cx="746631" cy="748487"/>
          </a:xfrm>
          <a:custGeom>
            <a:avLst/>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ah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solidFill>
            <a:schemeClr val="bg1"/>
          </a:solidFill>
          <a:ln w="19050">
            <a:noFill/>
            <a:prstDash val="solid"/>
            <a:round/>
          </a:ln>
        </p:spPr>
        <p:txBody>
          <a:bodyPr wrap="square" lIns="91440" tIns="45720" rIns="91440" bIns="45720" anchor="ctr">
            <a:noAutofit/>
          </a:bodyPr>
          <a:lstStyle/>
          <a:p>
            <a:pPr algn="ctr"/>
            <a:endParaRPr>
              <a:cs typeface="+mn-ea"/>
              <a:sym typeface="+mn-lt"/>
            </a:endParaRPr>
          </a:p>
        </p:txBody>
      </p:sp>
      <p:sp>
        <p:nvSpPr>
          <p:cNvPr id="29" name="ïṩ1ide"/>
          <p:cNvSpPr/>
          <p:nvPr/>
        </p:nvSpPr>
        <p:spPr bwMode="auto">
          <a:xfrm>
            <a:off x="7845952" y="5461865"/>
            <a:ext cx="744772" cy="746629"/>
          </a:xfrm>
          <a:custGeom>
            <a:avLst/>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ah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chemeClr val="bg1"/>
          </a:solidFill>
          <a:ln w="19050">
            <a:noFill/>
            <a:prstDash val="solid"/>
            <a:round/>
          </a:ln>
        </p:spPr>
        <p:txBody>
          <a:bodyPr wrap="square" lIns="91440" tIns="45720" rIns="91440" bIns="45720" anchor="ctr">
            <a:noAutofit/>
          </a:bodyPr>
          <a:lstStyle/>
          <a:p>
            <a:pPr algn="ctr"/>
            <a:endParaRPr>
              <a:cs typeface="+mn-ea"/>
              <a:sym typeface="+mn-lt"/>
            </a:endParaRPr>
          </a:p>
        </p:txBody>
      </p:sp>
      <p:sp>
        <p:nvSpPr>
          <p:cNvPr id="30" name="íŝľîḋé"/>
          <p:cNvSpPr/>
          <p:nvPr/>
        </p:nvSpPr>
        <p:spPr bwMode="auto">
          <a:xfrm>
            <a:off x="5947226" y="5271327"/>
            <a:ext cx="390413" cy="32992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004952"/>
          </a:solidFill>
          <a:ln>
            <a:noFill/>
          </a:ln>
        </p:spPr>
        <p:txBody>
          <a:bodyPr wrap="square" lIns="91440" tIns="45720" rIns="91440" bIns="45720" anchor="ctr">
            <a:noAutofit/>
          </a:bodyPr>
          <a:lstStyle/>
          <a:p>
            <a:pPr algn="ctr"/>
            <a:endParaRPr>
              <a:cs typeface="+mn-ea"/>
              <a:sym typeface="+mn-lt"/>
            </a:endParaRPr>
          </a:p>
        </p:txBody>
      </p:sp>
      <p:sp>
        <p:nvSpPr>
          <p:cNvPr id="31" name="îsļíḍè"/>
          <p:cNvSpPr/>
          <p:nvPr/>
        </p:nvSpPr>
        <p:spPr bwMode="auto">
          <a:xfrm>
            <a:off x="8023132" y="5670217"/>
            <a:ext cx="390413" cy="32992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CC6D3F"/>
          </a:solidFill>
          <a:ln>
            <a:noFill/>
          </a:ln>
        </p:spPr>
        <p:txBody>
          <a:bodyPr wrap="square" lIns="91440" tIns="45720" rIns="91440" bIns="45720" anchor="ctr">
            <a:noAutofit/>
          </a:bodyPr>
          <a:lstStyle/>
          <a:p>
            <a:pPr algn="ctr"/>
            <a:endParaRPr>
              <a:cs typeface="+mn-ea"/>
              <a:sym typeface="+mn-lt"/>
            </a:endParaRPr>
          </a:p>
        </p:txBody>
      </p:sp>
      <p:cxnSp>
        <p:nvCxnSpPr>
          <p:cNvPr id="39" name="直接连接符 38"/>
          <p:cNvCxnSpPr/>
          <p:nvPr/>
        </p:nvCxnSpPr>
        <p:spPr>
          <a:xfrm>
            <a:off x="8218338" y="2485341"/>
            <a:ext cx="2104159" cy="7034"/>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8218288" y="2485341"/>
            <a:ext cx="0" cy="500927"/>
          </a:xfrm>
          <a:prstGeom prst="straightConnector1">
            <a:avLst/>
          </a:prstGeom>
          <a:ln>
            <a:solidFill>
              <a:srgbClr val="00495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10326806" y="2487269"/>
            <a:ext cx="0" cy="500927"/>
          </a:xfrm>
          <a:prstGeom prst="straightConnector1">
            <a:avLst/>
          </a:prstGeom>
          <a:ln>
            <a:solidFill>
              <a:srgbClr val="004952"/>
            </a:solidFill>
            <a:tailEnd type="triangle"/>
          </a:ln>
        </p:spPr>
        <p:style>
          <a:lnRef idx="1">
            <a:schemeClr val="accent1"/>
          </a:lnRef>
          <a:fillRef idx="0">
            <a:schemeClr val="accent1"/>
          </a:fillRef>
          <a:effectRef idx="0">
            <a:schemeClr val="accent1"/>
          </a:effectRef>
          <a:fontRef idx="minor">
            <a:schemeClr val="tx1"/>
          </a:fontRef>
        </p:style>
      </p:cxnSp>
      <p:sp>
        <p:nvSpPr>
          <p:cNvPr id="43" name="iş1ïḋe"/>
          <p:cNvSpPr/>
          <p:nvPr/>
        </p:nvSpPr>
        <p:spPr>
          <a:xfrm>
            <a:off x="8276888" y="1878940"/>
            <a:ext cx="2031578" cy="466982"/>
          </a:xfrm>
          <a:prstGeom prst="rect">
            <a:avLst/>
          </a:prstGeom>
        </p:spPr>
        <p:txBody>
          <a:bodyPr wrap="square" lIns="91440" tIns="45720" rIns="91440" bIns="45720" anchor="ctr" anchorCtr="1">
            <a:noAutofit/>
          </a:bodyPr>
          <a:lstStyle/>
          <a:p>
            <a:pPr lvl="0" algn="ctr" defTabSz="914400">
              <a:spcBef>
                <a:spcPct val="0"/>
              </a:spcBef>
              <a:defRPr/>
            </a:pPr>
            <a:r>
              <a:rPr lang="en-US" altLang="zh-CN" sz="1400" b="1" dirty="0">
                <a:cs typeface="+mn-ea"/>
                <a:sym typeface="+mn-lt"/>
              </a:rPr>
              <a:t>Psychological counselling</a:t>
            </a:r>
            <a:endParaRPr lang="zh-CN" altLang="en-US" sz="1400" b="1"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peelOff"/>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par>
                                <p:cTn id="41" presetID="31"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 calcmode="lin" valueType="num">
                                      <p:cBhvr>
                                        <p:cTn id="63" dur="1000" fill="hold"/>
                                        <p:tgtEl>
                                          <p:spTgt spid="12"/>
                                        </p:tgtEl>
                                        <p:attrNameLst>
                                          <p:attrName>style.rotation</p:attrName>
                                        </p:attrNameLst>
                                      </p:cBhvr>
                                      <p:tavLst>
                                        <p:tav tm="0">
                                          <p:val>
                                            <p:fltVal val="90"/>
                                          </p:val>
                                        </p:tav>
                                        <p:tav tm="100000">
                                          <p:val>
                                            <p:fltVal val="0"/>
                                          </p:val>
                                        </p:tav>
                                      </p:tavLst>
                                    </p:anim>
                                    <p:animEffect transition="in" filter="fade">
                                      <p:cBhvr>
                                        <p:cTn id="64" dur="1000"/>
                                        <p:tgtEl>
                                          <p:spTgt spid="12"/>
                                        </p:tgtEl>
                                      </p:cBhvr>
                                    </p:animEffect>
                                  </p:childTnLst>
                                </p:cTn>
                              </p:par>
                              <p:par>
                                <p:cTn id="65" presetID="31"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 calcmode="lin" valueType="num">
                                      <p:cBhvr>
                                        <p:cTn id="69" dur="1000" fill="hold"/>
                                        <p:tgtEl>
                                          <p:spTgt spid="13"/>
                                        </p:tgtEl>
                                        <p:attrNameLst>
                                          <p:attrName>style.rotation</p:attrName>
                                        </p:attrNameLst>
                                      </p:cBhvr>
                                      <p:tavLst>
                                        <p:tav tm="0">
                                          <p:val>
                                            <p:fltVal val="90"/>
                                          </p:val>
                                        </p:tav>
                                        <p:tav tm="100000">
                                          <p:val>
                                            <p:fltVal val="0"/>
                                          </p:val>
                                        </p:tav>
                                      </p:tavLst>
                                    </p:anim>
                                    <p:animEffect transition="in" filter="fade">
                                      <p:cBhvr>
                                        <p:cTn id="70" dur="1000"/>
                                        <p:tgtEl>
                                          <p:spTgt spid="1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1000" fill="hold"/>
                                        <p:tgtEl>
                                          <p:spTgt spid="34"/>
                                        </p:tgtEl>
                                        <p:attrNameLst>
                                          <p:attrName>ppt_w</p:attrName>
                                        </p:attrNameLst>
                                      </p:cBhvr>
                                      <p:tavLst>
                                        <p:tav tm="0">
                                          <p:val>
                                            <p:fltVal val="0"/>
                                          </p:val>
                                        </p:tav>
                                        <p:tav tm="100000">
                                          <p:val>
                                            <p:strVal val="#ppt_w"/>
                                          </p:val>
                                        </p:tav>
                                      </p:tavLst>
                                    </p:anim>
                                    <p:anim calcmode="lin" valueType="num">
                                      <p:cBhvr>
                                        <p:cTn id="74" dur="1000" fill="hold"/>
                                        <p:tgtEl>
                                          <p:spTgt spid="34"/>
                                        </p:tgtEl>
                                        <p:attrNameLst>
                                          <p:attrName>ppt_h</p:attrName>
                                        </p:attrNameLst>
                                      </p:cBhvr>
                                      <p:tavLst>
                                        <p:tav tm="0">
                                          <p:val>
                                            <p:fltVal val="0"/>
                                          </p:val>
                                        </p:tav>
                                        <p:tav tm="100000">
                                          <p:val>
                                            <p:strVal val="#ppt_h"/>
                                          </p:val>
                                        </p:tav>
                                      </p:tavLst>
                                    </p:anim>
                                    <p:anim calcmode="lin" valueType="num">
                                      <p:cBhvr>
                                        <p:cTn id="75" dur="1000" fill="hold"/>
                                        <p:tgtEl>
                                          <p:spTgt spid="34"/>
                                        </p:tgtEl>
                                        <p:attrNameLst>
                                          <p:attrName>style.rotation</p:attrName>
                                        </p:attrNameLst>
                                      </p:cBhvr>
                                      <p:tavLst>
                                        <p:tav tm="0">
                                          <p:val>
                                            <p:fltVal val="90"/>
                                          </p:val>
                                        </p:tav>
                                        <p:tav tm="100000">
                                          <p:val>
                                            <p:fltVal val="0"/>
                                          </p:val>
                                        </p:tav>
                                      </p:tavLst>
                                    </p:anim>
                                    <p:animEffect transition="in" filter="fade">
                                      <p:cBhvr>
                                        <p:cTn id="76" dur="1000"/>
                                        <p:tgtEl>
                                          <p:spTgt spid="3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1000" fill="hold"/>
                                        <p:tgtEl>
                                          <p:spTgt spid="35"/>
                                        </p:tgtEl>
                                        <p:attrNameLst>
                                          <p:attrName>ppt_w</p:attrName>
                                        </p:attrNameLst>
                                      </p:cBhvr>
                                      <p:tavLst>
                                        <p:tav tm="0">
                                          <p:val>
                                            <p:fltVal val="0"/>
                                          </p:val>
                                        </p:tav>
                                        <p:tav tm="100000">
                                          <p:val>
                                            <p:strVal val="#ppt_w"/>
                                          </p:val>
                                        </p:tav>
                                      </p:tavLst>
                                    </p:anim>
                                    <p:anim calcmode="lin" valueType="num">
                                      <p:cBhvr>
                                        <p:cTn id="80" dur="1000" fill="hold"/>
                                        <p:tgtEl>
                                          <p:spTgt spid="35"/>
                                        </p:tgtEl>
                                        <p:attrNameLst>
                                          <p:attrName>ppt_h</p:attrName>
                                        </p:attrNameLst>
                                      </p:cBhvr>
                                      <p:tavLst>
                                        <p:tav tm="0">
                                          <p:val>
                                            <p:fltVal val="0"/>
                                          </p:val>
                                        </p:tav>
                                        <p:tav tm="100000">
                                          <p:val>
                                            <p:strVal val="#ppt_h"/>
                                          </p:val>
                                        </p:tav>
                                      </p:tavLst>
                                    </p:anim>
                                    <p:anim calcmode="lin" valueType="num">
                                      <p:cBhvr>
                                        <p:cTn id="81" dur="1000" fill="hold"/>
                                        <p:tgtEl>
                                          <p:spTgt spid="35"/>
                                        </p:tgtEl>
                                        <p:attrNameLst>
                                          <p:attrName>style.rotation</p:attrName>
                                        </p:attrNameLst>
                                      </p:cBhvr>
                                      <p:tavLst>
                                        <p:tav tm="0">
                                          <p:val>
                                            <p:fltVal val="90"/>
                                          </p:val>
                                        </p:tav>
                                        <p:tav tm="100000">
                                          <p:val>
                                            <p:fltVal val="0"/>
                                          </p:val>
                                        </p:tav>
                                      </p:tavLst>
                                    </p:anim>
                                    <p:animEffect transition="in" filter="fade">
                                      <p:cBhvr>
                                        <p:cTn id="82" dur="1000"/>
                                        <p:tgtEl>
                                          <p:spTgt spid="3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1000" fill="hold"/>
                                        <p:tgtEl>
                                          <p:spTgt spid="15"/>
                                        </p:tgtEl>
                                        <p:attrNameLst>
                                          <p:attrName>ppt_w</p:attrName>
                                        </p:attrNameLst>
                                      </p:cBhvr>
                                      <p:tavLst>
                                        <p:tav tm="0">
                                          <p:val>
                                            <p:fltVal val="0"/>
                                          </p:val>
                                        </p:tav>
                                        <p:tav tm="100000">
                                          <p:val>
                                            <p:strVal val="#ppt_w"/>
                                          </p:val>
                                        </p:tav>
                                      </p:tavLst>
                                    </p:anim>
                                    <p:anim calcmode="lin" valueType="num">
                                      <p:cBhvr>
                                        <p:cTn id="86" dur="1000" fill="hold"/>
                                        <p:tgtEl>
                                          <p:spTgt spid="15"/>
                                        </p:tgtEl>
                                        <p:attrNameLst>
                                          <p:attrName>ppt_h</p:attrName>
                                        </p:attrNameLst>
                                      </p:cBhvr>
                                      <p:tavLst>
                                        <p:tav tm="0">
                                          <p:val>
                                            <p:fltVal val="0"/>
                                          </p:val>
                                        </p:tav>
                                        <p:tav tm="100000">
                                          <p:val>
                                            <p:strVal val="#ppt_h"/>
                                          </p:val>
                                        </p:tav>
                                      </p:tavLst>
                                    </p:anim>
                                    <p:anim calcmode="lin" valueType="num">
                                      <p:cBhvr>
                                        <p:cTn id="87" dur="1000" fill="hold"/>
                                        <p:tgtEl>
                                          <p:spTgt spid="15"/>
                                        </p:tgtEl>
                                        <p:attrNameLst>
                                          <p:attrName>style.rotation</p:attrName>
                                        </p:attrNameLst>
                                      </p:cBhvr>
                                      <p:tavLst>
                                        <p:tav tm="0">
                                          <p:val>
                                            <p:fltVal val="90"/>
                                          </p:val>
                                        </p:tav>
                                        <p:tav tm="100000">
                                          <p:val>
                                            <p:fltVal val="0"/>
                                          </p:val>
                                        </p:tav>
                                      </p:tavLst>
                                    </p:anim>
                                    <p:animEffect transition="in" filter="fade">
                                      <p:cBhvr>
                                        <p:cTn id="88" dur="1000"/>
                                        <p:tgtEl>
                                          <p:spTgt spid="15"/>
                                        </p:tgtEl>
                                      </p:cBhvr>
                                    </p:animEffect>
                                  </p:childTnLst>
                                </p:cTn>
                              </p:par>
                              <p:par>
                                <p:cTn id="89" presetID="31" presetClass="entr" presetSubtype="0" fill="hold" nodeType="with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1000" fill="hold"/>
                                        <p:tgtEl>
                                          <p:spTgt spid="16"/>
                                        </p:tgtEl>
                                        <p:attrNameLst>
                                          <p:attrName>ppt_w</p:attrName>
                                        </p:attrNameLst>
                                      </p:cBhvr>
                                      <p:tavLst>
                                        <p:tav tm="0">
                                          <p:val>
                                            <p:fltVal val="0"/>
                                          </p:val>
                                        </p:tav>
                                        <p:tav tm="100000">
                                          <p:val>
                                            <p:strVal val="#ppt_w"/>
                                          </p:val>
                                        </p:tav>
                                      </p:tavLst>
                                    </p:anim>
                                    <p:anim calcmode="lin" valueType="num">
                                      <p:cBhvr>
                                        <p:cTn id="92" dur="1000" fill="hold"/>
                                        <p:tgtEl>
                                          <p:spTgt spid="16"/>
                                        </p:tgtEl>
                                        <p:attrNameLst>
                                          <p:attrName>ppt_h</p:attrName>
                                        </p:attrNameLst>
                                      </p:cBhvr>
                                      <p:tavLst>
                                        <p:tav tm="0">
                                          <p:val>
                                            <p:fltVal val="0"/>
                                          </p:val>
                                        </p:tav>
                                        <p:tav tm="100000">
                                          <p:val>
                                            <p:strVal val="#ppt_h"/>
                                          </p:val>
                                        </p:tav>
                                      </p:tavLst>
                                    </p:anim>
                                    <p:anim calcmode="lin" valueType="num">
                                      <p:cBhvr>
                                        <p:cTn id="93" dur="1000" fill="hold"/>
                                        <p:tgtEl>
                                          <p:spTgt spid="16"/>
                                        </p:tgtEl>
                                        <p:attrNameLst>
                                          <p:attrName>style.rotation</p:attrName>
                                        </p:attrNameLst>
                                      </p:cBhvr>
                                      <p:tavLst>
                                        <p:tav tm="0">
                                          <p:val>
                                            <p:fltVal val="90"/>
                                          </p:val>
                                        </p:tav>
                                        <p:tav tm="100000">
                                          <p:val>
                                            <p:fltVal val="0"/>
                                          </p:val>
                                        </p:tav>
                                      </p:tavLst>
                                    </p:anim>
                                    <p:animEffect transition="in" filter="fade">
                                      <p:cBhvr>
                                        <p:cTn id="94" dur="1000"/>
                                        <p:tgtEl>
                                          <p:spTgt spid="1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1000" fill="hold"/>
                                        <p:tgtEl>
                                          <p:spTgt spid="32"/>
                                        </p:tgtEl>
                                        <p:attrNameLst>
                                          <p:attrName>ppt_w</p:attrName>
                                        </p:attrNameLst>
                                      </p:cBhvr>
                                      <p:tavLst>
                                        <p:tav tm="0">
                                          <p:val>
                                            <p:fltVal val="0"/>
                                          </p:val>
                                        </p:tav>
                                        <p:tav tm="100000">
                                          <p:val>
                                            <p:strVal val="#ppt_w"/>
                                          </p:val>
                                        </p:tav>
                                      </p:tavLst>
                                    </p:anim>
                                    <p:anim calcmode="lin" valueType="num">
                                      <p:cBhvr>
                                        <p:cTn id="98" dur="1000" fill="hold"/>
                                        <p:tgtEl>
                                          <p:spTgt spid="32"/>
                                        </p:tgtEl>
                                        <p:attrNameLst>
                                          <p:attrName>ppt_h</p:attrName>
                                        </p:attrNameLst>
                                      </p:cBhvr>
                                      <p:tavLst>
                                        <p:tav tm="0">
                                          <p:val>
                                            <p:fltVal val="0"/>
                                          </p:val>
                                        </p:tav>
                                        <p:tav tm="100000">
                                          <p:val>
                                            <p:strVal val="#ppt_h"/>
                                          </p:val>
                                        </p:tav>
                                      </p:tavLst>
                                    </p:anim>
                                    <p:anim calcmode="lin" valueType="num">
                                      <p:cBhvr>
                                        <p:cTn id="99" dur="1000" fill="hold"/>
                                        <p:tgtEl>
                                          <p:spTgt spid="32"/>
                                        </p:tgtEl>
                                        <p:attrNameLst>
                                          <p:attrName>style.rotation</p:attrName>
                                        </p:attrNameLst>
                                      </p:cBhvr>
                                      <p:tavLst>
                                        <p:tav tm="0">
                                          <p:val>
                                            <p:fltVal val="90"/>
                                          </p:val>
                                        </p:tav>
                                        <p:tav tm="100000">
                                          <p:val>
                                            <p:fltVal val="0"/>
                                          </p:val>
                                        </p:tav>
                                      </p:tavLst>
                                    </p:anim>
                                    <p:animEffect transition="in" filter="fade">
                                      <p:cBhvr>
                                        <p:cTn id="100" dur="1000"/>
                                        <p:tgtEl>
                                          <p:spTgt spid="32"/>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1000" fill="hold"/>
                                        <p:tgtEl>
                                          <p:spTgt spid="33"/>
                                        </p:tgtEl>
                                        <p:attrNameLst>
                                          <p:attrName>ppt_w</p:attrName>
                                        </p:attrNameLst>
                                      </p:cBhvr>
                                      <p:tavLst>
                                        <p:tav tm="0">
                                          <p:val>
                                            <p:fltVal val="0"/>
                                          </p:val>
                                        </p:tav>
                                        <p:tav tm="100000">
                                          <p:val>
                                            <p:strVal val="#ppt_w"/>
                                          </p:val>
                                        </p:tav>
                                      </p:tavLst>
                                    </p:anim>
                                    <p:anim calcmode="lin" valueType="num">
                                      <p:cBhvr>
                                        <p:cTn id="104" dur="1000" fill="hold"/>
                                        <p:tgtEl>
                                          <p:spTgt spid="33"/>
                                        </p:tgtEl>
                                        <p:attrNameLst>
                                          <p:attrName>ppt_h</p:attrName>
                                        </p:attrNameLst>
                                      </p:cBhvr>
                                      <p:tavLst>
                                        <p:tav tm="0">
                                          <p:val>
                                            <p:fltVal val="0"/>
                                          </p:val>
                                        </p:tav>
                                        <p:tav tm="100000">
                                          <p:val>
                                            <p:strVal val="#ppt_h"/>
                                          </p:val>
                                        </p:tav>
                                      </p:tavLst>
                                    </p:anim>
                                    <p:anim calcmode="lin" valueType="num">
                                      <p:cBhvr>
                                        <p:cTn id="105" dur="1000" fill="hold"/>
                                        <p:tgtEl>
                                          <p:spTgt spid="33"/>
                                        </p:tgtEl>
                                        <p:attrNameLst>
                                          <p:attrName>style.rotation</p:attrName>
                                        </p:attrNameLst>
                                      </p:cBhvr>
                                      <p:tavLst>
                                        <p:tav tm="0">
                                          <p:val>
                                            <p:fltVal val="90"/>
                                          </p:val>
                                        </p:tav>
                                        <p:tav tm="100000">
                                          <p:val>
                                            <p:fltVal val="0"/>
                                          </p:val>
                                        </p:tav>
                                      </p:tavLst>
                                    </p:anim>
                                    <p:animEffect transition="in" filter="fade">
                                      <p:cBhvr>
                                        <p:cTn id="106" dur="1000"/>
                                        <p:tgtEl>
                                          <p:spTgt spid="33"/>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 calcmode="lin" valueType="num">
                                      <p:cBhvr>
                                        <p:cTn id="109" dur="1000" fill="hold"/>
                                        <p:tgtEl>
                                          <p:spTgt spid="18"/>
                                        </p:tgtEl>
                                        <p:attrNameLst>
                                          <p:attrName>ppt_w</p:attrName>
                                        </p:attrNameLst>
                                      </p:cBhvr>
                                      <p:tavLst>
                                        <p:tav tm="0">
                                          <p:val>
                                            <p:fltVal val="0"/>
                                          </p:val>
                                        </p:tav>
                                        <p:tav tm="100000">
                                          <p:val>
                                            <p:strVal val="#ppt_w"/>
                                          </p:val>
                                        </p:tav>
                                      </p:tavLst>
                                    </p:anim>
                                    <p:anim calcmode="lin" valueType="num">
                                      <p:cBhvr>
                                        <p:cTn id="110" dur="1000" fill="hold"/>
                                        <p:tgtEl>
                                          <p:spTgt spid="18"/>
                                        </p:tgtEl>
                                        <p:attrNameLst>
                                          <p:attrName>ppt_h</p:attrName>
                                        </p:attrNameLst>
                                      </p:cBhvr>
                                      <p:tavLst>
                                        <p:tav tm="0">
                                          <p:val>
                                            <p:fltVal val="0"/>
                                          </p:val>
                                        </p:tav>
                                        <p:tav tm="100000">
                                          <p:val>
                                            <p:strVal val="#ppt_h"/>
                                          </p:val>
                                        </p:tav>
                                      </p:tavLst>
                                    </p:anim>
                                    <p:anim calcmode="lin" valueType="num">
                                      <p:cBhvr>
                                        <p:cTn id="111" dur="1000" fill="hold"/>
                                        <p:tgtEl>
                                          <p:spTgt spid="18"/>
                                        </p:tgtEl>
                                        <p:attrNameLst>
                                          <p:attrName>style.rotation</p:attrName>
                                        </p:attrNameLst>
                                      </p:cBhvr>
                                      <p:tavLst>
                                        <p:tav tm="0">
                                          <p:val>
                                            <p:fltVal val="90"/>
                                          </p:val>
                                        </p:tav>
                                        <p:tav tm="100000">
                                          <p:val>
                                            <p:fltVal val="0"/>
                                          </p:val>
                                        </p:tav>
                                      </p:tavLst>
                                    </p:anim>
                                    <p:animEffect transition="in" filter="fade">
                                      <p:cBhvr>
                                        <p:cTn id="112" dur="1000"/>
                                        <p:tgtEl>
                                          <p:spTgt spid="18"/>
                                        </p:tgtEl>
                                      </p:cBhvr>
                                    </p:animEffect>
                                  </p:childTnLst>
                                </p:cTn>
                              </p:par>
                              <p:par>
                                <p:cTn id="113" presetID="31" presetClass="entr" presetSubtype="0" fill="hold" nodeType="with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p:cTn id="115" dur="1000" fill="hold"/>
                                        <p:tgtEl>
                                          <p:spTgt spid="19"/>
                                        </p:tgtEl>
                                        <p:attrNameLst>
                                          <p:attrName>ppt_w</p:attrName>
                                        </p:attrNameLst>
                                      </p:cBhvr>
                                      <p:tavLst>
                                        <p:tav tm="0">
                                          <p:val>
                                            <p:fltVal val="0"/>
                                          </p:val>
                                        </p:tav>
                                        <p:tav tm="100000">
                                          <p:val>
                                            <p:strVal val="#ppt_w"/>
                                          </p:val>
                                        </p:tav>
                                      </p:tavLst>
                                    </p:anim>
                                    <p:anim calcmode="lin" valueType="num">
                                      <p:cBhvr>
                                        <p:cTn id="116" dur="1000" fill="hold"/>
                                        <p:tgtEl>
                                          <p:spTgt spid="19"/>
                                        </p:tgtEl>
                                        <p:attrNameLst>
                                          <p:attrName>ppt_h</p:attrName>
                                        </p:attrNameLst>
                                      </p:cBhvr>
                                      <p:tavLst>
                                        <p:tav tm="0">
                                          <p:val>
                                            <p:fltVal val="0"/>
                                          </p:val>
                                        </p:tav>
                                        <p:tav tm="100000">
                                          <p:val>
                                            <p:strVal val="#ppt_h"/>
                                          </p:val>
                                        </p:tav>
                                      </p:tavLst>
                                    </p:anim>
                                    <p:anim calcmode="lin" valueType="num">
                                      <p:cBhvr>
                                        <p:cTn id="117" dur="1000" fill="hold"/>
                                        <p:tgtEl>
                                          <p:spTgt spid="19"/>
                                        </p:tgtEl>
                                        <p:attrNameLst>
                                          <p:attrName>style.rotation</p:attrName>
                                        </p:attrNameLst>
                                      </p:cBhvr>
                                      <p:tavLst>
                                        <p:tav tm="0">
                                          <p:val>
                                            <p:fltVal val="90"/>
                                          </p:val>
                                        </p:tav>
                                        <p:tav tm="100000">
                                          <p:val>
                                            <p:fltVal val="0"/>
                                          </p:val>
                                        </p:tav>
                                      </p:tavLst>
                                    </p:anim>
                                    <p:animEffect transition="in" filter="fade">
                                      <p:cBhvr>
                                        <p:cTn id="118" dur="1000"/>
                                        <p:tgtEl>
                                          <p:spTgt spid="19"/>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p:cTn id="121" dur="1000" fill="hold"/>
                                        <p:tgtEl>
                                          <p:spTgt spid="20"/>
                                        </p:tgtEl>
                                        <p:attrNameLst>
                                          <p:attrName>ppt_w</p:attrName>
                                        </p:attrNameLst>
                                      </p:cBhvr>
                                      <p:tavLst>
                                        <p:tav tm="0">
                                          <p:val>
                                            <p:fltVal val="0"/>
                                          </p:val>
                                        </p:tav>
                                        <p:tav tm="100000">
                                          <p:val>
                                            <p:strVal val="#ppt_w"/>
                                          </p:val>
                                        </p:tav>
                                      </p:tavLst>
                                    </p:anim>
                                    <p:anim calcmode="lin" valueType="num">
                                      <p:cBhvr>
                                        <p:cTn id="122" dur="1000" fill="hold"/>
                                        <p:tgtEl>
                                          <p:spTgt spid="20"/>
                                        </p:tgtEl>
                                        <p:attrNameLst>
                                          <p:attrName>ppt_h</p:attrName>
                                        </p:attrNameLst>
                                      </p:cBhvr>
                                      <p:tavLst>
                                        <p:tav tm="0">
                                          <p:val>
                                            <p:fltVal val="0"/>
                                          </p:val>
                                        </p:tav>
                                        <p:tav tm="100000">
                                          <p:val>
                                            <p:strVal val="#ppt_h"/>
                                          </p:val>
                                        </p:tav>
                                      </p:tavLst>
                                    </p:anim>
                                    <p:anim calcmode="lin" valueType="num">
                                      <p:cBhvr>
                                        <p:cTn id="123" dur="1000" fill="hold"/>
                                        <p:tgtEl>
                                          <p:spTgt spid="20"/>
                                        </p:tgtEl>
                                        <p:attrNameLst>
                                          <p:attrName>style.rotation</p:attrName>
                                        </p:attrNameLst>
                                      </p:cBhvr>
                                      <p:tavLst>
                                        <p:tav tm="0">
                                          <p:val>
                                            <p:fltVal val="90"/>
                                          </p:val>
                                        </p:tav>
                                        <p:tav tm="100000">
                                          <p:val>
                                            <p:fltVal val="0"/>
                                          </p:val>
                                        </p:tav>
                                      </p:tavLst>
                                    </p:anim>
                                    <p:animEffect transition="in" filter="fade">
                                      <p:cBhvr>
                                        <p:cTn id="124" dur="1000"/>
                                        <p:tgtEl>
                                          <p:spTgt spid="20"/>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anim calcmode="lin" valueType="num">
                                      <p:cBhvr>
                                        <p:cTn id="127" dur="1000" fill="hold"/>
                                        <p:tgtEl>
                                          <p:spTgt spid="21"/>
                                        </p:tgtEl>
                                        <p:attrNameLst>
                                          <p:attrName>ppt_w</p:attrName>
                                        </p:attrNameLst>
                                      </p:cBhvr>
                                      <p:tavLst>
                                        <p:tav tm="0">
                                          <p:val>
                                            <p:fltVal val="0"/>
                                          </p:val>
                                        </p:tav>
                                        <p:tav tm="100000">
                                          <p:val>
                                            <p:strVal val="#ppt_w"/>
                                          </p:val>
                                        </p:tav>
                                      </p:tavLst>
                                    </p:anim>
                                    <p:anim calcmode="lin" valueType="num">
                                      <p:cBhvr>
                                        <p:cTn id="128" dur="1000" fill="hold"/>
                                        <p:tgtEl>
                                          <p:spTgt spid="21"/>
                                        </p:tgtEl>
                                        <p:attrNameLst>
                                          <p:attrName>ppt_h</p:attrName>
                                        </p:attrNameLst>
                                      </p:cBhvr>
                                      <p:tavLst>
                                        <p:tav tm="0">
                                          <p:val>
                                            <p:fltVal val="0"/>
                                          </p:val>
                                        </p:tav>
                                        <p:tav tm="100000">
                                          <p:val>
                                            <p:strVal val="#ppt_h"/>
                                          </p:val>
                                        </p:tav>
                                      </p:tavLst>
                                    </p:anim>
                                    <p:anim calcmode="lin" valueType="num">
                                      <p:cBhvr>
                                        <p:cTn id="129" dur="1000" fill="hold"/>
                                        <p:tgtEl>
                                          <p:spTgt spid="21"/>
                                        </p:tgtEl>
                                        <p:attrNameLst>
                                          <p:attrName>style.rotation</p:attrName>
                                        </p:attrNameLst>
                                      </p:cBhvr>
                                      <p:tavLst>
                                        <p:tav tm="0">
                                          <p:val>
                                            <p:fltVal val="90"/>
                                          </p:val>
                                        </p:tav>
                                        <p:tav tm="100000">
                                          <p:val>
                                            <p:fltVal val="0"/>
                                          </p:val>
                                        </p:tav>
                                      </p:tavLst>
                                    </p:anim>
                                    <p:animEffect transition="in" filter="fade">
                                      <p:cBhvr>
                                        <p:cTn id="130" dur="1000"/>
                                        <p:tgtEl>
                                          <p:spTgt spid="21"/>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2"/>
                                        </p:tgtEl>
                                        <p:attrNameLst>
                                          <p:attrName>style.visibility</p:attrName>
                                        </p:attrNameLst>
                                      </p:cBhvr>
                                      <p:to>
                                        <p:strVal val="visible"/>
                                      </p:to>
                                    </p:set>
                                    <p:anim calcmode="lin" valueType="num">
                                      <p:cBhvr>
                                        <p:cTn id="133" dur="1000" fill="hold"/>
                                        <p:tgtEl>
                                          <p:spTgt spid="22"/>
                                        </p:tgtEl>
                                        <p:attrNameLst>
                                          <p:attrName>ppt_w</p:attrName>
                                        </p:attrNameLst>
                                      </p:cBhvr>
                                      <p:tavLst>
                                        <p:tav tm="0">
                                          <p:val>
                                            <p:fltVal val="0"/>
                                          </p:val>
                                        </p:tav>
                                        <p:tav tm="100000">
                                          <p:val>
                                            <p:strVal val="#ppt_w"/>
                                          </p:val>
                                        </p:tav>
                                      </p:tavLst>
                                    </p:anim>
                                    <p:anim calcmode="lin" valueType="num">
                                      <p:cBhvr>
                                        <p:cTn id="134" dur="1000" fill="hold"/>
                                        <p:tgtEl>
                                          <p:spTgt spid="22"/>
                                        </p:tgtEl>
                                        <p:attrNameLst>
                                          <p:attrName>ppt_h</p:attrName>
                                        </p:attrNameLst>
                                      </p:cBhvr>
                                      <p:tavLst>
                                        <p:tav tm="0">
                                          <p:val>
                                            <p:fltVal val="0"/>
                                          </p:val>
                                        </p:tav>
                                        <p:tav tm="100000">
                                          <p:val>
                                            <p:strVal val="#ppt_h"/>
                                          </p:val>
                                        </p:tav>
                                      </p:tavLst>
                                    </p:anim>
                                    <p:anim calcmode="lin" valueType="num">
                                      <p:cBhvr>
                                        <p:cTn id="135" dur="1000" fill="hold"/>
                                        <p:tgtEl>
                                          <p:spTgt spid="22"/>
                                        </p:tgtEl>
                                        <p:attrNameLst>
                                          <p:attrName>style.rotation</p:attrName>
                                        </p:attrNameLst>
                                      </p:cBhvr>
                                      <p:tavLst>
                                        <p:tav tm="0">
                                          <p:val>
                                            <p:fltVal val="90"/>
                                          </p:val>
                                        </p:tav>
                                        <p:tav tm="100000">
                                          <p:val>
                                            <p:fltVal val="0"/>
                                          </p:val>
                                        </p:tav>
                                      </p:tavLst>
                                    </p:anim>
                                    <p:animEffect transition="in" filter="fade">
                                      <p:cBhvr>
                                        <p:cTn id="136" dur="1000"/>
                                        <p:tgtEl>
                                          <p:spTgt spid="22"/>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3"/>
                                        </p:tgtEl>
                                        <p:attrNameLst>
                                          <p:attrName>style.visibility</p:attrName>
                                        </p:attrNameLst>
                                      </p:cBhvr>
                                      <p:to>
                                        <p:strVal val="visible"/>
                                      </p:to>
                                    </p:set>
                                    <p:anim calcmode="lin" valueType="num">
                                      <p:cBhvr>
                                        <p:cTn id="139" dur="1000" fill="hold"/>
                                        <p:tgtEl>
                                          <p:spTgt spid="23"/>
                                        </p:tgtEl>
                                        <p:attrNameLst>
                                          <p:attrName>ppt_w</p:attrName>
                                        </p:attrNameLst>
                                      </p:cBhvr>
                                      <p:tavLst>
                                        <p:tav tm="0">
                                          <p:val>
                                            <p:fltVal val="0"/>
                                          </p:val>
                                        </p:tav>
                                        <p:tav tm="100000">
                                          <p:val>
                                            <p:strVal val="#ppt_w"/>
                                          </p:val>
                                        </p:tav>
                                      </p:tavLst>
                                    </p:anim>
                                    <p:anim calcmode="lin" valueType="num">
                                      <p:cBhvr>
                                        <p:cTn id="140" dur="1000" fill="hold"/>
                                        <p:tgtEl>
                                          <p:spTgt spid="23"/>
                                        </p:tgtEl>
                                        <p:attrNameLst>
                                          <p:attrName>ppt_h</p:attrName>
                                        </p:attrNameLst>
                                      </p:cBhvr>
                                      <p:tavLst>
                                        <p:tav tm="0">
                                          <p:val>
                                            <p:fltVal val="0"/>
                                          </p:val>
                                        </p:tav>
                                        <p:tav tm="100000">
                                          <p:val>
                                            <p:strVal val="#ppt_h"/>
                                          </p:val>
                                        </p:tav>
                                      </p:tavLst>
                                    </p:anim>
                                    <p:anim calcmode="lin" valueType="num">
                                      <p:cBhvr>
                                        <p:cTn id="141" dur="1000" fill="hold"/>
                                        <p:tgtEl>
                                          <p:spTgt spid="23"/>
                                        </p:tgtEl>
                                        <p:attrNameLst>
                                          <p:attrName>style.rotation</p:attrName>
                                        </p:attrNameLst>
                                      </p:cBhvr>
                                      <p:tavLst>
                                        <p:tav tm="0">
                                          <p:val>
                                            <p:fltVal val="90"/>
                                          </p:val>
                                        </p:tav>
                                        <p:tav tm="100000">
                                          <p:val>
                                            <p:fltVal val="0"/>
                                          </p:val>
                                        </p:tav>
                                      </p:tavLst>
                                    </p:anim>
                                    <p:animEffect transition="in" filter="fade">
                                      <p:cBhvr>
                                        <p:cTn id="142" dur="1000"/>
                                        <p:tgtEl>
                                          <p:spTgt spid="23"/>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4"/>
                                        </p:tgtEl>
                                        <p:attrNameLst>
                                          <p:attrName>style.visibility</p:attrName>
                                        </p:attrNameLst>
                                      </p:cBhvr>
                                      <p:to>
                                        <p:strVal val="visible"/>
                                      </p:to>
                                    </p:set>
                                    <p:anim calcmode="lin" valueType="num">
                                      <p:cBhvr>
                                        <p:cTn id="145" dur="1000" fill="hold"/>
                                        <p:tgtEl>
                                          <p:spTgt spid="24"/>
                                        </p:tgtEl>
                                        <p:attrNameLst>
                                          <p:attrName>ppt_w</p:attrName>
                                        </p:attrNameLst>
                                      </p:cBhvr>
                                      <p:tavLst>
                                        <p:tav tm="0">
                                          <p:val>
                                            <p:fltVal val="0"/>
                                          </p:val>
                                        </p:tav>
                                        <p:tav tm="100000">
                                          <p:val>
                                            <p:strVal val="#ppt_w"/>
                                          </p:val>
                                        </p:tav>
                                      </p:tavLst>
                                    </p:anim>
                                    <p:anim calcmode="lin" valueType="num">
                                      <p:cBhvr>
                                        <p:cTn id="146" dur="1000" fill="hold"/>
                                        <p:tgtEl>
                                          <p:spTgt spid="24"/>
                                        </p:tgtEl>
                                        <p:attrNameLst>
                                          <p:attrName>ppt_h</p:attrName>
                                        </p:attrNameLst>
                                      </p:cBhvr>
                                      <p:tavLst>
                                        <p:tav tm="0">
                                          <p:val>
                                            <p:fltVal val="0"/>
                                          </p:val>
                                        </p:tav>
                                        <p:tav tm="100000">
                                          <p:val>
                                            <p:strVal val="#ppt_h"/>
                                          </p:val>
                                        </p:tav>
                                      </p:tavLst>
                                    </p:anim>
                                    <p:anim calcmode="lin" valueType="num">
                                      <p:cBhvr>
                                        <p:cTn id="147" dur="1000" fill="hold"/>
                                        <p:tgtEl>
                                          <p:spTgt spid="24"/>
                                        </p:tgtEl>
                                        <p:attrNameLst>
                                          <p:attrName>style.rotation</p:attrName>
                                        </p:attrNameLst>
                                      </p:cBhvr>
                                      <p:tavLst>
                                        <p:tav tm="0">
                                          <p:val>
                                            <p:fltVal val="90"/>
                                          </p:val>
                                        </p:tav>
                                        <p:tav tm="100000">
                                          <p:val>
                                            <p:fltVal val="0"/>
                                          </p:val>
                                        </p:tav>
                                      </p:tavLst>
                                    </p:anim>
                                    <p:animEffect transition="in" filter="fade">
                                      <p:cBhvr>
                                        <p:cTn id="148" dur="1000"/>
                                        <p:tgtEl>
                                          <p:spTgt spid="24"/>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5"/>
                                        </p:tgtEl>
                                        <p:attrNameLst>
                                          <p:attrName>style.visibility</p:attrName>
                                        </p:attrNameLst>
                                      </p:cBhvr>
                                      <p:to>
                                        <p:strVal val="visible"/>
                                      </p:to>
                                    </p:set>
                                    <p:anim calcmode="lin" valueType="num">
                                      <p:cBhvr>
                                        <p:cTn id="151" dur="1000" fill="hold"/>
                                        <p:tgtEl>
                                          <p:spTgt spid="25"/>
                                        </p:tgtEl>
                                        <p:attrNameLst>
                                          <p:attrName>ppt_w</p:attrName>
                                        </p:attrNameLst>
                                      </p:cBhvr>
                                      <p:tavLst>
                                        <p:tav tm="0">
                                          <p:val>
                                            <p:fltVal val="0"/>
                                          </p:val>
                                        </p:tav>
                                        <p:tav tm="100000">
                                          <p:val>
                                            <p:strVal val="#ppt_w"/>
                                          </p:val>
                                        </p:tav>
                                      </p:tavLst>
                                    </p:anim>
                                    <p:anim calcmode="lin" valueType="num">
                                      <p:cBhvr>
                                        <p:cTn id="152" dur="1000" fill="hold"/>
                                        <p:tgtEl>
                                          <p:spTgt spid="25"/>
                                        </p:tgtEl>
                                        <p:attrNameLst>
                                          <p:attrName>ppt_h</p:attrName>
                                        </p:attrNameLst>
                                      </p:cBhvr>
                                      <p:tavLst>
                                        <p:tav tm="0">
                                          <p:val>
                                            <p:fltVal val="0"/>
                                          </p:val>
                                        </p:tav>
                                        <p:tav tm="100000">
                                          <p:val>
                                            <p:strVal val="#ppt_h"/>
                                          </p:val>
                                        </p:tav>
                                      </p:tavLst>
                                    </p:anim>
                                    <p:anim calcmode="lin" valueType="num">
                                      <p:cBhvr>
                                        <p:cTn id="153" dur="1000" fill="hold"/>
                                        <p:tgtEl>
                                          <p:spTgt spid="25"/>
                                        </p:tgtEl>
                                        <p:attrNameLst>
                                          <p:attrName>style.rotation</p:attrName>
                                        </p:attrNameLst>
                                      </p:cBhvr>
                                      <p:tavLst>
                                        <p:tav tm="0">
                                          <p:val>
                                            <p:fltVal val="90"/>
                                          </p:val>
                                        </p:tav>
                                        <p:tav tm="100000">
                                          <p:val>
                                            <p:fltVal val="0"/>
                                          </p:val>
                                        </p:tav>
                                      </p:tavLst>
                                    </p:anim>
                                    <p:animEffect transition="in" filter="fade">
                                      <p:cBhvr>
                                        <p:cTn id="154" dur="1000"/>
                                        <p:tgtEl>
                                          <p:spTgt spid="25"/>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6"/>
                                        </p:tgtEl>
                                        <p:attrNameLst>
                                          <p:attrName>style.visibility</p:attrName>
                                        </p:attrNameLst>
                                      </p:cBhvr>
                                      <p:to>
                                        <p:strVal val="visible"/>
                                      </p:to>
                                    </p:set>
                                    <p:anim calcmode="lin" valueType="num">
                                      <p:cBhvr>
                                        <p:cTn id="157" dur="1000" fill="hold"/>
                                        <p:tgtEl>
                                          <p:spTgt spid="26"/>
                                        </p:tgtEl>
                                        <p:attrNameLst>
                                          <p:attrName>ppt_w</p:attrName>
                                        </p:attrNameLst>
                                      </p:cBhvr>
                                      <p:tavLst>
                                        <p:tav tm="0">
                                          <p:val>
                                            <p:fltVal val="0"/>
                                          </p:val>
                                        </p:tav>
                                        <p:tav tm="100000">
                                          <p:val>
                                            <p:strVal val="#ppt_w"/>
                                          </p:val>
                                        </p:tav>
                                      </p:tavLst>
                                    </p:anim>
                                    <p:anim calcmode="lin" valueType="num">
                                      <p:cBhvr>
                                        <p:cTn id="158" dur="1000" fill="hold"/>
                                        <p:tgtEl>
                                          <p:spTgt spid="26"/>
                                        </p:tgtEl>
                                        <p:attrNameLst>
                                          <p:attrName>ppt_h</p:attrName>
                                        </p:attrNameLst>
                                      </p:cBhvr>
                                      <p:tavLst>
                                        <p:tav tm="0">
                                          <p:val>
                                            <p:fltVal val="0"/>
                                          </p:val>
                                        </p:tav>
                                        <p:tav tm="100000">
                                          <p:val>
                                            <p:strVal val="#ppt_h"/>
                                          </p:val>
                                        </p:tav>
                                      </p:tavLst>
                                    </p:anim>
                                    <p:anim calcmode="lin" valueType="num">
                                      <p:cBhvr>
                                        <p:cTn id="159" dur="1000" fill="hold"/>
                                        <p:tgtEl>
                                          <p:spTgt spid="26"/>
                                        </p:tgtEl>
                                        <p:attrNameLst>
                                          <p:attrName>style.rotation</p:attrName>
                                        </p:attrNameLst>
                                      </p:cBhvr>
                                      <p:tavLst>
                                        <p:tav tm="0">
                                          <p:val>
                                            <p:fltVal val="90"/>
                                          </p:val>
                                        </p:tav>
                                        <p:tav tm="100000">
                                          <p:val>
                                            <p:fltVal val="0"/>
                                          </p:val>
                                        </p:tav>
                                      </p:tavLst>
                                    </p:anim>
                                    <p:animEffect transition="in" filter="fade">
                                      <p:cBhvr>
                                        <p:cTn id="160" dur="1000"/>
                                        <p:tgtEl>
                                          <p:spTgt spid="26"/>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7"/>
                                        </p:tgtEl>
                                        <p:attrNameLst>
                                          <p:attrName>style.visibility</p:attrName>
                                        </p:attrNameLst>
                                      </p:cBhvr>
                                      <p:to>
                                        <p:strVal val="visible"/>
                                      </p:to>
                                    </p:set>
                                    <p:anim calcmode="lin" valueType="num">
                                      <p:cBhvr>
                                        <p:cTn id="163" dur="1000" fill="hold"/>
                                        <p:tgtEl>
                                          <p:spTgt spid="27"/>
                                        </p:tgtEl>
                                        <p:attrNameLst>
                                          <p:attrName>ppt_w</p:attrName>
                                        </p:attrNameLst>
                                      </p:cBhvr>
                                      <p:tavLst>
                                        <p:tav tm="0">
                                          <p:val>
                                            <p:fltVal val="0"/>
                                          </p:val>
                                        </p:tav>
                                        <p:tav tm="100000">
                                          <p:val>
                                            <p:strVal val="#ppt_w"/>
                                          </p:val>
                                        </p:tav>
                                      </p:tavLst>
                                    </p:anim>
                                    <p:anim calcmode="lin" valueType="num">
                                      <p:cBhvr>
                                        <p:cTn id="164" dur="1000" fill="hold"/>
                                        <p:tgtEl>
                                          <p:spTgt spid="27"/>
                                        </p:tgtEl>
                                        <p:attrNameLst>
                                          <p:attrName>ppt_h</p:attrName>
                                        </p:attrNameLst>
                                      </p:cBhvr>
                                      <p:tavLst>
                                        <p:tav tm="0">
                                          <p:val>
                                            <p:fltVal val="0"/>
                                          </p:val>
                                        </p:tav>
                                        <p:tav tm="100000">
                                          <p:val>
                                            <p:strVal val="#ppt_h"/>
                                          </p:val>
                                        </p:tav>
                                      </p:tavLst>
                                    </p:anim>
                                    <p:anim calcmode="lin" valueType="num">
                                      <p:cBhvr>
                                        <p:cTn id="165" dur="1000" fill="hold"/>
                                        <p:tgtEl>
                                          <p:spTgt spid="27"/>
                                        </p:tgtEl>
                                        <p:attrNameLst>
                                          <p:attrName>style.rotation</p:attrName>
                                        </p:attrNameLst>
                                      </p:cBhvr>
                                      <p:tavLst>
                                        <p:tav tm="0">
                                          <p:val>
                                            <p:fltVal val="90"/>
                                          </p:val>
                                        </p:tav>
                                        <p:tav tm="100000">
                                          <p:val>
                                            <p:fltVal val="0"/>
                                          </p:val>
                                        </p:tav>
                                      </p:tavLst>
                                    </p:anim>
                                    <p:animEffect transition="in" filter="fade">
                                      <p:cBhvr>
                                        <p:cTn id="166" dur="1000"/>
                                        <p:tgtEl>
                                          <p:spTgt spid="27"/>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 calcmode="lin" valueType="num">
                                      <p:cBhvr>
                                        <p:cTn id="169" dur="1000" fill="hold"/>
                                        <p:tgtEl>
                                          <p:spTgt spid="28"/>
                                        </p:tgtEl>
                                        <p:attrNameLst>
                                          <p:attrName>ppt_w</p:attrName>
                                        </p:attrNameLst>
                                      </p:cBhvr>
                                      <p:tavLst>
                                        <p:tav tm="0">
                                          <p:val>
                                            <p:fltVal val="0"/>
                                          </p:val>
                                        </p:tav>
                                        <p:tav tm="100000">
                                          <p:val>
                                            <p:strVal val="#ppt_w"/>
                                          </p:val>
                                        </p:tav>
                                      </p:tavLst>
                                    </p:anim>
                                    <p:anim calcmode="lin" valueType="num">
                                      <p:cBhvr>
                                        <p:cTn id="170" dur="1000" fill="hold"/>
                                        <p:tgtEl>
                                          <p:spTgt spid="28"/>
                                        </p:tgtEl>
                                        <p:attrNameLst>
                                          <p:attrName>ppt_h</p:attrName>
                                        </p:attrNameLst>
                                      </p:cBhvr>
                                      <p:tavLst>
                                        <p:tav tm="0">
                                          <p:val>
                                            <p:fltVal val="0"/>
                                          </p:val>
                                        </p:tav>
                                        <p:tav tm="100000">
                                          <p:val>
                                            <p:strVal val="#ppt_h"/>
                                          </p:val>
                                        </p:tav>
                                      </p:tavLst>
                                    </p:anim>
                                    <p:anim calcmode="lin" valueType="num">
                                      <p:cBhvr>
                                        <p:cTn id="171" dur="1000" fill="hold"/>
                                        <p:tgtEl>
                                          <p:spTgt spid="28"/>
                                        </p:tgtEl>
                                        <p:attrNameLst>
                                          <p:attrName>style.rotation</p:attrName>
                                        </p:attrNameLst>
                                      </p:cBhvr>
                                      <p:tavLst>
                                        <p:tav tm="0">
                                          <p:val>
                                            <p:fltVal val="90"/>
                                          </p:val>
                                        </p:tav>
                                        <p:tav tm="100000">
                                          <p:val>
                                            <p:fltVal val="0"/>
                                          </p:val>
                                        </p:tav>
                                      </p:tavLst>
                                    </p:anim>
                                    <p:animEffect transition="in" filter="fade">
                                      <p:cBhvr>
                                        <p:cTn id="172" dur="1000"/>
                                        <p:tgtEl>
                                          <p:spTgt spid="28"/>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29"/>
                                        </p:tgtEl>
                                        <p:attrNameLst>
                                          <p:attrName>style.visibility</p:attrName>
                                        </p:attrNameLst>
                                      </p:cBhvr>
                                      <p:to>
                                        <p:strVal val="visible"/>
                                      </p:to>
                                    </p:set>
                                    <p:anim calcmode="lin" valueType="num">
                                      <p:cBhvr>
                                        <p:cTn id="175" dur="1000" fill="hold"/>
                                        <p:tgtEl>
                                          <p:spTgt spid="29"/>
                                        </p:tgtEl>
                                        <p:attrNameLst>
                                          <p:attrName>ppt_w</p:attrName>
                                        </p:attrNameLst>
                                      </p:cBhvr>
                                      <p:tavLst>
                                        <p:tav tm="0">
                                          <p:val>
                                            <p:fltVal val="0"/>
                                          </p:val>
                                        </p:tav>
                                        <p:tav tm="100000">
                                          <p:val>
                                            <p:strVal val="#ppt_w"/>
                                          </p:val>
                                        </p:tav>
                                      </p:tavLst>
                                    </p:anim>
                                    <p:anim calcmode="lin" valueType="num">
                                      <p:cBhvr>
                                        <p:cTn id="176" dur="1000" fill="hold"/>
                                        <p:tgtEl>
                                          <p:spTgt spid="29"/>
                                        </p:tgtEl>
                                        <p:attrNameLst>
                                          <p:attrName>ppt_h</p:attrName>
                                        </p:attrNameLst>
                                      </p:cBhvr>
                                      <p:tavLst>
                                        <p:tav tm="0">
                                          <p:val>
                                            <p:fltVal val="0"/>
                                          </p:val>
                                        </p:tav>
                                        <p:tav tm="100000">
                                          <p:val>
                                            <p:strVal val="#ppt_h"/>
                                          </p:val>
                                        </p:tav>
                                      </p:tavLst>
                                    </p:anim>
                                    <p:anim calcmode="lin" valueType="num">
                                      <p:cBhvr>
                                        <p:cTn id="177" dur="1000" fill="hold"/>
                                        <p:tgtEl>
                                          <p:spTgt spid="29"/>
                                        </p:tgtEl>
                                        <p:attrNameLst>
                                          <p:attrName>style.rotation</p:attrName>
                                        </p:attrNameLst>
                                      </p:cBhvr>
                                      <p:tavLst>
                                        <p:tav tm="0">
                                          <p:val>
                                            <p:fltVal val="90"/>
                                          </p:val>
                                        </p:tav>
                                        <p:tav tm="100000">
                                          <p:val>
                                            <p:fltVal val="0"/>
                                          </p:val>
                                        </p:tav>
                                      </p:tavLst>
                                    </p:anim>
                                    <p:animEffect transition="in" filter="fade">
                                      <p:cBhvr>
                                        <p:cTn id="178" dur="1000"/>
                                        <p:tgtEl>
                                          <p:spTgt spid="29"/>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0"/>
                                        </p:tgtEl>
                                        <p:attrNameLst>
                                          <p:attrName>style.visibility</p:attrName>
                                        </p:attrNameLst>
                                      </p:cBhvr>
                                      <p:to>
                                        <p:strVal val="visible"/>
                                      </p:to>
                                    </p:set>
                                    <p:anim calcmode="lin" valueType="num">
                                      <p:cBhvr>
                                        <p:cTn id="181" dur="1000" fill="hold"/>
                                        <p:tgtEl>
                                          <p:spTgt spid="30"/>
                                        </p:tgtEl>
                                        <p:attrNameLst>
                                          <p:attrName>ppt_w</p:attrName>
                                        </p:attrNameLst>
                                      </p:cBhvr>
                                      <p:tavLst>
                                        <p:tav tm="0">
                                          <p:val>
                                            <p:fltVal val="0"/>
                                          </p:val>
                                        </p:tav>
                                        <p:tav tm="100000">
                                          <p:val>
                                            <p:strVal val="#ppt_w"/>
                                          </p:val>
                                        </p:tav>
                                      </p:tavLst>
                                    </p:anim>
                                    <p:anim calcmode="lin" valueType="num">
                                      <p:cBhvr>
                                        <p:cTn id="182" dur="1000" fill="hold"/>
                                        <p:tgtEl>
                                          <p:spTgt spid="30"/>
                                        </p:tgtEl>
                                        <p:attrNameLst>
                                          <p:attrName>ppt_h</p:attrName>
                                        </p:attrNameLst>
                                      </p:cBhvr>
                                      <p:tavLst>
                                        <p:tav tm="0">
                                          <p:val>
                                            <p:fltVal val="0"/>
                                          </p:val>
                                        </p:tav>
                                        <p:tav tm="100000">
                                          <p:val>
                                            <p:strVal val="#ppt_h"/>
                                          </p:val>
                                        </p:tav>
                                      </p:tavLst>
                                    </p:anim>
                                    <p:anim calcmode="lin" valueType="num">
                                      <p:cBhvr>
                                        <p:cTn id="183" dur="1000" fill="hold"/>
                                        <p:tgtEl>
                                          <p:spTgt spid="30"/>
                                        </p:tgtEl>
                                        <p:attrNameLst>
                                          <p:attrName>style.rotation</p:attrName>
                                        </p:attrNameLst>
                                      </p:cBhvr>
                                      <p:tavLst>
                                        <p:tav tm="0">
                                          <p:val>
                                            <p:fltVal val="90"/>
                                          </p:val>
                                        </p:tav>
                                        <p:tav tm="100000">
                                          <p:val>
                                            <p:fltVal val="0"/>
                                          </p:val>
                                        </p:tav>
                                      </p:tavLst>
                                    </p:anim>
                                    <p:animEffect transition="in" filter="fade">
                                      <p:cBhvr>
                                        <p:cTn id="184" dur="1000"/>
                                        <p:tgtEl>
                                          <p:spTgt spid="30"/>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1"/>
                                        </p:tgtEl>
                                        <p:attrNameLst>
                                          <p:attrName>style.visibility</p:attrName>
                                        </p:attrNameLst>
                                      </p:cBhvr>
                                      <p:to>
                                        <p:strVal val="visible"/>
                                      </p:to>
                                    </p:set>
                                    <p:anim calcmode="lin" valueType="num">
                                      <p:cBhvr>
                                        <p:cTn id="187" dur="1000" fill="hold"/>
                                        <p:tgtEl>
                                          <p:spTgt spid="31"/>
                                        </p:tgtEl>
                                        <p:attrNameLst>
                                          <p:attrName>ppt_w</p:attrName>
                                        </p:attrNameLst>
                                      </p:cBhvr>
                                      <p:tavLst>
                                        <p:tav tm="0">
                                          <p:val>
                                            <p:fltVal val="0"/>
                                          </p:val>
                                        </p:tav>
                                        <p:tav tm="100000">
                                          <p:val>
                                            <p:strVal val="#ppt_w"/>
                                          </p:val>
                                        </p:tav>
                                      </p:tavLst>
                                    </p:anim>
                                    <p:anim calcmode="lin" valueType="num">
                                      <p:cBhvr>
                                        <p:cTn id="188" dur="1000" fill="hold"/>
                                        <p:tgtEl>
                                          <p:spTgt spid="31"/>
                                        </p:tgtEl>
                                        <p:attrNameLst>
                                          <p:attrName>ppt_h</p:attrName>
                                        </p:attrNameLst>
                                      </p:cBhvr>
                                      <p:tavLst>
                                        <p:tav tm="0">
                                          <p:val>
                                            <p:fltVal val="0"/>
                                          </p:val>
                                        </p:tav>
                                        <p:tav tm="100000">
                                          <p:val>
                                            <p:strVal val="#ppt_h"/>
                                          </p:val>
                                        </p:tav>
                                      </p:tavLst>
                                    </p:anim>
                                    <p:anim calcmode="lin" valueType="num">
                                      <p:cBhvr>
                                        <p:cTn id="189" dur="1000" fill="hold"/>
                                        <p:tgtEl>
                                          <p:spTgt spid="31"/>
                                        </p:tgtEl>
                                        <p:attrNameLst>
                                          <p:attrName>style.rotation</p:attrName>
                                        </p:attrNameLst>
                                      </p:cBhvr>
                                      <p:tavLst>
                                        <p:tav tm="0">
                                          <p:val>
                                            <p:fltVal val="90"/>
                                          </p:val>
                                        </p:tav>
                                        <p:tav tm="100000">
                                          <p:val>
                                            <p:fltVal val="0"/>
                                          </p:val>
                                        </p:tav>
                                      </p:tavLst>
                                    </p:anim>
                                    <p:animEffect transition="in" filter="fade">
                                      <p:cBhvr>
                                        <p:cTn id="190" dur="1000"/>
                                        <p:tgtEl>
                                          <p:spTgt spid="31"/>
                                        </p:tgtEl>
                                      </p:cBhvr>
                                    </p:animEffect>
                                  </p:childTnLst>
                                </p:cTn>
                              </p:par>
                              <p:par>
                                <p:cTn id="191" presetID="31" presetClass="entr" presetSubtype="0" fill="hold" nodeType="withEffect">
                                  <p:stCondLst>
                                    <p:cond delay="0"/>
                                  </p:stCondLst>
                                  <p:childTnLst>
                                    <p:set>
                                      <p:cBhvr>
                                        <p:cTn id="192" dur="1" fill="hold">
                                          <p:stCondLst>
                                            <p:cond delay="0"/>
                                          </p:stCondLst>
                                        </p:cTn>
                                        <p:tgtEl>
                                          <p:spTgt spid="39"/>
                                        </p:tgtEl>
                                        <p:attrNameLst>
                                          <p:attrName>style.visibility</p:attrName>
                                        </p:attrNameLst>
                                      </p:cBhvr>
                                      <p:to>
                                        <p:strVal val="visible"/>
                                      </p:to>
                                    </p:set>
                                    <p:anim calcmode="lin" valueType="num">
                                      <p:cBhvr>
                                        <p:cTn id="193" dur="1000" fill="hold"/>
                                        <p:tgtEl>
                                          <p:spTgt spid="39"/>
                                        </p:tgtEl>
                                        <p:attrNameLst>
                                          <p:attrName>ppt_w</p:attrName>
                                        </p:attrNameLst>
                                      </p:cBhvr>
                                      <p:tavLst>
                                        <p:tav tm="0">
                                          <p:val>
                                            <p:fltVal val="0"/>
                                          </p:val>
                                        </p:tav>
                                        <p:tav tm="100000">
                                          <p:val>
                                            <p:strVal val="#ppt_w"/>
                                          </p:val>
                                        </p:tav>
                                      </p:tavLst>
                                    </p:anim>
                                    <p:anim calcmode="lin" valueType="num">
                                      <p:cBhvr>
                                        <p:cTn id="194" dur="1000" fill="hold"/>
                                        <p:tgtEl>
                                          <p:spTgt spid="39"/>
                                        </p:tgtEl>
                                        <p:attrNameLst>
                                          <p:attrName>ppt_h</p:attrName>
                                        </p:attrNameLst>
                                      </p:cBhvr>
                                      <p:tavLst>
                                        <p:tav tm="0">
                                          <p:val>
                                            <p:fltVal val="0"/>
                                          </p:val>
                                        </p:tav>
                                        <p:tav tm="100000">
                                          <p:val>
                                            <p:strVal val="#ppt_h"/>
                                          </p:val>
                                        </p:tav>
                                      </p:tavLst>
                                    </p:anim>
                                    <p:anim calcmode="lin" valueType="num">
                                      <p:cBhvr>
                                        <p:cTn id="195" dur="1000" fill="hold"/>
                                        <p:tgtEl>
                                          <p:spTgt spid="39"/>
                                        </p:tgtEl>
                                        <p:attrNameLst>
                                          <p:attrName>style.rotation</p:attrName>
                                        </p:attrNameLst>
                                      </p:cBhvr>
                                      <p:tavLst>
                                        <p:tav tm="0">
                                          <p:val>
                                            <p:fltVal val="90"/>
                                          </p:val>
                                        </p:tav>
                                        <p:tav tm="100000">
                                          <p:val>
                                            <p:fltVal val="0"/>
                                          </p:val>
                                        </p:tav>
                                      </p:tavLst>
                                    </p:anim>
                                    <p:animEffect transition="in" filter="fade">
                                      <p:cBhvr>
                                        <p:cTn id="196" dur="1000"/>
                                        <p:tgtEl>
                                          <p:spTgt spid="39"/>
                                        </p:tgtEl>
                                      </p:cBhvr>
                                    </p:animEffect>
                                  </p:childTnLst>
                                </p:cTn>
                              </p:par>
                              <p:par>
                                <p:cTn id="197" presetID="31" presetClass="entr" presetSubtype="0" fill="hold" nodeType="withEffect">
                                  <p:stCondLst>
                                    <p:cond delay="0"/>
                                  </p:stCondLst>
                                  <p:childTnLst>
                                    <p:set>
                                      <p:cBhvr>
                                        <p:cTn id="198" dur="1" fill="hold">
                                          <p:stCondLst>
                                            <p:cond delay="0"/>
                                          </p:stCondLst>
                                        </p:cTn>
                                        <p:tgtEl>
                                          <p:spTgt spid="41"/>
                                        </p:tgtEl>
                                        <p:attrNameLst>
                                          <p:attrName>style.visibility</p:attrName>
                                        </p:attrNameLst>
                                      </p:cBhvr>
                                      <p:to>
                                        <p:strVal val="visible"/>
                                      </p:to>
                                    </p:set>
                                    <p:anim calcmode="lin" valueType="num">
                                      <p:cBhvr>
                                        <p:cTn id="199" dur="1000" fill="hold"/>
                                        <p:tgtEl>
                                          <p:spTgt spid="41"/>
                                        </p:tgtEl>
                                        <p:attrNameLst>
                                          <p:attrName>ppt_w</p:attrName>
                                        </p:attrNameLst>
                                      </p:cBhvr>
                                      <p:tavLst>
                                        <p:tav tm="0">
                                          <p:val>
                                            <p:fltVal val="0"/>
                                          </p:val>
                                        </p:tav>
                                        <p:tav tm="100000">
                                          <p:val>
                                            <p:strVal val="#ppt_w"/>
                                          </p:val>
                                        </p:tav>
                                      </p:tavLst>
                                    </p:anim>
                                    <p:anim calcmode="lin" valueType="num">
                                      <p:cBhvr>
                                        <p:cTn id="200" dur="1000" fill="hold"/>
                                        <p:tgtEl>
                                          <p:spTgt spid="41"/>
                                        </p:tgtEl>
                                        <p:attrNameLst>
                                          <p:attrName>ppt_h</p:attrName>
                                        </p:attrNameLst>
                                      </p:cBhvr>
                                      <p:tavLst>
                                        <p:tav tm="0">
                                          <p:val>
                                            <p:fltVal val="0"/>
                                          </p:val>
                                        </p:tav>
                                        <p:tav tm="100000">
                                          <p:val>
                                            <p:strVal val="#ppt_h"/>
                                          </p:val>
                                        </p:tav>
                                      </p:tavLst>
                                    </p:anim>
                                    <p:anim calcmode="lin" valueType="num">
                                      <p:cBhvr>
                                        <p:cTn id="201" dur="1000" fill="hold"/>
                                        <p:tgtEl>
                                          <p:spTgt spid="41"/>
                                        </p:tgtEl>
                                        <p:attrNameLst>
                                          <p:attrName>style.rotation</p:attrName>
                                        </p:attrNameLst>
                                      </p:cBhvr>
                                      <p:tavLst>
                                        <p:tav tm="0">
                                          <p:val>
                                            <p:fltVal val="90"/>
                                          </p:val>
                                        </p:tav>
                                        <p:tav tm="100000">
                                          <p:val>
                                            <p:fltVal val="0"/>
                                          </p:val>
                                        </p:tav>
                                      </p:tavLst>
                                    </p:anim>
                                    <p:animEffect transition="in" filter="fade">
                                      <p:cBhvr>
                                        <p:cTn id="202" dur="1000"/>
                                        <p:tgtEl>
                                          <p:spTgt spid="41"/>
                                        </p:tgtEl>
                                      </p:cBhvr>
                                    </p:animEffect>
                                  </p:childTnLst>
                                </p:cTn>
                              </p:par>
                              <p:par>
                                <p:cTn id="203" presetID="31" presetClass="entr" presetSubtype="0" fill="hold" nodeType="withEffect">
                                  <p:stCondLst>
                                    <p:cond delay="0"/>
                                  </p:stCondLst>
                                  <p:childTnLst>
                                    <p:set>
                                      <p:cBhvr>
                                        <p:cTn id="204" dur="1" fill="hold">
                                          <p:stCondLst>
                                            <p:cond delay="0"/>
                                          </p:stCondLst>
                                        </p:cTn>
                                        <p:tgtEl>
                                          <p:spTgt spid="42"/>
                                        </p:tgtEl>
                                        <p:attrNameLst>
                                          <p:attrName>style.visibility</p:attrName>
                                        </p:attrNameLst>
                                      </p:cBhvr>
                                      <p:to>
                                        <p:strVal val="visible"/>
                                      </p:to>
                                    </p:set>
                                    <p:anim calcmode="lin" valueType="num">
                                      <p:cBhvr>
                                        <p:cTn id="205" dur="1000" fill="hold"/>
                                        <p:tgtEl>
                                          <p:spTgt spid="42"/>
                                        </p:tgtEl>
                                        <p:attrNameLst>
                                          <p:attrName>ppt_w</p:attrName>
                                        </p:attrNameLst>
                                      </p:cBhvr>
                                      <p:tavLst>
                                        <p:tav tm="0">
                                          <p:val>
                                            <p:fltVal val="0"/>
                                          </p:val>
                                        </p:tav>
                                        <p:tav tm="100000">
                                          <p:val>
                                            <p:strVal val="#ppt_w"/>
                                          </p:val>
                                        </p:tav>
                                      </p:tavLst>
                                    </p:anim>
                                    <p:anim calcmode="lin" valueType="num">
                                      <p:cBhvr>
                                        <p:cTn id="206" dur="1000" fill="hold"/>
                                        <p:tgtEl>
                                          <p:spTgt spid="42"/>
                                        </p:tgtEl>
                                        <p:attrNameLst>
                                          <p:attrName>ppt_h</p:attrName>
                                        </p:attrNameLst>
                                      </p:cBhvr>
                                      <p:tavLst>
                                        <p:tav tm="0">
                                          <p:val>
                                            <p:fltVal val="0"/>
                                          </p:val>
                                        </p:tav>
                                        <p:tav tm="100000">
                                          <p:val>
                                            <p:strVal val="#ppt_h"/>
                                          </p:val>
                                        </p:tav>
                                      </p:tavLst>
                                    </p:anim>
                                    <p:anim calcmode="lin" valueType="num">
                                      <p:cBhvr>
                                        <p:cTn id="207" dur="1000" fill="hold"/>
                                        <p:tgtEl>
                                          <p:spTgt spid="42"/>
                                        </p:tgtEl>
                                        <p:attrNameLst>
                                          <p:attrName>style.rotation</p:attrName>
                                        </p:attrNameLst>
                                      </p:cBhvr>
                                      <p:tavLst>
                                        <p:tav tm="0">
                                          <p:val>
                                            <p:fltVal val="90"/>
                                          </p:val>
                                        </p:tav>
                                        <p:tav tm="100000">
                                          <p:val>
                                            <p:fltVal val="0"/>
                                          </p:val>
                                        </p:tav>
                                      </p:tavLst>
                                    </p:anim>
                                    <p:animEffect transition="in" filter="fade">
                                      <p:cBhvr>
                                        <p:cTn id="208" dur="1000"/>
                                        <p:tgtEl>
                                          <p:spTgt spid="42"/>
                                        </p:tgtEl>
                                      </p:cBhvr>
                                    </p:animEffect>
                                  </p:childTnLst>
                                </p:cTn>
                              </p:par>
                              <p:par>
                                <p:cTn id="209" presetID="31" presetClass="entr" presetSubtype="0" fill="hold" grpId="0" nodeType="withEffect">
                                  <p:stCondLst>
                                    <p:cond delay="0"/>
                                  </p:stCondLst>
                                  <p:childTnLst>
                                    <p:set>
                                      <p:cBhvr>
                                        <p:cTn id="210" dur="1" fill="hold">
                                          <p:stCondLst>
                                            <p:cond delay="0"/>
                                          </p:stCondLst>
                                        </p:cTn>
                                        <p:tgtEl>
                                          <p:spTgt spid="43"/>
                                        </p:tgtEl>
                                        <p:attrNameLst>
                                          <p:attrName>style.visibility</p:attrName>
                                        </p:attrNameLst>
                                      </p:cBhvr>
                                      <p:to>
                                        <p:strVal val="visible"/>
                                      </p:to>
                                    </p:set>
                                    <p:anim calcmode="lin" valueType="num">
                                      <p:cBhvr>
                                        <p:cTn id="211" dur="1000" fill="hold"/>
                                        <p:tgtEl>
                                          <p:spTgt spid="43"/>
                                        </p:tgtEl>
                                        <p:attrNameLst>
                                          <p:attrName>ppt_w</p:attrName>
                                        </p:attrNameLst>
                                      </p:cBhvr>
                                      <p:tavLst>
                                        <p:tav tm="0">
                                          <p:val>
                                            <p:fltVal val="0"/>
                                          </p:val>
                                        </p:tav>
                                        <p:tav tm="100000">
                                          <p:val>
                                            <p:strVal val="#ppt_w"/>
                                          </p:val>
                                        </p:tav>
                                      </p:tavLst>
                                    </p:anim>
                                    <p:anim calcmode="lin" valueType="num">
                                      <p:cBhvr>
                                        <p:cTn id="212" dur="1000" fill="hold"/>
                                        <p:tgtEl>
                                          <p:spTgt spid="43"/>
                                        </p:tgtEl>
                                        <p:attrNameLst>
                                          <p:attrName>ppt_h</p:attrName>
                                        </p:attrNameLst>
                                      </p:cBhvr>
                                      <p:tavLst>
                                        <p:tav tm="0">
                                          <p:val>
                                            <p:fltVal val="0"/>
                                          </p:val>
                                        </p:tav>
                                        <p:tav tm="100000">
                                          <p:val>
                                            <p:strVal val="#ppt_h"/>
                                          </p:val>
                                        </p:tav>
                                      </p:tavLst>
                                    </p:anim>
                                    <p:anim calcmode="lin" valueType="num">
                                      <p:cBhvr>
                                        <p:cTn id="213" dur="1000" fill="hold"/>
                                        <p:tgtEl>
                                          <p:spTgt spid="43"/>
                                        </p:tgtEl>
                                        <p:attrNameLst>
                                          <p:attrName>style.rotation</p:attrName>
                                        </p:attrNameLst>
                                      </p:cBhvr>
                                      <p:tavLst>
                                        <p:tav tm="0">
                                          <p:val>
                                            <p:fltVal val="90"/>
                                          </p:val>
                                        </p:tav>
                                        <p:tav tm="100000">
                                          <p:val>
                                            <p:fltVal val="0"/>
                                          </p:val>
                                        </p:tav>
                                      </p:tavLst>
                                    </p:anim>
                                    <p:animEffect transition="in" filter="fade">
                                      <p:cBhvr>
                                        <p:cTn id="21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bldP spid="7" grpId="0"/>
      <p:bldP spid="8" grpId="0" animBg="1"/>
      <p:bldP spid="10" grpId="0"/>
      <p:bldP spid="11" grpId="0"/>
      <p:bldP spid="12" grpId="0" animBg="1"/>
      <p:bldP spid="34" grpId="0"/>
      <p:bldP spid="35" grpId="0"/>
      <p:bldP spid="15" grpId="0" animBg="1"/>
      <p:bldP spid="32" grpId="0"/>
      <p:bldP spid="33" grpId="0"/>
      <p:bldP spid="18" grpId="0" animBg="1"/>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2504265" y="6423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配合学校形成三种意识</a:t>
            </a:r>
            <a:endParaRPr lang="zh-CN" altLang="en-US" sz="3600" b="1" spc="1000" dirty="0">
              <a:solidFill>
                <a:schemeClr val="tx1">
                  <a:lumMod val="75000"/>
                  <a:lumOff val="25000"/>
                </a:schemeClr>
              </a:solidFill>
              <a:cs typeface="+mn-ea"/>
              <a:sym typeface="+mn-lt"/>
            </a:endParaRPr>
          </a:p>
        </p:txBody>
      </p:sp>
      <p:sp>
        <p:nvSpPr>
          <p:cNvPr id="19" name="ïslïḍè"/>
          <p:cNvSpPr/>
          <p:nvPr/>
        </p:nvSpPr>
        <p:spPr bwMode="auto">
          <a:xfrm flipH="1">
            <a:off x="4743459" y="2109575"/>
            <a:ext cx="185545" cy="3539934"/>
          </a:xfrm>
          <a:custGeom>
            <a:avLst/>
            <a:gdLst/>
            <a:ahLst/>
            <a:cxnLst>
              <a:cxn ang="0">
                <a:pos x="0" y="0"/>
              </a:cxn>
              <a:cxn ang="0">
                <a:pos x="0" y="0"/>
              </a:cxn>
              <a:cxn ang="0">
                <a:pos x="0" y="653"/>
              </a:cxn>
              <a:cxn ang="0">
                <a:pos x="0" y="653"/>
              </a:cxn>
              <a:cxn ang="0">
                <a:pos x="37" y="635"/>
              </a:cxn>
              <a:cxn ang="0">
                <a:pos x="37" y="17"/>
              </a:cxn>
              <a:cxn ang="0">
                <a:pos x="0" y="0"/>
              </a:cxn>
            </a:cxnLst>
            <a:rect l="0" t="0" r="r" b="b"/>
            <a:pathLst>
              <a:path w="37" h="653">
                <a:moveTo>
                  <a:pt x="0" y="0"/>
                </a:moveTo>
                <a:cubicBezTo>
                  <a:pt x="0" y="0"/>
                  <a:pt x="0" y="0"/>
                  <a:pt x="0" y="0"/>
                </a:cubicBezTo>
                <a:cubicBezTo>
                  <a:pt x="0" y="653"/>
                  <a:pt x="0" y="653"/>
                  <a:pt x="0" y="653"/>
                </a:cubicBezTo>
                <a:cubicBezTo>
                  <a:pt x="0" y="653"/>
                  <a:pt x="0" y="653"/>
                  <a:pt x="0" y="653"/>
                </a:cubicBezTo>
                <a:cubicBezTo>
                  <a:pt x="20" y="653"/>
                  <a:pt x="37" y="645"/>
                  <a:pt x="37" y="635"/>
                </a:cubicBezTo>
                <a:cubicBezTo>
                  <a:pt x="37" y="17"/>
                  <a:pt x="37" y="17"/>
                  <a:pt x="37" y="17"/>
                </a:cubicBezTo>
                <a:cubicBezTo>
                  <a:pt x="37" y="8"/>
                  <a:pt x="20" y="0"/>
                  <a:pt x="0" y="0"/>
                </a:cubicBezTo>
                <a:close/>
              </a:path>
            </a:pathLst>
          </a:custGeom>
          <a:solidFill>
            <a:srgbClr val="9B645D"/>
          </a:solidFill>
          <a:ln w="9525">
            <a:noFill/>
            <a:round/>
          </a:ln>
        </p:spPr>
        <p:txBody>
          <a:bodyPr vert="horz" wrap="square" lIns="91440" tIns="45720" rIns="91440" bIns="45720" anchor="ctr" anchorCtr="1" compatLnSpc="1">
            <a:noAutofit/>
          </a:bodyPr>
          <a:lstStyle/>
          <a:p>
            <a:pPr algn="ctr">
              <a:lnSpc>
                <a:spcPct val="150000"/>
              </a:lnSpc>
            </a:pPr>
            <a:endParaRPr lang="zh-CN" altLang="en-US" dirty="0">
              <a:solidFill>
                <a:schemeClr val="bg1"/>
              </a:solidFill>
              <a:cs typeface="+mn-ea"/>
              <a:sym typeface="+mn-lt"/>
            </a:endParaRPr>
          </a:p>
        </p:txBody>
      </p:sp>
      <p:sp>
        <p:nvSpPr>
          <p:cNvPr id="20" name="îṥľiḑè"/>
          <p:cNvSpPr/>
          <p:nvPr/>
        </p:nvSpPr>
        <p:spPr bwMode="auto">
          <a:xfrm flipH="1">
            <a:off x="4743459" y="2223944"/>
            <a:ext cx="614618" cy="3325010"/>
          </a:xfrm>
          <a:custGeom>
            <a:avLst/>
            <a:gdLst/>
            <a:ahLst/>
            <a:cxnLst>
              <a:cxn ang="0">
                <a:pos x="0" y="94"/>
              </a:cxn>
              <a:cxn ang="0">
                <a:pos x="0" y="521"/>
              </a:cxn>
              <a:cxn ang="0">
                <a:pos x="124" y="614"/>
              </a:cxn>
              <a:cxn ang="0">
                <a:pos x="124" y="0"/>
              </a:cxn>
              <a:cxn ang="0">
                <a:pos x="0" y="94"/>
              </a:cxn>
            </a:cxnLst>
            <a:rect l="0" t="0" r="r" b="b"/>
            <a:pathLst>
              <a:path w="124" h="614">
                <a:moveTo>
                  <a:pt x="0" y="94"/>
                </a:moveTo>
                <a:cubicBezTo>
                  <a:pt x="0" y="521"/>
                  <a:pt x="0" y="521"/>
                  <a:pt x="0" y="521"/>
                </a:cubicBezTo>
                <a:cubicBezTo>
                  <a:pt x="0" y="576"/>
                  <a:pt x="109" y="559"/>
                  <a:pt x="124" y="614"/>
                </a:cubicBezTo>
                <a:cubicBezTo>
                  <a:pt x="124" y="0"/>
                  <a:pt x="124" y="0"/>
                  <a:pt x="124" y="0"/>
                </a:cubicBezTo>
                <a:cubicBezTo>
                  <a:pt x="109" y="55"/>
                  <a:pt x="0" y="38"/>
                  <a:pt x="0" y="94"/>
                </a:cubicBezTo>
                <a:close/>
              </a:path>
            </a:pathLst>
          </a:custGeom>
          <a:solidFill>
            <a:srgbClr val="CC6D3F"/>
          </a:solidFill>
          <a:ln w="9525">
            <a:noFill/>
            <a:round/>
          </a:ln>
        </p:spPr>
        <p:txBody>
          <a:bodyPr vert="horz" wrap="square" lIns="91440" tIns="45720" rIns="91440" bIns="45720" anchor="ctr" anchorCtr="1" compatLnSpc="1">
            <a:noAutofit/>
          </a:bodyPr>
          <a:lstStyle/>
          <a:p>
            <a:pPr algn="ctr">
              <a:lnSpc>
                <a:spcPct val="150000"/>
              </a:lnSpc>
            </a:pPr>
            <a:endParaRPr lang="en-US" altLang="zh-CN" dirty="0">
              <a:solidFill>
                <a:schemeClr val="bg1"/>
              </a:solidFill>
              <a:cs typeface="+mn-ea"/>
              <a:sym typeface="+mn-lt"/>
            </a:endParaRPr>
          </a:p>
        </p:txBody>
      </p:sp>
      <p:sp>
        <p:nvSpPr>
          <p:cNvPr id="58" name="íṧ1iďè"/>
          <p:cNvSpPr txBox="1"/>
          <p:nvPr/>
        </p:nvSpPr>
        <p:spPr>
          <a:xfrm>
            <a:off x="8189341" y="2038331"/>
            <a:ext cx="3616836" cy="787807"/>
          </a:xfrm>
          <a:prstGeom prst="rect">
            <a:avLst/>
          </a:prstGeom>
          <a:noFill/>
        </p:spPr>
        <p:txBody>
          <a:bodyPr wrap="square" lIns="91440" tIns="45720" rIns="91440" bIns="45720" anchor="t">
            <a:noAutofit/>
          </a:bodyPr>
          <a:lstStyle/>
          <a:p>
            <a:pPr>
              <a:lnSpc>
                <a:spcPct val="150000"/>
              </a:lnSpc>
            </a:pPr>
            <a:r>
              <a:rPr lang="zh-CN" altLang="en-US" sz="1100" dirty="0">
                <a:cs typeface="+mn-ea"/>
                <a:sym typeface="+mn-lt"/>
              </a:rPr>
              <a:t>和班主任及任课老师主动沟涌，保持紧密联系，既让学校及时了解孩子，也把老师出的最后冲刺前要注意的事项记住，按照要求督促孩子</a:t>
            </a:r>
            <a:endParaRPr lang="en-US" altLang="zh-CN" sz="1100" dirty="0">
              <a:cs typeface="+mn-ea"/>
              <a:sym typeface="+mn-lt"/>
            </a:endParaRPr>
          </a:p>
        </p:txBody>
      </p:sp>
      <p:sp>
        <p:nvSpPr>
          <p:cNvPr id="59" name="ïş1íďe"/>
          <p:cNvSpPr/>
          <p:nvPr/>
        </p:nvSpPr>
        <p:spPr>
          <a:xfrm>
            <a:off x="8189341" y="1574153"/>
            <a:ext cx="3435319" cy="464178"/>
          </a:xfrm>
          <a:prstGeom prst="rect">
            <a:avLst/>
          </a:prstGeom>
        </p:spPr>
        <p:txBody>
          <a:bodyPr wrap="square" lIns="91440" tIns="45720" rIns="91440" bIns="45720" anchor="b">
            <a:noAutofit/>
          </a:bodyPr>
          <a:lstStyle/>
          <a:p>
            <a:pPr lvl="0" defTabSz="914400">
              <a:lnSpc>
                <a:spcPct val="150000"/>
              </a:lnSpc>
              <a:spcBef>
                <a:spcPct val="0"/>
              </a:spcBef>
              <a:defRPr/>
            </a:pPr>
            <a:r>
              <a:rPr lang="en-US" altLang="zh-CN" sz="1600" b="1" dirty="0">
                <a:cs typeface="+mn-ea"/>
                <a:sym typeface="+mn-lt"/>
              </a:rPr>
              <a:t>01.</a:t>
            </a:r>
            <a:r>
              <a:rPr lang="zh-CN" altLang="en-US" sz="1600" b="1" dirty="0">
                <a:cs typeface="+mn-ea"/>
                <a:sym typeface="+mn-lt"/>
              </a:rPr>
              <a:t>主动沟通意识</a:t>
            </a:r>
            <a:endParaRPr lang="zh-CN" altLang="en-US" sz="1600" b="1" dirty="0">
              <a:cs typeface="+mn-ea"/>
              <a:sym typeface="+mn-lt"/>
            </a:endParaRPr>
          </a:p>
        </p:txBody>
      </p:sp>
      <p:sp>
        <p:nvSpPr>
          <p:cNvPr id="56" name="iŝ1ïḋê"/>
          <p:cNvSpPr/>
          <p:nvPr/>
        </p:nvSpPr>
        <p:spPr>
          <a:xfrm>
            <a:off x="7471342" y="1791061"/>
            <a:ext cx="577851" cy="579600"/>
          </a:xfrm>
          <a:prstGeom prst="roundRect">
            <a:avLst>
              <a:gd name="adj" fmla="val 15000"/>
            </a:avLst>
          </a:prstGeom>
          <a:solidFill>
            <a:srgbClr val="004952"/>
          </a:solidFill>
          <a:ln w="19050" cap="flat">
            <a:solidFill>
              <a:schemeClr val="bg1"/>
            </a:solidFill>
            <a:miter lim="400000"/>
          </a:ln>
          <a:effectLst/>
        </p:spPr>
        <p:txBody>
          <a:bodyPr wrap="square" lIns="91440" tIns="45720" rIns="91440" bIns="45720" anchor="ctr">
            <a:noAutofit/>
          </a:bodyPr>
          <a:lstStyle/>
          <a:p>
            <a:pPr algn="ctr">
              <a:lnSpc>
                <a:spcPct val="150000"/>
              </a:lnSpc>
            </a:pPr>
            <a:endParaRPr>
              <a:cs typeface="+mn-ea"/>
              <a:sym typeface="+mn-lt"/>
            </a:endParaRPr>
          </a:p>
        </p:txBody>
      </p:sp>
      <p:sp>
        <p:nvSpPr>
          <p:cNvPr id="57" name="íśḷiḓe"/>
          <p:cNvSpPr/>
          <p:nvPr/>
        </p:nvSpPr>
        <p:spPr>
          <a:xfrm>
            <a:off x="7576542" y="1910925"/>
            <a:ext cx="386158" cy="412432"/>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wrap="square" lIns="91440" tIns="45720" rIns="91440" bIns="45720" anchor="ctr">
            <a:noAutofit/>
          </a:bodyPr>
          <a:lstStyle/>
          <a:p>
            <a:pPr algn="ctr">
              <a:lnSpc>
                <a:spcPct val="150000"/>
              </a:lnSpc>
            </a:pPr>
            <a:endParaRPr>
              <a:cs typeface="+mn-ea"/>
              <a:sym typeface="+mn-lt"/>
            </a:endParaRPr>
          </a:p>
        </p:txBody>
      </p:sp>
      <p:sp>
        <p:nvSpPr>
          <p:cNvPr id="52" name="íšḷiḓê"/>
          <p:cNvSpPr txBox="1"/>
          <p:nvPr/>
        </p:nvSpPr>
        <p:spPr>
          <a:xfrm>
            <a:off x="8189341" y="3808298"/>
            <a:ext cx="3616836" cy="787807"/>
          </a:xfrm>
          <a:prstGeom prst="rect">
            <a:avLst/>
          </a:prstGeom>
          <a:noFill/>
        </p:spPr>
        <p:txBody>
          <a:bodyPr wrap="square" lIns="91440" tIns="45720" rIns="91440" bIns="45720" anchor="t">
            <a:noAutofit/>
          </a:bodyPr>
          <a:lstStyle/>
          <a:p>
            <a:pPr>
              <a:lnSpc>
                <a:spcPct val="150000"/>
              </a:lnSpc>
            </a:pPr>
            <a:r>
              <a:rPr lang="zh-CN" altLang="en-US" sz="1100" dirty="0">
                <a:cs typeface="+mn-ea"/>
                <a:sym typeface="+mn-lt"/>
              </a:rPr>
              <a:t>帮助孩子树立信心，让他相信自己的能力信心的树立非常关键，孩子只有对自己有信心才会迸发学习的主动性和能动性，进而考出好成绩</a:t>
            </a:r>
            <a:endParaRPr lang="en-US" altLang="zh-CN" sz="1100" dirty="0">
              <a:cs typeface="+mn-ea"/>
              <a:sym typeface="+mn-lt"/>
            </a:endParaRPr>
          </a:p>
        </p:txBody>
      </p:sp>
      <p:sp>
        <p:nvSpPr>
          <p:cNvPr id="53" name="ïsḷiḑé"/>
          <p:cNvSpPr/>
          <p:nvPr/>
        </p:nvSpPr>
        <p:spPr>
          <a:xfrm>
            <a:off x="8189341" y="3344120"/>
            <a:ext cx="3435319" cy="464178"/>
          </a:xfrm>
          <a:prstGeom prst="rect">
            <a:avLst/>
          </a:prstGeom>
        </p:spPr>
        <p:txBody>
          <a:bodyPr wrap="square" lIns="91440" tIns="45720" rIns="91440" bIns="45720" anchor="b">
            <a:noAutofit/>
          </a:bodyPr>
          <a:lstStyle/>
          <a:p>
            <a:pPr lvl="0" defTabSz="914400">
              <a:lnSpc>
                <a:spcPct val="150000"/>
              </a:lnSpc>
              <a:spcBef>
                <a:spcPct val="0"/>
              </a:spcBef>
              <a:defRPr/>
            </a:pPr>
            <a:r>
              <a:rPr lang="en-US" altLang="zh-CN" sz="1600" b="1" dirty="0">
                <a:cs typeface="+mn-ea"/>
                <a:sym typeface="+mn-lt"/>
              </a:rPr>
              <a:t>02.</a:t>
            </a:r>
            <a:r>
              <a:rPr lang="zh-CN" altLang="en-US" sz="1600" b="1" dirty="0">
                <a:cs typeface="+mn-ea"/>
                <a:sym typeface="+mn-lt"/>
              </a:rPr>
              <a:t>积极鼓动意识</a:t>
            </a:r>
            <a:endParaRPr lang="zh-CN" altLang="en-US" sz="1600" b="1" dirty="0">
              <a:cs typeface="+mn-ea"/>
              <a:sym typeface="+mn-lt"/>
            </a:endParaRPr>
          </a:p>
        </p:txBody>
      </p:sp>
      <p:sp>
        <p:nvSpPr>
          <p:cNvPr id="50" name="iŝlîḋe"/>
          <p:cNvSpPr/>
          <p:nvPr/>
        </p:nvSpPr>
        <p:spPr>
          <a:xfrm>
            <a:off x="7471342" y="3561028"/>
            <a:ext cx="577851" cy="579600"/>
          </a:xfrm>
          <a:prstGeom prst="roundRect">
            <a:avLst>
              <a:gd name="adj" fmla="val 15000"/>
            </a:avLst>
          </a:prstGeom>
          <a:solidFill>
            <a:srgbClr val="004952"/>
          </a:solidFill>
          <a:ln w="19050" cap="flat">
            <a:solidFill>
              <a:schemeClr val="bg1"/>
            </a:solidFill>
            <a:miter lim="400000"/>
          </a:ln>
          <a:effectLst/>
        </p:spPr>
        <p:txBody>
          <a:bodyPr wrap="square" lIns="91440" tIns="45720" rIns="91440" bIns="45720" anchor="ctr">
            <a:noAutofit/>
          </a:bodyPr>
          <a:lstStyle/>
          <a:p>
            <a:pPr algn="ctr">
              <a:lnSpc>
                <a:spcPct val="150000"/>
              </a:lnSpc>
            </a:pPr>
            <a:endParaRPr>
              <a:cs typeface="+mn-ea"/>
              <a:sym typeface="+mn-lt"/>
            </a:endParaRPr>
          </a:p>
        </p:txBody>
      </p:sp>
      <p:sp>
        <p:nvSpPr>
          <p:cNvPr id="51" name="iṣliḑé"/>
          <p:cNvSpPr/>
          <p:nvPr/>
        </p:nvSpPr>
        <p:spPr>
          <a:xfrm>
            <a:off x="7576542" y="3727192"/>
            <a:ext cx="386158" cy="412432"/>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wrap="square" lIns="91440" tIns="45720" rIns="91440" bIns="45720" anchor="ctr">
            <a:noAutofit/>
          </a:bodyPr>
          <a:lstStyle/>
          <a:p>
            <a:pPr algn="ctr">
              <a:lnSpc>
                <a:spcPct val="150000"/>
              </a:lnSpc>
            </a:pPr>
            <a:endParaRPr>
              <a:cs typeface="+mn-ea"/>
              <a:sym typeface="+mn-lt"/>
            </a:endParaRPr>
          </a:p>
        </p:txBody>
      </p:sp>
      <p:sp>
        <p:nvSpPr>
          <p:cNvPr id="46" name="iṥlíḓè"/>
          <p:cNvSpPr txBox="1"/>
          <p:nvPr/>
        </p:nvSpPr>
        <p:spPr>
          <a:xfrm>
            <a:off x="8189341" y="5578265"/>
            <a:ext cx="3616836" cy="787807"/>
          </a:xfrm>
          <a:prstGeom prst="rect">
            <a:avLst/>
          </a:prstGeom>
          <a:noFill/>
        </p:spPr>
        <p:txBody>
          <a:bodyPr wrap="square" lIns="91440" tIns="45720" rIns="91440" bIns="45720" anchor="t">
            <a:noAutofit/>
          </a:bodyPr>
          <a:lstStyle/>
          <a:p>
            <a:pPr>
              <a:lnSpc>
                <a:spcPct val="150000"/>
              </a:lnSpc>
            </a:pPr>
            <a:r>
              <a:rPr lang="zh-CN" altLang="en-US" sz="1100" dirty="0">
                <a:cs typeface="+mn-ea"/>
                <a:sym typeface="+mn-lt"/>
              </a:rPr>
              <a:t>帮助孩子安心学习和备考，免去他们一切后顾之忧，不要因琐事干扰复习。同时，既要照顾孩子，又不能让他们产生裉特别照顾的感觉</a:t>
            </a:r>
            <a:endParaRPr lang="en-US" altLang="zh-CN" sz="1100" dirty="0">
              <a:cs typeface="+mn-ea"/>
              <a:sym typeface="+mn-lt"/>
            </a:endParaRPr>
          </a:p>
        </p:txBody>
      </p:sp>
      <p:sp>
        <p:nvSpPr>
          <p:cNvPr id="47" name="îś1ïḓe"/>
          <p:cNvSpPr/>
          <p:nvPr/>
        </p:nvSpPr>
        <p:spPr>
          <a:xfrm>
            <a:off x="8189341" y="5114087"/>
            <a:ext cx="3435319" cy="464178"/>
          </a:xfrm>
          <a:prstGeom prst="rect">
            <a:avLst/>
          </a:prstGeom>
        </p:spPr>
        <p:txBody>
          <a:bodyPr wrap="square" lIns="91440" tIns="45720" rIns="91440" bIns="45720" anchor="b">
            <a:noAutofit/>
          </a:bodyPr>
          <a:lstStyle/>
          <a:p>
            <a:pPr lvl="0" defTabSz="914400">
              <a:lnSpc>
                <a:spcPct val="150000"/>
              </a:lnSpc>
              <a:spcBef>
                <a:spcPct val="0"/>
              </a:spcBef>
              <a:defRPr/>
            </a:pPr>
            <a:r>
              <a:rPr lang="en-US" altLang="zh-CN" sz="1600" b="1" dirty="0">
                <a:cs typeface="+mn-ea"/>
                <a:sym typeface="+mn-lt"/>
              </a:rPr>
              <a:t>03.</a:t>
            </a:r>
            <a:r>
              <a:rPr lang="zh-CN" altLang="en-US" sz="1600" b="1" dirty="0">
                <a:cs typeface="+mn-ea"/>
                <a:sym typeface="+mn-lt"/>
              </a:rPr>
              <a:t>优良服务意识</a:t>
            </a:r>
            <a:endParaRPr lang="zh-CN" altLang="en-US" sz="1600" b="1" dirty="0">
              <a:cs typeface="+mn-ea"/>
              <a:sym typeface="+mn-lt"/>
            </a:endParaRPr>
          </a:p>
        </p:txBody>
      </p:sp>
      <p:sp>
        <p:nvSpPr>
          <p:cNvPr id="44" name="îṥliḍé"/>
          <p:cNvSpPr/>
          <p:nvPr/>
        </p:nvSpPr>
        <p:spPr>
          <a:xfrm>
            <a:off x="7471342" y="5330995"/>
            <a:ext cx="577851" cy="579600"/>
          </a:xfrm>
          <a:prstGeom prst="roundRect">
            <a:avLst>
              <a:gd name="adj" fmla="val 15000"/>
            </a:avLst>
          </a:prstGeom>
          <a:solidFill>
            <a:srgbClr val="004952"/>
          </a:solidFill>
          <a:ln w="19050" cap="flat">
            <a:solidFill>
              <a:schemeClr val="bg1"/>
            </a:solidFill>
            <a:miter lim="400000"/>
          </a:ln>
          <a:effectLst/>
        </p:spPr>
        <p:txBody>
          <a:bodyPr wrap="square" lIns="91440" tIns="45720" rIns="91440" bIns="45720" anchor="ctr">
            <a:noAutofit/>
          </a:bodyPr>
          <a:lstStyle/>
          <a:p>
            <a:pPr algn="ctr">
              <a:lnSpc>
                <a:spcPct val="150000"/>
              </a:lnSpc>
            </a:pPr>
            <a:endParaRPr>
              <a:cs typeface="+mn-ea"/>
              <a:sym typeface="+mn-lt"/>
            </a:endParaRPr>
          </a:p>
        </p:txBody>
      </p:sp>
      <p:sp>
        <p:nvSpPr>
          <p:cNvPr id="45" name="iş1îḓé"/>
          <p:cNvSpPr/>
          <p:nvPr/>
        </p:nvSpPr>
        <p:spPr>
          <a:xfrm>
            <a:off x="7576542" y="5450859"/>
            <a:ext cx="386158" cy="412432"/>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wrap="square" lIns="91440" tIns="45720" rIns="91440" bIns="45720" anchor="ctr">
            <a:noAutofit/>
          </a:bodyPr>
          <a:lstStyle/>
          <a:p>
            <a:pPr algn="ctr">
              <a:lnSpc>
                <a:spcPct val="150000"/>
              </a:lnSpc>
            </a:pPr>
            <a:endParaRPr>
              <a:cs typeface="+mn-ea"/>
              <a:sym typeface="+mn-lt"/>
            </a:endParaRPr>
          </a:p>
        </p:txBody>
      </p:sp>
      <p:cxnSp>
        <p:nvCxnSpPr>
          <p:cNvPr id="24" name="肘形连接符 93"/>
          <p:cNvCxnSpPr>
            <a:endCxn id="56" idx="1"/>
          </p:cNvCxnSpPr>
          <p:nvPr/>
        </p:nvCxnSpPr>
        <p:spPr>
          <a:xfrm flipV="1">
            <a:off x="5358077" y="2080861"/>
            <a:ext cx="2113265" cy="1859938"/>
          </a:xfrm>
          <a:prstGeom prst="bentConnector3">
            <a:avLst/>
          </a:prstGeom>
          <a:ln>
            <a:solidFill>
              <a:srgbClr val="004952"/>
            </a:solidFill>
          </a:ln>
        </p:spPr>
        <p:style>
          <a:lnRef idx="1">
            <a:schemeClr val="accent1"/>
          </a:lnRef>
          <a:fillRef idx="0">
            <a:schemeClr val="accent1"/>
          </a:fillRef>
          <a:effectRef idx="0">
            <a:schemeClr val="accent1"/>
          </a:effectRef>
          <a:fontRef idx="minor">
            <a:schemeClr val="tx1"/>
          </a:fontRef>
        </p:style>
      </p:cxnSp>
      <p:cxnSp>
        <p:nvCxnSpPr>
          <p:cNvPr id="25" name="肘形连接符 98"/>
          <p:cNvCxnSpPr>
            <a:endCxn id="44" idx="1"/>
          </p:cNvCxnSpPr>
          <p:nvPr/>
        </p:nvCxnSpPr>
        <p:spPr>
          <a:xfrm>
            <a:off x="5358077" y="3940798"/>
            <a:ext cx="2113265" cy="1679997"/>
          </a:xfrm>
          <a:prstGeom prst="bentConnector3">
            <a:avLst/>
          </a:prstGeom>
          <a:ln>
            <a:solidFill>
              <a:srgbClr val="004952"/>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89225" y="3940798"/>
            <a:ext cx="1082117" cy="0"/>
          </a:xfrm>
          <a:prstGeom prst="line">
            <a:avLst/>
          </a:prstGeom>
          <a:ln>
            <a:solidFill>
              <a:srgbClr val="004952"/>
            </a:solidFill>
          </a:ln>
        </p:spPr>
        <p:style>
          <a:lnRef idx="1">
            <a:schemeClr val="accent1"/>
          </a:lnRef>
          <a:fillRef idx="0">
            <a:schemeClr val="accent1"/>
          </a:fillRef>
          <a:effectRef idx="0">
            <a:schemeClr val="accent1"/>
          </a:effectRef>
          <a:fontRef idx="minor">
            <a:schemeClr val="tx1"/>
          </a:fontRef>
        </p:style>
      </p:cxnSp>
      <p:sp>
        <p:nvSpPr>
          <p:cNvPr id="60" name="iş1ïḋe"/>
          <p:cNvSpPr/>
          <p:nvPr/>
        </p:nvSpPr>
        <p:spPr>
          <a:xfrm>
            <a:off x="4869706" y="2770349"/>
            <a:ext cx="451604" cy="1913685"/>
          </a:xfrm>
          <a:prstGeom prst="rect">
            <a:avLst/>
          </a:prstGeom>
        </p:spPr>
        <p:txBody>
          <a:bodyPr vert="eaVert" wrap="square" lIns="91440" tIns="45720" rIns="91440" bIns="45720" anchor="ctr" anchorCtr="1">
            <a:noAutofit/>
          </a:bodyPr>
          <a:lstStyle/>
          <a:p>
            <a:pPr lvl="0" algn="ctr" defTabSz="914400">
              <a:spcBef>
                <a:spcPct val="0"/>
              </a:spcBef>
              <a:defRPr/>
            </a:pPr>
            <a:r>
              <a:rPr lang="zh-CN" altLang="en-US" sz="2000" b="1" dirty="0">
                <a:solidFill>
                  <a:schemeClr val="bg1"/>
                </a:solidFill>
                <a:cs typeface="+mn-ea"/>
                <a:sym typeface="+mn-lt"/>
              </a:rPr>
              <a:t>三种意识</a:t>
            </a:r>
            <a:endParaRPr lang="zh-CN" altLang="en-US" sz="2000" b="1" dirty="0">
              <a:solidFill>
                <a:schemeClr val="bg1"/>
              </a:solidFill>
              <a:cs typeface="+mn-ea"/>
              <a:sym typeface="+mn-lt"/>
            </a:endParaRPr>
          </a:p>
        </p:txBody>
      </p:sp>
      <p:pic>
        <p:nvPicPr>
          <p:cNvPr id="61" name="图片 6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1615" y="1830354"/>
            <a:ext cx="3480168" cy="4641456"/>
          </a:xfrm>
          <a:prstGeom prst="rect">
            <a:avLst/>
          </a:prstGeom>
          <a:no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1000" fill="hold"/>
                                        <p:tgtEl>
                                          <p:spTgt spid="58"/>
                                        </p:tgtEl>
                                        <p:attrNameLst>
                                          <p:attrName>ppt_w</p:attrName>
                                        </p:attrNameLst>
                                      </p:cBhvr>
                                      <p:tavLst>
                                        <p:tav tm="0">
                                          <p:val>
                                            <p:fltVal val="0"/>
                                          </p:val>
                                        </p:tav>
                                        <p:tav tm="100000">
                                          <p:val>
                                            <p:strVal val="#ppt_w"/>
                                          </p:val>
                                        </p:tav>
                                      </p:tavLst>
                                    </p:anim>
                                    <p:anim calcmode="lin" valueType="num">
                                      <p:cBhvr>
                                        <p:cTn id="26" dur="1000" fill="hold"/>
                                        <p:tgtEl>
                                          <p:spTgt spid="58"/>
                                        </p:tgtEl>
                                        <p:attrNameLst>
                                          <p:attrName>ppt_h</p:attrName>
                                        </p:attrNameLst>
                                      </p:cBhvr>
                                      <p:tavLst>
                                        <p:tav tm="0">
                                          <p:val>
                                            <p:fltVal val="0"/>
                                          </p:val>
                                        </p:tav>
                                        <p:tav tm="100000">
                                          <p:val>
                                            <p:strVal val="#ppt_h"/>
                                          </p:val>
                                        </p:tav>
                                      </p:tavLst>
                                    </p:anim>
                                    <p:anim calcmode="lin" valueType="num">
                                      <p:cBhvr>
                                        <p:cTn id="27" dur="1000" fill="hold"/>
                                        <p:tgtEl>
                                          <p:spTgt spid="58"/>
                                        </p:tgtEl>
                                        <p:attrNameLst>
                                          <p:attrName>style.rotation</p:attrName>
                                        </p:attrNameLst>
                                      </p:cBhvr>
                                      <p:tavLst>
                                        <p:tav tm="0">
                                          <p:val>
                                            <p:fltVal val="90"/>
                                          </p:val>
                                        </p:tav>
                                        <p:tav tm="100000">
                                          <p:val>
                                            <p:fltVal val="0"/>
                                          </p:val>
                                        </p:tav>
                                      </p:tavLst>
                                    </p:anim>
                                    <p:animEffect transition="in" filter="fade">
                                      <p:cBhvr>
                                        <p:cTn id="28" dur="1000"/>
                                        <p:tgtEl>
                                          <p:spTgt spid="5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1000" fill="hold"/>
                                        <p:tgtEl>
                                          <p:spTgt spid="59"/>
                                        </p:tgtEl>
                                        <p:attrNameLst>
                                          <p:attrName>ppt_w</p:attrName>
                                        </p:attrNameLst>
                                      </p:cBhvr>
                                      <p:tavLst>
                                        <p:tav tm="0">
                                          <p:val>
                                            <p:fltVal val="0"/>
                                          </p:val>
                                        </p:tav>
                                        <p:tav tm="100000">
                                          <p:val>
                                            <p:strVal val="#ppt_w"/>
                                          </p:val>
                                        </p:tav>
                                      </p:tavLst>
                                    </p:anim>
                                    <p:anim calcmode="lin" valueType="num">
                                      <p:cBhvr>
                                        <p:cTn id="32" dur="1000" fill="hold"/>
                                        <p:tgtEl>
                                          <p:spTgt spid="59"/>
                                        </p:tgtEl>
                                        <p:attrNameLst>
                                          <p:attrName>ppt_h</p:attrName>
                                        </p:attrNameLst>
                                      </p:cBhvr>
                                      <p:tavLst>
                                        <p:tav tm="0">
                                          <p:val>
                                            <p:fltVal val="0"/>
                                          </p:val>
                                        </p:tav>
                                        <p:tav tm="100000">
                                          <p:val>
                                            <p:strVal val="#ppt_h"/>
                                          </p:val>
                                        </p:tav>
                                      </p:tavLst>
                                    </p:anim>
                                    <p:anim calcmode="lin" valueType="num">
                                      <p:cBhvr>
                                        <p:cTn id="33" dur="1000" fill="hold"/>
                                        <p:tgtEl>
                                          <p:spTgt spid="59"/>
                                        </p:tgtEl>
                                        <p:attrNameLst>
                                          <p:attrName>style.rotation</p:attrName>
                                        </p:attrNameLst>
                                      </p:cBhvr>
                                      <p:tavLst>
                                        <p:tav tm="0">
                                          <p:val>
                                            <p:fltVal val="90"/>
                                          </p:val>
                                        </p:tav>
                                        <p:tav tm="100000">
                                          <p:val>
                                            <p:fltVal val="0"/>
                                          </p:val>
                                        </p:tav>
                                      </p:tavLst>
                                    </p:anim>
                                    <p:animEffect transition="in" filter="fade">
                                      <p:cBhvr>
                                        <p:cTn id="34" dur="1000"/>
                                        <p:tgtEl>
                                          <p:spTgt spid="5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1000" fill="hold"/>
                                        <p:tgtEl>
                                          <p:spTgt spid="56"/>
                                        </p:tgtEl>
                                        <p:attrNameLst>
                                          <p:attrName>ppt_w</p:attrName>
                                        </p:attrNameLst>
                                      </p:cBhvr>
                                      <p:tavLst>
                                        <p:tav tm="0">
                                          <p:val>
                                            <p:fltVal val="0"/>
                                          </p:val>
                                        </p:tav>
                                        <p:tav tm="100000">
                                          <p:val>
                                            <p:strVal val="#ppt_w"/>
                                          </p:val>
                                        </p:tav>
                                      </p:tavLst>
                                    </p:anim>
                                    <p:anim calcmode="lin" valueType="num">
                                      <p:cBhvr>
                                        <p:cTn id="38" dur="1000" fill="hold"/>
                                        <p:tgtEl>
                                          <p:spTgt spid="56"/>
                                        </p:tgtEl>
                                        <p:attrNameLst>
                                          <p:attrName>ppt_h</p:attrName>
                                        </p:attrNameLst>
                                      </p:cBhvr>
                                      <p:tavLst>
                                        <p:tav tm="0">
                                          <p:val>
                                            <p:fltVal val="0"/>
                                          </p:val>
                                        </p:tav>
                                        <p:tav tm="100000">
                                          <p:val>
                                            <p:strVal val="#ppt_h"/>
                                          </p:val>
                                        </p:tav>
                                      </p:tavLst>
                                    </p:anim>
                                    <p:anim calcmode="lin" valueType="num">
                                      <p:cBhvr>
                                        <p:cTn id="39" dur="1000" fill="hold"/>
                                        <p:tgtEl>
                                          <p:spTgt spid="56"/>
                                        </p:tgtEl>
                                        <p:attrNameLst>
                                          <p:attrName>style.rotation</p:attrName>
                                        </p:attrNameLst>
                                      </p:cBhvr>
                                      <p:tavLst>
                                        <p:tav tm="0">
                                          <p:val>
                                            <p:fltVal val="90"/>
                                          </p:val>
                                        </p:tav>
                                        <p:tav tm="100000">
                                          <p:val>
                                            <p:fltVal val="0"/>
                                          </p:val>
                                        </p:tav>
                                      </p:tavLst>
                                    </p:anim>
                                    <p:animEffect transition="in" filter="fade">
                                      <p:cBhvr>
                                        <p:cTn id="40" dur="1000"/>
                                        <p:tgtEl>
                                          <p:spTgt spid="5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1000" fill="hold"/>
                                        <p:tgtEl>
                                          <p:spTgt spid="57"/>
                                        </p:tgtEl>
                                        <p:attrNameLst>
                                          <p:attrName>ppt_w</p:attrName>
                                        </p:attrNameLst>
                                      </p:cBhvr>
                                      <p:tavLst>
                                        <p:tav tm="0">
                                          <p:val>
                                            <p:fltVal val="0"/>
                                          </p:val>
                                        </p:tav>
                                        <p:tav tm="100000">
                                          <p:val>
                                            <p:strVal val="#ppt_w"/>
                                          </p:val>
                                        </p:tav>
                                      </p:tavLst>
                                    </p:anim>
                                    <p:anim calcmode="lin" valueType="num">
                                      <p:cBhvr>
                                        <p:cTn id="44" dur="1000" fill="hold"/>
                                        <p:tgtEl>
                                          <p:spTgt spid="57"/>
                                        </p:tgtEl>
                                        <p:attrNameLst>
                                          <p:attrName>ppt_h</p:attrName>
                                        </p:attrNameLst>
                                      </p:cBhvr>
                                      <p:tavLst>
                                        <p:tav tm="0">
                                          <p:val>
                                            <p:fltVal val="0"/>
                                          </p:val>
                                        </p:tav>
                                        <p:tav tm="100000">
                                          <p:val>
                                            <p:strVal val="#ppt_h"/>
                                          </p:val>
                                        </p:tav>
                                      </p:tavLst>
                                    </p:anim>
                                    <p:anim calcmode="lin" valueType="num">
                                      <p:cBhvr>
                                        <p:cTn id="45" dur="1000" fill="hold"/>
                                        <p:tgtEl>
                                          <p:spTgt spid="57"/>
                                        </p:tgtEl>
                                        <p:attrNameLst>
                                          <p:attrName>style.rotation</p:attrName>
                                        </p:attrNameLst>
                                      </p:cBhvr>
                                      <p:tavLst>
                                        <p:tav tm="0">
                                          <p:val>
                                            <p:fltVal val="90"/>
                                          </p:val>
                                        </p:tav>
                                        <p:tav tm="100000">
                                          <p:val>
                                            <p:fltVal val="0"/>
                                          </p:val>
                                        </p:tav>
                                      </p:tavLst>
                                    </p:anim>
                                    <p:animEffect transition="in" filter="fade">
                                      <p:cBhvr>
                                        <p:cTn id="46" dur="1000"/>
                                        <p:tgtEl>
                                          <p:spTgt spid="5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1000" fill="hold"/>
                                        <p:tgtEl>
                                          <p:spTgt spid="52"/>
                                        </p:tgtEl>
                                        <p:attrNameLst>
                                          <p:attrName>ppt_w</p:attrName>
                                        </p:attrNameLst>
                                      </p:cBhvr>
                                      <p:tavLst>
                                        <p:tav tm="0">
                                          <p:val>
                                            <p:fltVal val="0"/>
                                          </p:val>
                                        </p:tav>
                                        <p:tav tm="100000">
                                          <p:val>
                                            <p:strVal val="#ppt_w"/>
                                          </p:val>
                                        </p:tav>
                                      </p:tavLst>
                                    </p:anim>
                                    <p:anim calcmode="lin" valueType="num">
                                      <p:cBhvr>
                                        <p:cTn id="50" dur="1000" fill="hold"/>
                                        <p:tgtEl>
                                          <p:spTgt spid="52"/>
                                        </p:tgtEl>
                                        <p:attrNameLst>
                                          <p:attrName>ppt_h</p:attrName>
                                        </p:attrNameLst>
                                      </p:cBhvr>
                                      <p:tavLst>
                                        <p:tav tm="0">
                                          <p:val>
                                            <p:fltVal val="0"/>
                                          </p:val>
                                        </p:tav>
                                        <p:tav tm="100000">
                                          <p:val>
                                            <p:strVal val="#ppt_h"/>
                                          </p:val>
                                        </p:tav>
                                      </p:tavLst>
                                    </p:anim>
                                    <p:anim calcmode="lin" valueType="num">
                                      <p:cBhvr>
                                        <p:cTn id="51" dur="1000" fill="hold"/>
                                        <p:tgtEl>
                                          <p:spTgt spid="52"/>
                                        </p:tgtEl>
                                        <p:attrNameLst>
                                          <p:attrName>style.rotation</p:attrName>
                                        </p:attrNameLst>
                                      </p:cBhvr>
                                      <p:tavLst>
                                        <p:tav tm="0">
                                          <p:val>
                                            <p:fltVal val="90"/>
                                          </p:val>
                                        </p:tav>
                                        <p:tav tm="100000">
                                          <p:val>
                                            <p:fltVal val="0"/>
                                          </p:val>
                                        </p:tav>
                                      </p:tavLst>
                                    </p:anim>
                                    <p:animEffect transition="in" filter="fade">
                                      <p:cBhvr>
                                        <p:cTn id="52" dur="1000"/>
                                        <p:tgtEl>
                                          <p:spTgt spid="5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1000" fill="hold"/>
                                        <p:tgtEl>
                                          <p:spTgt spid="53"/>
                                        </p:tgtEl>
                                        <p:attrNameLst>
                                          <p:attrName>ppt_w</p:attrName>
                                        </p:attrNameLst>
                                      </p:cBhvr>
                                      <p:tavLst>
                                        <p:tav tm="0">
                                          <p:val>
                                            <p:fltVal val="0"/>
                                          </p:val>
                                        </p:tav>
                                        <p:tav tm="100000">
                                          <p:val>
                                            <p:strVal val="#ppt_w"/>
                                          </p:val>
                                        </p:tav>
                                      </p:tavLst>
                                    </p:anim>
                                    <p:anim calcmode="lin" valueType="num">
                                      <p:cBhvr>
                                        <p:cTn id="56" dur="1000" fill="hold"/>
                                        <p:tgtEl>
                                          <p:spTgt spid="53"/>
                                        </p:tgtEl>
                                        <p:attrNameLst>
                                          <p:attrName>ppt_h</p:attrName>
                                        </p:attrNameLst>
                                      </p:cBhvr>
                                      <p:tavLst>
                                        <p:tav tm="0">
                                          <p:val>
                                            <p:fltVal val="0"/>
                                          </p:val>
                                        </p:tav>
                                        <p:tav tm="100000">
                                          <p:val>
                                            <p:strVal val="#ppt_h"/>
                                          </p:val>
                                        </p:tav>
                                      </p:tavLst>
                                    </p:anim>
                                    <p:anim calcmode="lin" valueType="num">
                                      <p:cBhvr>
                                        <p:cTn id="57" dur="1000" fill="hold"/>
                                        <p:tgtEl>
                                          <p:spTgt spid="53"/>
                                        </p:tgtEl>
                                        <p:attrNameLst>
                                          <p:attrName>style.rotation</p:attrName>
                                        </p:attrNameLst>
                                      </p:cBhvr>
                                      <p:tavLst>
                                        <p:tav tm="0">
                                          <p:val>
                                            <p:fltVal val="90"/>
                                          </p:val>
                                        </p:tav>
                                        <p:tav tm="100000">
                                          <p:val>
                                            <p:fltVal val="0"/>
                                          </p:val>
                                        </p:tav>
                                      </p:tavLst>
                                    </p:anim>
                                    <p:animEffect transition="in" filter="fade">
                                      <p:cBhvr>
                                        <p:cTn id="58" dur="1000"/>
                                        <p:tgtEl>
                                          <p:spTgt spid="5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1000" fill="hold"/>
                                        <p:tgtEl>
                                          <p:spTgt spid="50"/>
                                        </p:tgtEl>
                                        <p:attrNameLst>
                                          <p:attrName>ppt_w</p:attrName>
                                        </p:attrNameLst>
                                      </p:cBhvr>
                                      <p:tavLst>
                                        <p:tav tm="0">
                                          <p:val>
                                            <p:fltVal val="0"/>
                                          </p:val>
                                        </p:tav>
                                        <p:tav tm="100000">
                                          <p:val>
                                            <p:strVal val="#ppt_w"/>
                                          </p:val>
                                        </p:tav>
                                      </p:tavLst>
                                    </p:anim>
                                    <p:anim calcmode="lin" valueType="num">
                                      <p:cBhvr>
                                        <p:cTn id="62" dur="1000" fill="hold"/>
                                        <p:tgtEl>
                                          <p:spTgt spid="50"/>
                                        </p:tgtEl>
                                        <p:attrNameLst>
                                          <p:attrName>ppt_h</p:attrName>
                                        </p:attrNameLst>
                                      </p:cBhvr>
                                      <p:tavLst>
                                        <p:tav tm="0">
                                          <p:val>
                                            <p:fltVal val="0"/>
                                          </p:val>
                                        </p:tav>
                                        <p:tav tm="100000">
                                          <p:val>
                                            <p:strVal val="#ppt_h"/>
                                          </p:val>
                                        </p:tav>
                                      </p:tavLst>
                                    </p:anim>
                                    <p:anim calcmode="lin" valueType="num">
                                      <p:cBhvr>
                                        <p:cTn id="63" dur="1000" fill="hold"/>
                                        <p:tgtEl>
                                          <p:spTgt spid="50"/>
                                        </p:tgtEl>
                                        <p:attrNameLst>
                                          <p:attrName>style.rotation</p:attrName>
                                        </p:attrNameLst>
                                      </p:cBhvr>
                                      <p:tavLst>
                                        <p:tav tm="0">
                                          <p:val>
                                            <p:fltVal val="90"/>
                                          </p:val>
                                        </p:tav>
                                        <p:tav tm="100000">
                                          <p:val>
                                            <p:fltVal val="0"/>
                                          </p:val>
                                        </p:tav>
                                      </p:tavLst>
                                    </p:anim>
                                    <p:animEffect transition="in" filter="fade">
                                      <p:cBhvr>
                                        <p:cTn id="64" dur="1000"/>
                                        <p:tgtEl>
                                          <p:spTgt spid="50"/>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style.rotation</p:attrName>
                                        </p:attrNameLst>
                                      </p:cBhvr>
                                      <p:tavLst>
                                        <p:tav tm="0">
                                          <p:val>
                                            <p:fltVal val="90"/>
                                          </p:val>
                                        </p:tav>
                                        <p:tav tm="100000">
                                          <p:val>
                                            <p:fltVal val="0"/>
                                          </p:val>
                                        </p:tav>
                                      </p:tavLst>
                                    </p:anim>
                                    <p:animEffect transition="in" filter="fade">
                                      <p:cBhvr>
                                        <p:cTn id="70" dur="1000"/>
                                        <p:tgtEl>
                                          <p:spTgt spid="51"/>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1000" fill="hold"/>
                                        <p:tgtEl>
                                          <p:spTgt spid="46"/>
                                        </p:tgtEl>
                                        <p:attrNameLst>
                                          <p:attrName>ppt_w</p:attrName>
                                        </p:attrNameLst>
                                      </p:cBhvr>
                                      <p:tavLst>
                                        <p:tav tm="0">
                                          <p:val>
                                            <p:fltVal val="0"/>
                                          </p:val>
                                        </p:tav>
                                        <p:tav tm="100000">
                                          <p:val>
                                            <p:strVal val="#ppt_w"/>
                                          </p:val>
                                        </p:tav>
                                      </p:tavLst>
                                    </p:anim>
                                    <p:anim calcmode="lin" valueType="num">
                                      <p:cBhvr>
                                        <p:cTn id="74" dur="1000" fill="hold"/>
                                        <p:tgtEl>
                                          <p:spTgt spid="46"/>
                                        </p:tgtEl>
                                        <p:attrNameLst>
                                          <p:attrName>ppt_h</p:attrName>
                                        </p:attrNameLst>
                                      </p:cBhvr>
                                      <p:tavLst>
                                        <p:tav tm="0">
                                          <p:val>
                                            <p:fltVal val="0"/>
                                          </p:val>
                                        </p:tav>
                                        <p:tav tm="100000">
                                          <p:val>
                                            <p:strVal val="#ppt_h"/>
                                          </p:val>
                                        </p:tav>
                                      </p:tavLst>
                                    </p:anim>
                                    <p:anim calcmode="lin" valueType="num">
                                      <p:cBhvr>
                                        <p:cTn id="75" dur="1000" fill="hold"/>
                                        <p:tgtEl>
                                          <p:spTgt spid="46"/>
                                        </p:tgtEl>
                                        <p:attrNameLst>
                                          <p:attrName>style.rotation</p:attrName>
                                        </p:attrNameLst>
                                      </p:cBhvr>
                                      <p:tavLst>
                                        <p:tav tm="0">
                                          <p:val>
                                            <p:fltVal val="90"/>
                                          </p:val>
                                        </p:tav>
                                        <p:tav tm="100000">
                                          <p:val>
                                            <p:fltVal val="0"/>
                                          </p:val>
                                        </p:tav>
                                      </p:tavLst>
                                    </p:anim>
                                    <p:animEffect transition="in" filter="fade">
                                      <p:cBhvr>
                                        <p:cTn id="76" dur="1000"/>
                                        <p:tgtEl>
                                          <p:spTgt spid="4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1000" fill="hold"/>
                                        <p:tgtEl>
                                          <p:spTgt spid="47"/>
                                        </p:tgtEl>
                                        <p:attrNameLst>
                                          <p:attrName>ppt_w</p:attrName>
                                        </p:attrNameLst>
                                      </p:cBhvr>
                                      <p:tavLst>
                                        <p:tav tm="0">
                                          <p:val>
                                            <p:fltVal val="0"/>
                                          </p:val>
                                        </p:tav>
                                        <p:tav tm="100000">
                                          <p:val>
                                            <p:strVal val="#ppt_w"/>
                                          </p:val>
                                        </p:tav>
                                      </p:tavLst>
                                    </p:anim>
                                    <p:anim calcmode="lin" valueType="num">
                                      <p:cBhvr>
                                        <p:cTn id="80" dur="1000" fill="hold"/>
                                        <p:tgtEl>
                                          <p:spTgt spid="47"/>
                                        </p:tgtEl>
                                        <p:attrNameLst>
                                          <p:attrName>ppt_h</p:attrName>
                                        </p:attrNameLst>
                                      </p:cBhvr>
                                      <p:tavLst>
                                        <p:tav tm="0">
                                          <p:val>
                                            <p:fltVal val="0"/>
                                          </p:val>
                                        </p:tav>
                                        <p:tav tm="100000">
                                          <p:val>
                                            <p:strVal val="#ppt_h"/>
                                          </p:val>
                                        </p:tav>
                                      </p:tavLst>
                                    </p:anim>
                                    <p:anim calcmode="lin" valueType="num">
                                      <p:cBhvr>
                                        <p:cTn id="81" dur="1000" fill="hold"/>
                                        <p:tgtEl>
                                          <p:spTgt spid="47"/>
                                        </p:tgtEl>
                                        <p:attrNameLst>
                                          <p:attrName>style.rotation</p:attrName>
                                        </p:attrNameLst>
                                      </p:cBhvr>
                                      <p:tavLst>
                                        <p:tav tm="0">
                                          <p:val>
                                            <p:fltVal val="90"/>
                                          </p:val>
                                        </p:tav>
                                        <p:tav tm="100000">
                                          <p:val>
                                            <p:fltVal val="0"/>
                                          </p:val>
                                        </p:tav>
                                      </p:tavLst>
                                    </p:anim>
                                    <p:animEffect transition="in" filter="fade">
                                      <p:cBhvr>
                                        <p:cTn id="82" dur="1000"/>
                                        <p:tgtEl>
                                          <p:spTgt spid="4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p:cTn id="85" dur="1000" fill="hold"/>
                                        <p:tgtEl>
                                          <p:spTgt spid="44"/>
                                        </p:tgtEl>
                                        <p:attrNameLst>
                                          <p:attrName>ppt_w</p:attrName>
                                        </p:attrNameLst>
                                      </p:cBhvr>
                                      <p:tavLst>
                                        <p:tav tm="0">
                                          <p:val>
                                            <p:fltVal val="0"/>
                                          </p:val>
                                        </p:tav>
                                        <p:tav tm="100000">
                                          <p:val>
                                            <p:strVal val="#ppt_w"/>
                                          </p:val>
                                        </p:tav>
                                      </p:tavLst>
                                    </p:anim>
                                    <p:anim calcmode="lin" valueType="num">
                                      <p:cBhvr>
                                        <p:cTn id="86" dur="1000" fill="hold"/>
                                        <p:tgtEl>
                                          <p:spTgt spid="44"/>
                                        </p:tgtEl>
                                        <p:attrNameLst>
                                          <p:attrName>ppt_h</p:attrName>
                                        </p:attrNameLst>
                                      </p:cBhvr>
                                      <p:tavLst>
                                        <p:tav tm="0">
                                          <p:val>
                                            <p:fltVal val="0"/>
                                          </p:val>
                                        </p:tav>
                                        <p:tav tm="100000">
                                          <p:val>
                                            <p:strVal val="#ppt_h"/>
                                          </p:val>
                                        </p:tav>
                                      </p:tavLst>
                                    </p:anim>
                                    <p:anim calcmode="lin" valueType="num">
                                      <p:cBhvr>
                                        <p:cTn id="87" dur="1000" fill="hold"/>
                                        <p:tgtEl>
                                          <p:spTgt spid="44"/>
                                        </p:tgtEl>
                                        <p:attrNameLst>
                                          <p:attrName>style.rotation</p:attrName>
                                        </p:attrNameLst>
                                      </p:cBhvr>
                                      <p:tavLst>
                                        <p:tav tm="0">
                                          <p:val>
                                            <p:fltVal val="90"/>
                                          </p:val>
                                        </p:tav>
                                        <p:tav tm="100000">
                                          <p:val>
                                            <p:fltVal val="0"/>
                                          </p:val>
                                        </p:tav>
                                      </p:tavLst>
                                    </p:anim>
                                    <p:animEffect transition="in" filter="fade">
                                      <p:cBhvr>
                                        <p:cTn id="88" dur="1000"/>
                                        <p:tgtEl>
                                          <p:spTgt spid="44"/>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1000" fill="hold"/>
                                        <p:tgtEl>
                                          <p:spTgt spid="45"/>
                                        </p:tgtEl>
                                        <p:attrNameLst>
                                          <p:attrName>ppt_w</p:attrName>
                                        </p:attrNameLst>
                                      </p:cBhvr>
                                      <p:tavLst>
                                        <p:tav tm="0">
                                          <p:val>
                                            <p:fltVal val="0"/>
                                          </p:val>
                                        </p:tav>
                                        <p:tav tm="100000">
                                          <p:val>
                                            <p:strVal val="#ppt_w"/>
                                          </p:val>
                                        </p:tav>
                                      </p:tavLst>
                                    </p:anim>
                                    <p:anim calcmode="lin" valueType="num">
                                      <p:cBhvr>
                                        <p:cTn id="92" dur="1000" fill="hold"/>
                                        <p:tgtEl>
                                          <p:spTgt spid="45"/>
                                        </p:tgtEl>
                                        <p:attrNameLst>
                                          <p:attrName>ppt_h</p:attrName>
                                        </p:attrNameLst>
                                      </p:cBhvr>
                                      <p:tavLst>
                                        <p:tav tm="0">
                                          <p:val>
                                            <p:fltVal val="0"/>
                                          </p:val>
                                        </p:tav>
                                        <p:tav tm="100000">
                                          <p:val>
                                            <p:strVal val="#ppt_h"/>
                                          </p:val>
                                        </p:tav>
                                      </p:tavLst>
                                    </p:anim>
                                    <p:anim calcmode="lin" valueType="num">
                                      <p:cBhvr>
                                        <p:cTn id="93" dur="1000" fill="hold"/>
                                        <p:tgtEl>
                                          <p:spTgt spid="45"/>
                                        </p:tgtEl>
                                        <p:attrNameLst>
                                          <p:attrName>style.rotation</p:attrName>
                                        </p:attrNameLst>
                                      </p:cBhvr>
                                      <p:tavLst>
                                        <p:tav tm="0">
                                          <p:val>
                                            <p:fltVal val="90"/>
                                          </p:val>
                                        </p:tav>
                                        <p:tav tm="100000">
                                          <p:val>
                                            <p:fltVal val="0"/>
                                          </p:val>
                                        </p:tav>
                                      </p:tavLst>
                                    </p:anim>
                                    <p:animEffect transition="in" filter="fade">
                                      <p:cBhvr>
                                        <p:cTn id="94" dur="1000"/>
                                        <p:tgtEl>
                                          <p:spTgt spid="45"/>
                                        </p:tgtEl>
                                      </p:cBhvr>
                                    </p:animEffect>
                                  </p:childTnLst>
                                </p:cTn>
                              </p:par>
                              <p:par>
                                <p:cTn id="95" presetID="31" presetClass="entr" presetSubtype="0" fill="hold"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1000" fill="hold"/>
                                        <p:tgtEl>
                                          <p:spTgt spid="24"/>
                                        </p:tgtEl>
                                        <p:attrNameLst>
                                          <p:attrName>ppt_w</p:attrName>
                                        </p:attrNameLst>
                                      </p:cBhvr>
                                      <p:tavLst>
                                        <p:tav tm="0">
                                          <p:val>
                                            <p:fltVal val="0"/>
                                          </p:val>
                                        </p:tav>
                                        <p:tav tm="100000">
                                          <p:val>
                                            <p:strVal val="#ppt_w"/>
                                          </p:val>
                                        </p:tav>
                                      </p:tavLst>
                                    </p:anim>
                                    <p:anim calcmode="lin" valueType="num">
                                      <p:cBhvr>
                                        <p:cTn id="98" dur="1000" fill="hold"/>
                                        <p:tgtEl>
                                          <p:spTgt spid="24"/>
                                        </p:tgtEl>
                                        <p:attrNameLst>
                                          <p:attrName>ppt_h</p:attrName>
                                        </p:attrNameLst>
                                      </p:cBhvr>
                                      <p:tavLst>
                                        <p:tav tm="0">
                                          <p:val>
                                            <p:fltVal val="0"/>
                                          </p:val>
                                        </p:tav>
                                        <p:tav tm="100000">
                                          <p:val>
                                            <p:strVal val="#ppt_h"/>
                                          </p:val>
                                        </p:tav>
                                      </p:tavLst>
                                    </p:anim>
                                    <p:anim calcmode="lin" valueType="num">
                                      <p:cBhvr>
                                        <p:cTn id="99" dur="1000" fill="hold"/>
                                        <p:tgtEl>
                                          <p:spTgt spid="24"/>
                                        </p:tgtEl>
                                        <p:attrNameLst>
                                          <p:attrName>style.rotation</p:attrName>
                                        </p:attrNameLst>
                                      </p:cBhvr>
                                      <p:tavLst>
                                        <p:tav tm="0">
                                          <p:val>
                                            <p:fltVal val="90"/>
                                          </p:val>
                                        </p:tav>
                                        <p:tav tm="100000">
                                          <p:val>
                                            <p:fltVal val="0"/>
                                          </p:val>
                                        </p:tav>
                                      </p:tavLst>
                                    </p:anim>
                                    <p:animEffect transition="in" filter="fade">
                                      <p:cBhvr>
                                        <p:cTn id="100" dur="1000"/>
                                        <p:tgtEl>
                                          <p:spTgt spid="24"/>
                                        </p:tgtEl>
                                      </p:cBhvr>
                                    </p:animEffect>
                                  </p:childTnLst>
                                </p:cTn>
                              </p:par>
                              <p:par>
                                <p:cTn id="101" presetID="31" presetClass="entr" presetSubtype="0" fill="hold" nodeType="with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1000" fill="hold"/>
                                        <p:tgtEl>
                                          <p:spTgt spid="25"/>
                                        </p:tgtEl>
                                        <p:attrNameLst>
                                          <p:attrName>ppt_w</p:attrName>
                                        </p:attrNameLst>
                                      </p:cBhvr>
                                      <p:tavLst>
                                        <p:tav tm="0">
                                          <p:val>
                                            <p:fltVal val="0"/>
                                          </p:val>
                                        </p:tav>
                                        <p:tav tm="100000">
                                          <p:val>
                                            <p:strVal val="#ppt_w"/>
                                          </p:val>
                                        </p:tav>
                                      </p:tavLst>
                                    </p:anim>
                                    <p:anim calcmode="lin" valueType="num">
                                      <p:cBhvr>
                                        <p:cTn id="104" dur="1000" fill="hold"/>
                                        <p:tgtEl>
                                          <p:spTgt spid="25"/>
                                        </p:tgtEl>
                                        <p:attrNameLst>
                                          <p:attrName>ppt_h</p:attrName>
                                        </p:attrNameLst>
                                      </p:cBhvr>
                                      <p:tavLst>
                                        <p:tav tm="0">
                                          <p:val>
                                            <p:fltVal val="0"/>
                                          </p:val>
                                        </p:tav>
                                        <p:tav tm="100000">
                                          <p:val>
                                            <p:strVal val="#ppt_h"/>
                                          </p:val>
                                        </p:tav>
                                      </p:tavLst>
                                    </p:anim>
                                    <p:anim calcmode="lin" valueType="num">
                                      <p:cBhvr>
                                        <p:cTn id="105" dur="1000" fill="hold"/>
                                        <p:tgtEl>
                                          <p:spTgt spid="25"/>
                                        </p:tgtEl>
                                        <p:attrNameLst>
                                          <p:attrName>style.rotation</p:attrName>
                                        </p:attrNameLst>
                                      </p:cBhvr>
                                      <p:tavLst>
                                        <p:tav tm="0">
                                          <p:val>
                                            <p:fltVal val="90"/>
                                          </p:val>
                                        </p:tav>
                                        <p:tav tm="100000">
                                          <p:val>
                                            <p:fltVal val="0"/>
                                          </p:val>
                                        </p:tav>
                                      </p:tavLst>
                                    </p:anim>
                                    <p:animEffect transition="in" filter="fade">
                                      <p:cBhvr>
                                        <p:cTn id="106" dur="1000"/>
                                        <p:tgtEl>
                                          <p:spTgt spid="25"/>
                                        </p:tgtEl>
                                      </p:cBhvr>
                                    </p:animEffect>
                                  </p:childTnLst>
                                </p:cTn>
                              </p:par>
                              <p:par>
                                <p:cTn id="107" presetID="31" presetClass="entr" presetSubtype="0" fill="hold" nodeType="withEffect">
                                  <p:stCondLst>
                                    <p:cond delay="0"/>
                                  </p:stCondLst>
                                  <p:childTnLst>
                                    <p:set>
                                      <p:cBhvr>
                                        <p:cTn id="108" dur="1" fill="hold">
                                          <p:stCondLst>
                                            <p:cond delay="0"/>
                                          </p:stCondLst>
                                        </p:cTn>
                                        <p:tgtEl>
                                          <p:spTgt spid="4"/>
                                        </p:tgtEl>
                                        <p:attrNameLst>
                                          <p:attrName>style.visibility</p:attrName>
                                        </p:attrNameLst>
                                      </p:cBhvr>
                                      <p:to>
                                        <p:strVal val="visible"/>
                                      </p:to>
                                    </p:set>
                                    <p:anim calcmode="lin" valueType="num">
                                      <p:cBhvr>
                                        <p:cTn id="109" dur="1000" fill="hold"/>
                                        <p:tgtEl>
                                          <p:spTgt spid="4"/>
                                        </p:tgtEl>
                                        <p:attrNameLst>
                                          <p:attrName>ppt_w</p:attrName>
                                        </p:attrNameLst>
                                      </p:cBhvr>
                                      <p:tavLst>
                                        <p:tav tm="0">
                                          <p:val>
                                            <p:fltVal val="0"/>
                                          </p:val>
                                        </p:tav>
                                        <p:tav tm="100000">
                                          <p:val>
                                            <p:strVal val="#ppt_w"/>
                                          </p:val>
                                        </p:tav>
                                      </p:tavLst>
                                    </p:anim>
                                    <p:anim calcmode="lin" valueType="num">
                                      <p:cBhvr>
                                        <p:cTn id="110" dur="1000" fill="hold"/>
                                        <p:tgtEl>
                                          <p:spTgt spid="4"/>
                                        </p:tgtEl>
                                        <p:attrNameLst>
                                          <p:attrName>ppt_h</p:attrName>
                                        </p:attrNameLst>
                                      </p:cBhvr>
                                      <p:tavLst>
                                        <p:tav tm="0">
                                          <p:val>
                                            <p:fltVal val="0"/>
                                          </p:val>
                                        </p:tav>
                                        <p:tav tm="100000">
                                          <p:val>
                                            <p:strVal val="#ppt_h"/>
                                          </p:val>
                                        </p:tav>
                                      </p:tavLst>
                                    </p:anim>
                                    <p:anim calcmode="lin" valueType="num">
                                      <p:cBhvr>
                                        <p:cTn id="111" dur="1000" fill="hold"/>
                                        <p:tgtEl>
                                          <p:spTgt spid="4"/>
                                        </p:tgtEl>
                                        <p:attrNameLst>
                                          <p:attrName>style.rotation</p:attrName>
                                        </p:attrNameLst>
                                      </p:cBhvr>
                                      <p:tavLst>
                                        <p:tav tm="0">
                                          <p:val>
                                            <p:fltVal val="90"/>
                                          </p:val>
                                        </p:tav>
                                        <p:tav tm="100000">
                                          <p:val>
                                            <p:fltVal val="0"/>
                                          </p:val>
                                        </p:tav>
                                      </p:tavLst>
                                    </p:anim>
                                    <p:animEffect transition="in" filter="fade">
                                      <p:cBhvr>
                                        <p:cTn id="112" dur="1000"/>
                                        <p:tgtEl>
                                          <p:spTgt spid="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60"/>
                                        </p:tgtEl>
                                        <p:attrNameLst>
                                          <p:attrName>style.visibility</p:attrName>
                                        </p:attrNameLst>
                                      </p:cBhvr>
                                      <p:to>
                                        <p:strVal val="visible"/>
                                      </p:to>
                                    </p:set>
                                    <p:anim calcmode="lin" valueType="num">
                                      <p:cBhvr>
                                        <p:cTn id="115" dur="1000" fill="hold"/>
                                        <p:tgtEl>
                                          <p:spTgt spid="60"/>
                                        </p:tgtEl>
                                        <p:attrNameLst>
                                          <p:attrName>ppt_w</p:attrName>
                                        </p:attrNameLst>
                                      </p:cBhvr>
                                      <p:tavLst>
                                        <p:tav tm="0">
                                          <p:val>
                                            <p:fltVal val="0"/>
                                          </p:val>
                                        </p:tav>
                                        <p:tav tm="100000">
                                          <p:val>
                                            <p:strVal val="#ppt_w"/>
                                          </p:val>
                                        </p:tav>
                                      </p:tavLst>
                                    </p:anim>
                                    <p:anim calcmode="lin" valueType="num">
                                      <p:cBhvr>
                                        <p:cTn id="116" dur="1000" fill="hold"/>
                                        <p:tgtEl>
                                          <p:spTgt spid="60"/>
                                        </p:tgtEl>
                                        <p:attrNameLst>
                                          <p:attrName>ppt_h</p:attrName>
                                        </p:attrNameLst>
                                      </p:cBhvr>
                                      <p:tavLst>
                                        <p:tav tm="0">
                                          <p:val>
                                            <p:fltVal val="0"/>
                                          </p:val>
                                        </p:tav>
                                        <p:tav tm="100000">
                                          <p:val>
                                            <p:strVal val="#ppt_h"/>
                                          </p:val>
                                        </p:tav>
                                      </p:tavLst>
                                    </p:anim>
                                    <p:anim calcmode="lin" valueType="num">
                                      <p:cBhvr>
                                        <p:cTn id="117" dur="1000" fill="hold"/>
                                        <p:tgtEl>
                                          <p:spTgt spid="60"/>
                                        </p:tgtEl>
                                        <p:attrNameLst>
                                          <p:attrName>style.rotation</p:attrName>
                                        </p:attrNameLst>
                                      </p:cBhvr>
                                      <p:tavLst>
                                        <p:tav tm="0">
                                          <p:val>
                                            <p:fltVal val="90"/>
                                          </p:val>
                                        </p:tav>
                                        <p:tav tm="100000">
                                          <p:val>
                                            <p:fltVal val="0"/>
                                          </p:val>
                                        </p:tav>
                                      </p:tavLst>
                                    </p:anim>
                                    <p:animEffect transition="in" filter="fade">
                                      <p:cBhvr>
                                        <p:cTn id="118" dur="1000"/>
                                        <p:tgtEl>
                                          <p:spTgt spid="60"/>
                                        </p:tgtEl>
                                      </p:cBhvr>
                                    </p:animEffect>
                                  </p:childTnLst>
                                </p:cTn>
                              </p:par>
                              <p:par>
                                <p:cTn id="119" presetID="31" presetClass="entr" presetSubtype="0" fill="hold" nodeType="withEffect">
                                  <p:stCondLst>
                                    <p:cond delay="0"/>
                                  </p:stCondLst>
                                  <p:childTnLst>
                                    <p:set>
                                      <p:cBhvr>
                                        <p:cTn id="120" dur="1" fill="hold">
                                          <p:stCondLst>
                                            <p:cond delay="0"/>
                                          </p:stCondLst>
                                        </p:cTn>
                                        <p:tgtEl>
                                          <p:spTgt spid="61"/>
                                        </p:tgtEl>
                                        <p:attrNameLst>
                                          <p:attrName>style.visibility</p:attrName>
                                        </p:attrNameLst>
                                      </p:cBhvr>
                                      <p:to>
                                        <p:strVal val="visible"/>
                                      </p:to>
                                    </p:set>
                                    <p:anim calcmode="lin" valueType="num">
                                      <p:cBhvr>
                                        <p:cTn id="121" dur="1000" fill="hold"/>
                                        <p:tgtEl>
                                          <p:spTgt spid="61"/>
                                        </p:tgtEl>
                                        <p:attrNameLst>
                                          <p:attrName>ppt_w</p:attrName>
                                        </p:attrNameLst>
                                      </p:cBhvr>
                                      <p:tavLst>
                                        <p:tav tm="0">
                                          <p:val>
                                            <p:fltVal val="0"/>
                                          </p:val>
                                        </p:tav>
                                        <p:tav tm="100000">
                                          <p:val>
                                            <p:strVal val="#ppt_w"/>
                                          </p:val>
                                        </p:tav>
                                      </p:tavLst>
                                    </p:anim>
                                    <p:anim calcmode="lin" valueType="num">
                                      <p:cBhvr>
                                        <p:cTn id="122" dur="1000" fill="hold"/>
                                        <p:tgtEl>
                                          <p:spTgt spid="61"/>
                                        </p:tgtEl>
                                        <p:attrNameLst>
                                          <p:attrName>ppt_h</p:attrName>
                                        </p:attrNameLst>
                                      </p:cBhvr>
                                      <p:tavLst>
                                        <p:tav tm="0">
                                          <p:val>
                                            <p:fltVal val="0"/>
                                          </p:val>
                                        </p:tav>
                                        <p:tav tm="100000">
                                          <p:val>
                                            <p:strVal val="#ppt_h"/>
                                          </p:val>
                                        </p:tav>
                                      </p:tavLst>
                                    </p:anim>
                                    <p:anim calcmode="lin" valueType="num">
                                      <p:cBhvr>
                                        <p:cTn id="123" dur="1000" fill="hold"/>
                                        <p:tgtEl>
                                          <p:spTgt spid="61"/>
                                        </p:tgtEl>
                                        <p:attrNameLst>
                                          <p:attrName>style.rotation</p:attrName>
                                        </p:attrNameLst>
                                      </p:cBhvr>
                                      <p:tavLst>
                                        <p:tav tm="0">
                                          <p:val>
                                            <p:fltVal val="90"/>
                                          </p:val>
                                        </p:tav>
                                        <p:tav tm="100000">
                                          <p:val>
                                            <p:fltVal val="0"/>
                                          </p:val>
                                        </p:tav>
                                      </p:tavLst>
                                    </p:anim>
                                    <p:animEffect transition="in" filter="fade">
                                      <p:cBhvr>
                                        <p:cTn id="124"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20" grpId="0" animBg="1"/>
      <p:bldP spid="58" grpId="0"/>
      <p:bldP spid="59" grpId="0"/>
      <p:bldP spid="56" grpId="0" animBg="1"/>
      <p:bldP spid="57" grpId="0" animBg="1"/>
      <p:bldP spid="52" grpId="0"/>
      <p:bldP spid="53" grpId="0"/>
      <p:bldP spid="50" grpId="0" animBg="1"/>
      <p:bldP spid="51" grpId="0" animBg="1"/>
      <p:bldP spid="46" grpId="0"/>
      <p:bldP spid="47" grpId="0"/>
      <p:bldP spid="44" grpId="0" animBg="1"/>
      <p:bldP spid="45" grpId="0" animBg="1"/>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2504265" y="64239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家长要帮孩子高复习效率</a:t>
            </a:r>
            <a:endParaRPr lang="zh-CN" altLang="en-US" sz="3600" b="1" spc="1000" dirty="0">
              <a:solidFill>
                <a:schemeClr val="tx1">
                  <a:lumMod val="75000"/>
                  <a:lumOff val="25000"/>
                </a:schemeClr>
              </a:solidFill>
              <a:cs typeface="+mn-ea"/>
              <a:sym typeface="+mn-lt"/>
            </a:endParaRPr>
          </a:p>
        </p:txBody>
      </p:sp>
      <p:sp>
        <p:nvSpPr>
          <p:cNvPr id="41" name="íṧḻíḍé"/>
          <p:cNvSpPr/>
          <p:nvPr/>
        </p:nvSpPr>
        <p:spPr>
          <a:xfrm>
            <a:off x="673100" y="3092929"/>
            <a:ext cx="3212855" cy="3053871"/>
          </a:xfrm>
          <a:prstGeom prst="roundRect">
            <a:avLst>
              <a:gd name="adj" fmla="val 3485"/>
            </a:avLst>
          </a:prstGeom>
          <a:noFill/>
          <a:ln>
            <a:solidFill>
              <a:srgbClr val="CC6D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50000"/>
              </a:lnSpc>
            </a:pPr>
            <a:endParaRPr>
              <a:cs typeface="+mn-ea"/>
              <a:sym typeface="+mn-lt"/>
            </a:endParaRPr>
          </a:p>
        </p:txBody>
      </p:sp>
      <p:sp>
        <p:nvSpPr>
          <p:cNvPr id="42" name="iṥ1íḑé"/>
          <p:cNvSpPr/>
          <p:nvPr/>
        </p:nvSpPr>
        <p:spPr>
          <a:xfrm>
            <a:off x="1904300" y="3536546"/>
            <a:ext cx="750455" cy="570061"/>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rgbClr val="CC6D3F"/>
          </a:solidFill>
          <a:ln w="12700">
            <a:miter lim="400000"/>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endParaRPr>
              <a:cs typeface="+mn-ea"/>
              <a:sym typeface="+mn-lt"/>
            </a:endParaRPr>
          </a:p>
        </p:txBody>
      </p:sp>
      <p:sp>
        <p:nvSpPr>
          <p:cNvPr id="56" name="iṧľíḋe"/>
          <p:cNvSpPr txBox="1"/>
          <p:nvPr/>
        </p:nvSpPr>
        <p:spPr>
          <a:xfrm>
            <a:off x="673100" y="3977700"/>
            <a:ext cx="3212855" cy="791627"/>
          </a:xfrm>
          <a:prstGeom prst="rect">
            <a:avLst/>
          </a:prstGeom>
          <a:noFill/>
        </p:spPr>
        <p:txBody>
          <a:bodyPr wrap="square" lIns="91440" tIns="45720" rIns="91440" bIns="45720" anchor="b">
            <a:noAutofit/>
          </a:bodyPr>
          <a:lstStyle/>
          <a:p>
            <a:pPr algn="ctr">
              <a:lnSpc>
                <a:spcPct val="150000"/>
              </a:lnSpc>
            </a:pPr>
            <a:r>
              <a:rPr lang="zh-CN" altLang="en-US" sz="1600" b="1" dirty="0">
                <a:cs typeface="+mn-ea"/>
                <a:sym typeface="+mn-lt"/>
              </a:rPr>
              <a:t>合理规划时间</a:t>
            </a:r>
            <a:endParaRPr lang="zh-CN" altLang="en-US" sz="1600" b="1" dirty="0">
              <a:cs typeface="+mn-ea"/>
              <a:sym typeface="+mn-lt"/>
            </a:endParaRPr>
          </a:p>
        </p:txBody>
      </p:sp>
      <p:sp>
        <p:nvSpPr>
          <p:cNvPr id="57" name="işlidè"/>
          <p:cNvSpPr txBox="1"/>
          <p:nvPr/>
        </p:nvSpPr>
        <p:spPr>
          <a:xfrm>
            <a:off x="673100" y="4769327"/>
            <a:ext cx="3212855" cy="1377472"/>
          </a:xfrm>
          <a:prstGeom prst="rect">
            <a:avLst/>
          </a:prstGeom>
          <a:noFill/>
        </p:spPr>
        <p:txBody>
          <a:bodyPr wrap="square" lIns="91440" tIns="45720" rIns="91440" bIns="45720">
            <a:noAutofit/>
          </a:bodyPr>
          <a:lstStyle/>
          <a:p>
            <a:pPr algn="ctr" hangingPunct="0">
              <a:lnSpc>
                <a:spcPct val="150000"/>
              </a:lnSpc>
            </a:pPr>
            <a:r>
              <a:rPr lang="zh-CN" altLang="en-US" sz="1200" dirty="0">
                <a:cs typeface="+mn-ea"/>
                <a:sym typeface="+mn-lt"/>
              </a:rPr>
              <a:t>提升学习效率是关键，家长应当帮助孩子合理规划时间，借鉴别人的学习经验尽快掌握学习方法和技巧，有效升孩子复习效率</a:t>
            </a:r>
            <a:endParaRPr lang="en-US" altLang="zh-CN" sz="1200" dirty="0">
              <a:cs typeface="+mn-ea"/>
              <a:sym typeface="+mn-lt"/>
            </a:endParaRPr>
          </a:p>
        </p:txBody>
      </p:sp>
      <p:sp>
        <p:nvSpPr>
          <p:cNvPr id="44" name="íŝ1ídê"/>
          <p:cNvSpPr/>
          <p:nvPr/>
        </p:nvSpPr>
        <p:spPr>
          <a:xfrm>
            <a:off x="4307849" y="2747467"/>
            <a:ext cx="3576303" cy="3399334"/>
          </a:xfrm>
          <a:prstGeom prst="roundRect">
            <a:avLst>
              <a:gd name="adj" fmla="val 3485"/>
            </a:avLst>
          </a:prstGeom>
          <a:solidFill>
            <a:srgbClr val="00495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50000"/>
              </a:lnSpc>
            </a:pPr>
            <a:endParaRPr>
              <a:cs typeface="+mn-ea"/>
              <a:sym typeface="+mn-lt"/>
            </a:endParaRPr>
          </a:p>
        </p:txBody>
      </p:sp>
      <p:sp>
        <p:nvSpPr>
          <p:cNvPr id="45" name="í$ḻïḑê"/>
          <p:cNvSpPr/>
          <p:nvPr/>
        </p:nvSpPr>
        <p:spPr>
          <a:xfrm>
            <a:off x="5678326" y="3241267"/>
            <a:ext cx="835349" cy="634548"/>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bg1"/>
          </a:solidFill>
          <a:ln w="12700">
            <a:miter lim="400000"/>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endParaRPr>
              <a:cs typeface="+mn-ea"/>
              <a:sym typeface="+mn-lt"/>
            </a:endParaRPr>
          </a:p>
        </p:txBody>
      </p:sp>
      <p:sp>
        <p:nvSpPr>
          <p:cNvPr id="54" name="ïšlïḑé"/>
          <p:cNvSpPr txBox="1"/>
          <p:nvPr/>
        </p:nvSpPr>
        <p:spPr>
          <a:xfrm>
            <a:off x="4307849" y="3732323"/>
            <a:ext cx="3576303" cy="881178"/>
          </a:xfrm>
          <a:prstGeom prst="rect">
            <a:avLst/>
          </a:prstGeom>
          <a:noFill/>
        </p:spPr>
        <p:txBody>
          <a:bodyPr wrap="square" lIns="91440" tIns="45720" rIns="91440" bIns="45720" anchor="b">
            <a:noAutofit/>
          </a:bodyPr>
          <a:lstStyle/>
          <a:p>
            <a:pPr algn="ctr">
              <a:lnSpc>
                <a:spcPct val="150000"/>
              </a:lnSpc>
            </a:pPr>
            <a:r>
              <a:rPr lang="zh-CN" altLang="en-US" sz="1600" b="1" dirty="0">
                <a:solidFill>
                  <a:schemeClr val="bg1"/>
                </a:solidFill>
                <a:cs typeface="+mn-ea"/>
                <a:sym typeface="+mn-lt"/>
              </a:rPr>
              <a:t>对弱科做计划</a:t>
            </a:r>
            <a:endParaRPr lang="zh-CN" altLang="en-US" sz="1600" b="1" dirty="0">
              <a:solidFill>
                <a:schemeClr val="bg1"/>
              </a:solidFill>
              <a:cs typeface="+mn-ea"/>
              <a:sym typeface="+mn-lt"/>
            </a:endParaRPr>
          </a:p>
        </p:txBody>
      </p:sp>
      <p:sp>
        <p:nvSpPr>
          <p:cNvPr id="55" name="îśḻiḋe"/>
          <p:cNvSpPr txBox="1"/>
          <p:nvPr/>
        </p:nvSpPr>
        <p:spPr>
          <a:xfrm>
            <a:off x="4307849" y="4613501"/>
            <a:ext cx="3576303" cy="1533295"/>
          </a:xfrm>
          <a:prstGeom prst="rect">
            <a:avLst/>
          </a:prstGeom>
          <a:noFill/>
        </p:spPr>
        <p:txBody>
          <a:bodyPr wrap="square" lIns="91440" tIns="45720" rIns="91440" bIns="45720">
            <a:noAutofit/>
          </a:bodyPr>
          <a:lstStyle/>
          <a:p>
            <a:pPr algn="ctr" hangingPunct="0">
              <a:lnSpc>
                <a:spcPct val="150000"/>
              </a:lnSpc>
            </a:pPr>
            <a:r>
              <a:rPr lang="zh-CN" altLang="en-US" sz="1200" dirty="0">
                <a:solidFill>
                  <a:schemeClr val="bg1"/>
                </a:solidFill>
                <a:cs typeface="+mn-ea"/>
                <a:sym typeface="+mn-lt"/>
              </a:rPr>
              <a:t>帮助孩子查漏补缺，既要考虑各科均衡发展，对于偏科的孩子，又要针对特别科目做计划，把“短腿”补上来，这是一个很关键难度较大的工作</a:t>
            </a:r>
            <a:endParaRPr lang="en-US" altLang="zh-CN" sz="1200" dirty="0">
              <a:solidFill>
                <a:schemeClr val="bg1"/>
              </a:solidFill>
              <a:cs typeface="+mn-ea"/>
              <a:sym typeface="+mn-lt"/>
            </a:endParaRPr>
          </a:p>
        </p:txBody>
      </p:sp>
      <p:sp>
        <p:nvSpPr>
          <p:cNvPr id="47" name="îṡḻïḍé"/>
          <p:cNvSpPr/>
          <p:nvPr/>
        </p:nvSpPr>
        <p:spPr>
          <a:xfrm>
            <a:off x="8306045" y="3092929"/>
            <a:ext cx="3212855" cy="3053871"/>
          </a:xfrm>
          <a:prstGeom prst="roundRect">
            <a:avLst>
              <a:gd name="adj" fmla="val 3485"/>
            </a:avLst>
          </a:prstGeom>
          <a:noFill/>
          <a:ln>
            <a:solidFill>
              <a:srgbClr val="CC6D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lnSpc>
                <a:spcPct val="150000"/>
              </a:lnSpc>
            </a:pPr>
            <a:endParaRPr>
              <a:cs typeface="+mn-ea"/>
              <a:sym typeface="+mn-lt"/>
            </a:endParaRPr>
          </a:p>
        </p:txBody>
      </p:sp>
      <p:sp>
        <p:nvSpPr>
          <p:cNvPr id="48" name="íṡḷîdé"/>
          <p:cNvSpPr/>
          <p:nvPr/>
        </p:nvSpPr>
        <p:spPr>
          <a:xfrm>
            <a:off x="9537245" y="3536546"/>
            <a:ext cx="750455" cy="570061"/>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rgbClr val="CC6D3F"/>
          </a:solidFill>
          <a:ln w="12700">
            <a:miter lim="400000"/>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endParaRPr>
              <a:cs typeface="+mn-ea"/>
              <a:sym typeface="+mn-lt"/>
            </a:endParaRPr>
          </a:p>
        </p:txBody>
      </p:sp>
      <p:sp>
        <p:nvSpPr>
          <p:cNvPr id="52" name="íŝľiďè"/>
          <p:cNvSpPr txBox="1"/>
          <p:nvPr/>
        </p:nvSpPr>
        <p:spPr>
          <a:xfrm>
            <a:off x="8306045" y="3977700"/>
            <a:ext cx="3212855" cy="791627"/>
          </a:xfrm>
          <a:prstGeom prst="rect">
            <a:avLst/>
          </a:prstGeom>
          <a:noFill/>
        </p:spPr>
        <p:txBody>
          <a:bodyPr wrap="square" lIns="91440" tIns="45720" rIns="91440" bIns="45720" anchor="b">
            <a:noAutofit/>
          </a:bodyPr>
          <a:lstStyle/>
          <a:p>
            <a:pPr algn="ctr">
              <a:lnSpc>
                <a:spcPct val="150000"/>
              </a:lnSpc>
            </a:pPr>
            <a:r>
              <a:rPr lang="zh-CN" altLang="en-US" sz="1600" b="1" dirty="0">
                <a:cs typeface="+mn-ea"/>
                <a:sym typeface="+mn-lt"/>
              </a:rPr>
              <a:t>节假日要督促</a:t>
            </a:r>
            <a:endParaRPr lang="zh-CN" altLang="en-US" sz="1600" b="1" dirty="0">
              <a:cs typeface="+mn-ea"/>
              <a:sym typeface="+mn-lt"/>
            </a:endParaRPr>
          </a:p>
        </p:txBody>
      </p:sp>
      <p:sp>
        <p:nvSpPr>
          <p:cNvPr id="53" name="îṡlîḑè"/>
          <p:cNvSpPr txBox="1"/>
          <p:nvPr/>
        </p:nvSpPr>
        <p:spPr>
          <a:xfrm>
            <a:off x="8306045" y="4769327"/>
            <a:ext cx="3212855" cy="1377472"/>
          </a:xfrm>
          <a:prstGeom prst="rect">
            <a:avLst/>
          </a:prstGeom>
          <a:noFill/>
        </p:spPr>
        <p:txBody>
          <a:bodyPr wrap="square" lIns="91440" tIns="45720" rIns="91440" bIns="45720">
            <a:noAutofit/>
          </a:bodyPr>
          <a:lstStyle/>
          <a:p>
            <a:pPr algn="ctr">
              <a:lnSpc>
                <a:spcPct val="150000"/>
              </a:lnSpc>
            </a:pPr>
            <a:r>
              <a:rPr lang="zh-CN" altLang="en-US" sz="1200" dirty="0">
                <a:cs typeface="+mn-ea"/>
                <a:sym typeface="+mn-lt"/>
              </a:rPr>
              <a:t>家长在节假日里要督促孩子不懈怠，多做保持性练习，做到“拳不离手、曲不离囗”，时刻保持竞技状态切忌忘记所学知识</a:t>
            </a:r>
            <a:endParaRPr lang="en-US" altLang="zh-CN" sz="1200" dirty="0">
              <a:cs typeface="+mn-ea"/>
              <a:sym typeface="+mn-lt"/>
            </a:endParaRPr>
          </a:p>
        </p:txBody>
      </p:sp>
      <p:sp>
        <p:nvSpPr>
          <p:cNvPr id="51" name="ísľiḓé"/>
          <p:cNvSpPr txBox="1"/>
          <p:nvPr/>
        </p:nvSpPr>
        <p:spPr>
          <a:xfrm>
            <a:off x="673099" y="1604940"/>
            <a:ext cx="10845800" cy="787280"/>
          </a:xfrm>
          <a:prstGeom prst="rect">
            <a:avLst/>
          </a:prstGeom>
          <a:noFill/>
          <a:ln>
            <a:noFill/>
          </a:ln>
        </p:spPr>
        <p:txBody>
          <a:bodyPr wrap="square" lIns="90000" tIns="46800" rIns="90000" bIns="46800" anchor="t" anchorCtr="0">
            <a:noAutofit/>
          </a:bodyPr>
          <a:lstStyle/>
          <a:p>
            <a:pPr algn="ctr" hangingPunct="0">
              <a:lnSpc>
                <a:spcPct val="150000"/>
              </a:lnSpc>
              <a:buSzPct val="25000"/>
            </a:pPr>
            <a:r>
              <a:rPr lang="zh-CN" altLang="en-US" sz="1200" dirty="0">
                <a:cs typeface="+mn-ea"/>
                <a:sym typeface="+mn-lt"/>
              </a:rPr>
              <a:t>喜欢学自己擅长的学科是每个孩子的通病。可复习主要是为了查缺补漏重点是突破自己不擅长的科目。建议根据孩子平时的学习状况，重点突破薄弱学科，用零碎时间过一遍擅长学科的知识点考前复习，战略更重要。教育孩子与其熬夜刷题，不如多花</a:t>
            </a:r>
            <a:r>
              <a:rPr lang="en-US" altLang="zh-CN" sz="1200" dirty="0">
                <a:cs typeface="+mn-ea"/>
                <a:sym typeface="+mn-lt"/>
              </a:rPr>
              <a:t>1</a:t>
            </a:r>
            <a:r>
              <a:rPr lang="zh-CN" altLang="en-US" sz="1200" dirty="0">
                <a:cs typeface="+mn-ea"/>
                <a:sym typeface="+mn-lt"/>
              </a:rPr>
              <a:t>小时来整理知识点</a:t>
            </a:r>
            <a:endParaRPr lang="en-US" sz="12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 calcmode="lin" valueType="num">
                                      <p:cBhvr>
                                        <p:cTn id="9" dur="1000" fill="hold"/>
                                        <p:tgtEl>
                                          <p:spTgt spid="33"/>
                                        </p:tgtEl>
                                        <p:attrNameLst>
                                          <p:attrName>style.rotation</p:attrName>
                                        </p:attrNameLst>
                                      </p:cBhvr>
                                      <p:tavLst>
                                        <p:tav tm="0">
                                          <p:val>
                                            <p:fltVal val="90"/>
                                          </p:val>
                                        </p:tav>
                                        <p:tav tm="100000">
                                          <p:val>
                                            <p:fltVal val="0"/>
                                          </p:val>
                                        </p:tav>
                                      </p:tavLst>
                                    </p:anim>
                                    <p:animEffect transition="in" filter="fade">
                                      <p:cBhvr>
                                        <p:cTn id="10" dur="1000"/>
                                        <p:tgtEl>
                                          <p:spTgt spid="3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1000" fill="hold"/>
                                        <p:tgtEl>
                                          <p:spTgt spid="42"/>
                                        </p:tgtEl>
                                        <p:attrNameLst>
                                          <p:attrName>ppt_w</p:attrName>
                                        </p:attrNameLst>
                                      </p:cBhvr>
                                      <p:tavLst>
                                        <p:tav tm="0">
                                          <p:val>
                                            <p:fltVal val="0"/>
                                          </p:val>
                                        </p:tav>
                                        <p:tav tm="100000">
                                          <p:val>
                                            <p:strVal val="#ppt_w"/>
                                          </p:val>
                                        </p:tav>
                                      </p:tavLst>
                                    </p:anim>
                                    <p:anim calcmode="lin" valueType="num">
                                      <p:cBhvr>
                                        <p:cTn id="20" dur="1000" fill="hold"/>
                                        <p:tgtEl>
                                          <p:spTgt spid="42"/>
                                        </p:tgtEl>
                                        <p:attrNameLst>
                                          <p:attrName>ppt_h</p:attrName>
                                        </p:attrNameLst>
                                      </p:cBhvr>
                                      <p:tavLst>
                                        <p:tav tm="0">
                                          <p:val>
                                            <p:fltVal val="0"/>
                                          </p:val>
                                        </p:tav>
                                        <p:tav tm="100000">
                                          <p:val>
                                            <p:strVal val="#ppt_h"/>
                                          </p:val>
                                        </p:tav>
                                      </p:tavLst>
                                    </p:anim>
                                    <p:anim calcmode="lin" valueType="num">
                                      <p:cBhvr>
                                        <p:cTn id="21" dur="1000" fill="hold"/>
                                        <p:tgtEl>
                                          <p:spTgt spid="42"/>
                                        </p:tgtEl>
                                        <p:attrNameLst>
                                          <p:attrName>style.rotation</p:attrName>
                                        </p:attrNameLst>
                                      </p:cBhvr>
                                      <p:tavLst>
                                        <p:tav tm="0">
                                          <p:val>
                                            <p:fltVal val="90"/>
                                          </p:val>
                                        </p:tav>
                                        <p:tav tm="100000">
                                          <p:val>
                                            <p:fltVal val="0"/>
                                          </p:val>
                                        </p:tav>
                                      </p:tavLst>
                                    </p:anim>
                                    <p:animEffect transition="in" filter="fade">
                                      <p:cBhvr>
                                        <p:cTn id="22" dur="10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1000" fill="hold"/>
                                        <p:tgtEl>
                                          <p:spTgt spid="56"/>
                                        </p:tgtEl>
                                        <p:attrNameLst>
                                          <p:attrName>ppt_w</p:attrName>
                                        </p:attrNameLst>
                                      </p:cBhvr>
                                      <p:tavLst>
                                        <p:tav tm="0">
                                          <p:val>
                                            <p:fltVal val="0"/>
                                          </p:val>
                                        </p:tav>
                                        <p:tav tm="100000">
                                          <p:val>
                                            <p:strVal val="#ppt_w"/>
                                          </p:val>
                                        </p:tav>
                                      </p:tavLst>
                                    </p:anim>
                                    <p:anim calcmode="lin" valueType="num">
                                      <p:cBhvr>
                                        <p:cTn id="26" dur="1000" fill="hold"/>
                                        <p:tgtEl>
                                          <p:spTgt spid="56"/>
                                        </p:tgtEl>
                                        <p:attrNameLst>
                                          <p:attrName>ppt_h</p:attrName>
                                        </p:attrNameLst>
                                      </p:cBhvr>
                                      <p:tavLst>
                                        <p:tav tm="0">
                                          <p:val>
                                            <p:fltVal val="0"/>
                                          </p:val>
                                        </p:tav>
                                        <p:tav tm="100000">
                                          <p:val>
                                            <p:strVal val="#ppt_h"/>
                                          </p:val>
                                        </p:tav>
                                      </p:tavLst>
                                    </p:anim>
                                    <p:anim calcmode="lin" valueType="num">
                                      <p:cBhvr>
                                        <p:cTn id="27" dur="1000" fill="hold"/>
                                        <p:tgtEl>
                                          <p:spTgt spid="56"/>
                                        </p:tgtEl>
                                        <p:attrNameLst>
                                          <p:attrName>style.rotation</p:attrName>
                                        </p:attrNameLst>
                                      </p:cBhvr>
                                      <p:tavLst>
                                        <p:tav tm="0">
                                          <p:val>
                                            <p:fltVal val="90"/>
                                          </p:val>
                                        </p:tav>
                                        <p:tav tm="100000">
                                          <p:val>
                                            <p:fltVal val="0"/>
                                          </p:val>
                                        </p:tav>
                                      </p:tavLst>
                                    </p:anim>
                                    <p:animEffect transition="in" filter="fade">
                                      <p:cBhvr>
                                        <p:cTn id="28" dur="1000"/>
                                        <p:tgtEl>
                                          <p:spTgt spid="5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1000" fill="hold"/>
                                        <p:tgtEl>
                                          <p:spTgt spid="57"/>
                                        </p:tgtEl>
                                        <p:attrNameLst>
                                          <p:attrName>ppt_w</p:attrName>
                                        </p:attrNameLst>
                                      </p:cBhvr>
                                      <p:tavLst>
                                        <p:tav tm="0">
                                          <p:val>
                                            <p:fltVal val="0"/>
                                          </p:val>
                                        </p:tav>
                                        <p:tav tm="100000">
                                          <p:val>
                                            <p:strVal val="#ppt_w"/>
                                          </p:val>
                                        </p:tav>
                                      </p:tavLst>
                                    </p:anim>
                                    <p:anim calcmode="lin" valueType="num">
                                      <p:cBhvr>
                                        <p:cTn id="32" dur="1000" fill="hold"/>
                                        <p:tgtEl>
                                          <p:spTgt spid="57"/>
                                        </p:tgtEl>
                                        <p:attrNameLst>
                                          <p:attrName>ppt_h</p:attrName>
                                        </p:attrNameLst>
                                      </p:cBhvr>
                                      <p:tavLst>
                                        <p:tav tm="0">
                                          <p:val>
                                            <p:fltVal val="0"/>
                                          </p:val>
                                        </p:tav>
                                        <p:tav tm="100000">
                                          <p:val>
                                            <p:strVal val="#ppt_h"/>
                                          </p:val>
                                        </p:tav>
                                      </p:tavLst>
                                    </p:anim>
                                    <p:anim calcmode="lin" valueType="num">
                                      <p:cBhvr>
                                        <p:cTn id="33" dur="1000" fill="hold"/>
                                        <p:tgtEl>
                                          <p:spTgt spid="57"/>
                                        </p:tgtEl>
                                        <p:attrNameLst>
                                          <p:attrName>style.rotation</p:attrName>
                                        </p:attrNameLst>
                                      </p:cBhvr>
                                      <p:tavLst>
                                        <p:tav tm="0">
                                          <p:val>
                                            <p:fltVal val="90"/>
                                          </p:val>
                                        </p:tav>
                                        <p:tav tm="100000">
                                          <p:val>
                                            <p:fltVal val="0"/>
                                          </p:val>
                                        </p:tav>
                                      </p:tavLst>
                                    </p:anim>
                                    <p:animEffect transition="in" filter="fade">
                                      <p:cBhvr>
                                        <p:cTn id="34" dur="1000"/>
                                        <p:tgtEl>
                                          <p:spTgt spid="5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fltVal val="0"/>
                                          </p:val>
                                        </p:tav>
                                        <p:tav tm="100000">
                                          <p:val>
                                            <p:strVal val="#ppt_w"/>
                                          </p:val>
                                        </p:tav>
                                      </p:tavLst>
                                    </p:anim>
                                    <p:anim calcmode="lin" valueType="num">
                                      <p:cBhvr>
                                        <p:cTn id="38" dur="1000" fill="hold"/>
                                        <p:tgtEl>
                                          <p:spTgt spid="44"/>
                                        </p:tgtEl>
                                        <p:attrNameLst>
                                          <p:attrName>ppt_h</p:attrName>
                                        </p:attrNameLst>
                                      </p:cBhvr>
                                      <p:tavLst>
                                        <p:tav tm="0">
                                          <p:val>
                                            <p:fltVal val="0"/>
                                          </p:val>
                                        </p:tav>
                                        <p:tav tm="100000">
                                          <p:val>
                                            <p:strVal val="#ppt_h"/>
                                          </p:val>
                                        </p:tav>
                                      </p:tavLst>
                                    </p:anim>
                                    <p:anim calcmode="lin" valueType="num">
                                      <p:cBhvr>
                                        <p:cTn id="39" dur="1000" fill="hold"/>
                                        <p:tgtEl>
                                          <p:spTgt spid="44"/>
                                        </p:tgtEl>
                                        <p:attrNameLst>
                                          <p:attrName>style.rotation</p:attrName>
                                        </p:attrNameLst>
                                      </p:cBhvr>
                                      <p:tavLst>
                                        <p:tav tm="0">
                                          <p:val>
                                            <p:fltVal val="90"/>
                                          </p:val>
                                        </p:tav>
                                        <p:tav tm="100000">
                                          <p:val>
                                            <p:fltVal val="0"/>
                                          </p:val>
                                        </p:tav>
                                      </p:tavLst>
                                    </p:anim>
                                    <p:animEffect transition="in" filter="fade">
                                      <p:cBhvr>
                                        <p:cTn id="40" dur="1000"/>
                                        <p:tgtEl>
                                          <p:spTgt spid="4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1000" fill="hold"/>
                                        <p:tgtEl>
                                          <p:spTgt spid="45"/>
                                        </p:tgtEl>
                                        <p:attrNameLst>
                                          <p:attrName>ppt_w</p:attrName>
                                        </p:attrNameLst>
                                      </p:cBhvr>
                                      <p:tavLst>
                                        <p:tav tm="0">
                                          <p:val>
                                            <p:fltVal val="0"/>
                                          </p:val>
                                        </p:tav>
                                        <p:tav tm="100000">
                                          <p:val>
                                            <p:strVal val="#ppt_w"/>
                                          </p:val>
                                        </p:tav>
                                      </p:tavLst>
                                    </p:anim>
                                    <p:anim calcmode="lin" valueType="num">
                                      <p:cBhvr>
                                        <p:cTn id="44" dur="1000" fill="hold"/>
                                        <p:tgtEl>
                                          <p:spTgt spid="45"/>
                                        </p:tgtEl>
                                        <p:attrNameLst>
                                          <p:attrName>ppt_h</p:attrName>
                                        </p:attrNameLst>
                                      </p:cBhvr>
                                      <p:tavLst>
                                        <p:tav tm="0">
                                          <p:val>
                                            <p:fltVal val="0"/>
                                          </p:val>
                                        </p:tav>
                                        <p:tav tm="100000">
                                          <p:val>
                                            <p:strVal val="#ppt_h"/>
                                          </p:val>
                                        </p:tav>
                                      </p:tavLst>
                                    </p:anim>
                                    <p:anim calcmode="lin" valueType="num">
                                      <p:cBhvr>
                                        <p:cTn id="45" dur="1000" fill="hold"/>
                                        <p:tgtEl>
                                          <p:spTgt spid="45"/>
                                        </p:tgtEl>
                                        <p:attrNameLst>
                                          <p:attrName>style.rotation</p:attrName>
                                        </p:attrNameLst>
                                      </p:cBhvr>
                                      <p:tavLst>
                                        <p:tav tm="0">
                                          <p:val>
                                            <p:fltVal val="90"/>
                                          </p:val>
                                        </p:tav>
                                        <p:tav tm="100000">
                                          <p:val>
                                            <p:fltVal val="0"/>
                                          </p:val>
                                        </p:tav>
                                      </p:tavLst>
                                    </p:anim>
                                    <p:animEffect transition="in" filter="fade">
                                      <p:cBhvr>
                                        <p:cTn id="46" dur="1000"/>
                                        <p:tgtEl>
                                          <p:spTgt spid="45"/>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p:cTn id="49" dur="1000" fill="hold"/>
                                        <p:tgtEl>
                                          <p:spTgt spid="54"/>
                                        </p:tgtEl>
                                        <p:attrNameLst>
                                          <p:attrName>ppt_w</p:attrName>
                                        </p:attrNameLst>
                                      </p:cBhvr>
                                      <p:tavLst>
                                        <p:tav tm="0">
                                          <p:val>
                                            <p:fltVal val="0"/>
                                          </p:val>
                                        </p:tav>
                                        <p:tav tm="100000">
                                          <p:val>
                                            <p:strVal val="#ppt_w"/>
                                          </p:val>
                                        </p:tav>
                                      </p:tavLst>
                                    </p:anim>
                                    <p:anim calcmode="lin" valueType="num">
                                      <p:cBhvr>
                                        <p:cTn id="50" dur="1000" fill="hold"/>
                                        <p:tgtEl>
                                          <p:spTgt spid="54"/>
                                        </p:tgtEl>
                                        <p:attrNameLst>
                                          <p:attrName>ppt_h</p:attrName>
                                        </p:attrNameLst>
                                      </p:cBhvr>
                                      <p:tavLst>
                                        <p:tav tm="0">
                                          <p:val>
                                            <p:fltVal val="0"/>
                                          </p:val>
                                        </p:tav>
                                        <p:tav tm="100000">
                                          <p:val>
                                            <p:strVal val="#ppt_h"/>
                                          </p:val>
                                        </p:tav>
                                      </p:tavLst>
                                    </p:anim>
                                    <p:anim calcmode="lin" valueType="num">
                                      <p:cBhvr>
                                        <p:cTn id="51" dur="1000" fill="hold"/>
                                        <p:tgtEl>
                                          <p:spTgt spid="54"/>
                                        </p:tgtEl>
                                        <p:attrNameLst>
                                          <p:attrName>style.rotation</p:attrName>
                                        </p:attrNameLst>
                                      </p:cBhvr>
                                      <p:tavLst>
                                        <p:tav tm="0">
                                          <p:val>
                                            <p:fltVal val="90"/>
                                          </p:val>
                                        </p:tav>
                                        <p:tav tm="100000">
                                          <p:val>
                                            <p:fltVal val="0"/>
                                          </p:val>
                                        </p:tav>
                                      </p:tavLst>
                                    </p:anim>
                                    <p:animEffect transition="in" filter="fade">
                                      <p:cBhvr>
                                        <p:cTn id="52" dur="1000"/>
                                        <p:tgtEl>
                                          <p:spTgt spid="5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1000" fill="hold"/>
                                        <p:tgtEl>
                                          <p:spTgt spid="55"/>
                                        </p:tgtEl>
                                        <p:attrNameLst>
                                          <p:attrName>ppt_w</p:attrName>
                                        </p:attrNameLst>
                                      </p:cBhvr>
                                      <p:tavLst>
                                        <p:tav tm="0">
                                          <p:val>
                                            <p:fltVal val="0"/>
                                          </p:val>
                                        </p:tav>
                                        <p:tav tm="100000">
                                          <p:val>
                                            <p:strVal val="#ppt_w"/>
                                          </p:val>
                                        </p:tav>
                                      </p:tavLst>
                                    </p:anim>
                                    <p:anim calcmode="lin" valueType="num">
                                      <p:cBhvr>
                                        <p:cTn id="56" dur="1000" fill="hold"/>
                                        <p:tgtEl>
                                          <p:spTgt spid="55"/>
                                        </p:tgtEl>
                                        <p:attrNameLst>
                                          <p:attrName>ppt_h</p:attrName>
                                        </p:attrNameLst>
                                      </p:cBhvr>
                                      <p:tavLst>
                                        <p:tav tm="0">
                                          <p:val>
                                            <p:fltVal val="0"/>
                                          </p:val>
                                        </p:tav>
                                        <p:tav tm="100000">
                                          <p:val>
                                            <p:strVal val="#ppt_h"/>
                                          </p:val>
                                        </p:tav>
                                      </p:tavLst>
                                    </p:anim>
                                    <p:anim calcmode="lin" valueType="num">
                                      <p:cBhvr>
                                        <p:cTn id="57" dur="1000" fill="hold"/>
                                        <p:tgtEl>
                                          <p:spTgt spid="55"/>
                                        </p:tgtEl>
                                        <p:attrNameLst>
                                          <p:attrName>style.rotation</p:attrName>
                                        </p:attrNameLst>
                                      </p:cBhvr>
                                      <p:tavLst>
                                        <p:tav tm="0">
                                          <p:val>
                                            <p:fltVal val="90"/>
                                          </p:val>
                                        </p:tav>
                                        <p:tav tm="100000">
                                          <p:val>
                                            <p:fltVal val="0"/>
                                          </p:val>
                                        </p:tav>
                                      </p:tavLst>
                                    </p:anim>
                                    <p:animEffect transition="in" filter="fade">
                                      <p:cBhvr>
                                        <p:cTn id="58" dur="1000"/>
                                        <p:tgtEl>
                                          <p:spTgt spid="5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p:cTn id="61" dur="1000" fill="hold"/>
                                        <p:tgtEl>
                                          <p:spTgt spid="47"/>
                                        </p:tgtEl>
                                        <p:attrNameLst>
                                          <p:attrName>ppt_w</p:attrName>
                                        </p:attrNameLst>
                                      </p:cBhvr>
                                      <p:tavLst>
                                        <p:tav tm="0">
                                          <p:val>
                                            <p:fltVal val="0"/>
                                          </p:val>
                                        </p:tav>
                                        <p:tav tm="100000">
                                          <p:val>
                                            <p:strVal val="#ppt_w"/>
                                          </p:val>
                                        </p:tav>
                                      </p:tavLst>
                                    </p:anim>
                                    <p:anim calcmode="lin" valueType="num">
                                      <p:cBhvr>
                                        <p:cTn id="62" dur="1000" fill="hold"/>
                                        <p:tgtEl>
                                          <p:spTgt spid="47"/>
                                        </p:tgtEl>
                                        <p:attrNameLst>
                                          <p:attrName>ppt_h</p:attrName>
                                        </p:attrNameLst>
                                      </p:cBhvr>
                                      <p:tavLst>
                                        <p:tav tm="0">
                                          <p:val>
                                            <p:fltVal val="0"/>
                                          </p:val>
                                        </p:tav>
                                        <p:tav tm="100000">
                                          <p:val>
                                            <p:strVal val="#ppt_h"/>
                                          </p:val>
                                        </p:tav>
                                      </p:tavLst>
                                    </p:anim>
                                    <p:anim calcmode="lin" valueType="num">
                                      <p:cBhvr>
                                        <p:cTn id="63" dur="1000" fill="hold"/>
                                        <p:tgtEl>
                                          <p:spTgt spid="47"/>
                                        </p:tgtEl>
                                        <p:attrNameLst>
                                          <p:attrName>style.rotation</p:attrName>
                                        </p:attrNameLst>
                                      </p:cBhvr>
                                      <p:tavLst>
                                        <p:tav tm="0">
                                          <p:val>
                                            <p:fltVal val="90"/>
                                          </p:val>
                                        </p:tav>
                                        <p:tav tm="100000">
                                          <p:val>
                                            <p:fltVal val="0"/>
                                          </p:val>
                                        </p:tav>
                                      </p:tavLst>
                                    </p:anim>
                                    <p:animEffect transition="in" filter="fade">
                                      <p:cBhvr>
                                        <p:cTn id="64" dur="1000"/>
                                        <p:tgtEl>
                                          <p:spTgt spid="4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p:cTn id="67" dur="1000" fill="hold"/>
                                        <p:tgtEl>
                                          <p:spTgt spid="48"/>
                                        </p:tgtEl>
                                        <p:attrNameLst>
                                          <p:attrName>ppt_w</p:attrName>
                                        </p:attrNameLst>
                                      </p:cBhvr>
                                      <p:tavLst>
                                        <p:tav tm="0">
                                          <p:val>
                                            <p:fltVal val="0"/>
                                          </p:val>
                                        </p:tav>
                                        <p:tav tm="100000">
                                          <p:val>
                                            <p:strVal val="#ppt_w"/>
                                          </p:val>
                                        </p:tav>
                                      </p:tavLst>
                                    </p:anim>
                                    <p:anim calcmode="lin" valueType="num">
                                      <p:cBhvr>
                                        <p:cTn id="68" dur="1000" fill="hold"/>
                                        <p:tgtEl>
                                          <p:spTgt spid="48"/>
                                        </p:tgtEl>
                                        <p:attrNameLst>
                                          <p:attrName>ppt_h</p:attrName>
                                        </p:attrNameLst>
                                      </p:cBhvr>
                                      <p:tavLst>
                                        <p:tav tm="0">
                                          <p:val>
                                            <p:fltVal val="0"/>
                                          </p:val>
                                        </p:tav>
                                        <p:tav tm="100000">
                                          <p:val>
                                            <p:strVal val="#ppt_h"/>
                                          </p:val>
                                        </p:tav>
                                      </p:tavLst>
                                    </p:anim>
                                    <p:anim calcmode="lin" valueType="num">
                                      <p:cBhvr>
                                        <p:cTn id="69" dur="1000" fill="hold"/>
                                        <p:tgtEl>
                                          <p:spTgt spid="48"/>
                                        </p:tgtEl>
                                        <p:attrNameLst>
                                          <p:attrName>style.rotation</p:attrName>
                                        </p:attrNameLst>
                                      </p:cBhvr>
                                      <p:tavLst>
                                        <p:tav tm="0">
                                          <p:val>
                                            <p:fltVal val="90"/>
                                          </p:val>
                                        </p:tav>
                                        <p:tav tm="100000">
                                          <p:val>
                                            <p:fltVal val="0"/>
                                          </p:val>
                                        </p:tav>
                                      </p:tavLst>
                                    </p:anim>
                                    <p:animEffect transition="in" filter="fade">
                                      <p:cBhvr>
                                        <p:cTn id="70" dur="1000"/>
                                        <p:tgtEl>
                                          <p:spTgt spid="4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p:cTn id="73" dur="1000" fill="hold"/>
                                        <p:tgtEl>
                                          <p:spTgt spid="52"/>
                                        </p:tgtEl>
                                        <p:attrNameLst>
                                          <p:attrName>ppt_w</p:attrName>
                                        </p:attrNameLst>
                                      </p:cBhvr>
                                      <p:tavLst>
                                        <p:tav tm="0">
                                          <p:val>
                                            <p:fltVal val="0"/>
                                          </p:val>
                                        </p:tav>
                                        <p:tav tm="100000">
                                          <p:val>
                                            <p:strVal val="#ppt_w"/>
                                          </p:val>
                                        </p:tav>
                                      </p:tavLst>
                                    </p:anim>
                                    <p:anim calcmode="lin" valueType="num">
                                      <p:cBhvr>
                                        <p:cTn id="74" dur="1000" fill="hold"/>
                                        <p:tgtEl>
                                          <p:spTgt spid="52"/>
                                        </p:tgtEl>
                                        <p:attrNameLst>
                                          <p:attrName>ppt_h</p:attrName>
                                        </p:attrNameLst>
                                      </p:cBhvr>
                                      <p:tavLst>
                                        <p:tav tm="0">
                                          <p:val>
                                            <p:fltVal val="0"/>
                                          </p:val>
                                        </p:tav>
                                        <p:tav tm="100000">
                                          <p:val>
                                            <p:strVal val="#ppt_h"/>
                                          </p:val>
                                        </p:tav>
                                      </p:tavLst>
                                    </p:anim>
                                    <p:anim calcmode="lin" valueType="num">
                                      <p:cBhvr>
                                        <p:cTn id="75" dur="1000" fill="hold"/>
                                        <p:tgtEl>
                                          <p:spTgt spid="52"/>
                                        </p:tgtEl>
                                        <p:attrNameLst>
                                          <p:attrName>style.rotation</p:attrName>
                                        </p:attrNameLst>
                                      </p:cBhvr>
                                      <p:tavLst>
                                        <p:tav tm="0">
                                          <p:val>
                                            <p:fltVal val="90"/>
                                          </p:val>
                                        </p:tav>
                                        <p:tav tm="100000">
                                          <p:val>
                                            <p:fltVal val="0"/>
                                          </p:val>
                                        </p:tav>
                                      </p:tavLst>
                                    </p:anim>
                                    <p:animEffect transition="in" filter="fade">
                                      <p:cBhvr>
                                        <p:cTn id="76" dur="1000"/>
                                        <p:tgtEl>
                                          <p:spTgt spid="52"/>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p:cTn id="79" dur="1000" fill="hold"/>
                                        <p:tgtEl>
                                          <p:spTgt spid="53"/>
                                        </p:tgtEl>
                                        <p:attrNameLst>
                                          <p:attrName>ppt_w</p:attrName>
                                        </p:attrNameLst>
                                      </p:cBhvr>
                                      <p:tavLst>
                                        <p:tav tm="0">
                                          <p:val>
                                            <p:fltVal val="0"/>
                                          </p:val>
                                        </p:tav>
                                        <p:tav tm="100000">
                                          <p:val>
                                            <p:strVal val="#ppt_w"/>
                                          </p:val>
                                        </p:tav>
                                      </p:tavLst>
                                    </p:anim>
                                    <p:anim calcmode="lin" valueType="num">
                                      <p:cBhvr>
                                        <p:cTn id="80" dur="1000" fill="hold"/>
                                        <p:tgtEl>
                                          <p:spTgt spid="53"/>
                                        </p:tgtEl>
                                        <p:attrNameLst>
                                          <p:attrName>ppt_h</p:attrName>
                                        </p:attrNameLst>
                                      </p:cBhvr>
                                      <p:tavLst>
                                        <p:tav tm="0">
                                          <p:val>
                                            <p:fltVal val="0"/>
                                          </p:val>
                                        </p:tav>
                                        <p:tav tm="100000">
                                          <p:val>
                                            <p:strVal val="#ppt_h"/>
                                          </p:val>
                                        </p:tav>
                                      </p:tavLst>
                                    </p:anim>
                                    <p:anim calcmode="lin" valueType="num">
                                      <p:cBhvr>
                                        <p:cTn id="81" dur="1000" fill="hold"/>
                                        <p:tgtEl>
                                          <p:spTgt spid="53"/>
                                        </p:tgtEl>
                                        <p:attrNameLst>
                                          <p:attrName>style.rotation</p:attrName>
                                        </p:attrNameLst>
                                      </p:cBhvr>
                                      <p:tavLst>
                                        <p:tav tm="0">
                                          <p:val>
                                            <p:fltVal val="90"/>
                                          </p:val>
                                        </p:tav>
                                        <p:tav tm="100000">
                                          <p:val>
                                            <p:fltVal val="0"/>
                                          </p:val>
                                        </p:tav>
                                      </p:tavLst>
                                    </p:anim>
                                    <p:animEffect transition="in" filter="fade">
                                      <p:cBhvr>
                                        <p:cTn id="82" dur="1000"/>
                                        <p:tgtEl>
                                          <p:spTgt spid="53"/>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 calcmode="lin" valueType="num">
                                      <p:cBhvr>
                                        <p:cTn id="85" dur="1000" fill="hold"/>
                                        <p:tgtEl>
                                          <p:spTgt spid="51"/>
                                        </p:tgtEl>
                                        <p:attrNameLst>
                                          <p:attrName>ppt_w</p:attrName>
                                        </p:attrNameLst>
                                      </p:cBhvr>
                                      <p:tavLst>
                                        <p:tav tm="0">
                                          <p:val>
                                            <p:fltVal val="0"/>
                                          </p:val>
                                        </p:tav>
                                        <p:tav tm="100000">
                                          <p:val>
                                            <p:strVal val="#ppt_w"/>
                                          </p:val>
                                        </p:tav>
                                      </p:tavLst>
                                    </p:anim>
                                    <p:anim calcmode="lin" valueType="num">
                                      <p:cBhvr>
                                        <p:cTn id="86" dur="1000" fill="hold"/>
                                        <p:tgtEl>
                                          <p:spTgt spid="51"/>
                                        </p:tgtEl>
                                        <p:attrNameLst>
                                          <p:attrName>ppt_h</p:attrName>
                                        </p:attrNameLst>
                                      </p:cBhvr>
                                      <p:tavLst>
                                        <p:tav tm="0">
                                          <p:val>
                                            <p:fltVal val="0"/>
                                          </p:val>
                                        </p:tav>
                                        <p:tav tm="100000">
                                          <p:val>
                                            <p:strVal val="#ppt_h"/>
                                          </p:val>
                                        </p:tav>
                                      </p:tavLst>
                                    </p:anim>
                                    <p:anim calcmode="lin" valueType="num">
                                      <p:cBhvr>
                                        <p:cTn id="87" dur="1000" fill="hold"/>
                                        <p:tgtEl>
                                          <p:spTgt spid="51"/>
                                        </p:tgtEl>
                                        <p:attrNameLst>
                                          <p:attrName>style.rotation</p:attrName>
                                        </p:attrNameLst>
                                      </p:cBhvr>
                                      <p:tavLst>
                                        <p:tav tm="0">
                                          <p:val>
                                            <p:fltVal val="90"/>
                                          </p:val>
                                        </p:tav>
                                        <p:tav tm="100000">
                                          <p:val>
                                            <p:fltVal val="0"/>
                                          </p:val>
                                        </p:tav>
                                      </p:tavLst>
                                    </p:anim>
                                    <p:animEffect transition="in" filter="fade">
                                      <p:cBhvr>
                                        <p:cTn id="88"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animBg="1"/>
      <p:bldP spid="42" grpId="0" animBg="1"/>
      <p:bldP spid="56" grpId="0"/>
      <p:bldP spid="57" grpId="0"/>
      <p:bldP spid="44" grpId="0" animBg="1"/>
      <p:bldP spid="45" grpId="0" animBg="1"/>
      <p:bldP spid="54" grpId="0"/>
      <p:bldP spid="55" grpId="0"/>
      <p:bldP spid="47" grpId="0" animBg="1"/>
      <p:bldP spid="48" grpId="0" animBg="1"/>
      <p:bldP spid="52" grpId="0"/>
      <p:bldP spid="53"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文本框 96"/>
          <p:cNvSpPr txBox="1"/>
          <p:nvPr/>
        </p:nvSpPr>
        <p:spPr>
          <a:xfrm>
            <a:off x="2076003" y="677115"/>
            <a:ext cx="7855077"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家长要与高考后的孩子沟通</a:t>
            </a:r>
            <a:endParaRPr lang="zh-CN" altLang="en-US" sz="3600" b="1" spc="1000" dirty="0">
              <a:solidFill>
                <a:schemeClr val="tx1">
                  <a:lumMod val="75000"/>
                  <a:lumOff val="25000"/>
                </a:schemeClr>
              </a:solidFill>
              <a:cs typeface="+mn-ea"/>
              <a:sym typeface="+mn-lt"/>
            </a:endParaRPr>
          </a:p>
        </p:txBody>
      </p:sp>
      <p:grpSp>
        <p:nvGrpSpPr>
          <p:cNvPr id="99" name="íṥľíḋê"/>
          <p:cNvGrpSpPr/>
          <p:nvPr/>
        </p:nvGrpSpPr>
        <p:grpSpPr>
          <a:xfrm>
            <a:off x="765467" y="2478062"/>
            <a:ext cx="5055573" cy="3205594"/>
            <a:chOff x="669925" y="1965518"/>
            <a:chExt cx="4979275" cy="3157215"/>
          </a:xfrm>
        </p:grpSpPr>
        <p:sp>
          <p:nvSpPr>
            <p:cNvPr id="120" name="ïSḷîde"/>
            <p:cNvSpPr txBox="1"/>
            <p:nvPr/>
          </p:nvSpPr>
          <p:spPr>
            <a:xfrm>
              <a:off x="4686639" y="2870602"/>
              <a:ext cx="224123" cy="830997"/>
            </a:xfrm>
            <a:prstGeom prst="rect">
              <a:avLst/>
            </a:prstGeom>
          </p:spPr>
          <p:txBody>
            <a:bodyPr vert="horz" wrap="square" lIns="91440" tIns="45720" rIns="91440" bIns="45720" anchor="ctr">
              <a:noAutofit/>
            </a:bodyPr>
            <a:lstStyle/>
            <a:p>
              <a:pPr>
                <a:lnSpc>
                  <a:spcPct val="170000"/>
                </a:lnSpc>
                <a:defRPr sz="1800">
                  <a:solidFill>
                    <a:srgbClr val="000000"/>
                  </a:solidFill>
                </a:defRPr>
              </a:pPr>
              <a:r>
                <a:rPr lang="id-ID" sz="1800">
                  <a:solidFill>
                    <a:srgbClr val="000000"/>
                  </a:solidFill>
                  <a:cs typeface="+mn-ea"/>
                  <a:sym typeface="+mn-lt"/>
                </a:rPr>
                <a:t>1441</a:t>
              </a:r>
              <a:endParaRPr lang="id-ID" sz="1800">
                <a:solidFill>
                  <a:srgbClr val="000000"/>
                </a:solidFill>
                <a:cs typeface="+mn-ea"/>
                <a:sym typeface="+mn-lt"/>
              </a:endParaRPr>
            </a:p>
          </p:txBody>
        </p:sp>
        <p:sp>
          <p:nvSpPr>
            <p:cNvPr id="121" name="iṣḻïḋe"/>
            <p:cNvSpPr/>
            <p:nvPr/>
          </p:nvSpPr>
          <p:spPr>
            <a:xfrm>
              <a:off x="2582706" y="3589535"/>
              <a:ext cx="758728" cy="13639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bg1">
                <a:lumMod val="95000"/>
              </a:schemeClr>
            </a:solidFill>
            <a:ln w="12700">
              <a:miter lim="400000"/>
            </a:ln>
          </p:spPr>
          <p:txBody>
            <a:bodyPr wrap="square" lIns="91440" tIns="45720" rIns="91440" bIns="45720" anchor="ctr">
              <a:noAutofit/>
            </a:bodyPr>
            <a:lstStyle/>
            <a:p>
              <a:pPr algn="ctr">
                <a:lnSpc>
                  <a:spcPct val="150000"/>
                </a:lnSpc>
              </a:pPr>
              <a:endParaRPr>
                <a:cs typeface="+mn-ea"/>
                <a:sym typeface="+mn-lt"/>
              </a:endParaRPr>
            </a:p>
          </p:txBody>
        </p:sp>
        <p:sp>
          <p:nvSpPr>
            <p:cNvPr id="122" name="iśḻïḋè"/>
            <p:cNvSpPr/>
            <p:nvPr/>
          </p:nvSpPr>
          <p:spPr>
            <a:xfrm>
              <a:off x="3340356" y="3173544"/>
              <a:ext cx="751279" cy="17806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rgbClr val="CC6D3F"/>
            </a:solidFill>
            <a:ln w="12700">
              <a:miter lim="400000"/>
            </a:ln>
          </p:spPr>
          <p:txBody>
            <a:bodyPr wrap="square" lIns="91440" tIns="45720" rIns="91440" bIns="45720" anchor="ctr">
              <a:noAutofit/>
            </a:bodyPr>
            <a:lstStyle/>
            <a:p>
              <a:pPr algn="ctr">
                <a:lnSpc>
                  <a:spcPct val="150000"/>
                </a:lnSpc>
              </a:pPr>
              <a:endParaRPr>
                <a:solidFill>
                  <a:schemeClr val="bg1"/>
                </a:solidFill>
                <a:cs typeface="+mn-ea"/>
                <a:sym typeface="+mn-lt"/>
              </a:endParaRPr>
            </a:p>
          </p:txBody>
        </p:sp>
        <p:sp>
          <p:nvSpPr>
            <p:cNvPr id="123" name="íṡḷïḍè"/>
            <p:cNvSpPr/>
            <p:nvPr/>
          </p:nvSpPr>
          <p:spPr>
            <a:xfrm>
              <a:off x="4092806" y="2750037"/>
              <a:ext cx="745293" cy="22020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bg1">
                <a:lumMod val="95000"/>
              </a:schemeClr>
            </a:solidFill>
            <a:ln w="12700">
              <a:miter lim="400000"/>
            </a:ln>
          </p:spPr>
          <p:txBody>
            <a:bodyPr wrap="square" lIns="91440" tIns="45720" rIns="91440" bIns="45720" anchor="ctr">
              <a:noAutofit/>
            </a:bodyPr>
            <a:lstStyle/>
            <a:p>
              <a:pPr algn="ctr">
                <a:lnSpc>
                  <a:spcPct val="150000"/>
                </a:lnSpc>
              </a:pPr>
              <a:endParaRPr>
                <a:cs typeface="+mn-ea"/>
                <a:sym typeface="+mn-lt"/>
              </a:endParaRPr>
            </a:p>
          </p:txBody>
        </p:sp>
        <p:sp>
          <p:nvSpPr>
            <p:cNvPr id="124" name="ï$ļíḍê"/>
            <p:cNvSpPr/>
            <p:nvPr/>
          </p:nvSpPr>
          <p:spPr>
            <a:xfrm>
              <a:off x="4835470" y="2333631"/>
              <a:ext cx="751265" cy="26181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rgbClr val="CC6D3F"/>
            </a:solidFill>
            <a:ln w="12700">
              <a:miter lim="400000"/>
            </a:ln>
          </p:spPr>
          <p:txBody>
            <a:bodyPr wrap="square" lIns="91440" tIns="45720" rIns="91440" bIns="45720" anchor="ctr">
              <a:noAutofit/>
            </a:bodyPr>
            <a:lstStyle/>
            <a:p>
              <a:pPr algn="ctr">
                <a:lnSpc>
                  <a:spcPct val="150000"/>
                </a:lnSpc>
              </a:pPr>
              <a:endParaRPr>
                <a:solidFill>
                  <a:schemeClr val="bg1"/>
                </a:solidFill>
                <a:cs typeface="+mn-ea"/>
                <a:sym typeface="+mn-lt"/>
              </a:endParaRPr>
            </a:p>
          </p:txBody>
        </p:sp>
        <p:grpSp>
          <p:nvGrpSpPr>
            <p:cNvPr id="125" name="iśḷïḓè"/>
            <p:cNvGrpSpPr/>
            <p:nvPr/>
          </p:nvGrpSpPr>
          <p:grpSpPr>
            <a:xfrm>
              <a:off x="2590893" y="3218011"/>
              <a:ext cx="745294" cy="745294"/>
              <a:chOff x="0" y="0"/>
              <a:chExt cx="1490585" cy="1490586"/>
            </a:xfrm>
          </p:grpSpPr>
          <p:sp>
            <p:nvSpPr>
              <p:cNvPr id="140" name="íṧḷîḋé"/>
              <p:cNvSpPr/>
              <p:nvPr/>
            </p:nvSpPr>
            <p:spPr>
              <a:xfrm>
                <a:off x="0" y="0"/>
                <a:ext cx="1490585" cy="14905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bg1">
                    <a:lumMod val="65000"/>
                  </a:schemeClr>
                </a:solidFill>
                <a:prstDash val="solid"/>
                <a:round/>
              </a:ln>
              <a:effectLst/>
            </p:spPr>
            <p:txBody>
              <a:bodyPr wrap="square" lIns="91440" tIns="45720" rIns="91440" bIns="45720" anchor="ctr">
                <a:noAutofit/>
              </a:bodyPr>
              <a:lstStyle/>
              <a:p>
                <a:pPr algn="ctr">
                  <a:lnSpc>
                    <a:spcPct val="150000"/>
                  </a:lnSpc>
                </a:pPr>
                <a:endParaRPr>
                  <a:cs typeface="+mn-ea"/>
                  <a:sym typeface="+mn-lt"/>
                </a:endParaRPr>
              </a:p>
            </p:txBody>
          </p:sp>
          <p:sp>
            <p:nvSpPr>
              <p:cNvPr id="141" name="ïṡľîdê"/>
              <p:cNvSpPr/>
              <p:nvPr/>
            </p:nvSpPr>
            <p:spPr>
              <a:xfrm>
                <a:off x="416024" y="386011"/>
                <a:ext cx="687776" cy="71856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004952"/>
              </a:solidFill>
              <a:ln w="12700" cap="flat">
                <a:noFill/>
                <a:miter lim="400000"/>
              </a:ln>
              <a:effectLst/>
            </p:spPr>
            <p:txBody>
              <a:bodyPr wrap="square" lIns="91440" tIns="45720" rIns="91440" bIns="45720" anchor="ctr">
                <a:noAutofit/>
              </a:bodyPr>
              <a:lstStyle/>
              <a:p>
                <a:pPr algn="ctr">
                  <a:lnSpc>
                    <a:spcPct val="160000"/>
                  </a:lnSpc>
                </a:pPr>
                <a:endParaRPr>
                  <a:cs typeface="+mn-ea"/>
                  <a:sym typeface="+mn-lt"/>
                </a:endParaRPr>
              </a:p>
            </p:txBody>
          </p:sp>
        </p:grpSp>
        <p:sp>
          <p:nvSpPr>
            <p:cNvPr id="126" name="íṡḻîḑè"/>
            <p:cNvSpPr/>
            <p:nvPr/>
          </p:nvSpPr>
          <p:spPr>
            <a:xfrm>
              <a:off x="4872979" y="4363821"/>
              <a:ext cx="681612" cy="451671"/>
            </a:xfrm>
            <a:prstGeom prst="rect">
              <a:avLst/>
            </a:prstGeom>
            <a:ln w="12700">
              <a:miter lim="400000"/>
            </a:ln>
          </p:spPr>
          <p:txBody>
            <a:bodyPr wrap="square" lIns="91440" tIns="45720" rIns="91440" bIns="45720" anchor="ctr">
              <a:noAutofit/>
            </a:bodyPr>
            <a:lstStyle/>
            <a:p>
              <a:pPr lvl="0" algn="ctr">
                <a:lnSpc>
                  <a:spcPct val="150000"/>
                </a:lnSpc>
                <a:defRPr sz="1800">
                  <a:solidFill>
                    <a:srgbClr val="000000"/>
                  </a:solidFill>
                </a:defRPr>
              </a:pPr>
              <a:r>
                <a:rPr lang="en-US" altLang="zh-CN" sz="1750">
                  <a:solidFill>
                    <a:schemeClr val="bg1"/>
                  </a:solidFill>
                  <a:cs typeface="+mn-ea"/>
                  <a:sym typeface="+mn-lt"/>
                </a:rPr>
                <a:t>4</a:t>
              </a:r>
              <a:endParaRPr lang="en-US" altLang="zh-CN" sz="1750">
                <a:solidFill>
                  <a:schemeClr val="bg1"/>
                </a:solidFill>
                <a:cs typeface="+mn-ea"/>
                <a:sym typeface="+mn-lt"/>
              </a:endParaRPr>
            </a:p>
          </p:txBody>
        </p:sp>
        <p:sp>
          <p:nvSpPr>
            <p:cNvPr id="127" name="ïś1ide"/>
            <p:cNvSpPr/>
            <p:nvPr/>
          </p:nvSpPr>
          <p:spPr>
            <a:xfrm>
              <a:off x="2621263" y="4363821"/>
              <a:ext cx="681612" cy="451671"/>
            </a:xfrm>
            <a:prstGeom prst="rect">
              <a:avLst/>
            </a:prstGeom>
            <a:ln w="12700">
              <a:miter lim="400000"/>
            </a:ln>
          </p:spPr>
          <p:txBody>
            <a:bodyPr wrap="square" lIns="91440" tIns="45720" rIns="91440" bIns="45720" anchor="ctr">
              <a:noAutofit/>
            </a:bodyPr>
            <a:lstStyle/>
            <a:p>
              <a:pPr lvl="0" algn="ctr">
                <a:lnSpc>
                  <a:spcPct val="150000"/>
                </a:lnSpc>
                <a:defRPr sz="1800">
                  <a:solidFill>
                    <a:srgbClr val="000000"/>
                  </a:solidFill>
                </a:defRPr>
              </a:pPr>
              <a:r>
                <a:rPr lang="en-US" altLang="zh-CN" sz="1750" dirty="0">
                  <a:cs typeface="+mn-ea"/>
                  <a:sym typeface="+mn-lt"/>
                </a:rPr>
                <a:t>1</a:t>
              </a:r>
              <a:endParaRPr lang="en-US" altLang="zh-CN" sz="1750" dirty="0">
                <a:cs typeface="+mn-ea"/>
                <a:sym typeface="+mn-lt"/>
              </a:endParaRPr>
            </a:p>
          </p:txBody>
        </p:sp>
        <p:sp>
          <p:nvSpPr>
            <p:cNvPr id="128" name="išḷíḓê"/>
            <p:cNvSpPr/>
            <p:nvPr/>
          </p:nvSpPr>
          <p:spPr>
            <a:xfrm>
              <a:off x="3375156" y="4363821"/>
              <a:ext cx="681612" cy="451671"/>
            </a:xfrm>
            <a:prstGeom prst="rect">
              <a:avLst/>
            </a:prstGeom>
            <a:ln w="12700">
              <a:miter lim="400000"/>
            </a:ln>
          </p:spPr>
          <p:txBody>
            <a:bodyPr wrap="square" lIns="91440" tIns="45720" rIns="91440" bIns="45720" anchor="ctr">
              <a:noAutofit/>
            </a:bodyPr>
            <a:lstStyle/>
            <a:p>
              <a:pPr lvl="0" algn="ctr">
                <a:lnSpc>
                  <a:spcPct val="150000"/>
                </a:lnSpc>
                <a:defRPr sz="1800">
                  <a:solidFill>
                    <a:srgbClr val="000000"/>
                  </a:solidFill>
                </a:defRPr>
              </a:pPr>
              <a:r>
                <a:rPr lang="en-US" altLang="zh-CN" sz="1750" dirty="0">
                  <a:solidFill>
                    <a:schemeClr val="bg1"/>
                  </a:solidFill>
                  <a:cs typeface="+mn-ea"/>
                  <a:sym typeface="+mn-lt"/>
                </a:rPr>
                <a:t>2</a:t>
              </a:r>
              <a:endParaRPr lang="en-US" altLang="zh-CN" sz="1750" dirty="0">
                <a:solidFill>
                  <a:schemeClr val="bg1"/>
                </a:solidFill>
                <a:cs typeface="+mn-ea"/>
                <a:sym typeface="+mn-lt"/>
              </a:endParaRPr>
            </a:p>
          </p:txBody>
        </p:sp>
        <p:sp>
          <p:nvSpPr>
            <p:cNvPr id="129" name="îṧ1iḍé"/>
            <p:cNvSpPr/>
            <p:nvPr/>
          </p:nvSpPr>
          <p:spPr>
            <a:xfrm>
              <a:off x="4106322" y="4363821"/>
              <a:ext cx="681612" cy="451671"/>
            </a:xfrm>
            <a:prstGeom prst="rect">
              <a:avLst/>
            </a:prstGeom>
            <a:ln w="12700">
              <a:miter lim="400000"/>
            </a:ln>
          </p:spPr>
          <p:txBody>
            <a:bodyPr wrap="square" lIns="91440" tIns="45720" rIns="91440" bIns="45720" anchor="ctr">
              <a:noAutofit/>
            </a:bodyPr>
            <a:lstStyle/>
            <a:p>
              <a:pPr lvl="0" algn="ctr">
                <a:lnSpc>
                  <a:spcPct val="150000"/>
                </a:lnSpc>
                <a:defRPr sz="1800">
                  <a:solidFill>
                    <a:srgbClr val="000000"/>
                  </a:solidFill>
                </a:defRPr>
              </a:pPr>
              <a:r>
                <a:rPr lang="en-US" altLang="zh-CN" sz="1750">
                  <a:cs typeface="+mn-ea"/>
                  <a:sym typeface="+mn-lt"/>
                </a:rPr>
                <a:t>3</a:t>
              </a:r>
              <a:endParaRPr lang="en-US" altLang="zh-CN" sz="1750">
                <a:cs typeface="+mn-ea"/>
                <a:sym typeface="+mn-lt"/>
              </a:endParaRPr>
            </a:p>
          </p:txBody>
        </p:sp>
        <p:grpSp>
          <p:nvGrpSpPr>
            <p:cNvPr id="130" name="íṣḷídè"/>
            <p:cNvGrpSpPr/>
            <p:nvPr/>
          </p:nvGrpSpPr>
          <p:grpSpPr>
            <a:xfrm>
              <a:off x="3341217" y="2802066"/>
              <a:ext cx="745294" cy="745294"/>
              <a:chOff x="0" y="0"/>
              <a:chExt cx="1490585" cy="1490586"/>
            </a:xfrm>
          </p:grpSpPr>
          <p:sp>
            <p:nvSpPr>
              <p:cNvPr id="138" name="íṣḻidê"/>
              <p:cNvSpPr/>
              <p:nvPr/>
            </p:nvSpPr>
            <p:spPr>
              <a:xfrm>
                <a:off x="0" y="0"/>
                <a:ext cx="1490585" cy="14905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bg1">
                    <a:lumMod val="65000"/>
                  </a:schemeClr>
                </a:solidFill>
                <a:prstDash val="solid"/>
                <a:round/>
              </a:ln>
              <a:effectLst/>
            </p:spPr>
            <p:txBody>
              <a:bodyPr wrap="square" lIns="91440" tIns="45720" rIns="91440" bIns="45720" anchor="ctr">
                <a:noAutofit/>
              </a:bodyPr>
              <a:lstStyle/>
              <a:p>
                <a:pPr algn="ctr">
                  <a:lnSpc>
                    <a:spcPct val="150000"/>
                  </a:lnSpc>
                </a:pPr>
                <a:endParaRPr>
                  <a:cs typeface="+mn-ea"/>
                  <a:sym typeface="+mn-lt"/>
                </a:endParaRPr>
              </a:p>
            </p:txBody>
          </p:sp>
          <p:sp>
            <p:nvSpPr>
              <p:cNvPr id="139" name="ïṧľïḓê"/>
              <p:cNvSpPr/>
              <p:nvPr/>
            </p:nvSpPr>
            <p:spPr>
              <a:xfrm>
                <a:off x="401405" y="386011"/>
                <a:ext cx="687776" cy="71856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CC6D3F"/>
              </a:solidFill>
              <a:ln w="12700" cap="flat">
                <a:noFill/>
                <a:miter lim="400000"/>
              </a:ln>
              <a:effectLst/>
            </p:spPr>
            <p:txBody>
              <a:bodyPr wrap="square" lIns="91440" tIns="45720" rIns="91440" bIns="45720" anchor="ctr">
                <a:noAutofit/>
              </a:bodyPr>
              <a:lstStyle/>
              <a:p>
                <a:pPr algn="ctr">
                  <a:lnSpc>
                    <a:spcPct val="160000"/>
                  </a:lnSpc>
                </a:pPr>
                <a:endParaRPr>
                  <a:cs typeface="+mn-ea"/>
                  <a:sym typeface="+mn-lt"/>
                </a:endParaRPr>
              </a:p>
            </p:txBody>
          </p:sp>
        </p:grpSp>
        <p:grpSp>
          <p:nvGrpSpPr>
            <p:cNvPr id="131" name="ïśḻíḋê"/>
            <p:cNvGrpSpPr/>
            <p:nvPr/>
          </p:nvGrpSpPr>
          <p:grpSpPr>
            <a:xfrm>
              <a:off x="4090906" y="2379199"/>
              <a:ext cx="745294" cy="745294"/>
              <a:chOff x="0" y="0"/>
              <a:chExt cx="1490585" cy="1490586"/>
            </a:xfrm>
          </p:grpSpPr>
          <p:sp>
            <p:nvSpPr>
              <p:cNvPr id="136" name="ísḷiḍe"/>
              <p:cNvSpPr/>
              <p:nvPr/>
            </p:nvSpPr>
            <p:spPr>
              <a:xfrm>
                <a:off x="0" y="0"/>
                <a:ext cx="1490585" cy="14905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rgbClr val="A6AAA9"/>
                </a:solidFill>
                <a:prstDash val="solid"/>
                <a:round/>
              </a:ln>
              <a:effectLst/>
            </p:spPr>
            <p:txBody>
              <a:bodyPr wrap="square" lIns="91440" tIns="45720" rIns="91440" bIns="45720" anchor="ctr">
                <a:noAutofit/>
              </a:bodyPr>
              <a:lstStyle/>
              <a:p>
                <a:pPr algn="ctr">
                  <a:lnSpc>
                    <a:spcPct val="150000"/>
                  </a:lnSpc>
                </a:pPr>
                <a:endParaRPr>
                  <a:cs typeface="+mn-ea"/>
                  <a:sym typeface="+mn-lt"/>
                </a:endParaRPr>
              </a:p>
            </p:txBody>
          </p:sp>
          <p:sp>
            <p:nvSpPr>
              <p:cNvPr id="137" name="ï$ļîḍè"/>
              <p:cNvSpPr/>
              <p:nvPr/>
            </p:nvSpPr>
            <p:spPr>
              <a:xfrm>
                <a:off x="401403" y="386011"/>
                <a:ext cx="687777" cy="71856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004952"/>
              </a:solidFill>
              <a:ln w="12700" cap="flat">
                <a:noFill/>
                <a:miter lim="400000"/>
              </a:ln>
              <a:effectLst/>
            </p:spPr>
            <p:txBody>
              <a:bodyPr wrap="square" lIns="91440" tIns="45720" rIns="91440" bIns="45720" anchor="ctr">
                <a:noAutofit/>
              </a:bodyPr>
              <a:lstStyle/>
              <a:p>
                <a:pPr algn="ctr">
                  <a:lnSpc>
                    <a:spcPct val="160000"/>
                  </a:lnSpc>
                </a:pPr>
                <a:endParaRPr>
                  <a:cs typeface="+mn-ea"/>
                  <a:sym typeface="+mn-lt"/>
                </a:endParaRPr>
              </a:p>
            </p:txBody>
          </p:sp>
        </p:grpSp>
        <p:grpSp>
          <p:nvGrpSpPr>
            <p:cNvPr id="132" name="ï$ļîḍè"/>
            <p:cNvGrpSpPr/>
            <p:nvPr/>
          </p:nvGrpSpPr>
          <p:grpSpPr>
            <a:xfrm>
              <a:off x="4837969" y="1965518"/>
              <a:ext cx="745294" cy="745295"/>
              <a:chOff x="0" y="0"/>
              <a:chExt cx="1490585" cy="1490586"/>
            </a:xfrm>
          </p:grpSpPr>
          <p:sp>
            <p:nvSpPr>
              <p:cNvPr id="134" name="iṡļîďè"/>
              <p:cNvSpPr/>
              <p:nvPr/>
            </p:nvSpPr>
            <p:spPr>
              <a:xfrm>
                <a:off x="0" y="0"/>
                <a:ext cx="1490585" cy="14905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rgbClr val="A6AAA9"/>
                </a:solidFill>
                <a:prstDash val="solid"/>
                <a:round/>
              </a:ln>
              <a:effectLst/>
            </p:spPr>
            <p:txBody>
              <a:bodyPr wrap="square" lIns="91440" tIns="45720" rIns="91440" bIns="45720" anchor="ctr">
                <a:noAutofit/>
              </a:bodyPr>
              <a:lstStyle/>
              <a:p>
                <a:pPr algn="ctr">
                  <a:lnSpc>
                    <a:spcPct val="150000"/>
                  </a:lnSpc>
                </a:pPr>
                <a:endParaRPr>
                  <a:cs typeface="+mn-ea"/>
                  <a:sym typeface="+mn-lt"/>
                </a:endParaRPr>
              </a:p>
            </p:txBody>
          </p:sp>
          <p:sp>
            <p:nvSpPr>
              <p:cNvPr id="135" name="ï$ḻíḋê"/>
              <p:cNvSpPr/>
              <p:nvPr/>
            </p:nvSpPr>
            <p:spPr>
              <a:xfrm>
                <a:off x="402449" y="386011"/>
                <a:ext cx="687777" cy="71856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CC6D3F"/>
              </a:solidFill>
              <a:ln w="12700" cap="flat">
                <a:noFill/>
                <a:miter lim="400000"/>
              </a:ln>
              <a:effectLst/>
            </p:spPr>
            <p:txBody>
              <a:bodyPr wrap="square" lIns="91440" tIns="45720" rIns="91440" bIns="45720" anchor="ctr">
                <a:noAutofit/>
              </a:bodyPr>
              <a:lstStyle/>
              <a:p>
                <a:pPr algn="ctr">
                  <a:lnSpc>
                    <a:spcPct val="160000"/>
                  </a:lnSpc>
                </a:pPr>
                <a:endParaRPr>
                  <a:cs typeface="+mn-ea"/>
                  <a:sym typeface="+mn-lt"/>
                </a:endParaRPr>
              </a:p>
            </p:txBody>
          </p:sp>
        </p:grpSp>
        <p:sp>
          <p:nvSpPr>
            <p:cNvPr id="133" name="íṧliḋè"/>
            <p:cNvSpPr/>
            <p:nvPr/>
          </p:nvSpPr>
          <p:spPr>
            <a:xfrm>
              <a:off x="669925" y="3055075"/>
              <a:ext cx="4979275" cy="2067658"/>
            </a:xfrm>
            <a:custGeom>
              <a:avLst/>
              <a:gdLst/>
              <a:ahLst/>
              <a:cxnLst>
                <a:cxn ang="0">
                  <a:pos x="wd2" y="hd2"/>
                </a:cxn>
                <a:cxn ang="5400000">
                  <a:pos x="wd2" y="hd2"/>
                </a:cxn>
                <a:cxn ang="10800000">
                  <a:pos x="wd2" y="hd2"/>
                </a:cxn>
                <a:cxn ang="16200000">
                  <a:pos x="wd2" y="hd2"/>
                </a:cxn>
              </a:cxnLst>
              <a:rect l="0" t="0" r="r" b="b"/>
              <a:pathLst>
                <a:path w="21600" h="21543" extrusionOk="0">
                  <a:moveTo>
                    <a:pt x="4591" y="8864"/>
                  </a:moveTo>
                  <a:cubicBezTo>
                    <a:pt x="4563" y="8865"/>
                    <a:pt x="4538" y="8893"/>
                    <a:pt x="4520" y="8938"/>
                  </a:cubicBezTo>
                  <a:cubicBezTo>
                    <a:pt x="4502" y="8982"/>
                    <a:pt x="4490" y="9043"/>
                    <a:pt x="4490" y="9109"/>
                  </a:cubicBezTo>
                  <a:lnTo>
                    <a:pt x="4490" y="12435"/>
                  </a:lnTo>
                  <a:cubicBezTo>
                    <a:pt x="4490" y="12501"/>
                    <a:pt x="4501" y="12563"/>
                    <a:pt x="4519" y="12606"/>
                  </a:cubicBezTo>
                  <a:cubicBezTo>
                    <a:pt x="4537" y="12650"/>
                    <a:pt x="4561" y="12679"/>
                    <a:pt x="4586" y="12680"/>
                  </a:cubicBezTo>
                  <a:lnTo>
                    <a:pt x="4903" y="12668"/>
                  </a:lnTo>
                  <a:lnTo>
                    <a:pt x="4903" y="14452"/>
                  </a:lnTo>
                  <a:cubicBezTo>
                    <a:pt x="4903" y="17035"/>
                    <a:pt x="4028" y="19136"/>
                    <a:pt x="2953" y="19136"/>
                  </a:cubicBezTo>
                  <a:cubicBezTo>
                    <a:pt x="1877" y="19136"/>
                    <a:pt x="1003" y="17035"/>
                    <a:pt x="1003" y="14452"/>
                  </a:cubicBezTo>
                  <a:lnTo>
                    <a:pt x="1003" y="7092"/>
                  </a:lnTo>
                  <a:cubicBezTo>
                    <a:pt x="1003" y="4509"/>
                    <a:pt x="1877" y="2408"/>
                    <a:pt x="2953" y="2408"/>
                  </a:cubicBezTo>
                  <a:cubicBezTo>
                    <a:pt x="4028" y="2408"/>
                    <a:pt x="4903" y="4509"/>
                    <a:pt x="4903" y="7092"/>
                  </a:cubicBezTo>
                  <a:lnTo>
                    <a:pt x="4903" y="8875"/>
                  </a:lnTo>
                  <a:cubicBezTo>
                    <a:pt x="4903" y="8875"/>
                    <a:pt x="4830" y="8872"/>
                    <a:pt x="4754" y="8870"/>
                  </a:cubicBezTo>
                  <a:cubicBezTo>
                    <a:pt x="4678" y="8867"/>
                    <a:pt x="4599" y="8865"/>
                    <a:pt x="4586" y="8864"/>
                  </a:cubicBezTo>
                  <a:lnTo>
                    <a:pt x="4591" y="8864"/>
                  </a:lnTo>
                  <a:close/>
                  <a:moveTo>
                    <a:pt x="21504" y="9879"/>
                  </a:moveTo>
                  <a:lnTo>
                    <a:pt x="21500" y="9859"/>
                  </a:lnTo>
                  <a:cubicBezTo>
                    <a:pt x="21479" y="9769"/>
                    <a:pt x="21449" y="9697"/>
                    <a:pt x="21414" y="9646"/>
                  </a:cubicBezTo>
                  <a:cubicBezTo>
                    <a:pt x="21378" y="9596"/>
                    <a:pt x="21337" y="9568"/>
                    <a:pt x="21294" y="9568"/>
                  </a:cubicBezTo>
                  <a:lnTo>
                    <a:pt x="7459" y="9568"/>
                  </a:lnTo>
                  <a:lnTo>
                    <a:pt x="7459" y="8579"/>
                  </a:lnTo>
                  <a:cubicBezTo>
                    <a:pt x="7459" y="8258"/>
                    <a:pt x="7302" y="7998"/>
                    <a:pt x="7110" y="7998"/>
                  </a:cubicBezTo>
                  <a:cubicBezTo>
                    <a:pt x="6917" y="7998"/>
                    <a:pt x="6760" y="8258"/>
                    <a:pt x="6760" y="8579"/>
                  </a:cubicBezTo>
                  <a:lnTo>
                    <a:pt x="6760" y="9538"/>
                  </a:lnTo>
                  <a:lnTo>
                    <a:pt x="5905" y="9538"/>
                  </a:lnTo>
                  <a:lnTo>
                    <a:pt x="5905" y="7211"/>
                  </a:lnTo>
                  <a:cubicBezTo>
                    <a:pt x="5905" y="3294"/>
                    <a:pt x="4601" y="60"/>
                    <a:pt x="2999" y="1"/>
                  </a:cubicBezTo>
                  <a:cubicBezTo>
                    <a:pt x="2202" y="-28"/>
                    <a:pt x="1451" y="697"/>
                    <a:pt x="882" y="2041"/>
                  </a:cubicBezTo>
                  <a:cubicBezTo>
                    <a:pt x="313" y="3387"/>
                    <a:pt x="0" y="5181"/>
                    <a:pt x="0" y="7092"/>
                  </a:cubicBezTo>
                  <a:lnTo>
                    <a:pt x="0" y="14333"/>
                  </a:lnTo>
                  <a:cubicBezTo>
                    <a:pt x="0" y="18250"/>
                    <a:pt x="1304" y="21484"/>
                    <a:pt x="2907" y="21543"/>
                  </a:cubicBezTo>
                  <a:cubicBezTo>
                    <a:pt x="3703" y="21572"/>
                    <a:pt x="4455" y="20847"/>
                    <a:pt x="5023" y="19502"/>
                  </a:cubicBezTo>
                  <a:cubicBezTo>
                    <a:pt x="5592" y="18157"/>
                    <a:pt x="5905" y="16363"/>
                    <a:pt x="5905" y="14452"/>
                  </a:cubicBezTo>
                  <a:lnTo>
                    <a:pt x="5905" y="11976"/>
                  </a:lnTo>
                  <a:lnTo>
                    <a:pt x="6760" y="11976"/>
                  </a:lnTo>
                  <a:lnTo>
                    <a:pt x="6760" y="12965"/>
                  </a:lnTo>
                  <a:cubicBezTo>
                    <a:pt x="6760" y="13286"/>
                    <a:pt x="6917" y="13546"/>
                    <a:pt x="7110" y="13546"/>
                  </a:cubicBezTo>
                  <a:cubicBezTo>
                    <a:pt x="7302" y="13546"/>
                    <a:pt x="7459" y="13286"/>
                    <a:pt x="7459" y="12965"/>
                  </a:cubicBezTo>
                  <a:lnTo>
                    <a:pt x="7459" y="11976"/>
                  </a:lnTo>
                  <a:lnTo>
                    <a:pt x="21294" y="11976"/>
                  </a:lnTo>
                  <a:cubicBezTo>
                    <a:pt x="21337" y="11976"/>
                    <a:pt x="21378" y="11948"/>
                    <a:pt x="21413" y="11897"/>
                  </a:cubicBezTo>
                  <a:cubicBezTo>
                    <a:pt x="21448" y="11847"/>
                    <a:pt x="21478" y="11774"/>
                    <a:pt x="21499" y="11683"/>
                  </a:cubicBezTo>
                  <a:lnTo>
                    <a:pt x="21504" y="11665"/>
                  </a:lnTo>
                  <a:cubicBezTo>
                    <a:pt x="21567" y="11393"/>
                    <a:pt x="21600" y="11084"/>
                    <a:pt x="21600" y="10772"/>
                  </a:cubicBezTo>
                  <a:cubicBezTo>
                    <a:pt x="21600" y="10460"/>
                    <a:pt x="21567" y="10151"/>
                    <a:pt x="21504" y="9879"/>
                  </a:cubicBezTo>
                  <a:close/>
                </a:path>
              </a:pathLst>
            </a:custGeom>
            <a:solidFill>
              <a:srgbClr val="004952"/>
            </a:solidFill>
            <a:ln w="12700">
              <a:noFill/>
              <a:round/>
            </a:ln>
          </p:spPr>
          <p:txBody>
            <a:bodyPr wrap="square" lIns="91440" tIns="45720" rIns="91440" bIns="45720" anchor="ctr">
              <a:noAutofit/>
            </a:bodyPr>
            <a:lstStyle/>
            <a:p>
              <a:pPr algn="ctr">
                <a:lnSpc>
                  <a:spcPct val="150000"/>
                </a:lnSpc>
              </a:pPr>
              <a:endParaRPr>
                <a:cs typeface="+mn-ea"/>
                <a:sym typeface="+mn-lt"/>
              </a:endParaRPr>
            </a:p>
          </p:txBody>
        </p:sp>
      </p:grpSp>
      <p:sp>
        <p:nvSpPr>
          <p:cNvPr id="117" name="îṡ1îdé"/>
          <p:cNvSpPr txBox="1"/>
          <p:nvPr/>
        </p:nvSpPr>
        <p:spPr>
          <a:xfrm>
            <a:off x="7811784" y="2072309"/>
            <a:ext cx="3172587" cy="327151"/>
          </a:xfrm>
          <a:prstGeom prst="rect">
            <a:avLst/>
          </a:prstGeom>
          <a:noFill/>
        </p:spPr>
        <p:txBody>
          <a:bodyPr wrap="none" lIns="91440" tIns="45720" rIns="91440" bIns="45720" anchor="ctr" anchorCtr="0">
            <a:noAutofit/>
          </a:bodyPr>
          <a:lstStyle/>
          <a:p>
            <a:pPr>
              <a:lnSpc>
                <a:spcPct val="160000"/>
              </a:lnSpc>
            </a:pPr>
            <a:r>
              <a:rPr lang="zh-CN" altLang="en-US" sz="1600" b="1" dirty="0">
                <a:cs typeface="+mn-ea"/>
                <a:sym typeface="+mn-lt"/>
              </a:rPr>
              <a:t>反省自身言行，做合格家长</a:t>
            </a:r>
            <a:endParaRPr lang="zh-CN" altLang="en-US" sz="1600" b="1" dirty="0">
              <a:cs typeface="+mn-ea"/>
              <a:sym typeface="+mn-lt"/>
            </a:endParaRPr>
          </a:p>
        </p:txBody>
      </p:sp>
      <p:sp>
        <p:nvSpPr>
          <p:cNvPr id="118" name="iṩľïḋè"/>
          <p:cNvSpPr txBox="1"/>
          <p:nvPr/>
        </p:nvSpPr>
        <p:spPr>
          <a:xfrm>
            <a:off x="7811783" y="2407832"/>
            <a:ext cx="3970511" cy="504609"/>
          </a:xfrm>
          <a:prstGeom prst="rect">
            <a:avLst/>
          </a:prstGeom>
          <a:noFill/>
        </p:spPr>
        <p:txBody>
          <a:bodyPr wrap="square" lIns="91440" tIns="45720" rIns="91440" bIns="45720" anchor="t" anchorCtr="0">
            <a:noAutofit/>
          </a:bodyPr>
          <a:lstStyle/>
          <a:p>
            <a:pPr>
              <a:lnSpc>
                <a:spcPct val="150000"/>
              </a:lnSpc>
            </a:pPr>
            <a:r>
              <a:rPr lang="zh-CN" altLang="en-US" sz="1100" dirty="0">
                <a:cs typeface="+mn-ea"/>
                <a:sym typeface="+mn-lt"/>
              </a:rPr>
              <a:t>当家长与孩子之间出现了沟通障碍，家长首先要反省自身生活中自己是不是有不当之处，阻碍了与孩子的交流</a:t>
            </a:r>
            <a:endParaRPr lang="en-US" altLang="zh-CN" sz="1100" dirty="0">
              <a:cs typeface="+mn-ea"/>
              <a:sym typeface="+mn-lt"/>
            </a:endParaRPr>
          </a:p>
        </p:txBody>
      </p:sp>
      <p:sp>
        <p:nvSpPr>
          <p:cNvPr id="119" name="ïŝlîḋé"/>
          <p:cNvSpPr/>
          <p:nvPr/>
        </p:nvSpPr>
        <p:spPr>
          <a:xfrm>
            <a:off x="7303647" y="2311483"/>
            <a:ext cx="504612" cy="504609"/>
          </a:xfrm>
          <a:prstGeom prst="ellipse">
            <a:avLst/>
          </a:prstGeom>
          <a:solidFill>
            <a:srgbClr val="00495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anchor="t" anchorCtr="0">
            <a:noAutofit/>
          </a:bodyPr>
          <a:lstStyle/>
          <a:p>
            <a:pPr algn="ctr">
              <a:lnSpc>
                <a:spcPct val="150000"/>
              </a:lnSpc>
            </a:pPr>
            <a:endParaRPr dirty="0">
              <a:cs typeface="+mn-ea"/>
              <a:sym typeface="+mn-lt"/>
            </a:endParaRPr>
          </a:p>
        </p:txBody>
      </p:sp>
      <p:sp>
        <p:nvSpPr>
          <p:cNvPr id="114" name="ísḻiďè"/>
          <p:cNvSpPr txBox="1"/>
          <p:nvPr/>
        </p:nvSpPr>
        <p:spPr>
          <a:xfrm>
            <a:off x="7811784" y="3112265"/>
            <a:ext cx="3461958" cy="327151"/>
          </a:xfrm>
          <a:prstGeom prst="rect">
            <a:avLst/>
          </a:prstGeom>
          <a:noFill/>
        </p:spPr>
        <p:txBody>
          <a:bodyPr wrap="none" lIns="91440" tIns="45720" rIns="91440" bIns="45720" anchor="ctr" anchorCtr="0">
            <a:noAutofit/>
          </a:bodyPr>
          <a:lstStyle/>
          <a:p>
            <a:pPr>
              <a:lnSpc>
                <a:spcPct val="160000"/>
              </a:lnSpc>
            </a:pPr>
            <a:r>
              <a:rPr lang="zh-CN" altLang="en-US" sz="1600" b="1" dirty="0">
                <a:cs typeface="+mn-ea"/>
                <a:sym typeface="+mn-lt"/>
              </a:rPr>
              <a:t>保障交流时间，平等的交流</a:t>
            </a:r>
            <a:endParaRPr lang="zh-CN" altLang="en-US" sz="1600" b="1" dirty="0">
              <a:cs typeface="+mn-ea"/>
              <a:sym typeface="+mn-lt"/>
            </a:endParaRPr>
          </a:p>
        </p:txBody>
      </p:sp>
      <p:sp>
        <p:nvSpPr>
          <p:cNvPr id="115" name="išḻïḓé"/>
          <p:cNvSpPr txBox="1"/>
          <p:nvPr/>
        </p:nvSpPr>
        <p:spPr>
          <a:xfrm>
            <a:off x="7811783" y="3447788"/>
            <a:ext cx="3970511" cy="504609"/>
          </a:xfrm>
          <a:prstGeom prst="rect">
            <a:avLst/>
          </a:prstGeom>
          <a:noFill/>
        </p:spPr>
        <p:txBody>
          <a:bodyPr wrap="square" lIns="91440" tIns="45720" rIns="91440" bIns="45720" anchor="t" anchorCtr="0">
            <a:noAutofit/>
          </a:bodyPr>
          <a:lstStyle/>
          <a:p>
            <a:pPr>
              <a:lnSpc>
                <a:spcPct val="150000"/>
              </a:lnSpc>
            </a:pPr>
            <a:r>
              <a:rPr lang="zh-CN" altLang="en-US" sz="1100" dirty="0">
                <a:cs typeface="+mn-ea"/>
                <a:sym typeface="+mn-lt"/>
              </a:rPr>
              <a:t>家长不能以忙为借口忽略与孩子的交流。高中生的父母大多步入了事业的发展期或顶峰期再忙也要关注孩子</a:t>
            </a:r>
            <a:endParaRPr lang="en-US" altLang="zh-CN" sz="1100" dirty="0">
              <a:cs typeface="+mn-ea"/>
              <a:sym typeface="+mn-lt"/>
            </a:endParaRPr>
          </a:p>
        </p:txBody>
      </p:sp>
      <p:sp>
        <p:nvSpPr>
          <p:cNvPr id="116" name="ïṥḻiďê"/>
          <p:cNvSpPr/>
          <p:nvPr/>
        </p:nvSpPr>
        <p:spPr>
          <a:xfrm>
            <a:off x="7303647" y="3351439"/>
            <a:ext cx="504612" cy="504609"/>
          </a:xfrm>
          <a:prstGeom prst="ellipse">
            <a:avLst/>
          </a:prstGeom>
          <a:solidFill>
            <a:srgbClr val="CC6D3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anchor="t" anchorCtr="0">
            <a:noAutofit/>
          </a:bodyPr>
          <a:lstStyle/>
          <a:p>
            <a:pPr algn="ctr">
              <a:lnSpc>
                <a:spcPct val="150000"/>
              </a:lnSpc>
            </a:pPr>
            <a:endParaRPr dirty="0">
              <a:cs typeface="+mn-ea"/>
              <a:sym typeface="+mn-lt"/>
            </a:endParaRPr>
          </a:p>
        </p:txBody>
      </p:sp>
      <p:sp>
        <p:nvSpPr>
          <p:cNvPr id="102" name="íśľïḑé"/>
          <p:cNvSpPr txBox="1"/>
          <p:nvPr/>
        </p:nvSpPr>
        <p:spPr>
          <a:xfrm>
            <a:off x="7811783" y="4152221"/>
            <a:ext cx="3334637" cy="327151"/>
          </a:xfrm>
          <a:prstGeom prst="rect">
            <a:avLst/>
          </a:prstGeom>
          <a:noFill/>
        </p:spPr>
        <p:txBody>
          <a:bodyPr wrap="none" lIns="91440" tIns="45720" rIns="91440" bIns="45720" anchor="ctr" anchorCtr="0">
            <a:noAutofit/>
          </a:bodyPr>
          <a:lstStyle/>
          <a:p>
            <a:pPr>
              <a:lnSpc>
                <a:spcPct val="160000"/>
              </a:lnSpc>
            </a:pPr>
            <a:r>
              <a:rPr lang="zh-CN" altLang="en-US" sz="1600" b="1" dirty="0">
                <a:cs typeface="+mn-ea"/>
                <a:sym typeface="+mn-lt"/>
              </a:rPr>
              <a:t>掌握沟通方法，要拓宽话题</a:t>
            </a:r>
            <a:endParaRPr lang="zh-CN" altLang="en-US" sz="1600" b="1" dirty="0">
              <a:cs typeface="+mn-ea"/>
              <a:sym typeface="+mn-lt"/>
            </a:endParaRPr>
          </a:p>
        </p:txBody>
      </p:sp>
      <p:sp>
        <p:nvSpPr>
          <p:cNvPr id="103" name="ïş1îḑé"/>
          <p:cNvSpPr txBox="1"/>
          <p:nvPr/>
        </p:nvSpPr>
        <p:spPr>
          <a:xfrm>
            <a:off x="7811782" y="4487744"/>
            <a:ext cx="3970512" cy="504610"/>
          </a:xfrm>
          <a:prstGeom prst="rect">
            <a:avLst/>
          </a:prstGeom>
          <a:noFill/>
        </p:spPr>
        <p:txBody>
          <a:bodyPr wrap="square" lIns="91440" tIns="45720" rIns="91440" bIns="45720" anchor="t" anchorCtr="0">
            <a:noAutofit/>
          </a:bodyPr>
          <a:lstStyle/>
          <a:p>
            <a:pPr>
              <a:lnSpc>
                <a:spcPct val="150000"/>
              </a:lnSpc>
            </a:pPr>
            <a:r>
              <a:rPr lang="zh-CN" altLang="en-US" sz="1100" dirty="0">
                <a:cs typeface="+mn-ea"/>
                <a:sym typeface="+mn-lt"/>
              </a:rPr>
              <a:t>父母应细心观察和研究自己的孩子，家庭教育就必须根据孩子的心身发育特点来进行</a:t>
            </a:r>
            <a:endParaRPr lang="en-US" altLang="zh-CN" sz="1100" dirty="0">
              <a:cs typeface="+mn-ea"/>
              <a:sym typeface="+mn-lt"/>
            </a:endParaRPr>
          </a:p>
        </p:txBody>
      </p:sp>
      <p:sp>
        <p:nvSpPr>
          <p:cNvPr id="104" name="îšļîďe"/>
          <p:cNvSpPr/>
          <p:nvPr/>
        </p:nvSpPr>
        <p:spPr>
          <a:xfrm>
            <a:off x="7303647" y="4391395"/>
            <a:ext cx="504612" cy="504610"/>
          </a:xfrm>
          <a:prstGeom prst="ellipse">
            <a:avLst/>
          </a:prstGeom>
          <a:solidFill>
            <a:srgbClr val="00495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anchor="t" anchorCtr="0">
            <a:noAutofit/>
          </a:bodyPr>
          <a:lstStyle/>
          <a:p>
            <a:pPr algn="ctr">
              <a:lnSpc>
                <a:spcPct val="150000"/>
              </a:lnSpc>
            </a:pPr>
            <a:endParaRPr dirty="0">
              <a:cs typeface="+mn-ea"/>
              <a:sym typeface="+mn-lt"/>
            </a:endParaRPr>
          </a:p>
        </p:txBody>
      </p:sp>
      <p:sp>
        <p:nvSpPr>
          <p:cNvPr id="111" name="íṣļîḑe"/>
          <p:cNvSpPr txBox="1"/>
          <p:nvPr/>
        </p:nvSpPr>
        <p:spPr>
          <a:xfrm>
            <a:off x="7811784" y="5192177"/>
            <a:ext cx="3064829" cy="327151"/>
          </a:xfrm>
          <a:prstGeom prst="rect">
            <a:avLst/>
          </a:prstGeom>
          <a:noFill/>
        </p:spPr>
        <p:txBody>
          <a:bodyPr wrap="none" lIns="91440" tIns="45720" rIns="91440" bIns="45720" anchor="ctr" anchorCtr="0">
            <a:noAutofit/>
          </a:bodyPr>
          <a:lstStyle/>
          <a:p>
            <a:pPr>
              <a:lnSpc>
                <a:spcPct val="160000"/>
              </a:lnSpc>
            </a:pPr>
            <a:r>
              <a:rPr lang="zh-CN" altLang="en-US" sz="1600" b="1" dirty="0">
                <a:cs typeface="+mn-ea"/>
                <a:sym typeface="+mn-lt"/>
              </a:rPr>
              <a:t>关心孩子所虑，要迎忍排解</a:t>
            </a:r>
            <a:endParaRPr lang="zh-CN" altLang="en-US" sz="1600" b="1" dirty="0">
              <a:cs typeface="+mn-ea"/>
              <a:sym typeface="+mn-lt"/>
            </a:endParaRPr>
          </a:p>
        </p:txBody>
      </p:sp>
      <p:sp>
        <p:nvSpPr>
          <p:cNvPr id="112" name="ï$ļîdé"/>
          <p:cNvSpPr txBox="1"/>
          <p:nvPr/>
        </p:nvSpPr>
        <p:spPr>
          <a:xfrm>
            <a:off x="7811783" y="5527700"/>
            <a:ext cx="3970511" cy="504609"/>
          </a:xfrm>
          <a:prstGeom prst="rect">
            <a:avLst/>
          </a:prstGeom>
          <a:noFill/>
        </p:spPr>
        <p:txBody>
          <a:bodyPr wrap="square" lIns="91440" tIns="45720" rIns="91440" bIns="45720" anchor="t" anchorCtr="0">
            <a:noAutofit/>
          </a:bodyPr>
          <a:lstStyle/>
          <a:p>
            <a:pPr>
              <a:lnSpc>
                <a:spcPct val="150000"/>
              </a:lnSpc>
            </a:pPr>
            <a:r>
              <a:rPr lang="zh-CN" altLang="en-US" sz="1100" dirty="0">
                <a:cs typeface="+mn-ea"/>
                <a:sym typeface="+mn-lt"/>
              </a:rPr>
              <a:t>高考已经结束，家长应当高度关注这时的孩子的心理情况对于孩子担心的事情，家长要进行及时的排解</a:t>
            </a:r>
            <a:endParaRPr lang="en-US" altLang="zh-CN" sz="1100" dirty="0">
              <a:cs typeface="+mn-ea"/>
              <a:sym typeface="+mn-lt"/>
            </a:endParaRPr>
          </a:p>
        </p:txBody>
      </p:sp>
      <p:sp>
        <p:nvSpPr>
          <p:cNvPr id="113" name="íŝḷíḋê"/>
          <p:cNvSpPr/>
          <p:nvPr/>
        </p:nvSpPr>
        <p:spPr>
          <a:xfrm>
            <a:off x="7303647" y="5431351"/>
            <a:ext cx="504612" cy="504609"/>
          </a:xfrm>
          <a:prstGeom prst="ellipse">
            <a:avLst/>
          </a:prstGeom>
          <a:solidFill>
            <a:srgbClr val="CC6D3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anchor="t" anchorCtr="0">
            <a:noAutofit/>
          </a:bodyPr>
          <a:lstStyle/>
          <a:p>
            <a:pPr algn="ctr">
              <a:lnSpc>
                <a:spcPct val="150000"/>
              </a:lnSpc>
            </a:pPr>
            <a:endParaRPr dirty="0">
              <a:cs typeface="+mn-ea"/>
              <a:sym typeface="+mn-lt"/>
            </a:endParaRPr>
          </a:p>
        </p:txBody>
      </p:sp>
      <p:cxnSp>
        <p:nvCxnSpPr>
          <p:cNvPr id="106" name="直接连接符 105"/>
          <p:cNvCxnSpPr>
            <a:stCxn id="104" idx="2"/>
            <a:endCxn id="107" idx="6"/>
          </p:cNvCxnSpPr>
          <p:nvPr/>
        </p:nvCxnSpPr>
        <p:spPr>
          <a:xfrm flipH="1">
            <a:off x="5821040" y="4643699"/>
            <a:ext cx="1482606"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íṩļíḋê"/>
          <p:cNvSpPr/>
          <p:nvPr/>
        </p:nvSpPr>
        <p:spPr>
          <a:xfrm>
            <a:off x="5754093" y="4610226"/>
            <a:ext cx="66947" cy="669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endParaRPr lang="zh-CN" altLang="en-US">
              <a:cs typeface="+mn-ea"/>
              <a:sym typeface="+mn-lt"/>
            </a:endParaRPr>
          </a:p>
        </p:txBody>
      </p:sp>
      <p:cxnSp>
        <p:nvCxnSpPr>
          <p:cNvPr id="108" name="肘形连接符 90"/>
          <p:cNvCxnSpPr>
            <a:stCxn id="107" idx="6"/>
            <a:endCxn id="119" idx="2"/>
          </p:cNvCxnSpPr>
          <p:nvPr/>
        </p:nvCxnSpPr>
        <p:spPr>
          <a:xfrm flipV="1">
            <a:off x="5821040" y="2563788"/>
            <a:ext cx="1482606" cy="2079913"/>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肘形连接符 92"/>
          <p:cNvCxnSpPr>
            <a:stCxn id="107" idx="6"/>
            <a:endCxn id="116" idx="2"/>
          </p:cNvCxnSpPr>
          <p:nvPr/>
        </p:nvCxnSpPr>
        <p:spPr>
          <a:xfrm flipV="1">
            <a:off x="5821040" y="3603743"/>
            <a:ext cx="1482606" cy="1039957"/>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肘形连接符 94"/>
          <p:cNvCxnSpPr>
            <a:stCxn id="107" idx="6"/>
            <a:endCxn id="113" idx="2"/>
          </p:cNvCxnSpPr>
          <p:nvPr/>
        </p:nvCxnSpPr>
        <p:spPr>
          <a:xfrm>
            <a:off x="5821040" y="4643700"/>
            <a:ext cx="1482606" cy="1039955"/>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2" name="îṡ1îdé"/>
          <p:cNvSpPr txBox="1"/>
          <p:nvPr/>
        </p:nvSpPr>
        <p:spPr>
          <a:xfrm>
            <a:off x="7352773" y="2318211"/>
            <a:ext cx="386732" cy="327151"/>
          </a:xfrm>
          <a:prstGeom prst="rect">
            <a:avLst/>
          </a:prstGeom>
          <a:noFill/>
        </p:spPr>
        <p:txBody>
          <a:bodyPr wrap="none" lIns="91440" tIns="45720" rIns="91440" bIns="45720" anchor="ctr" anchorCtr="0">
            <a:noAutofit/>
          </a:bodyPr>
          <a:lstStyle/>
          <a:p>
            <a:pPr algn="ctr">
              <a:lnSpc>
                <a:spcPct val="160000"/>
              </a:lnSpc>
            </a:pPr>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143" name="îṡ1îdé"/>
          <p:cNvSpPr txBox="1"/>
          <p:nvPr/>
        </p:nvSpPr>
        <p:spPr>
          <a:xfrm>
            <a:off x="7366278" y="3373437"/>
            <a:ext cx="386732" cy="338092"/>
          </a:xfrm>
          <a:prstGeom prst="rect">
            <a:avLst/>
          </a:prstGeom>
          <a:noFill/>
        </p:spPr>
        <p:txBody>
          <a:bodyPr wrap="none" lIns="91440" tIns="45720" rIns="91440" bIns="45720" anchor="ctr" anchorCtr="0">
            <a:noAutofit/>
          </a:bodyPr>
          <a:lstStyle/>
          <a:p>
            <a:pPr algn="ctr">
              <a:lnSpc>
                <a:spcPct val="160000"/>
              </a:lnSpc>
            </a:pPr>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144" name="îṡ1îdé"/>
          <p:cNvSpPr txBox="1"/>
          <p:nvPr/>
        </p:nvSpPr>
        <p:spPr>
          <a:xfrm>
            <a:off x="7366276" y="4403581"/>
            <a:ext cx="386732" cy="327151"/>
          </a:xfrm>
          <a:prstGeom prst="rect">
            <a:avLst/>
          </a:prstGeom>
          <a:noFill/>
        </p:spPr>
        <p:txBody>
          <a:bodyPr wrap="none" lIns="91440" tIns="45720" rIns="91440" bIns="45720" anchor="ctr" anchorCtr="0">
            <a:noAutofit/>
          </a:bodyPr>
          <a:lstStyle/>
          <a:p>
            <a:pPr algn="ctr">
              <a:lnSpc>
                <a:spcPct val="160000"/>
              </a:lnSpc>
            </a:pPr>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145" name="îṡ1îdé"/>
          <p:cNvSpPr txBox="1"/>
          <p:nvPr/>
        </p:nvSpPr>
        <p:spPr>
          <a:xfrm>
            <a:off x="7377851" y="5445306"/>
            <a:ext cx="386732" cy="327151"/>
          </a:xfrm>
          <a:prstGeom prst="rect">
            <a:avLst/>
          </a:prstGeom>
          <a:noFill/>
        </p:spPr>
        <p:txBody>
          <a:bodyPr wrap="none" lIns="91440" tIns="45720" rIns="91440" bIns="45720" anchor="ctr" anchorCtr="0">
            <a:noAutofit/>
          </a:bodyPr>
          <a:lstStyle/>
          <a:p>
            <a:pPr algn="ctr">
              <a:lnSpc>
                <a:spcPct val="160000"/>
              </a:lnSpc>
            </a:pPr>
            <a:r>
              <a:rPr lang="en-US" altLang="zh-CN" sz="2000" b="1" dirty="0">
                <a:solidFill>
                  <a:schemeClr val="bg1"/>
                </a:solidFill>
                <a:cs typeface="+mn-ea"/>
                <a:sym typeface="+mn-lt"/>
              </a:rPr>
              <a:t>4</a:t>
            </a:r>
            <a:endParaRPr lang="zh-CN" altLang="en-US" sz="2000" b="1" dirty="0">
              <a:solidFill>
                <a:schemeClr val="bg1"/>
              </a:solidFill>
              <a:cs typeface="+mn-ea"/>
              <a:sym typeface="+mn-lt"/>
            </a:endParaRPr>
          </a:p>
        </p:txBody>
      </p:sp>
      <p:cxnSp>
        <p:nvCxnSpPr>
          <p:cNvPr id="3" name="直接连接符 2"/>
          <p:cNvCxnSpPr/>
          <p:nvPr/>
        </p:nvCxnSpPr>
        <p:spPr>
          <a:xfrm flipV="1">
            <a:off x="1388962" y="2188055"/>
            <a:ext cx="0" cy="133354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1388962" y="2188055"/>
            <a:ext cx="3981691" cy="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908678" y="1844286"/>
            <a:ext cx="2645276" cy="338554"/>
          </a:xfrm>
          <a:prstGeom prst="rect">
            <a:avLst/>
          </a:prstGeom>
        </p:spPr>
        <p:txBody>
          <a:bodyPr wrap="none">
            <a:spAutoFit/>
          </a:bodyPr>
          <a:lstStyle/>
          <a:p>
            <a:r>
              <a:rPr lang="en-US" altLang="zh-CN" sz="1600" dirty="0">
                <a:solidFill>
                  <a:schemeClr val="tx1">
                    <a:lumMod val="65000"/>
                    <a:lumOff val="35000"/>
                  </a:schemeClr>
                </a:solidFill>
                <a:cs typeface="+mn-ea"/>
                <a:sym typeface="+mn-lt"/>
              </a:rPr>
              <a:t>Communicate with children</a:t>
            </a:r>
            <a:endParaRPr lang="zh-CN" altLang="en-US" sz="1600" dirty="0">
              <a:solidFill>
                <a:schemeClr val="tx1">
                  <a:lumMod val="65000"/>
                  <a:lumOff val="35000"/>
                </a:schemeClr>
              </a:solidFill>
              <a:cs typeface="+mn-ea"/>
              <a:sym typeface="+mn-lt"/>
            </a:endParaRPr>
          </a:p>
        </p:txBody>
      </p:sp>
      <p:pic>
        <p:nvPicPr>
          <p:cNvPr id="146" name="图片 1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09" y="5783835"/>
            <a:ext cx="1270289" cy="1067043"/>
          </a:xfrm>
          <a:prstGeom prst="rect">
            <a:avLst/>
          </a:prstGeom>
        </p:spPr>
      </p:pic>
      <p:pic>
        <p:nvPicPr>
          <p:cNvPr id="147" name="图片 1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0922299" y="5785763"/>
            <a:ext cx="1270289" cy="106704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advClick="0" advTm="2000">
        <p15:prstTrans prst="origami"/>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1000" fill="hold"/>
                                        <p:tgtEl>
                                          <p:spTgt spid="97"/>
                                        </p:tgtEl>
                                        <p:attrNameLst>
                                          <p:attrName>ppt_w</p:attrName>
                                        </p:attrNameLst>
                                      </p:cBhvr>
                                      <p:tavLst>
                                        <p:tav tm="0">
                                          <p:val>
                                            <p:fltVal val="0"/>
                                          </p:val>
                                        </p:tav>
                                        <p:tav tm="100000">
                                          <p:val>
                                            <p:strVal val="#ppt_w"/>
                                          </p:val>
                                        </p:tav>
                                      </p:tavLst>
                                    </p:anim>
                                    <p:anim calcmode="lin" valueType="num">
                                      <p:cBhvr>
                                        <p:cTn id="8" dur="1000" fill="hold"/>
                                        <p:tgtEl>
                                          <p:spTgt spid="97"/>
                                        </p:tgtEl>
                                        <p:attrNameLst>
                                          <p:attrName>ppt_h</p:attrName>
                                        </p:attrNameLst>
                                      </p:cBhvr>
                                      <p:tavLst>
                                        <p:tav tm="0">
                                          <p:val>
                                            <p:fltVal val="0"/>
                                          </p:val>
                                        </p:tav>
                                        <p:tav tm="100000">
                                          <p:val>
                                            <p:strVal val="#ppt_h"/>
                                          </p:val>
                                        </p:tav>
                                      </p:tavLst>
                                    </p:anim>
                                    <p:anim calcmode="lin" valueType="num">
                                      <p:cBhvr>
                                        <p:cTn id="9" dur="1000" fill="hold"/>
                                        <p:tgtEl>
                                          <p:spTgt spid="97"/>
                                        </p:tgtEl>
                                        <p:attrNameLst>
                                          <p:attrName>style.rotation</p:attrName>
                                        </p:attrNameLst>
                                      </p:cBhvr>
                                      <p:tavLst>
                                        <p:tav tm="0">
                                          <p:val>
                                            <p:fltVal val="90"/>
                                          </p:val>
                                        </p:tav>
                                        <p:tav tm="100000">
                                          <p:val>
                                            <p:fltVal val="0"/>
                                          </p:val>
                                        </p:tav>
                                      </p:tavLst>
                                    </p:anim>
                                    <p:animEffect transition="in" filter="fade">
                                      <p:cBhvr>
                                        <p:cTn id="10" dur="1000"/>
                                        <p:tgtEl>
                                          <p:spTgt spid="97"/>
                                        </p:tgtEl>
                                      </p:cBhvr>
                                    </p:animEffect>
                                  </p:childTnLst>
                                </p:cTn>
                              </p:par>
                              <p:par>
                                <p:cTn id="11" presetID="31" presetClass="entr" presetSubtype="0" fill="hold" nodeType="with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p:cTn id="13" dur="1000" fill="hold"/>
                                        <p:tgtEl>
                                          <p:spTgt spid="99"/>
                                        </p:tgtEl>
                                        <p:attrNameLst>
                                          <p:attrName>ppt_w</p:attrName>
                                        </p:attrNameLst>
                                      </p:cBhvr>
                                      <p:tavLst>
                                        <p:tav tm="0">
                                          <p:val>
                                            <p:fltVal val="0"/>
                                          </p:val>
                                        </p:tav>
                                        <p:tav tm="100000">
                                          <p:val>
                                            <p:strVal val="#ppt_w"/>
                                          </p:val>
                                        </p:tav>
                                      </p:tavLst>
                                    </p:anim>
                                    <p:anim calcmode="lin" valueType="num">
                                      <p:cBhvr>
                                        <p:cTn id="14" dur="1000" fill="hold"/>
                                        <p:tgtEl>
                                          <p:spTgt spid="99"/>
                                        </p:tgtEl>
                                        <p:attrNameLst>
                                          <p:attrName>ppt_h</p:attrName>
                                        </p:attrNameLst>
                                      </p:cBhvr>
                                      <p:tavLst>
                                        <p:tav tm="0">
                                          <p:val>
                                            <p:fltVal val="0"/>
                                          </p:val>
                                        </p:tav>
                                        <p:tav tm="100000">
                                          <p:val>
                                            <p:strVal val="#ppt_h"/>
                                          </p:val>
                                        </p:tav>
                                      </p:tavLst>
                                    </p:anim>
                                    <p:anim calcmode="lin" valueType="num">
                                      <p:cBhvr>
                                        <p:cTn id="15" dur="1000" fill="hold"/>
                                        <p:tgtEl>
                                          <p:spTgt spid="99"/>
                                        </p:tgtEl>
                                        <p:attrNameLst>
                                          <p:attrName>style.rotation</p:attrName>
                                        </p:attrNameLst>
                                      </p:cBhvr>
                                      <p:tavLst>
                                        <p:tav tm="0">
                                          <p:val>
                                            <p:fltVal val="90"/>
                                          </p:val>
                                        </p:tav>
                                        <p:tav tm="100000">
                                          <p:val>
                                            <p:fltVal val="0"/>
                                          </p:val>
                                        </p:tav>
                                      </p:tavLst>
                                    </p:anim>
                                    <p:animEffect transition="in" filter="fade">
                                      <p:cBhvr>
                                        <p:cTn id="16" dur="1000"/>
                                        <p:tgtEl>
                                          <p:spTgt spid="9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p:cTn id="19" dur="1000" fill="hold"/>
                                        <p:tgtEl>
                                          <p:spTgt spid="117"/>
                                        </p:tgtEl>
                                        <p:attrNameLst>
                                          <p:attrName>ppt_w</p:attrName>
                                        </p:attrNameLst>
                                      </p:cBhvr>
                                      <p:tavLst>
                                        <p:tav tm="0">
                                          <p:val>
                                            <p:fltVal val="0"/>
                                          </p:val>
                                        </p:tav>
                                        <p:tav tm="100000">
                                          <p:val>
                                            <p:strVal val="#ppt_w"/>
                                          </p:val>
                                        </p:tav>
                                      </p:tavLst>
                                    </p:anim>
                                    <p:anim calcmode="lin" valueType="num">
                                      <p:cBhvr>
                                        <p:cTn id="20" dur="1000" fill="hold"/>
                                        <p:tgtEl>
                                          <p:spTgt spid="117"/>
                                        </p:tgtEl>
                                        <p:attrNameLst>
                                          <p:attrName>ppt_h</p:attrName>
                                        </p:attrNameLst>
                                      </p:cBhvr>
                                      <p:tavLst>
                                        <p:tav tm="0">
                                          <p:val>
                                            <p:fltVal val="0"/>
                                          </p:val>
                                        </p:tav>
                                        <p:tav tm="100000">
                                          <p:val>
                                            <p:strVal val="#ppt_h"/>
                                          </p:val>
                                        </p:tav>
                                      </p:tavLst>
                                    </p:anim>
                                    <p:anim calcmode="lin" valueType="num">
                                      <p:cBhvr>
                                        <p:cTn id="21" dur="1000" fill="hold"/>
                                        <p:tgtEl>
                                          <p:spTgt spid="117"/>
                                        </p:tgtEl>
                                        <p:attrNameLst>
                                          <p:attrName>style.rotation</p:attrName>
                                        </p:attrNameLst>
                                      </p:cBhvr>
                                      <p:tavLst>
                                        <p:tav tm="0">
                                          <p:val>
                                            <p:fltVal val="90"/>
                                          </p:val>
                                        </p:tav>
                                        <p:tav tm="100000">
                                          <p:val>
                                            <p:fltVal val="0"/>
                                          </p:val>
                                        </p:tav>
                                      </p:tavLst>
                                    </p:anim>
                                    <p:animEffect transition="in" filter="fade">
                                      <p:cBhvr>
                                        <p:cTn id="22" dur="1000"/>
                                        <p:tgtEl>
                                          <p:spTgt spid="1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8"/>
                                        </p:tgtEl>
                                        <p:attrNameLst>
                                          <p:attrName>style.visibility</p:attrName>
                                        </p:attrNameLst>
                                      </p:cBhvr>
                                      <p:to>
                                        <p:strVal val="visible"/>
                                      </p:to>
                                    </p:set>
                                    <p:anim calcmode="lin" valueType="num">
                                      <p:cBhvr>
                                        <p:cTn id="25" dur="1000" fill="hold"/>
                                        <p:tgtEl>
                                          <p:spTgt spid="118"/>
                                        </p:tgtEl>
                                        <p:attrNameLst>
                                          <p:attrName>ppt_w</p:attrName>
                                        </p:attrNameLst>
                                      </p:cBhvr>
                                      <p:tavLst>
                                        <p:tav tm="0">
                                          <p:val>
                                            <p:fltVal val="0"/>
                                          </p:val>
                                        </p:tav>
                                        <p:tav tm="100000">
                                          <p:val>
                                            <p:strVal val="#ppt_w"/>
                                          </p:val>
                                        </p:tav>
                                      </p:tavLst>
                                    </p:anim>
                                    <p:anim calcmode="lin" valueType="num">
                                      <p:cBhvr>
                                        <p:cTn id="26" dur="1000" fill="hold"/>
                                        <p:tgtEl>
                                          <p:spTgt spid="118"/>
                                        </p:tgtEl>
                                        <p:attrNameLst>
                                          <p:attrName>ppt_h</p:attrName>
                                        </p:attrNameLst>
                                      </p:cBhvr>
                                      <p:tavLst>
                                        <p:tav tm="0">
                                          <p:val>
                                            <p:fltVal val="0"/>
                                          </p:val>
                                        </p:tav>
                                        <p:tav tm="100000">
                                          <p:val>
                                            <p:strVal val="#ppt_h"/>
                                          </p:val>
                                        </p:tav>
                                      </p:tavLst>
                                    </p:anim>
                                    <p:anim calcmode="lin" valueType="num">
                                      <p:cBhvr>
                                        <p:cTn id="27" dur="1000" fill="hold"/>
                                        <p:tgtEl>
                                          <p:spTgt spid="118"/>
                                        </p:tgtEl>
                                        <p:attrNameLst>
                                          <p:attrName>style.rotation</p:attrName>
                                        </p:attrNameLst>
                                      </p:cBhvr>
                                      <p:tavLst>
                                        <p:tav tm="0">
                                          <p:val>
                                            <p:fltVal val="90"/>
                                          </p:val>
                                        </p:tav>
                                        <p:tav tm="100000">
                                          <p:val>
                                            <p:fltVal val="0"/>
                                          </p:val>
                                        </p:tav>
                                      </p:tavLst>
                                    </p:anim>
                                    <p:animEffect transition="in" filter="fade">
                                      <p:cBhvr>
                                        <p:cTn id="28" dur="1000"/>
                                        <p:tgtEl>
                                          <p:spTgt spid="11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9"/>
                                        </p:tgtEl>
                                        <p:attrNameLst>
                                          <p:attrName>style.visibility</p:attrName>
                                        </p:attrNameLst>
                                      </p:cBhvr>
                                      <p:to>
                                        <p:strVal val="visible"/>
                                      </p:to>
                                    </p:set>
                                    <p:anim calcmode="lin" valueType="num">
                                      <p:cBhvr>
                                        <p:cTn id="31" dur="1000" fill="hold"/>
                                        <p:tgtEl>
                                          <p:spTgt spid="119"/>
                                        </p:tgtEl>
                                        <p:attrNameLst>
                                          <p:attrName>ppt_w</p:attrName>
                                        </p:attrNameLst>
                                      </p:cBhvr>
                                      <p:tavLst>
                                        <p:tav tm="0">
                                          <p:val>
                                            <p:fltVal val="0"/>
                                          </p:val>
                                        </p:tav>
                                        <p:tav tm="100000">
                                          <p:val>
                                            <p:strVal val="#ppt_w"/>
                                          </p:val>
                                        </p:tav>
                                      </p:tavLst>
                                    </p:anim>
                                    <p:anim calcmode="lin" valueType="num">
                                      <p:cBhvr>
                                        <p:cTn id="32" dur="1000" fill="hold"/>
                                        <p:tgtEl>
                                          <p:spTgt spid="119"/>
                                        </p:tgtEl>
                                        <p:attrNameLst>
                                          <p:attrName>ppt_h</p:attrName>
                                        </p:attrNameLst>
                                      </p:cBhvr>
                                      <p:tavLst>
                                        <p:tav tm="0">
                                          <p:val>
                                            <p:fltVal val="0"/>
                                          </p:val>
                                        </p:tav>
                                        <p:tav tm="100000">
                                          <p:val>
                                            <p:strVal val="#ppt_h"/>
                                          </p:val>
                                        </p:tav>
                                      </p:tavLst>
                                    </p:anim>
                                    <p:anim calcmode="lin" valueType="num">
                                      <p:cBhvr>
                                        <p:cTn id="33" dur="1000" fill="hold"/>
                                        <p:tgtEl>
                                          <p:spTgt spid="119"/>
                                        </p:tgtEl>
                                        <p:attrNameLst>
                                          <p:attrName>style.rotation</p:attrName>
                                        </p:attrNameLst>
                                      </p:cBhvr>
                                      <p:tavLst>
                                        <p:tav tm="0">
                                          <p:val>
                                            <p:fltVal val="90"/>
                                          </p:val>
                                        </p:tav>
                                        <p:tav tm="100000">
                                          <p:val>
                                            <p:fltVal val="0"/>
                                          </p:val>
                                        </p:tav>
                                      </p:tavLst>
                                    </p:anim>
                                    <p:animEffect transition="in" filter="fade">
                                      <p:cBhvr>
                                        <p:cTn id="34" dur="1000"/>
                                        <p:tgtEl>
                                          <p:spTgt spid="11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4"/>
                                        </p:tgtEl>
                                        <p:attrNameLst>
                                          <p:attrName>style.visibility</p:attrName>
                                        </p:attrNameLst>
                                      </p:cBhvr>
                                      <p:to>
                                        <p:strVal val="visible"/>
                                      </p:to>
                                    </p:set>
                                    <p:anim calcmode="lin" valueType="num">
                                      <p:cBhvr>
                                        <p:cTn id="37" dur="1000" fill="hold"/>
                                        <p:tgtEl>
                                          <p:spTgt spid="114"/>
                                        </p:tgtEl>
                                        <p:attrNameLst>
                                          <p:attrName>ppt_w</p:attrName>
                                        </p:attrNameLst>
                                      </p:cBhvr>
                                      <p:tavLst>
                                        <p:tav tm="0">
                                          <p:val>
                                            <p:fltVal val="0"/>
                                          </p:val>
                                        </p:tav>
                                        <p:tav tm="100000">
                                          <p:val>
                                            <p:strVal val="#ppt_w"/>
                                          </p:val>
                                        </p:tav>
                                      </p:tavLst>
                                    </p:anim>
                                    <p:anim calcmode="lin" valueType="num">
                                      <p:cBhvr>
                                        <p:cTn id="38" dur="1000" fill="hold"/>
                                        <p:tgtEl>
                                          <p:spTgt spid="114"/>
                                        </p:tgtEl>
                                        <p:attrNameLst>
                                          <p:attrName>ppt_h</p:attrName>
                                        </p:attrNameLst>
                                      </p:cBhvr>
                                      <p:tavLst>
                                        <p:tav tm="0">
                                          <p:val>
                                            <p:fltVal val="0"/>
                                          </p:val>
                                        </p:tav>
                                        <p:tav tm="100000">
                                          <p:val>
                                            <p:strVal val="#ppt_h"/>
                                          </p:val>
                                        </p:tav>
                                      </p:tavLst>
                                    </p:anim>
                                    <p:anim calcmode="lin" valueType="num">
                                      <p:cBhvr>
                                        <p:cTn id="39" dur="1000" fill="hold"/>
                                        <p:tgtEl>
                                          <p:spTgt spid="114"/>
                                        </p:tgtEl>
                                        <p:attrNameLst>
                                          <p:attrName>style.rotation</p:attrName>
                                        </p:attrNameLst>
                                      </p:cBhvr>
                                      <p:tavLst>
                                        <p:tav tm="0">
                                          <p:val>
                                            <p:fltVal val="90"/>
                                          </p:val>
                                        </p:tav>
                                        <p:tav tm="100000">
                                          <p:val>
                                            <p:fltVal val="0"/>
                                          </p:val>
                                        </p:tav>
                                      </p:tavLst>
                                    </p:anim>
                                    <p:animEffect transition="in" filter="fade">
                                      <p:cBhvr>
                                        <p:cTn id="40" dur="1000"/>
                                        <p:tgtEl>
                                          <p:spTgt spid="11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5"/>
                                        </p:tgtEl>
                                        <p:attrNameLst>
                                          <p:attrName>style.visibility</p:attrName>
                                        </p:attrNameLst>
                                      </p:cBhvr>
                                      <p:to>
                                        <p:strVal val="visible"/>
                                      </p:to>
                                    </p:set>
                                    <p:anim calcmode="lin" valueType="num">
                                      <p:cBhvr>
                                        <p:cTn id="43" dur="1000" fill="hold"/>
                                        <p:tgtEl>
                                          <p:spTgt spid="115"/>
                                        </p:tgtEl>
                                        <p:attrNameLst>
                                          <p:attrName>ppt_w</p:attrName>
                                        </p:attrNameLst>
                                      </p:cBhvr>
                                      <p:tavLst>
                                        <p:tav tm="0">
                                          <p:val>
                                            <p:fltVal val="0"/>
                                          </p:val>
                                        </p:tav>
                                        <p:tav tm="100000">
                                          <p:val>
                                            <p:strVal val="#ppt_w"/>
                                          </p:val>
                                        </p:tav>
                                      </p:tavLst>
                                    </p:anim>
                                    <p:anim calcmode="lin" valueType="num">
                                      <p:cBhvr>
                                        <p:cTn id="44" dur="1000" fill="hold"/>
                                        <p:tgtEl>
                                          <p:spTgt spid="115"/>
                                        </p:tgtEl>
                                        <p:attrNameLst>
                                          <p:attrName>ppt_h</p:attrName>
                                        </p:attrNameLst>
                                      </p:cBhvr>
                                      <p:tavLst>
                                        <p:tav tm="0">
                                          <p:val>
                                            <p:fltVal val="0"/>
                                          </p:val>
                                        </p:tav>
                                        <p:tav tm="100000">
                                          <p:val>
                                            <p:strVal val="#ppt_h"/>
                                          </p:val>
                                        </p:tav>
                                      </p:tavLst>
                                    </p:anim>
                                    <p:anim calcmode="lin" valueType="num">
                                      <p:cBhvr>
                                        <p:cTn id="45" dur="1000" fill="hold"/>
                                        <p:tgtEl>
                                          <p:spTgt spid="115"/>
                                        </p:tgtEl>
                                        <p:attrNameLst>
                                          <p:attrName>style.rotation</p:attrName>
                                        </p:attrNameLst>
                                      </p:cBhvr>
                                      <p:tavLst>
                                        <p:tav tm="0">
                                          <p:val>
                                            <p:fltVal val="90"/>
                                          </p:val>
                                        </p:tav>
                                        <p:tav tm="100000">
                                          <p:val>
                                            <p:fltVal val="0"/>
                                          </p:val>
                                        </p:tav>
                                      </p:tavLst>
                                    </p:anim>
                                    <p:animEffect transition="in" filter="fade">
                                      <p:cBhvr>
                                        <p:cTn id="46" dur="1000"/>
                                        <p:tgtEl>
                                          <p:spTgt spid="115"/>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p:cTn id="49" dur="1000" fill="hold"/>
                                        <p:tgtEl>
                                          <p:spTgt spid="116"/>
                                        </p:tgtEl>
                                        <p:attrNameLst>
                                          <p:attrName>ppt_w</p:attrName>
                                        </p:attrNameLst>
                                      </p:cBhvr>
                                      <p:tavLst>
                                        <p:tav tm="0">
                                          <p:val>
                                            <p:fltVal val="0"/>
                                          </p:val>
                                        </p:tav>
                                        <p:tav tm="100000">
                                          <p:val>
                                            <p:strVal val="#ppt_w"/>
                                          </p:val>
                                        </p:tav>
                                      </p:tavLst>
                                    </p:anim>
                                    <p:anim calcmode="lin" valueType="num">
                                      <p:cBhvr>
                                        <p:cTn id="50" dur="1000" fill="hold"/>
                                        <p:tgtEl>
                                          <p:spTgt spid="116"/>
                                        </p:tgtEl>
                                        <p:attrNameLst>
                                          <p:attrName>ppt_h</p:attrName>
                                        </p:attrNameLst>
                                      </p:cBhvr>
                                      <p:tavLst>
                                        <p:tav tm="0">
                                          <p:val>
                                            <p:fltVal val="0"/>
                                          </p:val>
                                        </p:tav>
                                        <p:tav tm="100000">
                                          <p:val>
                                            <p:strVal val="#ppt_h"/>
                                          </p:val>
                                        </p:tav>
                                      </p:tavLst>
                                    </p:anim>
                                    <p:anim calcmode="lin" valueType="num">
                                      <p:cBhvr>
                                        <p:cTn id="51" dur="1000" fill="hold"/>
                                        <p:tgtEl>
                                          <p:spTgt spid="116"/>
                                        </p:tgtEl>
                                        <p:attrNameLst>
                                          <p:attrName>style.rotation</p:attrName>
                                        </p:attrNameLst>
                                      </p:cBhvr>
                                      <p:tavLst>
                                        <p:tav tm="0">
                                          <p:val>
                                            <p:fltVal val="90"/>
                                          </p:val>
                                        </p:tav>
                                        <p:tav tm="100000">
                                          <p:val>
                                            <p:fltVal val="0"/>
                                          </p:val>
                                        </p:tav>
                                      </p:tavLst>
                                    </p:anim>
                                    <p:animEffect transition="in" filter="fade">
                                      <p:cBhvr>
                                        <p:cTn id="52" dur="1000"/>
                                        <p:tgtEl>
                                          <p:spTgt spid="116"/>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02"/>
                                        </p:tgtEl>
                                        <p:attrNameLst>
                                          <p:attrName>style.visibility</p:attrName>
                                        </p:attrNameLst>
                                      </p:cBhvr>
                                      <p:to>
                                        <p:strVal val="visible"/>
                                      </p:to>
                                    </p:set>
                                    <p:anim calcmode="lin" valueType="num">
                                      <p:cBhvr>
                                        <p:cTn id="55" dur="1000" fill="hold"/>
                                        <p:tgtEl>
                                          <p:spTgt spid="102"/>
                                        </p:tgtEl>
                                        <p:attrNameLst>
                                          <p:attrName>ppt_w</p:attrName>
                                        </p:attrNameLst>
                                      </p:cBhvr>
                                      <p:tavLst>
                                        <p:tav tm="0">
                                          <p:val>
                                            <p:fltVal val="0"/>
                                          </p:val>
                                        </p:tav>
                                        <p:tav tm="100000">
                                          <p:val>
                                            <p:strVal val="#ppt_w"/>
                                          </p:val>
                                        </p:tav>
                                      </p:tavLst>
                                    </p:anim>
                                    <p:anim calcmode="lin" valueType="num">
                                      <p:cBhvr>
                                        <p:cTn id="56" dur="1000" fill="hold"/>
                                        <p:tgtEl>
                                          <p:spTgt spid="102"/>
                                        </p:tgtEl>
                                        <p:attrNameLst>
                                          <p:attrName>ppt_h</p:attrName>
                                        </p:attrNameLst>
                                      </p:cBhvr>
                                      <p:tavLst>
                                        <p:tav tm="0">
                                          <p:val>
                                            <p:fltVal val="0"/>
                                          </p:val>
                                        </p:tav>
                                        <p:tav tm="100000">
                                          <p:val>
                                            <p:strVal val="#ppt_h"/>
                                          </p:val>
                                        </p:tav>
                                      </p:tavLst>
                                    </p:anim>
                                    <p:anim calcmode="lin" valueType="num">
                                      <p:cBhvr>
                                        <p:cTn id="57" dur="1000" fill="hold"/>
                                        <p:tgtEl>
                                          <p:spTgt spid="102"/>
                                        </p:tgtEl>
                                        <p:attrNameLst>
                                          <p:attrName>style.rotation</p:attrName>
                                        </p:attrNameLst>
                                      </p:cBhvr>
                                      <p:tavLst>
                                        <p:tav tm="0">
                                          <p:val>
                                            <p:fltVal val="90"/>
                                          </p:val>
                                        </p:tav>
                                        <p:tav tm="100000">
                                          <p:val>
                                            <p:fltVal val="0"/>
                                          </p:val>
                                        </p:tav>
                                      </p:tavLst>
                                    </p:anim>
                                    <p:animEffect transition="in" filter="fade">
                                      <p:cBhvr>
                                        <p:cTn id="58" dur="1000"/>
                                        <p:tgtEl>
                                          <p:spTgt spid="102"/>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03"/>
                                        </p:tgtEl>
                                        <p:attrNameLst>
                                          <p:attrName>style.visibility</p:attrName>
                                        </p:attrNameLst>
                                      </p:cBhvr>
                                      <p:to>
                                        <p:strVal val="visible"/>
                                      </p:to>
                                    </p:set>
                                    <p:anim calcmode="lin" valueType="num">
                                      <p:cBhvr>
                                        <p:cTn id="61" dur="1000" fill="hold"/>
                                        <p:tgtEl>
                                          <p:spTgt spid="103"/>
                                        </p:tgtEl>
                                        <p:attrNameLst>
                                          <p:attrName>ppt_w</p:attrName>
                                        </p:attrNameLst>
                                      </p:cBhvr>
                                      <p:tavLst>
                                        <p:tav tm="0">
                                          <p:val>
                                            <p:fltVal val="0"/>
                                          </p:val>
                                        </p:tav>
                                        <p:tav tm="100000">
                                          <p:val>
                                            <p:strVal val="#ppt_w"/>
                                          </p:val>
                                        </p:tav>
                                      </p:tavLst>
                                    </p:anim>
                                    <p:anim calcmode="lin" valueType="num">
                                      <p:cBhvr>
                                        <p:cTn id="62" dur="1000" fill="hold"/>
                                        <p:tgtEl>
                                          <p:spTgt spid="103"/>
                                        </p:tgtEl>
                                        <p:attrNameLst>
                                          <p:attrName>ppt_h</p:attrName>
                                        </p:attrNameLst>
                                      </p:cBhvr>
                                      <p:tavLst>
                                        <p:tav tm="0">
                                          <p:val>
                                            <p:fltVal val="0"/>
                                          </p:val>
                                        </p:tav>
                                        <p:tav tm="100000">
                                          <p:val>
                                            <p:strVal val="#ppt_h"/>
                                          </p:val>
                                        </p:tav>
                                      </p:tavLst>
                                    </p:anim>
                                    <p:anim calcmode="lin" valueType="num">
                                      <p:cBhvr>
                                        <p:cTn id="63" dur="1000" fill="hold"/>
                                        <p:tgtEl>
                                          <p:spTgt spid="103"/>
                                        </p:tgtEl>
                                        <p:attrNameLst>
                                          <p:attrName>style.rotation</p:attrName>
                                        </p:attrNameLst>
                                      </p:cBhvr>
                                      <p:tavLst>
                                        <p:tav tm="0">
                                          <p:val>
                                            <p:fltVal val="90"/>
                                          </p:val>
                                        </p:tav>
                                        <p:tav tm="100000">
                                          <p:val>
                                            <p:fltVal val="0"/>
                                          </p:val>
                                        </p:tav>
                                      </p:tavLst>
                                    </p:anim>
                                    <p:animEffect transition="in" filter="fade">
                                      <p:cBhvr>
                                        <p:cTn id="64" dur="1000"/>
                                        <p:tgtEl>
                                          <p:spTgt spid="103"/>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04"/>
                                        </p:tgtEl>
                                        <p:attrNameLst>
                                          <p:attrName>style.visibility</p:attrName>
                                        </p:attrNameLst>
                                      </p:cBhvr>
                                      <p:to>
                                        <p:strVal val="visible"/>
                                      </p:to>
                                    </p:set>
                                    <p:anim calcmode="lin" valueType="num">
                                      <p:cBhvr>
                                        <p:cTn id="67" dur="1000" fill="hold"/>
                                        <p:tgtEl>
                                          <p:spTgt spid="104"/>
                                        </p:tgtEl>
                                        <p:attrNameLst>
                                          <p:attrName>ppt_w</p:attrName>
                                        </p:attrNameLst>
                                      </p:cBhvr>
                                      <p:tavLst>
                                        <p:tav tm="0">
                                          <p:val>
                                            <p:fltVal val="0"/>
                                          </p:val>
                                        </p:tav>
                                        <p:tav tm="100000">
                                          <p:val>
                                            <p:strVal val="#ppt_w"/>
                                          </p:val>
                                        </p:tav>
                                      </p:tavLst>
                                    </p:anim>
                                    <p:anim calcmode="lin" valueType="num">
                                      <p:cBhvr>
                                        <p:cTn id="68" dur="1000" fill="hold"/>
                                        <p:tgtEl>
                                          <p:spTgt spid="104"/>
                                        </p:tgtEl>
                                        <p:attrNameLst>
                                          <p:attrName>ppt_h</p:attrName>
                                        </p:attrNameLst>
                                      </p:cBhvr>
                                      <p:tavLst>
                                        <p:tav tm="0">
                                          <p:val>
                                            <p:fltVal val="0"/>
                                          </p:val>
                                        </p:tav>
                                        <p:tav tm="100000">
                                          <p:val>
                                            <p:strVal val="#ppt_h"/>
                                          </p:val>
                                        </p:tav>
                                      </p:tavLst>
                                    </p:anim>
                                    <p:anim calcmode="lin" valueType="num">
                                      <p:cBhvr>
                                        <p:cTn id="69" dur="1000" fill="hold"/>
                                        <p:tgtEl>
                                          <p:spTgt spid="104"/>
                                        </p:tgtEl>
                                        <p:attrNameLst>
                                          <p:attrName>style.rotation</p:attrName>
                                        </p:attrNameLst>
                                      </p:cBhvr>
                                      <p:tavLst>
                                        <p:tav tm="0">
                                          <p:val>
                                            <p:fltVal val="90"/>
                                          </p:val>
                                        </p:tav>
                                        <p:tav tm="100000">
                                          <p:val>
                                            <p:fltVal val="0"/>
                                          </p:val>
                                        </p:tav>
                                      </p:tavLst>
                                    </p:anim>
                                    <p:animEffect transition="in" filter="fade">
                                      <p:cBhvr>
                                        <p:cTn id="70" dur="1000"/>
                                        <p:tgtEl>
                                          <p:spTgt spid="104"/>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11"/>
                                        </p:tgtEl>
                                        <p:attrNameLst>
                                          <p:attrName>style.visibility</p:attrName>
                                        </p:attrNameLst>
                                      </p:cBhvr>
                                      <p:to>
                                        <p:strVal val="visible"/>
                                      </p:to>
                                    </p:set>
                                    <p:anim calcmode="lin" valueType="num">
                                      <p:cBhvr>
                                        <p:cTn id="73" dur="1000" fill="hold"/>
                                        <p:tgtEl>
                                          <p:spTgt spid="111"/>
                                        </p:tgtEl>
                                        <p:attrNameLst>
                                          <p:attrName>ppt_w</p:attrName>
                                        </p:attrNameLst>
                                      </p:cBhvr>
                                      <p:tavLst>
                                        <p:tav tm="0">
                                          <p:val>
                                            <p:fltVal val="0"/>
                                          </p:val>
                                        </p:tav>
                                        <p:tav tm="100000">
                                          <p:val>
                                            <p:strVal val="#ppt_w"/>
                                          </p:val>
                                        </p:tav>
                                      </p:tavLst>
                                    </p:anim>
                                    <p:anim calcmode="lin" valueType="num">
                                      <p:cBhvr>
                                        <p:cTn id="74" dur="1000" fill="hold"/>
                                        <p:tgtEl>
                                          <p:spTgt spid="111"/>
                                        </p:tgtEl>
                                        <p:attrNameLst>
                                          <p:attrName>ppt_h</p:attrName>
                                        </p:attrNameLst>
                                      </p:cBhvr>
                                      <p:tavLst>
                                        <p:tav tm="0">
                                          <p:val>
                                            <p:fltVal val="0"/>
                                          </p:val>
                                        </p:tav>
                                        <p:tav tm="100000">
                                          <p:val>
                                            <p:strVal val="#ppt_h"/>
                                          </p:val>
                                        </p:tav>
                                      </p:tavLst>
                                    </p:anim>
                                    <p:anim calcmode="lin" valueType="num">
                                      <p:cBhvr>
                                        <p:cTn id="75" dur="1000" fill="hold"/>
                                        <p:tgtEl>
                                          <p:spTgt spid="111"/>
                                        </p:tgtEl>
                                        <p:attrNameLst>
                                          <p:attrName>style.rotation</p:attrName>
                                        </p:attrNameLst>
                                      </p:cBhvr>
                                      <p:tavLst>
                                        <p:tav tm="0">
                                          <p:val>
                                            <p:fltVal val="90"/>
                                          </p:val>
                                        </p:tav>
                                        <p:tav tm="100000">
                                          <p:val>
                                            <p:fltVal val="0"/>
                                          </p:val>
                                        </p:tav>
                                      </p:tavLst>
                                    </p:anim>
                                    <p:animEffect transition="in" filter="fade">
                                      <p:cBhvr>
                                        <p:cTn id="76" dur="1000"/>
                                        <p:tgtEl>
                                          <p:spTgt spid="11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12"/>
                                        </p:tgtEl>
                                        <p:attrNameLst>
                                          <p:attrName>style.visibility</p:attrName>
                                        </p:attrNameLst>
                                      </p:cBhvr>
                                      <p:to>
                                        <p:strVal val="visible"/>
                                      </p:to>
                                    </p:set>
                                    <p:anim calcmode="lin" valueType="num">
                                      <p:cBhvr>
                                        <p:cTn id="79" dur="1000" fill="hold"/>
                                        <p:tgtEl>
                                          <p:spTgt spid="112"/>
                                        </p:tgtEl>
                                        <p:attrNameLst>
                                          <p:attrName>ppt_w</p:attrName>
                                        </p:attrNameLst>
                                      </p:cBhvr>
                                      <p:tavLst>
                                        <p:tav tm="0">
                                          <p:val>
                                            <p:fltVal val="0"/>
                                          </p:val>
                                        </p:tav>
                                        <p:tav tm="100000">
                                          <p:val>
                                            <p:strVal val="#ppt_w"/>
                                          </p:val>
                                        </p:tav>
                                      </p:tavLst>
                                    </p:anim>
                                    <p:anim calcmode="lin" valueType="num">
                                      <p:cBhvr>
                                        <p:cTn id="80" dur="1000" fill="hold"/>
                                        <p:tgtEl>
                                          <p:spTgt spid="112"/>
                                        </p:tgtEl>
                                        <p:attrNameLst>
                                          <p:attrName>ppt_h</p:attrName>
                                        </p:attrNameLst>
                                      </p:cBhvr>
                                      <p:tavLst>
                                        <p:tav tm="0">
                                          <p:val>
                                            <p:fltVal val="0"/>
                                          </p:val>
                                        </p:tav>
                                        <p:tav tm="100000">
                                          <p:val>
                                            <p:strVal val="#ppt_h"/>
                                          </p:val>
                                        </p:tav>
                                      </p:tavLst>
                                    </p:anim>
                                    <p:anim calcmode="lin" valueType="num">
                                      <p:cBhvr>
                                        <p:cTn id="81" dur="1000" fill="hold"/>
                                        <p:tgtEl>
                                          <p:spTgt spid="112"/>
                                        </p:tgtEl>
                                        <p:attrNameLst>
                                          <p:attrName>style.rotation</p:attrName>
                                        </p:attrNameLst>
                                      </p:cBhvr>
                                      <p:tavLst>
                                        <p:tav tm="0">
                                          <p:val>
                                            <p:fltVal val="90"/>
                                          </p:val>
                                        </p:tav>
                                        <p:tav tm="100000">
                                          <p:val>
                                            <p:fltVal val="0"/>
                                          </p:val>
                                        </p:tav>
                                      </p:tavLst>
                                    </p:anim>
                                    <p:animEffect transition="in" filter="fade">
                                      <p:cBhvr>
                                        <p:cTn id="82" dur="1000"/>
                                        <p:tgtEl>
                                          <p:spTgt spid="112"/>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13"/>
                                        </p:tgtEl>
                                        <p:attrNameLst>
                                          <p:attrName>style.visibility</p:attrName>
                                        </p:attrNameLst>
                                      </p:cBhvr>
                                      <p:to>
                                        <p:strVal val="visible"/>
                                      </p:to>
                                    </p:set>
                                    <p:anim calcmode="lin" valueType="num">
                                      <p:cBhvr>
                                        <p:cTn id="85" dur="1000" fill="hold"/>
                                        <p:tgtEl>
                                          <p:spTgt spid="113"/>
                                        </p:tgtEl>
                                        <p:attrNameLst>
                                          <p:attrName>ppt_w</p:attrName>
                                        </p:attrNameLst>
                                      </p:cBhvr>
                                      <p:tavLst>
                                        <p:tav tm="0">
                                          <p:val>
                                            <p:fltVal val="0"/>
                                          </p:val>
                                        </p:tav>
                                        <p:tav tm="100000">
                                          <p:val>
                                            <p:strVal val="#ppt_w"/>
                                          </p:val>
                                        </p:tav>
                                      </p:tavLst>
                                    </p:anim>
                                    <p:anim calcmode="lin" valueType="num">
                                      <p:cBhvr>
                                        <p:cTn id="86" dur="1000" fill="hold"/>
                                        <p:tgtEl>
                                          <p:spTgt spid="113"/>
                                        </p:tgtEl>
                                        <p:attrNameLst>
                                          <p:attrName>ppt_h</p:attrName>
                                        </p:attrNameLst>
                                      </p:cBhvr>
                                      <p:tavLst>
                                        <p:tav tm="0">
                                          <p:val>
                                            <p:fltVal val="0"/>
                                          </p:val>
                                        </p:tav>
                                        <p:tav tm="100000">
                                          <p:val>
                                            <p:strVal val="#ppt_h"/>
                                          </p:val>
                                        </p:tav>
                                      </p:tavLst>
                                    </p:anim>
                                    <p:anim calcmode="lin" valueType="num">
                                      <p:cBhvr>
                                        <p:cTn id="87" dur="1000" fill="hold"/>
                                        <p:tgtEl>
                                          <p:spTgt spid="113"/>
                                        </p:tgtEl>
                                        <p:attrNameLst>
                                          <p:attrName>style.rotation</p:attrName>
                                        </p:attrNameLst>
                                      </p:cBhvr>
                                      <p:tavLst>
                                        <p:tav tm="0">
                                          <p:val>
                                            <p:fltVal val="90"/>
                                          </p:val>
                                        </p:tav>
                                        <p:tav tm="100000">
                                          <p:val>
                                            <p:fltVal val="0"/>
                                          </p:val>
                                        </p:tav>
                                      </p:tavLst>
                                    </p:anim>
                                    <p:animEffect transition="in" filter="fade">
                                      <p:cBhvr>
                                        <p:cTn id="88" dur="1000"/>
                                        <p:tgtEl>
                                          <p:spTgt spid="113"/>
                                        </p:tgtEl>
                                      </p:cBhvr>
                                    </p:animEffect>
                                  </p:childTnLst>
                                </p:cTn>
                              </p:par>
                              <p:par>
                                <p:cTn id="89" presetID="31" presetClass="entr" presetSubtype="0" fill="hold" nodeType="with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1000" fill="hold"/>
                                        <p:tgtEl>
                                          <p:spTgt spid="106"/>
                                        </p:tgtEl>
                                        <p:attrNameLst>
                                          <p:attrName>ppt_w</p:attrName>
                                        </p:attrNameLst>
                                      </p:cBhvr>
                                      <p:tavLst>
                                        <p:tav tm="0">
                                          <p:val>
                                            <p:fltVal val="0"/>
                                          </p:val>
                                        </p:tav>
                                        <p:tav tm="100000">
                                          <p:val>
                                            <p:strVal val="#ppt_w"/>
                                          </p:val>
                                        </p:tav>
                                      </p:tavLst>
                                    </p:anim>
                                    <p:anim calcmode="lin" valueType="num">
                                      <p:cBhvr>
                                        <p:cTn id="92" dur="1000" fill="hold"/>
                                        <p:tgtEl>
                                          <p:spTgt spid="106"/>
                                        </p:tgtEl>
                                        <p:attrNameLst>
                                          <p:attrName>ppt_h</p:attrName>
                                        </p:attrNameLst>
                                      </p:cBhvr>
                                      <p:tavLst>
                                        <p:tav tm="0">
                                          <p:val>
                                            <p:fltVal val="0"/>
                                          </p:val>
                                        </p:tav>
                                        <p:tav tm="100000">
                                          <p:val>
                                            <p:strVal val="#ppt_h"/>
                                          </p:val>
                                        </p:tav>
                                      </p:tavLst>
                                    </p:anim>
                                    <p:anim calcmode="lin" valueType="num">
                                      <p:cBhvr>
                                        <p:cTn id="93" dur="1000" fill="hold"/>
                                        <p:tgtEl>
                                          <p:spTgt spid="106"/>
                                        </p:tgtEl>
                                        <p:attrNameLst>
                                          <p:attrName>style.rotation</p:attrName>
                                        </p:attrNameLst>
                                      </p:cBhvr>
                                      <p:tavLst>
                                        <p:tav tm="0">
                                          <p:val>
                                            <p:fltVal val="90"/>
                                          </p:val>
                                        </p:tav>
                                        <p:tav tm="100000">
                                          <p:val>
                                            <p:fltVal val="0"/>
                                          </p:val>
                                        </p:tav>
                                      </p:tavLst>
                                    </p:anim>
                                    <p:animEffect transition="in" filter="fade">
                                      <p:cBhvr>
                                        <p:cTn id="94" dur="1000"/>
                                        <p:tgtEl>
                                          <p:spTgt spid="10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07"/>
                                        </p:tgtEl>
                                        <p:attrNameLst>
                                          <p:attrName>style.visibility</p:attrName>
                                        </p:attrNameLst>
                                      </p:cBhvr>
                                      <p:to>
                                        <p:strVal val="visible"/>
                                      </p:to>
                                    </p:set>
                                    <p:anim calcmode="lin" valueType="num">
                                      <p:cBhvr>
                                        <p:cTn id="97" dur="1000" fill="hold"/>
                                        <p:tgtEl>
                                          <p:spTgt spid="107"/>
                                        </p:tgtEl>
                                        <p:attrNameLst>
                                          <p:attrName>ppt_w</p:attrName>
                                        </p:attrNameLst>
                                      </p:cBhvr>
                                      <p:tavLst>
                                        <p:tav tm="0">
                                          <p:val>
                                            <p:fltVal val="0"/>
                                          </p:val>
                                        </p:tav>
                                        <p:tav tm="100000">
                                          <p:val>
                                            <p:strVal val="#ppt_w"/>
                                          </p:val>
                                        </p:tav>
                                      </p:tavLst>
                                    </p:anim>
                                    <p:anim calcmode="lin" valueType="num">
                                      <p:cBhvr>
                                        <p:cTn id="98" dur="1000" fill="hold"/>
                                        <p:tgtEl>
                                          <p:spTgt spid="107"/>
                                        </p:tgtEl>
                                        <p:attrNameLst>
                                          <p:attrName>ppt_h</p:attrName>
                                        </p:attrNameLst>
                                      </p:cBhvr>
                                      <p:tavLst>
                                        <p:tav tm="0">
                                          <p:val>
                                            <p:fltVal val="0"/>
                                          </p:val>
                                        </p:tav>
                                        <p:tav tm="100000">
                                          <p:val>
                                            <p:strVal val="#ppt_h"/>
                                          </p:val>
                                        </p:tav>
                                      </p:tavLst>
                                    </p:anim>
                                    <p:anim calcmode="lin" valueType="num">
                                      <p:cBhvr>
                                        <p:cTn id="99" dur="1000" fill="hold"/>
                                        <p:tgtEl>
                                          <p:spTgt spid="107"/>
                                        </p:tgtEl>
                                        <p:attrNameLst>
                                          <p:attrName>style.rotation</p:attrName>
                                        </p:attrNameLst>
                                      </p:cBhvr>
                                      <p:tavLst>
                                        <p:tav tm="0">
                                          <p:val>
                                            <p:fltVal val="90"/>
                                          </p:val>
                                        </p:tav>
                                        <p:tav tm="100000">
                                          <p:val>
                                            <p:fltVal val="0"/>
                                          </p:val>
                                        </p:tav>
                                      </p:tavLst>
                                    </p:anim>
                                    <p:animEffect transition="in" filter="fade">
                                      <p:cBhvr>
                                        <p:cTn id="100" dur="1000"/>
                                        <p:tgtEl>
                                          <p:spTgt spid="107"/>
                                        </p:tgtEl>
                                      </p:cBhvr>
                                    </p:animEffect>
                                  </p:childTnLst>
                                </p:cTn>
                              </p:par>
                              <p:par>
                                <p:cTn id="101" presetID="31" presetClass="entr" presetSubtype="0" fill="hold" nodeType="withEffect">
                                  <p:stCondLst>
                                    <p:cond delay="0"/>
                                  </p:stCondLst>
                                  <p:childTnLst>
                                    <p:set>
                                      <p:cBhvr>
                                        <p:cTn id="102" dur="1" fill="hold">
                                          <p:stCondLst>
                                            <p:cond delay="0"/>
                                          </p:stCondLst>
                                        </p:cTn>
                                        <p:tgtEl>
                                          <p:spTgt spid="108"/>
                                        </p:tgtEl>
                                        <p:attrNameLst>
                                          <p:attrName>style.visibility</p:attrName>
                                        </p:attrNameLst>
                                      </p:cBhvr>
                                      <p:to>
                                        <p:strVal val="visible"/>
                                      </p:to>
                                    </p:set>
                                    <p:anim calcmode="lin" valueType="num">
                                      <p:cBhvr>
                                        <p:cTn id="103" dur="1000" fill="hold"/>
                                        <p:tgtEl>
                                          <p:spTgt spid="108"/>
                                        </p:tgtEl>
                                        <p:attrNameLst>
                                          <p:attrName>ppt_w</p:attrName>
                                        </p:attrNameLst>
                                      </p:cBhvr>
                                      <p:tavLst>
                                        <p:tav tm="0">
                                          <p:val>
                                            <p:fltVal val="0"/>
                                          </p:val>
                                        </p:tav>
                                        <p:tav tm="100000">
                                          <p:val>
                                            <p:strVal val="#ppt_w"/>
                                          </p:val>
                                        </p:tav>
                                      </p:tavLst>
                                    </p:anim>
                                    <p:anim calcmode="lin" valueType="num">
                                      <p:cBhvr>
                                        <p:cTn id="104" dur="1000" fill="hold"/>
                                        <p:tgtEl>
                                          <p:spTgt spid="108"/>
                                        </p:tgtEl>
                                        <p:attrNameLst>
                                          <p:attrName>ppt_h</p:attrName>
                                        </p:attrNameLst>
                                      </p:cBhvr>
                                      <p:tavLst>
                                        <p:tav tm="0">
                                          <p:val>
                                            <p:fltVal val="0"/>
                                          </p:val>
                                        </p:tav>
                                        <p:tav tm="100000">
                                          <p:val>
                                            <p:strVal val="#ppt_h"/>
                                          </p:val>
                                        </p:tav>
                                      </p:tavLst>
                                    </p:anim>
                                    <p:anim calcmode="lin" valueType="num">
                                      <p:cBhvr>
                                        <p:cTn id="105" dur="1000" fill="hold"/>
                                        <p:tgtEl>
                                          <p:spTgt spid="108"/>
                                        </p:tgtEl>
                                        <p:attrNameLst>
                                          <p:attrName>style.rotation</p:attrName>
                                        </p:attrNameLst>
                                      </p:cBhvr>
                                      <p:tavLst>
                                        <p:tav tm="0">
                                          <p:val>
                                            <p:fltVal val="90"/>
                                          </p:val>
                                        </p:tav>
                                        <p:tav tm="100000">
                                          <p:val>
                                            <p:fltVal val="0"/>
                                          </p:val>
                                        </p:tav>
                                      </p:tavLst>
                                    </p:anim>
                                    <p:animEffect transition="in" filter="fade">
                                      <p:cBhvr>
                                        <p:cTn id="106" dur="1000"/>
                                        <p:tgtEl>
                                          <p:spTgt spid="108"/>
                                        </p:tgtEl>
                                      </p:cBhvr>
                                    </p:animEffect>
                                  </p:childTnLst>
                                </p:cTn>
                              </p:par>
                              <p:par>
                                <p:cTn id="107" presetID="31" presetClass="entr" presetSubtype="0" fill="hold" nodeType="withEffect">
                                  <p:stCondLst>
                                    <p:cond delay="0"/>
                                  </p:stCondLst>
                                  <p:childTnLst>
                                    <p:set>
                                      <p:cBhvr>
                                        <p:cTn id="108" dur="1" fill="hold">
                                          <p:stCondLst>
                                            <p:cond delay="0"/>
                                          </p:stCondLst>
                                        </p:cTn>
                                        <p:tgtEl>
                                          <p:spTgt spid="109"/>
                                        </p:tgtEl>
                                        <p:attrNameLst>
                                          <p:attrName>style.visibility</p:attrName>
                                        </p:attrNameLst>
                                      </p:cBhvr>
                                      <p:to>
                                        <p:strVal val="visible"/>
                                      </p:to>
                                    </p:set>
                                    <p:anim calcmode="lin" valueType="num">
                                      <p:cBhvr>
                                        <p:cTn id="109" dur="1000" fill="hold"/>
                                        <p:tgtEl>
                                          <p:spTgt spid="109"/>
                                        </p:tgtEl>
                                        <p:attrNameLst>
                                          <p:attrName>ppt_w</p:attrName>
                                        </p:attrNameLst>
                                      </p:cBhvr>
                                      <p:tavLst>
                                        <p:tav tm="0">
                                          <p:val>
                                            <p:fltVal val="0"/>
                                          </p:val>
                                        </p:tav>
                                        <p:tav tm="100000">
                                          <p:val>
                                            <p:strVal val="#ppt_w"/>
                                          </p:val>
                                        </p:tav>
                                      </p:tavLst>
                                    </p:anim>
                                    <p:anim calcmode="lin" valueType="num">
                                      <p:cBhvr>
                                        <p:cTn id="110" dur="1000" fill="hold"/>
                                        <p:tgtEl>
                                          <p:spTgt spid="109"/>
                                        </p:tgtEl>
                                        <p:attrNameLst>
                                          <p:attrName>ppt_h</p:attrName>
                                        </p:attrNameLst>
                                      </p:cBhvr>
                                      <p:tavLst>
                                        <p:tav tm="0">
                                          <p:val>
                                            <p:fltVal val="0"/>
                                          </p:val>
                                        </p:tav>
                                        <p:tav tm="100000">
                                          <p:val>
                                            <p:strVal val="#ppt_h"/>
                                          </p:val>
                                        </p:tav>
                                      </p:tavLst>
                                    </p:anim>
                                    <p:anim calcmode="lin" valueType="num">
                                      <p:cBhvr>
                                        <p:cTn id="111" dur="1000" fill="hold"/>
                                        <p:tgtEl>
                                          <p:spTgt spid="109"/>
                                        </p:tgtEl>
                                        <p:attrNameLst>
                                          <p:attrName>style.rotation</p:attrName>
                                        </p:attrNameLst>
                                      </p:cBhvr>
                                      <p:tavLst>
                                        <p:tav tm="0">
                                          <p:val>
                                            <p:fltVal val="90"/>
                                          </p:val>
                                        </p:tav>
                                        <p:tav tm="100000">
                                          <p:val>
                                            <p:fltVal val="0"/>
                                          </p:val>
                                        </p:tav>
                                      </p:tavLst>
                                    </p:anim>
                                    <p:animEffect transition="in" filter="fade">
                                      <p:cBhvr>
                                        <p:cTn id="112" dur="1000"/>
                                        <p:tgtEl>
                                          <p:spTgt spid="109"/>
                                        </p:tgtEl>
                                      </p:cBhvr>
                                    </p:animEffect>
                                  </p:childTnLst>
                                </p:cTn>
                              </p:par>
                              <p:par>
                                <p:cTn id="113" presetID="31" presetClass="entr" presetSubtype="0" fill="hold" nodeType="withEffect">
                                  <p:stCondLst>
                                    <p:cond delay="0"/>
                                  </p:stCondLst>
                                  <p:childTnLst>
                                    <p:set>
                                      <p:cBhvr>
                                        <p:cTn id="114" dur="1" fill="hold">
                                          <p:stCondLst>
                                            <p:cond delay="0"/>
                                          </p:stCondLst>
                                        </p:cTn>
                                        <p:tgtEl>
                                          <p:spTgt spid="110"/>
                                        </p:tgtEl>
                                        <p:attrNameLst>
                                          <p:attrName>style.visibility</p:attrName>
                                        </p:attrNameLst>
                                      </p:cBhvr>
                                      <p:to>
                                        <p:strVal val="visible"/>
                                      </p:to>
                                    </p:set>
                                    <p:anim calcmode="lin" valueType="num">
                                      <p:cBhvr>
                                        <p:cTn id="115" dur="1000" fill="hold"/>
                                        <p:tgtEl>
                                          <p:spTgt spid="110"/>
                                        </p:tgtEl>
                                        <p:attrNameLst>
                                          <p:attrName>ppt_w</p:attrName>
                                        </p:attrNameLst>
                                      </p:cBhvr>
                                      <p:tavLst>
                                        <p:tav tm="0">
                                          <p:val>
                                            <p:fltVal val="0"/>
                                          </p:val>
                                        </p:tav>
                                        <p:tav tm="100000">
                                          <p:val>
                                            <p:strVal val="#ppt_w"/>
                                          </p:val>
                                        </p:tav>
                                      </p:tavLst>
                                    </p:anim>
                                    <p:anim calcmode="lin" valueType="num">
                                      <p:cBhvr>
                                        <p:cTn id="116" dur="1000" fill="hold"/>
                                        <p:tgtEl>
                                          <p:spTgt spid="110"/>
                                        </p:tgtEl>
                                        <p:attrNameLst>
                                          <p:attrName>ppt_h</p:attrName>
                                        </p:attrNameLst>
                                      </p:cBhvr>
                                      <p:tavLst>
                                        <p:tav tm="0">
                                          <p:val>
                                            <p:fltVal val="0"/>
                                          </p:val>
                                        </p:tav>
                                        <p:tav tm="100000">
                                          <p:val>
                                            <p:strVal val="#ppt_h"/>
                                          </p:val>
                                        </p:tav>
                                      </p:tavLst>
                                    </p:anim>
                                    <p:anim calcmode="lin" valueType="num">
                                      <p:cBhvr>
                                        <p:cTn id="117" dur="1000" fill="hold"/>
                                        <p:tgtEl>
                                          <p:spTgt spid="110"/>
                                        </p:tgtEl>
                                        <p:attrNameLst>
                                          <p:attrName>style.rotation</p:attrName>
                                        </p:attrNameLst>
                                      </p:cBhvr>
                                      <p:tavLst>
                                        <p:tav tm="0">
                                          <p:val>
                                            <p:fltVal val="90"/>
                                          </p:val>
                                        </p:tav>
                                        <p:tav tm="100000">
                                          <p:val>
                                            <p:fltVal val="0"/>
                                          </p:val>
                                        </p:tav>
                                      </p:tavLst>
                                    </p:anim>
                                    <p:animEffect transition="in" filter="fade">
                                      <p:cBhvr>
                                        <p:cTn id="118" dur="1000"/>
                                        <p:tgtEl>
                                          <p:spTgt spid="110"/>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142"/>
                                        </p:tgtEl>
                                        <p:attrNameLst>
                                          <p:attrName>style.visibility</p:attrName>
                                        </p:attrNameLst>
                                      </p:cBhvr>
                                      <p:to>
                                        <p:strVal val="visible"/>
                                      </p:to>
                                    </p:set>
                                    <p:anim calcmode="lin" valueType="num">
                                      <p:cBhvr>
                                        <p:cTn id="121" dur="1000" fill="hold"/>
                                        <p:tgtEl>
                                          <p:spTgt spid="142"/>
                                        </p:tgtEl>
                                        <p:attrNameLst>
                                          <p:attrName>ppt_w</p:attrName>
                                        </p:attrNameLst>
                                      </p:cBhvr>
                                      <p:tavLst>
                                        <p:tav tm="0">
                                          <p:val>
                                            <p:fltVal val="0"/>
                                          </p:val>
                                        </p:tav>
                                        <p:tav tm="100000">
                                          <p:val>
                                            <p:strVal val="#ppt_w"/>
                                          </p:val>
                                        </p:tav>
                                      </p:tavLst>
                                    </p:anim>
                                    <p:anim calcmode="lin" valueType="num">
                                      <p:cBhvr>
                                        <p:cTn id="122" dur="1000" fill="hold"/>
                                        <p:tgtEl>
                                          <p:spTgt spid="142"/>
                                        </p:tgtEl>
                                        <p:attrNameLst>
                                          <p:attrName>ppt_h</p:attrName>
                                        </p:attrNameLst>
                                      </p:cBhvr>
                                      <p:tavLst>
                                        <p:tav tm="0">
                                          <p:val>
                                            <p:fltVal val="0"/>
                                          </p:val>
                                        </p:tav>
                                        <p:tav tm="100000">
                                          <p:val>
                                            <p:strVal val="#ppt_h"/>
                                          </p:val>
                                        </p:tav>
                                      </p:tavLst>
                                    </p:anim>
                                    <p:anim calcmode="lin" valueType="num">
                                      <p:cBhvr>
                                        <p:cTn id="123" dur="1000" fill="hold"/>
                                        <p:tgtEl>
                                          <p:spTgt spid="142"/>
                                        </p:tgtEl>
                                        <p:attrNameLst>
                                          <p:attrName>style.rotation</p:attrName>
                                        </p:attrNameLst>
                                      </p:cBhvr>
                                      <p:tavLst>
                                        <p:tav tm="0">
                                          <p:val>
                                            <p:fltVal val="90"/>
                                          </p:val>
                                        </p:tav>
                                        <p:tav tm="100000">
                                          <p:val>
                                            <p:fltVal val="0"/>
                                          </p:val>
                                        </p:tav>
                                      </p:tavLst>
                                    </p:anim>
                                    <p:animEffect transition="in" filter="fade">
                                      <p:cBhvr>
                                        <p:cTn id="124" dur="1000"/>
                                        <p:tgtEl>
                                          <p:spTgt spid="14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143"/>
                                        </p:tgtEl>
                                        <p:attrNameLst>
                                          <p:attrName>style.visibility</p:attrName>
                                        </p:attrNameLst>
                                      </p:cBhvr>
                                      <p:to>
                                        <p:strVal val="visible"/>
                                      </p:to>
                                    </p:set>
                                    <p:anim calcmode="lin" valueType="num">
                                      <p:cBhvr>
                                        <p:cTn id="127" dur="1000" fill="hold"/>
                                        <p:tgtEl>
                                          <p:spTgt spid="143"/>
                                        </p:tgtEl>
                                        <p:attrNameLst>
                                          <p:attrName>ppt_w</p:attrName>
                                        </p:attrNameLst>
                                      </p:cBhvr>
                                      <p:tavLst>
                                        <p:tav tm="0">
                                          <p:val>
                                            <p:fltVal val="0"/>
                                          </p:val>
                                        </p:tav>
                                        <p:tav tm="100000">
                                          <p:val>
                                            <p:strVal val="#ppt_w"/>
                                          </p:val>
                                        </p:tav>
                                      </p:tavLst>
                                    </p:anim>
                                    <p:anim calcmode="lin" valueType="num">
                                      <p:cBhvr>
                                        <p:cTn id="128" dur="1000" fill="hold"/>
                                        <p:tgtEl>
                                          <p:spTgt spid="143"/>
                                        </p:tgtEl>
                                        <p:attrNameLst>
                                          <p:attrName>ppt_h</p:attrName>
                                        </p:attrNameLst>
                                      </p:cBhvr>
                                      <p:tavLst>
                                        <p:tav tm="0">
                                          <p:val>
                                            <p:fltVal val="0"/>
                                          </p:val>
                                        </p:tav>
                                        <p:tav tm="100000">
                                          <p:val>
                                            <p:strVal val="#ppt_h"/>
                                          </p:val>
                                        </p:tav>
                                      </p:tavLst>
                                    </p:anim>
                                    <p:anim calcmode="lin" valueType="num">
                                      <p:cBhvr>
                                        <p:cTn id="129" dur="1000" fill="hold"/>
                                        <p:tgtEl>
                                          <p:spTgt spid="143"/>
                                        </p:tgtEl>
                                        <p:attrNameLst>
                                          <p:attrName>style.rotation</p:attrName>
                                        </p:attrNameLst>
                                      </p:cBhvr>
                                      <p:tavLst>
                                        <p:tav tm="0">
                                          <p:val>
                                            <p:fltVal val="90"/>
                                          </p:val>
                                        </p:tav>
                                        <p:tav tm="100000">
                                          <p:val>
                                            <p:fltVal val="0"/>
                                          </p:val>
                                        </p:tav>
                                      </p:tavLst>
                                    </p:anim>
                                    <p:animEffect transition="in" filter="fade">
                                      <p:cBhvr>
                                        <p:cTn id="130" dur="1000"/>
                                        <p:tgtEl>
                                          <p:spTgt spid="14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144"/>
                                        </p:tgtEl>
                                        <p:attrNameLst>
                                          <p:attrName>style.visibility</p:attrName>
                                        </p:attrNameLst>
                                      </p:cBhvr>
                                      <p:to>
                                        <p:strVal val="visible"/>
                                      </p:to>
                                    </p:set>
                                    <p:anim calcmode="lin" valueType="num">
                                      <p:cBhvr>
                                        <p:cTn id="133" dur="1000" fill="hold"/>
                                        <p:tgtEl>
                                          <p:spTgt spid="144"/>
                                        </p:tgtEl>
                                        <p:attrNameLst>
                                          <p:attrName>ppt_w</p:attrName>
                                        </p:attrNameLst>
                                      </p:cBhvr>
                                      <p:tavLst>
                                        <p:tav tm="0">
                                          <p:val>
                                            <p:fltVal val="0"/>
                                          </p:val>
                                        </p:tav>
                                        <p:tav tm="100000">
                                          <p:val>
                                            <p:strVal val="#ppt_w"/>
                                          </p:val>
                                        </p:tav>
                                      </p:tavLst>
                                    </p:anim>
                                    <p:anim calcmode="lin" valueType="num">
                                      <p:cBhvr>
                                        <p:cTn id="134" dur="1000" fill="hold"/>
                                        <p:tgtEl>
                                          <p:spTgt spid="144"/>
                                        </p:tgtEl>
                                        <p:attrNameLst>
                                          <p:attrName>ppt_h</p:attrName>
                                        </p:attrNameLst>
                                      </p:cBhvr>
                                      <p:tavLst>
                                        <p:tav tm="0">
                                          <p:val>
                                            <p:fltVal val="0"/>
                                          </p:val>
                                        </p:tav>
                                        <p:tav tm="100000">
                                          <p:val>
                                            <p:strVal val="#ppt_h"/>
                                          </p:val>
                                        </p:tav>
                                      </p:tavLst>
                                    </p:anim>
                                    <p:anim calcmode="lin" valueType="num">
                                      <p:cBhvr>
                                        <p:cTn id="135" dur="1000" fill="hold"/>
                                        <p:tgtEl>
                                          <p:spTgt spid="144"/>
                                        </p:tgtEl>
                                        <p:attrNameLst>
                                          <p:attrName>style.rotation</p:attrName>
                                        </p:attrNameLst>
                                      </p:cBhvr>
                                      <p:tavLst>
                                        <p:tav tm="0">
                                          <p:val>
                                            <p:fltVal val="90"/>
                                          </p:val>
                                        </p:tav>
                                        <p:tav tm="100000">
                                          <p:val>
                                            <p:fltVal val="0"/>
                                          </p:val>
                                        </p:tav>
                                      </p:tavLst>
                                    </p:anim>
                                    <p:animEffect transition="in" filter="fade">
                                      <p:cBhvr>
                                        <p:cTn id="136" dur="1000"/>
                                        <p:tgtEl>
                                          <p:spTgt spid="14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p:cTn id="139" dur="1000" fill="hold"/>
                                        <p:tgtEl>
                                          <p:spTgt spid="145"/>
                                        </p:tgtEl>
                                        <p:attrNameLst>
                                          <p:attrName>ppt_w</p:attrName>
                                        </p:attrNameLst>
                                      </p:cBhvr>
                                      <p:tavLst>
                                        <p:tav tm="0">
                                          <p:val>
                                            <p:fltVal val="0"/>
                                          </p:val>
                                        </p:tav>
                                        <p:tav tm="100000">
                                          <p:val>
                                            <p:strVal val="#ppt_w"/>
                                          </p:val>
                                        </p:tav>
                                      </p:tavLst>
                                    </p:anim>
                                    <p:anim calcmode="lin" valueType="num">
                                      <p:cBhvr>
                                        <p:cTn id="140" dur="1000" fill="hold"/>
                                        <p:tgtEl>
                                          <p:spTgt spid="145"/>
                                        </p:tgtEl>
                                        <p:attrNameLst>
                                          <p:attrName>ppt_h</p:attrName>
                                        </p:attrNameLst>
                                      </p:cBhvr>
                                      <p:tavLst>
                                        <p:tav tm="0">
                                          <p:val>
                                            <p:fltVal val="0"/>
                                          </p:val>
                                        </p:tav>
                                        <p:tav tm="100000">
                                          <p:val>
                                            <p:strVal val="#ppt_h"/>
                                          </p:val>
                                        </p:tav>
                                      </p:tavLst>
                                    </p:anim>
                                    <p:anim calcmode="lin" valueType="num">
                                      <p:cBhvr>
                                        <p:cTn id="141" dur="1000" fill="hold"/>
                                        <p:tgtEl>
                                          <p:spTgt spid="145"/>
                                        </p:tgtEl>
                                        <p:attrNameLst>
                                          <p:attrName>style.rotation</p:attrName>
                                        </p:attrNameLst>
                                      </p:cBhvr>
                                      <p:tavLst>
                                        <p:tav tm="0">
                                          <p:val>
                                            <p:fltVal val="90"/>
                                          </p:val>
                                        </p:tav>
                                        <p:tav tm="100000">
                                          <p:val>
                                            <p:fltVal val="0"/>
                                          </p:val>
                                        </p:tav>
                                      </p:tavLst>
                                    </p:anim>
                                    <p:animEffect transition="in" filter="fade">
                                      <p:cBhvr>
                                        <p:cTn id="142" dur="1000"/>
                                        <p:tgtEl>
                                          <p:spTgt spid="145"/>
                                        </p:tgtEl>
                                      </p:cBhvr>
                                    </p:animEffect>
                                  </p:childTnLst>
                                </p:cTn>
                              </p:par>
                              <p:par>
                                <p:cTn id="143" presetID="31" presetClass="entr" presetSubtype="0" fill="hold" nodeType="withEffect">
                                  <p:stCondLst>
                                    <p:cond delay="0"/>
                                  </p:stCondLst>
                                  <p:childTnLst>
                                    <p:set>
                                      <p:cBhvr>
                                        <p:cTn id="144" dur="1" fill="hold">
                                          <p:stCondLst>
                                            <p:cond delay="0"/>
                                          </p:stCondLst>
                                        </p:cTn>
                                        <p:tgtEl>
                                          <p:spTgt spid="3"/>
                                        </p:tgtEl>
                                        <p:attrNameLst>
                                          <p:attrName>style.visibility</p:attrName>
                                        </p:attrNameLst>
                                      </p:cBhvr>
                                      <p:to>
                                        <p:strVal val="visible"/>
                                      </p:to>
                                    </p:set>
                                    <p:anim calcmode="lin" valueType="num">
                                      <p:cBhvr>
                                        <p:cTn id="145" dur="1000" fill="hold"/>
                                        <p:tgtEl>
                                          <p:spTgt spid="3"/>
                                        </p:tgtEl>
                                        <p:attrNameLst>
                                          <p:attrName>ppt_w</p:attrName>
                                        </p:attrNameLst>
                                      </p:cBhvr>
                                      <p:tavLst>
                                        <p:tav tm="0">
                                          <p:val>
                                            <p:fltVal val="0"/>
                                          </p:val>
                                        </p:tav>
                                        <p:tav tm="100000">
                                          <p:val>
                                            <p:strVal val="#ppt_w"/>
                                          </p:val>
                                        </p:tav>
                                      </p:tavLst>
                                    </p:anim>
                                    <p:anim calcmode="lin" valueType="num">
                                      <p:cBhvr>
                                        <p:cTn id="146" dur="1000" fill="hold"/>
                                        <p:tgtEl>
                                          <p:spTgt spid="3"/>
                                        </p:tgtEl>
                                        <p:attrNameLst>
                                          <p:attrName>ppt_h</p:attrName>
                                        </p:attrNameLst>
                                      </p:cBhvr>
                                      <p:tavLst>
                                        <p:tav tm="0">
                                          <p:val>
                                            <p:fltVal val="0"/>
                                          </p:val>
                                        </p:tav>
                                        <p:tav tm="100000">
                                          <p:val>
                                            <p:strVal val="#ppt_h"/>
                                          </p:val>
                                        </p:tav>
                                      </p:tavLst>
                                    </p:anim>
                                    <p:anim calcmode="lin" valueType="num">
                                      <p:cBhvr>
                                        <p:cTn id="147" dur="1000" fill="hold"/>
                                        <p:tgtEl>
                                          <p:spTgt spid="3"/>
                                        </p:tgtEl>
                                        <p:attrNameLst>
                                          <p:attrName>style.rotation</p:attrName>
                                        </p:attrNameLst>
                                      </p:cBhvr>
                                      <p:tavLst>
                                        <p:tav tm="0">
                                          <p:val>
                                            <p:fltVal val="90"/>
                                          </p:val>
                                        </p:tav>
                                        <p:tav tm="100000">
                                          <p:val>
                                            <p:fltVal val="0"/>
                                          </p:val>
                                        </p:tav>
                                      </p:tavLst>
                                    </p:anim>
                                    <p:animEffect transition="in" filter="fade">
                                      <p:cBhvr>
                                        <p:cTn id="148" dur="1000"/>
                                        <p:tgtEl>
                                          <p:spTgt spid="3"/>
                                        </p:tgtEl>
                                      </p:cBhvr>
                                    </p:animEffect>
                                  </p:childTnLst>
                                </p:cTn>
                              </p:par>
                              <p:par>
                                <p:cTn id="149" presetID="31" presetClass="entr" presetSubtype="0" fill="hold" nodeType="withEffect">
                                  <p:stCondLst>
                                    <p:cond delay="0"/>
                                  </p:stCondLst>
                                  <p:childTnLst>
                                    <p:set>
                                      <p:cBhvr>
                                        <p:cTn id="150" dur="1" fill="hold">
                                          <p:stCondLst>
                                            <p:cond delay="0"/>
                                          </p:stCondLst>
                                        </p:cTn>
                                        <p:tgtEl>
                                          <p:spTgt spid="7"/>
                                        </p:tgtEl>
                                        <p:attrNameLst>
                                          <p:attrName>style.visibility</p:attrName>
                                        </p:attrNameLst>
                                      </p:cBhvr>
                                      <p:to>
                                        <p:strVal val="visible"/>
                                      </p:to>
                                    </p:set>
                                    <p:anim calcmode="lin" valueType="num">
                                      <p:cBhvr>
                                        <p:cTn id="151" dur="1000" fill="hold"/>
                                        <p:tgtEl>
                                          <p:spTgt spid="7"/>
                                        </p:tgtEl>
                                        <p:attrNameLst>
                                          <p:attrName>ppt_w</p:attrName>
                                        </p:attrNameLst>
                                      </p:cBhvr>
                                      <p:tavLst>
                                        <p:tav tm="0">
                                          <p:val>
                                            <p:fltVal val="0"/>
                                          </p:val>
                                        </p:tav>
                                        <p:tav tm="100000">
                                          <p:val>
                                            <p:strVal val="#ppt_w"/>
                                          </p:val>
                                        </p:tav>
                                      </p:tavLst>
                                    </p:anim>
                                    <p:anim calcmode="lin" valueType="num">
                                      <p:cBhvr>
                                        <p:cTn id="152" dur="1000" fill="hold"/>
                                        <p:tgtEl>
                                          <p:spTgt spid="7"/>
                                        </p:tgtEl>
                                        <p:attrNameLst>
                                          <p:attrName>ppt_h</p:attrName>
                                        </p:attrNameLst>
                                      </p:cBhvr>
                                      <p:tavLst>
                                        <p:tav tm="0">
                                          <p:val>
                                            <p:fltVal val="0"/>
                                          </p:val>
                                        </p:tav>
                                        <p:tav tm="100000">
                                          <p:val>
                                            <p:strVal val="#ppt_h"/>
                                          </p:val>
                                        </p:tav>
                                      </p:tavLst>
                                    </p:anim>
                                    <p:anim calcmode="lin" valueType="num">
                                      <p:cBhvr>
                                        <p:cTn id="153" dur="1000" fill="hold"/>
                                        <p:tgtEl>
                                          <p:spTgt spid="7"/>
                                        </p:tgtEl>
                                        <p:attrNameLst>
                                          <p:attrName>style.rotation</p:attrName>
                                        </p:attrNameLst>
                                      </p:cBhvr>
                                      <p:tavLst>
                                        <p:tav tm="0">
                                          <p:val>
                                            <p:fltVal val="90"/>
                                          </p:val>
                                        </p:tav>
                                        <p:tav tm="100000">
                                          <p:val>
                                            <p:fltVal val="0"/>
                                          </p:val>
                                        </p:tav>
                                      </p:tavLst>
                                    </p:anim>
                                    <p:animEffect transition="in" filter="fade">
                                      <p:cBhvr>
                                        <p:cTn id="154" dur="1000"/>
                                        <p:tgtEl>
                                          <p:spTgt spid="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8"/>
                                        </p:tgtEl>
                                        <p:attrNameLst>
                                          <p:attrName>style.visibility</p:attrName>
                                        </p:attrNameLst>
                                      </p:cBhvr>
                                      <p:to>
                                        <p:strVal val="visible"/>
                                      </p:to>
                                    </p:set>
                                    <p:anim calcmode="lin" valueType="num">
                                      <p:cBhvr>
                                        <p:cTn id="157" dur="1000" fill="hold"/>
                                        <p:tgtEl>
                                          <p:spTgt spid="8"/>
                                        </p:tgtEl>
                                        <p:attrNameLst>
                                          <p:attrName>ppt_w</p:attrName>
                                        </p:attrNameLst>
                                      </p:cBhvr>
                                      <p:tavLst>
                                        <p:tav tm="0">
                                          <p:val>
                                            <p:fltVal val="0"/>
                                          </p:val>
                                        </p:tav>
                                        <p:tav tm="100000">
                                          <p:val>
                                            <p:strVal val="#ppt_w"/>
                                          </p:val>
                                        </p:tav>
                                      </p:tavLst>
                                    </p:anim>
                                    <p:anim calcmode="lin" valueType="num">
                                      <p:cBhvr>
                                        <p:cTn id="158" dur="1000" fill="hold"/>
                                        <p:tgtEl>
                                          <p:spTgt spid="8"/>
                                        </p:tgtEl>
                                        <p:attrNameLst>
                                          <p:attrName>ppt_h</p:attrName>
                                        </p:attrNameLst>
                                      </p:cBhvr>
                                      <p:tavLst>
                                        <p:tav tm="0">
                                          <p:val>
                                            <p:fltVal val="0"/>
                                          </p:val>
                                        </p:tav>
                                        <p:tav tm="100000">
                                          <p:val>
                                            <p:strVal val="#ppt_h"/>
                                          </p:val>
                                        </p:tav>
                                      </p:tavLst>
                                    </p:anim>
                                    <p:anim calcmode="lin" valueType="num">
                                      <p:cBhvr>
                                        <p:cTn id="159" dur="1000" fill="hold"/>
                                        <p:tgtEl>
                                          <p:spTgt spid="8"/>
                                        </p:tgtEl>
                                        <p:attrNameLst>
                                          <p:attrName>style.rotation</p:attrName>
                                        </p:attrNameLst>
                                      </p:cBhvr>
                                      <p:tavLst>
                                        <p:tav tm="0">
                                          <p:val>
                                            <p:fltVal val="90"/>
                                          </p:val>
                                        </p:tav>
                                        <p:tav tm="100000">
                                          <p:val>
                                            <p:fltVal val="0"/>
                                          </p:val>
                                        </p:tav>
                                      </p:tavLst>
                                    </p:anim>
                                    <p:animEffect transition="in" filter="fade">
                                      <p:cBhvr>
                                        <p:cTn id="160" dur="1000"/>
                                        <p:tgtEl>
                                          <p:spTgt spid="8"/>
                                        </p:tgtEl>
                                      </p:cBhvr>
                                    </p:animEffect>
                                  </p:childTnLst>
                                </p:cTn>
                              </p:par>
                              <p:par>
                                <p:cTn id="161" presetID="31" presetClass="entr" presetSubtype="0" fill="hold" nodeType="withEffect">
                                  <p:stCondLst>
                                    <p:cond delay="0"/>
                                  </p:stCondLst>
                                  <p:childTnLst>
                                    <p:set>
                                      <p:cBhvr>
                                        <p:cTn id="162" dur="1" fill="hold">
                                          <p:stCondLst>
                                            <p:cond delay="0"/>
                                          </p:stCondLst>
                                        </p:cTn>
                                        <p:tgtEl>
                                          <p:spTgt spid="146"/>
                                        </p:tgtEl>
                                        <p:attrNameLst>
                                          <p:attrName>style.visibility</p:attrName>
                                        </p:attrNameLst>
                                      </p:cBhvr>
                                      <p:to>
                                        <p:strVal val="visible"/>
                                      </p:to>
                                    </p:set>
                                    <p:anim calcmode="lin" valueType="num">
                                      <p:cBhvr>
                                        <p:cTn id="163" dur="1000" fill="hold"/>
                                        <p:tgtEl>
                                          <p:spTgt spid="146"/>
                                        </p:tgtEl>
                                        <p:attrNameLst>
                                          <p:attrName>ppt_w</p:attrName>
                                        </p:attrNameLst>
                                      </p:cBhvr>
                                      <p:tavLst>
                                        <p:tav tm="0">
                                          <p:val>
                                            <p:fltVal val="0"/>
                                          </p:val>
                                        </p:tav>
                                        <p:tav tm="100000">
                                          <p:val>
                                            <p:strVal val="#ppt_w"/>
                                          </p:val>
                                        </p:tav>
                                      </p:tavLst>
                                    </p:anim>
                                    <p:anim calcmode="lin" valueType="num">
                                      <p:cBhvr>
                                        <p:cTn id="164" dur="1000" fill="hold"/>
                                        <p:tgtEl>
                                          <p:spTgt spid="146"/>
                                        </p:tgtEl>
                                        <p:attrNameLst>
                                          <p:attrName>ppt_h</p:attrName>
                                        </p:attrNameLst>
                                      </p:cBhvr>
                                      <p:tavLst>
                                        <p:tav tm="0">
                                          <p:val>
                                            <p:fltVal val="0"/>
                                          </p:val>
                                        </p:tav>
                                        <p:tav tm="100000">
                                          <p:val>
                                            <p:strVal val="#ppt_h"/>
                                          </p:val>
                                        </p:tav>
                                      </p:tavLst>
                                    </p:anim>
                                    <p:anim calcmode="lin" valueType="num">
                                      <p:cBhvr>
                                        <p:cTn id="165" dur="1000" fill="hold"/>
                                        <p:tgtEl>
                                          <p:spTgt spid="146"/>
                                        </p:tgtEl>
                                        <p:attrNameLst>
                                          <p:attrName>style.rotation</p:attrName>
                                        </p:attrNameLst>
                                      </p:cBhvr>
                                      <p:tavLst>
                                        <p:tav tm="0">
                                          <p:val>
                                            <p:fltVal val="90"/>
                                          </p:val>
                                        </p:tav>
                                        <p:tav tm="100000">
                                          <p:val>
                                            <p:fltVal val="0"/>
                                          </p:val>
                                        </p:tav>
                                      </p:tavLst>
                                    </p:anim>
                                    <p:animEffect transition="in" filter="fade">
                                      <p:cBhvr>
                                        <p:cTn id="166" dur="1000"/>
                                        <p:tgtEl>
                                          <p:spTgt spid="146"/>
                                        </p:tgtEl>
                                      </p:cBhvr>
                                    </p:animEffect>
                                  </p:childTnLst>
                                </p:cTn>
                              </p:par>
                              <p:par>
                                <p:cTn id="167" presetID="31" presetClass="entr" presetSubtype="0" fill="hold" nodeType="withEffect">
                                  <p:stCondLst>
                                    <p:cond delay="0"/>
                                  </p:stCondLst>
                                  <p:childTnLst>
                                    <p:set>
                                      <p:cBhvr>
                                        <p:cTn id="168" dur="1" fill="hold">
                                          <p:stCondLst>
                                            <p:cond delay="0"/>
                                          </p:stCondLst>
                                        </p:cTn>
                                        <p:tgtEl>
                                          <p:spTgt spid="147"/>
                                        </p:tgtEl>
                                        <p:attrNameLst>
                                          <p:attrName>style.visibility</p:attrName>
                                        </p:attrNameLst>
                                      </p:cBhvr>
                                      <p:to>
                                        <p:strVal val="visible"/>
                                      </p:to>
                                    </p:set>
                                    <p:anim calcmode="lin" valueType="num">
                                      <p:cBhvr>
                                        <p:cTn id="169" dur="1000" fill="hold"/>
                                        <p:tgtEl>
                                          <p:spTgt spid="147"/>
                                        </p:tgtEl>
                                        <p:attrNameLst>
                                          <p:attrName>ppt_w</p:attrName>
                                        </p:attrNameLst>
                                      </p:cBhvr>
                                      <p:tavLst>
                                        <p:tav tm="0">
                                          <p:val>
                                            <p:fltVal val="0"/>
                                          </p:val>
                                        </p:tav>
                                        <p:tav tm="100000">
                                          <p:val>
                                            <p:strVal val="#ppt_w"/>
                                          </p:val>
                                        </p:tav>
                                      </p:tavLst>
                                    </p:anim>
                                    <p:anim calcmode="lin" valueType="num">
                                      <p:cBhvr>
                                        <p:cTn id="170" dur="1000" fill="hold"/>
                                        <p:tgtEl>
                                          <p:spTgt spid="147"/>
                                        </p:tgtEl>
                                        <p:attrNameLst>
                                          <p:attrName>ppt_h</p:attrName>
                                        </p:attrNameLst>
                                      </p:cBhvr>
                                      <p:tavLst>
                                        <p:tav tm="0">
                                          <p:val>
                                            <p:fltVal val="0"/>
                                          </p:val>
                                        </p:tav>
                                        <p:tav tm="100000">
                                          <p:val>
                                            <p:strVal val="#ppt_h"/>
                                          </p:val>
                                        </p:tav>
                                      </p:tavLst>
                                    </p:anim>
                                    <p:anim calcmode="lin" valueType="num">
                                      <p:cBhvr>
                                        <p:cTn id="171" dur="1000" fill="hold"/>
                                        <p:tgtEl>
                                          <p:spTgt spid="147"/>
                                        </p:tgtEl>
                                        <p:attrNameLst>
                                          <p:attrName>style.rotation</p:attrName>
                                        </p:attrNameLst>
                                      </p:cBhvr>
                                      <p:tavLst>
                                        <p:tav tm="0">
                                          <p:val>
                                            <p:fltVal val="90"/>
                                          </p:val>
                                        </p:tav>
                                        <p:tav tm="100000">
                                          <p:val>
                                            <p:fltVal val="0"/>
                                          </p:val>
                                        </p:tav>
                                      </p:tavLst>
                                    </p:anim>
                                    <p:animEffect transition="in" filter="fade">
                                      <p:cBhvr>
                                        <p:cTn id="172" dur="10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17" grpId="0"/>
      <p:bldP spid="118" grpId="0"/>
      <p:bldP spid="119" grpId="0" animBg="1"/>
      <p:bldP spid="114" grpId="0"/>
      <p:bldP spid="115" grpId="0"/>
      <p:bldP spid="116" grpId="0" animBg="1"/>
      <p:bldP spid="102" grpId="0"/>
      <p:bldP spid="103" grpId="0"/>
      <p:bldP spid="104" grpId="0" animBg="1"/>
      <p:bldP spid="111" grpId="0"/>
      <p:bldP spid="112" grpId="0"/>
      <p:bldP spid="113" grpId="0" animBg="1"/>
      <p:bldP spid="107" grpId="0" animBg="1"/>
      <p:bldP spid="142" grpId="0"/>
      <p:bldP spid="143" grpId="0"/>
      <p:bldP spid="144" grpId="0"/>
      <p:bldP spid="145"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1860947" y="1378173"/>
            <a:ext cx="6749653" cy="1669560"/>
          </a:xfrm>
          <a:prstGeom prst="rect">
            <a:avLst/>
          </a:prstGeom>
        </p:spPr>
        <p:txBody>
          <a:bodyPr wrap="square">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lang="zh-CN" altLang="en-US" sz="8800" b="1" kern="0" spc="-1000" dirty="0">
                <a:solidFill>
                  <a:prstClr val="white"/>
                </a:solidFill>
                <a:latin typeface="Arial" panose="020B0604020202020204"/>
                <a:ea typeface="微软雅黑" panose="020B0503020204020204" pitchFamily="34" charset="-122"/>
                <a:cs typeface="+mn-ea"/>
                <a:sym typeface="+mn-lt"/>
              </a:rPr>
              <a:t>高三家长会</a:t>
            </a:r>
            <a:endParaRPr kumimoji="0" lang="zh-CN" altLang="en-US" sz="8800" b="1" i="0" u="none" strike="noStrike" kern="0" cap="none" spc="-100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p:txBody>
      </p:sp>
      <p:sp>
        <p:nvSpPr>
          <p:cNvPr id="3" name="işlïḍé"/>
          <p:cNvSpPr txBox="1"/>
          <p:nvPr/>
        </p:nvSpPr>
        <p:spPr bwMode="auto">
          <a:xfrm>
            <a:off x="2702693" y="3991559"/>
            <a:ext cx="4529551" cy="3599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讲师：</a:t>
            </a:r>
            <a:r>
              <a:rPr kumimoji="0" lang="en-US" altLang="zh-CN" sz="20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j9p</a:t>
            </a:r>
            <a:r>
              <a:rPr kumimoji="0" lang="en-US" altLang="zh-CN" sz="20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.com</a:t>
            </a:r>
            <a:r>
              <a:rPr kumimoji="0" lang="zh-CN" altLang="en-US" sz="20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      时间：</a:t>
            </a:r>
            <a:r>
              <a:rPr kumimoji="0" lang="en-US" altLang="zh-CN" sz="20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2020.05</a:t>
            </a:r>
            <a:endParaRPr kumimoji="0" lang="en-US" altLang="zh-CN" sz="20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Click="0" advTm="2000">
        <p14:prism isInverted="1" isContent="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雷锋PPT网 www.lfppt.com"/>
          <p:cNvSpPr/>
          <p:nvPr/>
        </p:nvSpPr>
        <p:spPr>
          <a:xfrm>
            <a:off x="432393" y="2228137"/>
            <a:ext cx="7600434" cy="1169551"/>
          </a:xfrm>
          <a:prstGeom prst="rect">
            <a:avLst/>
          </a:prstGeom>
        </p:spPr>
        <p:txBody>
          <a:bodyPr wrap="square">
            <a:spAutoFit/>
          </a:bodyPr>
          <a:lstStyle/>
          <a:p>
            <a:pPr algn="ctr">
              <a:defRPr/>
            </a:pPr>
            <a:r>
              <a:rPr lang="zh-CN" altLang="en-US" sz="7000" b="1" dirty="0">
                <a:solidFill>
                  <a:schemeClr val="tx1">
                    <a:lumMod val="95000"/>
                    <a:lumOff val="5000"/>
                  </a:schemeClr>
                </a:solidFill>
                <a:cs typeface="+mn-ea"/>
                <a:sym typeface="+mn-lt"/>
              </a:rPr>
              <a:t>备考家长注意事项</a:t>
            </a:r>
            <a:endParaRPr lang="zh-CN" altLang="en-US" sz="7000" b="1" dirty="0">
              <a:solidFill>
                <a:schemeClr val="tx1">
                  <a:lumMod val="95000"/>
                  <a:lumOff val="5000"/>
                </a:schemeClr>
              </a:solidFill>
              <a:cs typeface="+mn-ea"/>
              <a:sym typeface="+mn-lt"/>
            </a:endParaRPr>
          </a:p>
        </p:txBody>
      </p:sp>
      <p:sp>
        <p:nvSpPr>
          <p:cNvPr id="5" name="文本框 4"/>
          <p:cNvSpPr txBox="1"/>
          <p:nvPr/>
        </p:nvSpPr>
        <p:spPr>
          <a:xfrm>
            <a:off x="710186" y="1197988"/>
            <a:ext cx="4174328" cy="784830"/>
          </a:xfrm>
          <a:prstGeom prst="rect">
            <a:avLst/>
          </a:prstGeom>
          <a:noFill/>
        </p:spPr>
        <p:txBody>
          <a:bodyPr wrap="square" rtlCol="0">
            <a:spAutoFit/>
          </a:bodyPr>
          <a:lstStyle/>
          <a:p>
            <a:r>
              <a:rPr lang="en-US" altLang="zh-CN" sz="4500" b="1" dirty="0">
                <a:solidFill>
                  <a:schemeClr val="tx1">
                    <a:lumMod val="75000"/>
                    <a:lumOff val="25000"/>
                  </a:schemeClr>
                </a:solidFill>
                <a:cs typeface="+mn-ea"/>
                <a:sym typeface="+mn-lt"/>
              </a:rPr>
              <a:t>PART   01</a:t>
            </a:r>
            <a:endParaRPr lang="zh-CN" altLang="en-US" sz="4500" b="1" dirty="0">
              <a:solidFill>
                <a:schemeClr val="tx1">
                  <a:lumMod val="75000"/>
                  <a:lumOff val="25000"/>
                </a:schemeClr>
              </a:solidFill>
              <a:cs typeface="+mn-ea"/>
              <a:sym typeface="+mn-lt"/>
            </a:endParaRPr>
          </a:p>
        </p:txBody>
      </p:sp>
      <p:sp>
        <p:nvSpPr>
          <p:cNvPr id="4" name="îŝḻidè"/>
          <p:cNvSpPr/>
          <p:nvPr/>
        </p:nvSpPr>
        <p:spPr bwMode="auto">
          <a:xfrm>
            <a:off x="755893" y="3558910"/>
            <a:ext cx="6952844"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高科临近，学生面临着很大的学习压力，怎样从学生的生活上、心理上科学地关心照顾他们是一项非常重要的事项，作为家长首先应当保证自己的情绪稳定，然后对孩子的心理进行各方面的疏导</a:t>
            </a:r>
            <a:endParaRPr lang="en-US" altLang="zh-CN" sz="1100" dirty="0">
              <a:cs typeface="+mn-ea"/>
              <a:sym typeface="+mn-lt"/>
            </a:endParaRPr>
          </a:p>
        </p:txBody>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825937" y="723418"/>
            <a:ext cx="6558712" cy="646331"/>
          </a:xfrm>
          <a:prstGeom prst="rect">
            <a:avLst/>
          </a:prstGeom>
          <a:noFill/>
        </p:spPr>
        <p:txBody>
          <a:bodyPr wrap="square" rtlCol="0">
            <a:spAutoFit/>
          </a:bodyPr>
          <a:lstStyle/>
          <a:p>
            <a:r>
              <a:rPr lang="zh-CN" altLang="en-US" sz="3600" b="1" spc="1000" dirty="0">
                <a:solidFill>
                  <a:schemeClr val="tx1">
                    <a:lumMod val="75000"/>
                    <a:lumOff val="25000"/>
                  </a:schemeClr>
                </a:solidFill>
                <a:cs typeface="+mn-ea"/>
                <a:sym typeface="+mn-lt"/>
              </a:rPr>
              <a:t>家长应当保证情绪稳定</a:t>
            </a:r>
            <a:endParaRPr lang="zh-CN" altLang="en-US" sz="3600" b="1" spc="1000" dirty="0">
              <a:solidFill>
                <a:schemeClr val="tx1">
                  <a:lumMod val="75000"/>
                  <a:lumOff val="25000"/>
                </a:schemeClr>
              </a:solidFill>
              <a:cs typeface="+mn-ea"/>
              <a:sym typeface="+mn-lt"/>
            </a:endParaRPr>
          </a:p>
        </p:txBody>
      </p:sp>
      <p:sp>
        <p:nvSpPr>
          <p:cNvPr id="26" name="i$ḷîḋê"/>
          <p:cNvSpPr/>
          <p:nvPr/>
        </p:nvSpPr>
        <p:spPr>
          <a:xfrm>
            <a:off x="915043" y="3223495"/>
            <a:ext cx="1846981" cy="3109361"/>
          </a:xfrm>
          <a:prstGeom prst="roundRect">
            <a:avLst>
              <a:gd name="adj" fmla="val 3876"/>
            </a:avLst>
          </a:prstGeom>
          <a:solidFill>
            <a:srgbClr val="004952"/>
          </a:solidFill>
          <a:ln w="952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dirty="0">
              <a:cs typeface="+mn-ea"/>
              <a:sym typeface="+mn-lt"/>
            </a:endParaRPr>
          </a:p>
        </p:txBody>
      </p:sp>
      <p:sp>
        <p:nvSpPr>
          <p:cNvPr id="27" name="îSļíḓê"/>
          <p:cNvSpPr/>
          <p:nvPr/>
        </p:nvSpPr>
        <p:spPr>
          <a:xfrm>
            <a:off x="2892904" y="3223495"/>
            <a:ext cx="1846981" cy="3109361"/>
          </a:xfrm>
          <a:prstGeom prst="roundRect">
            <a:avLst>
              <a:gd name="adj" fmla="val 3876"/>
            </a:avLst>
          </a:prstGeom>
          <a:noFill/>
          <a:ln w="9525" cap="rnd">
            <a:solidFill>
              <a:srgbClr val="004952"/>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dirty="0">
              <a:cs typeface="+mn-ea"/>
              <a:sym typeface="+mn-lt"/>
            </a:endParaRPr>
          </a:p>
        </p:txBody>
      </p:sp>
      <p:sp>
        <p:nvSpPr>
          <p:cNvPr id="28" name="îšḻïḍê"/>
          <p:cNvSpPr/>
          <p:nvPr/>
        </p:nvSpPr>
        <p:spPr>
          <a:xfrm>
            <a:off x="4870765" y="3223495"/>
            <a:ext cx="1846981" cy="3109361"/>
          </a:xfrm>
          <a:prstGeom prst="roundRect">
            <a:avLst>
              <a:gd name="adj" fmla="val 3876"/>
            </a:avLst>
          </a:prstGeom>
          <a:solidFill>
            <a:srgbClr val="CC6D3F"/>
          </a:solidFill>
          <a:ln w="952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dirty="0">
              <a:cs typeface="+mn-ea"/>
              <a:sym typeface="+mn-lt"/>
            </a:endParaRPr>
          </a:p>
        </p:txBody>
      </p:sp>
      <p:sp>
        <p:nvSpPr>
          <p:cNvPr id="29" name="íSliḋe"/>
          <p:cNvSpPr/>
          <p:nvPr/>
        </p:nvSpPr>
        <p:spPr>
          <a:xfrm>
            <a:off x="6848626" y="3223495"/>
            <a:ext cx="1846981" cy="3109361"/>
          </a:xfrm>
          <a:prstGeom prst="roundRect">
            <a:avLst>
              <a:gd name="adj" fmla="val 3876"/>
            </a:avLst>
          </a:prstGeom>
          <a:noFill/>
          <a:ln w="9525" cap="rnd">
            <a:solidFill>
              <a:srgbClr val="9B645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dirty="0">
              <a:cs typeface="+mn-ea"/>
              <a:sym typeface="+mn-lt"/>
            </a:endParaRPr>
          </a:p>
        </p:txBody>
      </p:sp>
      <p:sp>
        <p:nvSpPr>
          <p:cNvPr id="30" name="íṣ1îdê"/>
          <p:cNvSpPr/>
          <p:nvPr/>
        </p:nvSpPr>
        <p:spPr>
          <a:xfrm>
            <a:off x="3706722" y="2249929"/>
            <a:ext cx="8465058" cy="397996"/>
          </a:xfrm>
          <a:prstGeom prst="rect">
            <a:avLst/>
          </a:prstGeom>
          <a:solidFill>
            <a:srgbClr val="00BE6A"/>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32" name="iŝļidê"/>
          <p:cNvSpPr txBox="1"/>
          <p:nvPr/>
        </p:nvSpPr>
        <p:spPr>
          <a:xfrm>
            <a:off x="810868" y="1871077"/>
            <a:ext cx="2881453" cy="1032608"/>
          </a:xfrm>
          <a:prstGeom prst="rect">
            <a:avLst/>
          </a:prstGeom>
          <a:noFill/>
          <a:ln>
            <a:noFill/>
          </a:ln>
        </p:spPr>
        <p:txBody>
          <a:bodyPr wrap="square" lIns="91440" tIns="45720" rIns="91440" bIns="45720" anchor="ctr" anchorCtr="0">
            <a:normAutofit/>
          </a:bodyPr>
          <a:lstStyle/>
          <a:p>
            <a:pPr lvl="0" defTabSz="913765">
              <a:lnSpc>
                <a:spcPct val="130000"/>
              </a:lnSpc>
              <a:buSzPct val="25000"/>
              <a:defRPr/>
            </a:pPr>
            <a:r>
              <a:rPr lang="zh-CN" altLang="en-US" sz="2000" dirty="0">
                <a:cs typeface="+mn-ea"/>
                <a:sym typeface="+mn-lt"/>
              </a:rPr>
              <a:t>用积极乐观冲淡孩子心中的紧张不安的情绪</a:t>
            </a:r>
            <a:endParaRPr kumimoji="0" lang="en-US" sz="2000" i="0" u="none" strike="noStrike" kern="1200" cap="none" spc="0" normalizeH="0" baseline="0" noProof="0" dirty="0">
              <a:ln>
                <a:noFill/>
              </a:ln>
              <a:effectLst/>
              <a:uLnTx/>
              <a:uFillTx/>
              <a:cs typeface="+mn-ea"/>
              <a:sym typeface="+mn-lt"/>
            </a:endParaRPr>
          </a:p>
        </p:txBody>
      </p:sp>
      <p:sp>
        <p:nvSpPr>
          <p:cNvPr id="64" name="îŝlîḋè"/>
          <p:cNvSpPr/>
          <p:nvPr/>
        </p:nvSpPr>
        <p:spPr>
          <a:xfrm>
            <a:off x="3518322" y="3949896"/>
            <a:ext cx="596144" cy="596144"/>
          </a:xfrm>
          <a:prstGeom prst="ellipse">
            <a:avLst/>
          </a:prstGeom>
          <a:solidFill>
            <a:srgbClr val="00495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65" name="íṡļiḍe"/>
          <p:cNvSpPr/>
          <p:nvPr/>
        </p:nvSpPr>
        <p:spPr>
          <a:xfrm>
            <a:off x="3689941" y="4094922"/>
            <a:ext cx="252904" cy="306092"/>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62" name="îSḻîḍé"/>
          <p:cNvSpPr/>
          <p:nvPr/>
        </p:nvSpPr>
        <p:spPr bwMode="auto">
          <a:xfrm>
            <a:off x="3061721" y="5051875"/>
            <a:ext cx="1509345" cy="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ct val="0"/>
              </a:spcBef>
            </a:pPr>
            <a:r>
              <a:rPr lang="zh-CN" altLang="en-US" sz="1100" dirty="0">
                <a:cs typeface="+mn-ea"/>
                <a:sym typeface="+mn-lt"/>
              </a:rPr>
              <a:t>对学生精神上的关心和物质上的关照都要适度不要过度</a:t>
            </a:r>
            <a:endParaRPr lang="en-US" altLang="zh-CN" sz="1100" dirty="0">
              <a:cs typeface="+mn-ea"/>
              <a:sym typeface="+mn-lt"/>
            </a:endParaRPr>
          </a:p>
        </p:txBody>
      </p:sp>
      <p:sp>
        <p:nvSpPr>
          <p:cNvPr id="63" name="îš1ïḍê"/>
          <p:cNvSpPr txBox="1"/>
          <p:nvPr/>
        </p:nvSpPr>
        <p:spPr bwMode="auto">
          <a:xfrm>
            <a:off x="3061721" y="4691881"/>
            <a:ext cx="1509346" cy="3599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b="1" dirty="0">
                <a:cs typeface="+mn-ea"/>
                <a:sym typeface="+mn-lt"/>
              </a:rPr>
              <a:t>适度照顾</a:t>
            </a:r>
            <a:endParaRPr lang="en-US" altLang="zh-CN" b="1" dirty="0">
              <a:cs typeface="+mn-ea"/>
              <a:sym typeface="+mn-lt"/>
            </a:endParaRPr>
          </a:p>
        </p:txBody>
      </p:sp>
      <p:sp>
        <p:nvSpPr>
          <p:cNvPr id="58" name="îṣľïḓé"/>
          <p:cNvSpPr/>
          <p:nvPr/>
        </p:nvSpPr>
        <p:spPr>
          <a:xfrm>
            <a:off x="7474044" y="3949896"/>
            <a:ext cx="596144" cy="596144"/>
          </a:xfrm>
          <a:prstGeom prst="ellipse">
            <a:avLst/>
          </a:prstGeom>
          <a:solidFill>
            <a:srgbClr val="CC6D3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59" name="is1íḑé"/>
          <p:cNvSpPr/>
          <p:nvPr/>
        </p:nvSpPr>
        <p:spPr>
          <a:xfrm>
            <a:off x="7645663" y="4094922"/>
            <a:ext cx="252904" cy="306092"/>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56" name="ïŝlïḍé"/>
          <p:cNvSpPr/>
          <p:nvPr/>
        </p:nvSpPr>
        <p:spPr bwMode="auto">
          <a:xfrm>
            <a:off x="7017443" y="5051875"/>
            <a:ext cx="1509345" cy="962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ct val="0"/>
              </a:spcBef>
            </a:pPr>
            <a:r>
              <a:rPr lang="zh-CN" altLang="en-US" sz="1100" dirty="0">
                <a:cs typeface="+mn-ea"/>
                <a:sym typeface="+mn-lt"/>
              </a:rPr>
              <a:t>家庭环境或氛围改变不宜过大衣食住行都保持原样未尝不可</a:t>
            </a:r>
            <a:endParaRPr lang="en-US" altLang="zh-CN" sz="1100" dirty="0">
              <a:cs typeface="+mn-ea"/>
              <a:sym typeface="+mn-lt"/>
            </a:endParaRPr>
          </a:p>
        </p:txBody>
      </p:sp>
      <p:sp>
        <p:nvSpPr>
          <p:cNvPr id="57" name="işlïḍé"/>
          <p:cNvSpPr txBox="1"/>
          <p:nvPr/>
        </p:nvSpPr>
        <p:spPr bwMode="auto">
          <a:xfrm>
            <a:off x="7017443" y="4691881"/>
            <a:ext cx="1509346" cy="3599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b="1" dirty="0">
                <a:cs typeface="+mn-ea"/>
                <a:sym typeface="+mn-lt"/>
              </a:rPr>
              <a:t>适当休闲</a:t>
            </a:r>
            <a:endParaRPr lang="en-US" altLang="zh-CN" b="1" dirty="0">
              <a:cs typeface="+mn-ea"/>
              <a:sym typeface="+mn-lt"/>
            </a:endParaRPr>
          </a:p>
        </p:txBody>
      </p:sp>
      <p:sp>
        <p:nvSpPr>
          <p:cNvPr id="51" name="ïṣlïḑe"/>
          <p:cNvSpPr/>
          <p:nvPr/>
        </p:nvSpPr>
        <p:spPr>
          <a:xfrm>
            <a:off x="1540461" y="3949896"/>
            <a:ext cx="596144" cy="596144"/>
          </a:xfrm>
          <a:prstGeom prst="ellipse">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52" name="ïṧlíďé"/>
          <p:cNvSpPr/>
          <p:nvPr/>
        </p:nvSpPr>
        <p:spPr>
          <a:xfrm>
            <a:off x="1712080" y="4094922"/>
            <a:ext cx="252904" cy="306092"/>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rgbClr val="00495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48" name="iśļïďè"/>
          <p:cNvSpPr/>
          <p:nvPr/>
        </p:nvSpPr>
        <p:spPr bwMode="auto">
          <a:xfrm>
            <a:off x="1083860" y="5051875"/>
            <a:ext cx="1509345" cy="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ct val="0"/>
              </a:spcBef>
            </a:pPr>
            <a:r>
              <a:rPr lang="zh-CN" altLang="en-US" sz="1100" dirty="0">
                <a:solidFill>
                  <a:schemeClr val="bg1"/>
                </a:solidFill>
                <a:cs typeface="+mn-ea"/>
                <a:sym typeface="+mn-lt"/>
              </a:rPr>
              <a:t>不要整天把高考挂在嘴边家长不要过多地干涉孩子的行为</a:t>
            </a:r>
            <a:endParaRPr lang="en-US" altLang="zh-CN" sz="1100" dirty="0">
              <a:solidFill>
                <a:schemeClr val="bg1"/>
              </a:solidFill>
              <a:cs typeface="+mn-ea"/>
              <a:sym typeface="+mn-lt"/>
            </a:endParaRPr>
          </a:p>
        </p:txBody>
      </p:sp>
      <p:sp>
        <p:nvSpPr>
          <p:cNvPr id="50" name="iṡľíḑê"/>
          <p:cNvSpPr txBox="1"/>
          <p:nvPr/>
        </p:nvSpPr>
        <p:spPr bwMode="auto">
          <a:xfrm>
            <a:off x="1083860" y="4691881"/>
            <a:ext cx="1509346" cy="3599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b="1" dirty="0">
                <a:solidFill>
                  <a:schemeClr val="bg1"/>
                </a:solidFill>
                <a:cs typeface="+mn-ea"/>
                <a:sym typeface="+mn-lt"/>
              </a:rPr>
              <a:t>环境宽松</a:t>
            </a:r>
            <a:endParaRPr lang="en-US" altLang="zh-CN" b="1" dirty="0">
              <a:solidFill>
                <a:schemeClr val="bg1"/>
              </a:solidFill>
              <a:cs typeface="+mn-ea"/>
              <a:sym typeface="+mn-lt"/>
            </a:endParaRPr>
          </a:p>
        </p:txBody>
      </p:sp>
      <p:sp>
        <p:nvSpPr>
          <p:cNvPr id="42" name="íšļíḑé"/>
          <p:cNvSpPr/>
          <p:nvPr/>
        </p:nvSpPr>
        <p:spPr>
          <a:xfrm>
            <a:off x="5496183" y="3949896"/>
            <a:ext cx="596144" cy="596144"/>
          </a:xfrm>
          <a:prstGeom prst="ellipse">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43" name="îṧ1ïde"/>
          <p:cNvSpPr/>
          <p:nvPr/>
        </p:nvSpPr>
        <p:spPr>
          <a:xfrm>
            <a:off x="5667802" y="4094922"/>
            <a:ext cx="252904" cy="306092"/>
          </a:xfrm>
          <a:custGeom>
            <a:avLst/>
            <a:gdLst>
              <a:gd name="connsiteX0" fmla="*/ 182271 w 501297"/>
              <a:gd name="connsiteY0" fmla="*/ 515718 h 606722"/>
              <a:gd name="connsiteX1" fmla="*/ 151922 w 501297"/>
              <a:gd name="connsiteY1" fmla="*/ 546023 h 606722"/>
              <a:gd name="connsiteX2" fmla="*/ 182271 w 501297"/>
              <a:gd name="connsiteY2" fmla="*/ 576328 h 606722"/>
              <a:gd name="connsiteX3" fmla="*/ 203809 w 501297"/>
              <a:gd name="connsiteY3" fmla="*/ 567441 h 606722"/>
              <a:gd name="connsiteX4" fmla="*/ 212708 w 501297"/>
              <a:gd name="connsiteY4" fmla="*/ 546023 h 606722"/>
              <a:gd name="connsiteX5" fmla="*/ 182271 w 501297"/>
              <a:gd name="connsiteY5" fmla="*/ 515718 h 606722"/>
              <a:gd name="connsiteX6" fmla="*/ 432133 w 501297"/>
              <a:gd name="connsiteY6" fmla="*/ 219106 h 606722"/>
              <a:gd name="connsiteX7" fmla="*/ 501297 w 501297"/>
              <a:gd name="connsiteY7" fmla="*/ 288234 h 606722"/>
              <a:gd name="connsiteX8" fmla="*/ 432133 w 501297"/>
              <a:gd name="connsiteY8" fmla="*/ 357273 h 606722"/>
              <a:gd name="connsiteX9" fmla="*/ 432133 w 501297"/>
              <a:gd name="connsiteY9" fmla="*/ 310981 h 606722"/>
              <a:gd name="connsiteX10" fmla="*/ 182271 w 501297"/>
              <a:gd name="connsiteY10" fmla="*/ 310981 h 606722"/>
              <a:gd name="connsiteX11" fmla="*/ 182271 w 501297"/>
              <a:gd name="connsiteY11" fmla="*/ 265488 h 606722"/>
              <a:gd name="connsiteX12" fmla="*/ 432133 w 501297"/>
              <a:gd name="connsiteY12" fmla="*/ 265488 h 606722"/>
              <a:gd name="connsiteX13" fmla="*/ 30438 w 501297"/>
              <a:gd name="connsiteY13" fmla="*/ 0 h 606722"/>
              <a:gd name="connsiteX14" fmla="*/ 334192 w 501297"/>
              <a:gd name="connsiteY14" fmla="*/ 0 h 606722"/>
              <a:gd name="connsiteX15" fmla="*/ 364541 w 501297"/>
              <a:gd name="connsiteY15" fmla="*/ 30305 h 606722"/>
              <a:gd name="connsiteX16" fmla="*/ 364541 w 501297"/>
              <a:gd name="connsiteY16" fmla="*/ 219956 h 606722"/>
              <a:gd name="connsiteX17" fmla="*/ 318974 w 501297"/>
              <a:gd name="connsiteY17" fmla="*/ 219956 h 606722"/>
              <a:gd name="connsiteX18" fmla="*/ 318974 w 501297"/>
              <a:gd name="connsiteY18" fmla="*/ 91004 h 606722"/>
              <a:gd name="connsiteX19" fmla="*/ 45568 w 501297"/>
              <a:gd name="connsiteY19" fmla="*/ 91004 h 606722"/>
              <a:gd name="connsiteX20" fmla="*/ 45568 w 501297"/>
              <a:gd name="connsiteY20" fmla="*/ 485325 h 606722"/>
              <a:gd name="connsiteX21" fmla="*/ 318974 w 501297"/>
              <a:gd name="connsiteY21" fmla="*/ 485325 h 606722"/>
              <a:gd name="connsiteX22" fmla="*/ 318974 w 501297"/>
              <a:gd name="connsiteY22" fmla="*/ 356462 h 606722"/>
              <a:gd name="connsiteX23" fmla="*/ 364541 w 501297"/>
              <a:gd name="connsiteY23" fmla="*/ 356462 h 606722"/>
              <a:gd name="connsiteX24" fmla="*/ 364541 w 501297"/>
              <a:gd name="connsiteY24" fmla="*/ 576328 h 606722"/>
              <a:gd name="connsiteX25" fmla="*/ 334192 w 501297"/>
              <a:gd name="connsiteY25" fmla="*/ 606722 h 606722"/>
              <a:gd name="connsiteX26" fmla="*/ 30438 w 501297"/>
              <a:gd name="connsiteY26" fmla="*/ 606722 h 606722"/>
              <a:gd name="connsiteX27" fmla="*/ 0 w 501297"/>
              <a:gd name="connsiteY27" fmla="*/ 576328 h 606722"/>
              <a:gd name="connsiteX28" fmla="*/ 0 w 501297"/>
              <a:gd name="connsiteY28" fmla="*/ 30305 h 606722"/>
              <a:gd name="connsiteX29" fmla="*/ 30438 w 501297"/>
              <a:gd name="connsiteY2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297" h="606722">
                <a:moveTo>
                  <a:pt x="182271" y="515718"/>
                </a:moveTo>
                <a:cubicBezTo>
                  <a:pt x="165539" y="515718"/>
                  <a:pt x="151922" y="529316"/>
                  <a:pt x="151922" y="546023"/>
                </a:cubicBezTo>
                <a:cubicBezTo>
                  <a:pt x="151922" y="562731"/>
                  <a:pt x="165539" y="576328"/>
                  <a:pt x="182271" y="576328"/>
                </a:cubicBezTo>
                <a:cubicBezTo>
                  <a:pt x="190459" y="576328"/>
                  <a:pt x="198024" y="573218"/>
                  <a:pt x="203809" y="567441"/>
                </a:cubicBezTo>
                <a:cubicBezTo>
                  <a:pt x="209505" y="561754"/>
                  <a:pt x="212708" y="554111"/>
                  <a:pt x="212708" y="546023"/>
                </a:cubicBezTo>
                <a:cubicBezTo>
                  <a:pt x="212708" y="529316"/>
                  <a:pt x="199092" y="515718"/>
                  <a:pt x="182271" y="515718"/>
                </a:cubicBezTo>
                <a:close/>
                <a:moveTo>
                  <a:pt x="432133" y="219106"/>
                </a:moveTo>
                <a:lnTo>
                  <a:pt x="501297" y="288234"/>
                </a:lnTo>
                <a:lnTo>
                  <a:pt x="432133" y="357273"/>
                </a:lnTo>
                <a:lnTo>
                  <a:pt x="432133" y="310981"/>
                </a:lnTo>
                <a:lnTo>
                  <a:pt x="182271" y="310981"/>
                </a:lnTo>
                <a:lnTo>
                  <a:pt x="182271" y="265488"/>
                </a:lnTo>
                <a:lnTo>
                  <a:pt x="432133" y="265488"/>
                </a:lnTo>
                <a:close/>
                <a:moveTo>
                  <a:pt x="30438" y="0"/>
                </a:moveTo>
                <a:lnTo>
                  <a:pt x="334192" y="0"/>
                </a:lnTo>
                <a:cubicBezTo>
                  <a:pt x="351013" y="0"/>
                  <a:pt x="364541" y="13598"/>
                  <a:pt x="364541" y="30305"/>
                </a:cubicBezTo>
                <a:lnTo>
                  <a:pt x="364541" y="219956"/>
                </a:lnTo>
                <a:lnTo>
                  <a:pt x="318974" y="219956"/>
                </a:lnTo>
                <a:lnTo>
                  <a:pt x="318974" y="91004"/>
                </a:lnTo>
                <a:lnTo>
                  <a:pt x="45568" y="91004"/>
                </a:lnTo>
                <a:lnTo>
                  <a:pt x="45568" y="485325"/>
                </a:lnTo>
                <a:lnTo>
                  <a:pt x="318974" y="485325"/>
                </a:lnTo>
                <a:lnTo>
                  <a:pt x="318974" y="356462"/>
                </a:lnTo>
                <a:lnTo>
                  <a:pt x="364541" y="356462"/>
                </a:lnTo>
                <a:lnTo>
                  <a:pt x="364541" y="576328"/>
                </a:lnTo>
                <a:cubicBezTo>
                  <a:pt x="364541" y="593125"/>
                  <a:pt x="351013" y="606722"/>
                  <a:pt x="334192" y="606722"/>
                </a:cubicBezTo>
                <a:lnTo>
                  <a:pt x="30438" y="606722"/>
                </a:lnTo>
                <a:cubicBezTo>
                  <a:pt x="13617" y="606722"/>
                  <a:pt x="0" y="593125"/>
                  <a:pt x="0" y="576328"/>
                </a:cubicBezTo>
                <a:lnTo>
                  <a:pt x="0" y="30305"/>
                </a:lnTo>
                <a:cubicBezTo>
                  <a:pt x="0" y="13598"/>
                  <a:pt x="13617" y="0"/>
                  <a:pt x="30438" y="0"/>
                </a:cubicBezTo>
                <a:close/>
              </a:path>
            </a:pathLst>
          </a:custGeom>
          <a:solidFill>
            <a:srgbClr val="9B645D"/>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40" name="íṡļïḍê"/>
          <p:cNvSpPr/>
          <p:nvPr/>
        </p:nvSpPr>
        <p:spPr bwMode="auto">
          <a:xfrm>
            <a:off x="5039582" y="5051875"/>
            <a:ext cx="1509345" cy="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ct val="0"/>
              </a:spcBef>
            </a:pPr>
            <a:r>
              <a:rPr lang="zh-CN" altLang="en-US" sz="1100" dirty="0">
                <a:solidFill>
                  <a:schemeClr val="bg1"/>
                </a:solidFill>
                <a:cs typeface="+mn-ea"/>
                <a:sym typeface="+mn-lt"/>
              </a:rPr>
              <a:t>要了解孩子实际水平不要给过高的预期做孩子目标的指导者</a:t>
            </a:r>
            <a:endParaRPr lang="en-US" altLang="zh-CN" sz="1100" dirty="0">
              <a:solidFill>
                <a:schemeClr val="bg1"/>
              </a:solidFill>
              <a:cs typeface="+mn-ea"/>
              <a:sym typeface="+mn-lt"/>
            </a:endParaRPr>
          </a:p>
        </p:txBody>
      </p:sp>
      <p:sp>
        <p:nvSpPr>
          <p:cNvPr id="41" name="íṥḻîḓe"/>
          <p:cNvSpPr txBox="1"/>
          <p:nvPr/>
        </p:nvSpPr>
        <p:spPr bwMode="auto">
          <a:xfrm>
            <a:off x="5039582" y="4691881"/>
            <a:ext cx="1509346" cy="3599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b="1" dirty="0">
                <a:solidFill>
                  <a:schemeClr val="bg1"/>
                </a:solidFill>
                <a:cs typeface="+mn-ea"/>
                <a:sym typeface="+mn-lt"/>
              </a:rPr>
              <a:t>做指导者</a:t>
            </a:r>
            <a:endParaRPr lang="en-US" altLang="zh-CN" b="1" dirty="0">
              <a:solidFill>
                <a:schemeClr val="bg1"/>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798160" y="1655258"/>
            <a:ext cx="3176291" cy="4676037"/>
          </a:xfrm>
          <a:prstGeom prst="rect">
            <a:avLst/>
          </a:prstGeom>
        </p:spPr>
      </p:pic>
    </p:spTree>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ppt_w</p:attrName>
                                        </p:attrNameLst>
                                      </p:cBhvr>
                                      <p:tavLst>
                                        <p:tav tm="0">
                                          <p:val>
                                            <p:fltVal val="0"/>
                                          </p:val>
                                        </p:tav>
                                        <p:tav tm="100000">
                                          <p:val>
                                            <p:strVal val="#ppt_w"/>
                                          </p:val>
                                        </p:tav>
                                      </p:tavLst>
                                    </p:anim>
                                    <p:anim calcmode="lin" valueType="num">
                                      <p:cBhvr>
                                        <p:cTn id="14" dur="1000" fill="hold"/>
                                        <p:tgtEl>
                                          <p:spTgt spid="26"/>
                                        </p:tgtEl>
                                        <p:attrNameLst>
                                          <p:attrName>ppt_h</p:attrName>
                                        </p:attrNameLst>
                                      </p:cBhvr>
                                      <p:tavLst>
                                        <p:tav tm="0">
                                          <p:val>
                                            <p:fltVal val="0"/>
                                          </p:val>
                                        </p:tav>
                                        <p:tav tm="100000">
                                          <p:val>
                                            <p:strVal val="#ppt_h"/>
                                          </p:val>
                                        </p:tav>
                                      </p:tavLst>
                                    </p:anim>
                                    <p:anim calcmode="lin" valueType="num">
                                      <p:cBhvr>
                                        <p:cTn id="15" dur="1000" fill="hold"/>
                                        <p:tgtEl>
                                          <p:spTgt spid="26"/>
                                        </p:tgtEl>
                                        <p:attrNameLst>
                                          <p:attrName>style.rotation</p:attrName>
                                        </p:attrNameLst>
                                      </p:cBhvr>
                                      <p:tavLst>
                                        <p:tav tm="0">
                                          <p:val>
                                            <p:fltVal val="90"/>
                                          </p:val>
                                        </p:tav>
                                        <p:tav tm="100000">
                                          <p:val>
                                            <p:fltVal val="0"/>
                                          </p:val>
                                        </p:tav>
                                      </p:tavLst>
                                    </p:anim>
                                    <p:animEffect transition="in" filter="fade">
                                      <p:cBhvr>
                                        <p:cTn id="16" dur="1000"/>
                                        <p:tgtEl>
                                          <p:spTgt spid="2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ppt_w</p:attrName>
                                        </p:attrNameLst>
                                      </p:cBhvr>
                                      <p:tavLst>
                                        <p:tav tm="0">
                                          <p:val>
                                            <p:fltVal val="0"/>
                                          </p:val>
                                        </p:tav>
                                        <p:tav tm="100000">
                                          <p:val>
                                            <p:strVal val="#ppt_w"/>
                                          </p:val>
                                        </p:tav>
                                      </p:tavLst>
                                    </p:anim>
                                    <p:anim calcmode="lin" valueType="num">
                                      <p:cBhvr>
                                        <p:cTn id="20" dur="1000" fill="hold"/>
                                        <p:tgtEl>
                                          <p:spTgt spid="27"/>
                                        </p:tgtEl>
                                        <p:attrNameLst>
                                          <p:attrName>ppt_h</p:attrName>
                                        </p:attrNameLst>
                                      </p:cBhvr>
                                      <p:tavLst>
                                        <p:tav tm="0">
                                          <p:val>
                                            <p:fltVal val="0"/>
                                          </p:val>
                                        </p:tav>
                                        <p:tav tm="100000">
                                          <p:val>
                                            <p:strVal val="#ppt_h"/>
                                          </p:val>
                                        </p:tav>
                                      </p:tavLst>
                                    </p:anim>
                                    <p:anim calcmode="lin" valueType="num">
                                      <p:cBhvr>
                                        <p:cTn id="21" dur="1000" fill="hold"/>
                                        <p:tgtEl>
                                          <p:spTgt spid="27"/>
                                        </p:tgtEl>
                                        <p:attrNameLst>
                                          <p:attrName>style.rotation</p:attrName>
                                        </p:attrNameLst>
                                      </p:cBhvr>
                                      <p:tavLst>
                                        <p:tav tm="0">
                                          <p:val>
                                            <p:fltVal val="90"/>
                                          </p:val>
                                        </p:tav>
                                        <p:tav tm="100000">
                                          <p:val>
                                            <p:fltVal val="0"/>
                                          </p:val>
                                        </p:tav>
                                      </p:tavLst>
                                    </p:anim>
                                    <p:animEffect transition="in" filter="fade">
                                      <p:cBhvr>
                                        <p:cTn id="22" dur="1000"/>
                                        <p:tgtEl>
                                          <p:spTgt spid="2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1000" fill="hold"/>
                                        <p:tgtEl>
                                          <p:spTgt spid="29"/>
                                        </p:tgtEl>
                                        <p:attrNameLst>
                                          <p:attrName>ppt_w</p:attrName>
                                        </p:attrNameLst>
                                      </p:cBhvr>
                                      <p:tavLst>
                                        <p:tav tm="0">
                                          <p:val>
                                            <p:fltVal val="0"/>
                                          </p:val>
                                        </p:tav>
                                        <p:tav tm="100000">
                                          <p:val>
                                            <p:strVal val="#ppt_w"/>
                                          </p:val>
                                        </p:tav>
                                      </p:tavLst>
                                    </p:anim>
                                    <p:anim calcmode="lin" valueType="num">
                                      <p:cBhvr>
                                        <p:cTn id="32" dur="1000" fill="hold"/>
                                        <p:tgtEl>
                                          <p:spTgt spid="29"/>
                                        </p:tgtEl>
                                        <p:attrNameLst>
                                          <p:attrName>ppt_h</p:attrName>
                                        </p:attrNameLst>
                                      </p:cBhvr>
                                      <p:tavLst>
                                        <p:tav tm="0">
                                          <p:val>
                                            <p:fltVal val="0"/>
                                          </p:val>
                                        </p:tav>
                                        <p:tav tm="100000">
                                          <p:val>
                                            <p:strVal val="#ppt_h"/>
                                          </p:val>
                                        </p:tav>
                                      </p:tavLst>
                                    </p:anim>
                                    <p:anim calcmode="lin" valueType="num">
                                      <p:cBhvr>
                                        <p:cTn id="33" dur="1000" fill="hold"/>
                                        <p:tgtEl>
                                          <p:spTgt spid="29"/>
                                        </p:tgtEl>
                                        <p:attrNameLst>
                                          <p:attrName>style.rotation</p:attrName>
                                        </p:attrNameLst>
                                      </p:cBhvr>
                                      <p:tavLst>
                                        <p:tav tm="0">
                                          <p:val>
                                            <p:fltVal val="90"/>
                                          </p:val>
                                        </p:tav>
                                        <p:tav tm="100000">
                                          <p:val>
                                            <p:fltVal val="0"/>
                                          </p:val>
                                        </p:tav>
                                      </p:tavLst>
                                    </p:anim>
                                    <p:animEffect transition="in" filter="fade">
                                      <p:cBhvr>
                                        <p:cTn id="34" dur="1000"/>
                                        <p:tgtEl>
                                          <p:spTgt spid="2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fltVal val="0"/>
                                          </p:val>
                                        </p:tav>
                                        <p:tav tm="100000">
                                          <p:val>
                                            <p:strVal val="#ppt_w"/>
                                          </p:val>
                                        </p:tav>
                                      </p:tavLst>
                                    </p:anim>
                                    <p:anim calcmode="lin" valueType="num">
                                      <p:cBhvr>
                                        <p:cTn id="38" dur="1000" fill="hold"/>
                                        <p:tgtEl>
                                          <p:spTgt spid="30"/>
                                        </p:tgtEl>
                                        <p:attrNameLst>
                                          <p:attrName>ppt_h</p:attrName>
                                        </p:attrNameLst>
                                      </p:cBhvr>
                                      <p:tavLst>
                                        <p:tav tm="0">
                                          <p:val>
                                            <p:fltVal val="0"/>
                                          </p:val>
                                        </p:tav>
                                        <p:tav tm="100000">
                                          <p:val>
                                            <p:strVal val="#ppt_h"/>
                                          </p:val>
                                        </p:tav>
                                      </p:tavLst>
                                    </p:anim>
                                    <p:anim calcmode="lin" valueType="num">
                                      <p:cBhvr>
                                        <p:cTn id="39" dur="1000" fill="hold"/>
                                        <p:tgtEl>
                                          <p:spTgt spid="30"/>
                                        </p:tgtEl>
                                        <p:attrNameLst>
                                          <p:attrName>style.rotation</p:attrName>
                                        </p:attrNameLst>
                                      </p:cBhvr>
                                      <p:tavLst>
                                        <p:tav tm="0">
                                          <p:val>
                                            <p:fltVal val="90"/>
                                          </p:val>
                                        </p:tav>
                                        <p:tav tm="100000">
                                          <p:val>
                                            <p:fltVal val="0"/>
                                          </p:val>
                                        </p:tav>
                                      </p:tavLst>
                                    </p:anim>
                                    <p:animEffect transition="in" filter="fade">
                                      <p:cBhvr>
                                        <p:cTn id="40" dur="1000"/>
                                        <p:tgtEl>
                                          <p:spTgt spid="3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p:cTn id="49" dur="1000" fill="hold"/>
                                        <p:tgtEl>
                                          <p:spTgt spid="64"/>
                                        </p:tgtEl>
                                        <p:attrNameLst>
                                          <p:attrName>ppt_w</p:attrName>
                                        </p:attrNameLst>
                                      </p:cBhvr>
                                      <p:tavLst>
                                        <p:tav tm="0">
                                          <p:val>
                                            <p:fltVal val="0"/>
                                          </p:val>
                                        </p:tav>
                                        <p:tav tm="100000">
                                          <p:val>
                                            <p:strVal val="#ppt_w"/>
                                          </p:val>
                                        </p:tav>
                                      </p:tavLst>
                                    </p:anim>
                                    <p:anim calcmode="lin" valueType="num">
                                      <p:cBhvr>
                                        <p:cTn id="50" dur="1000" fill="hold"/>
                                        <p:tgtEl>
                                          <p:spTgt spid="64"/>
                                        </p:tgtEl>
                                        <p:attrNameLst>
                                          <p:attrName>ppt_h</p:attrName>
                                        </p:attrNameLst>
                                      </p:cBhvr>
                                      <p:tavLst>
                                        <p:tav tm="0">
                                          <p:val>
                                            <p:fltVal val="0"/>
                                          </p:val>
                                        </p:tav>
                                        <p:tav tm="100000">
                                          <p:val>
                                            <p:strVal val="#ppt_h"/>
                                          </p:val>
                                        </p:tav>
                                      </p:tavLst>
                                    </p:anim>
                                    <p:anim calcmode="lin" valueType="num">
                                      <p:cBhvr>
                                        <p:cTn id="51" dur="1000" fill="hold"/>
                                        <p:tgtEl>
                                          <p:spTgt spid="64"/>
                                        </p:tgtEl>
                                        <p:attrNameLst>
                                          <p:attrName>style.rotation</p:attrName>
                                        </p:attrNameLst>
                                      </p:cBhvr>
                                      <p:tavLst>
                                        <p:tav tm="0">
                                          <p:val>
                                            <p:fltVal val="90"/>
                                          </p:val>
                                        </p:tav>
                                        <p:tav tm="100000">
                                          <p:val>
                                            <p:fltVal val="0"/>
                                          </p:val>
                                        </p:tav>
                                      </p:tavLst>
                                    </p:anim>
                                    <p:animEffect transition="in" filter="fade">
                                      <p:cBhvr>
                                        <p:cTn id="52" dur="1000"/>
                                        <p:tgtEl>
                                          <p:spTgt spid="6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p:cTn id="55" dur="1000" fill="hold"/>
                                        <p:tgtEl>
                                          <p:spTgt spid="65"/>
                                        </p:tgtEl>
                                        <p:attrNameLst>
                                          <p:attrName>ppt_w</p:attrName>
                                        </p:attrNameLst>
                                      </p:cBhvr>
                                      <p:tavLst>
                                        <p:tav tm="0">
                                          <p:val>
                                            <p:fltVal val="0"/>
                                          </p:val>
                                        </p:tav>
                                        <p:tav tm="100000">
                                          <p:val>
                                            <p:strVal val="#ppt_w"/>
                                          </p:val>
                                        </p:tav>
                                      </p:tavLst>
                                    </p:anim>
                                    <p:anim calcmode="lin" valueType="num">
                                      <p:cBhvr>
                                        <p:cTn id="56" dur="1000" fill="hold"/>
                                        <p:tgtEl>
                                          <p:spTgt spid="65"/>
                                        </p:tgtEl>
                                        <p:attrNameLst>
                                          <p:attrName>ppt_h</p:attrName>
                                        </p:attrNameLst>
                                      </p:cBhvr>
                                      <p:tavLst>
                                        <p:tav tm="0">
                                          <p:val>
                                            <p:fltVal val="0"/>
                                          </p:val>
                                        </p:tav>
                                        <p:tav tm="100000">
                                          <p:val>
                                            <p:strVal val="#ppt_h"/>
                                          </p:val>
                                        </p:tav>
                                      </p:tavLst>
                                    </p:anim>
                                    <p:anim calcmode="lin" valueType="num">
                                      <p:cBhvr>
                                        <p:cTn id="57" dur="1000" fill="hold"/>
                                        <p:tgtEl>
                                          <p:spTgt spid="65"/>
                                        </p:tgtEl>
                                        <p:attrNameLst>
                                          <p:attrName>style.rotation</p:attrName>
                                        </p:attrNameLst>
                                      </p:cBhvr>
                                      <p:tavLst>
                                        <p:tav tm="0">
                                          <p:val>
                                            <p:fltVal val="90"/>
                                          </p:val>
                                        </p:tav>
                                        <p:tav tm="100000">
                                          <p:val>
                                            <p:fltVal val="0"/>
                                          </p:val>
                                        </p:tav>
                                      </p:tavLst>
                                    </p:anim>
                                    <p:animEffect transition="in" filter="fade">
                                      <p:cBhvr>
                                        <p:cTn id="58" dur="1000"/>
                                        <p:tgtEl>
                                          <p:spTgt spid="6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p:cTn id="61" dur="1000" fill="hold"/>
                                        <p:tgtEl>
                                          <p:spTgt spid="62"/>
                                        </p:tgtEl>
                                        <p:attrNameLst>
                                          <p:attrName>ppt_w</p:attrName>
                                        </p:attrNameLst>
                                      </p:cBhvr>
                                      <p:tavLst>
                                        <p:tav tm="0">
                                          <p:val>
                                            <p:fltVal val="0"/>
                                          </p:val>
                                        </p:tav>
                                        <p:tav tm="100000">
                                          <p:val>
                                            <p:strVal val="#ppt_w"/>
                                          </p:val>
                                        </p:tav>
                                      </p:tavLst>
                                    </p:anim>
                                    <p:anim calcmode="lin" valueType="num">
                                      <p:cBhvr>
                                        <p:cTn id="62" dur="1000" fill="hold"/>
                                        <p:tgtEl>
                                          <p:spTgt spid="62"/>
                                        </p:tgtEl>
                                        <p:attrNameLst>
                                          <p:attrName>ppt_h</p:attrName>
                                        </p:attrNameLst>
                                      </p:cBhvr>
                                      <p:tavLst>
                                        <p:tav tm="0">
                                          <p:val>
                                            <p:fltVal val="0"/>
                                          </p:val>
                                        </p:tav>
                                        <p:tav tm="100000">
                                          <p:val>
                                            <p:strVal val="#ppt_h"/>
                                          </p:val>
                                        </p:tav>
                                      </p:tavLst>
                                    </p:anim>
                                    <p:anim calcmode="lin" valueType="num">
                                      <p:cBhvr>
                                        <p:cTn id="63" dur="1000" fill="hold"/>
                                        <p:tgtEl>
                                          <p:spTgt spid="62"/>
                                        </p:tgtEl>
                                        <p:attrNameLst>
                                          <p:attrName>style.rotation</p:attrName>
                                        </p:attrNameLst>
                                      </p:cBhvr>
                                      <p:tavLst>
                                        <p:tav tm="0">
                                          <p:val>
                                            <p:fltVal val="90"/>
                                          </p:val>
                                        </p:tav>
                                        <p:tav tm="100000">
                                          <p:val>
                                            <p:fltVal val="0"/>
                                          </p:val>
                                        </p:tav>
                                      </p:tavLst>
                                    </p:anim>
                                    <p:animEffect transition="in" filter="fade">
                                      <p:cBhvr>
                                        <p:cTn id="64" dur="1000"/>
                                        <p:tgtEl>
                                          <p:spTgt spid="6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 calcmode="lin" valueType="num">
                                      <p:cBhvr>
                                        <p:cTn id="67" dur="1000" fill="hold"/>
                                        <p:tgtEl>
                                          <p:spTgt spid="63"/>
                                        </p:tgtEl>
                                        <p:attrNameLst>
                                          <p:attrName>ppt_w</p:attrName>
                                        </p:attrNameLst>
                                      </p:cBhvr>
                                      <p:tavLst>
                                        <p:tav tm="0">
                                          <p:val>
                                            <p:fltVal val="0"/>
                                          </p:val>
                                        </p:tav>
                                        <p:tav tm="100000">
                                          <p:val>
                                            <p:strVal val="#ppt_w"/>
                                          </p:val>
                                        </p:tav>
                                      </p:tavLst>
                                    </p:anim>
                                    <p:anim calcmode="lin" valueType="num">
                                      <p:cBhvr>
                                        <p:cTn id="68" dur="1000" fill="hold"/>
                                        <p:tgtEl>
                                          <p:spTgt spid="63"/>
                                        </p:tgtEl>
                                        <p:attrNameLst>
                                          <p:attrName>ppt_h</p:attrName>
                                        </p:attrNameLst>
                                      </p:cBhvr>
                                      <p:tavLst>
                                        <p:tav tm="0">
                                          <p:val>
                                            <p:fltVal val="0"/>
                                          </p:val>
                                        </p:tav>
                                        <p:tav tm="100000">
                                          <p:val>
                                            <p:strVal val="#ppt_h"/>
                                          </p:val>
                                        </p:tav>
                                      </p:tavLst>
                                    </p:anim>
                                    <p:anim calcmode="lin" valueType="num">
                                      <p:cBhvr>
                                        <p:cTn id="69" dur="1000" fill="hold"/>
                                        <p:tgtEl>
                                          <p:spTgt spid="63"/>
                                        </p:tgtEl>
                                        <p:attrNameLst>
                                          <p:attrName>style.rotation</p:attrName>
                                        </p:attrNameLst>
                                      </p:cBhvr>
                                      <p:tavLst>
                                        <p:tav tm="0">
                                          <p:val>
                                            <p:fltVal val="90"/>
                                          </p:val>
                                        </p:tav>
                                        <p:tav tm="100000">
                                          <p:val>
                                            <p:fltVal val="0"/>
                                          </p:val>
                                        </p:tav>
                                      </p:tavLst>
                                    </p:anim>
                                    <p:animEffect transition="in" filter="fade">
                                      <p:cBhvr>
                                        <p:cTn id="70" dur="1000"/>
                                        <p:tgtEl>
                                          <p:spTgt spid="6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 calcmode="lin" valueType="num">
                                      <p:cBhvr>
                                        <p:cTn id="73" dur="1000" fill="hold"/>
                                        <p:tgtEl>
                                          <p:spTgt spid="58"/>
                                        </p:tgtEl>
                                        <p:attrNameLst>
                                          <p:attrName>ppt_w</p:attrName>
                                        </p:attrNameLst>
                                      </p:cBhvr>
                                      <p:tavLst>
                                        <p:tav tm="0">
                                          <p:val>
                                            <p:fltVal val="0"/>
                                          </p:val>
                                        </p:tav>
                                        <p:tav tm="100000">
                                          <p:val>
                                            <p:strVal val="#ppt_w"/>
                                          </p:val>
                                        </p:tav>
                                      </p:tavLst>
                                    </p:anim>
                                    <p:anim calcmode="lin" valueType="num">
                                      <p:cBhvr>
                                        <p:cTn id="74" dur="1000" fill="hold"/>
                                        <p:tgtEl>
                                          <p:spTgt spid="58"/>
                                        </p:tgtEl>
                                        <p:attrNameLst>
                                          <p:attrName>ppt_h</p:attrName>
                                        </p:attrNameLst>
                                      </p:cBhvr>
                                      <p:tavLst>
                                        <p:tav tm="0">
                                          <p:val>
                                            <p:fltVal val="0"/>
                                          </p:val>
                                        </p:tav>
                                        <p:tav tm="100000">
                                          <p:val>
                                            <p:strVal val="#ppt_h"/>
                                          </p:val>
                                        </p:tav>
                                      </p:tavLst>
                                    </p:anim>
                                    <p:anim calcmode="lin" valueType="num">
                                      <p:cBhvr>
                                        <p:cTn id="75" dur="1000" fill="hold"/>
                                        <p:tgtEl>
                                          <p:spTgt spid="58"/>
                                        </p:tgtEl>
                                        <p:attrNameLst>
                                          <p:attrName>style.rotation</p:attrName>
                                        </p:attrNameLst>
                                      </p:cBhvr>
                                      <p:tavLst>
                                        <p:tav tm="0">
                                          <p:val>
                                            <p:fltVal val="90"/>
                                          </p:val>
                                        </p:tav>
                                        <p:tav tm="100000">
                                          <p:val>
                                            <p:fltVal val="0"/>
                                          </p:val>
                                        </p:tav>
                                      </p:tavLst>
                                    </p:anim>
                                    <p:animEffect transition="in" filter="fade">
                                      <p:cBhvr>
                                        <p:cTn id="76" dur="1000"/>
                                        <p:tgtEl>
                                          <p:spTgt spid="58"/>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p:cTn id="79" dur="1000" fill="hold"/>
                                        <p:tgtEl>
                                          <p:spTgt spid="59"/>
                                        </p:tgtEl>
                                        <p:attrNameLst>
                                          <p:attrName>ppt_w</p:attrName>
                                        </p:attrNameLst>
                                      </p:cBhvr>
                                      <p:tavLst>
                                        <p:tav tm="0">
                                          <p:val>
                                            <p:fltVal val="0"/>
                                          </p:val>
                                        </p:tav>
                                        <p:tav tm="100000">
                                          <p:val>
                                            <p:strVal val="#ppt_w"/>
                                          </p:val>
                                        </p:tav>
                                      </p:tavLst>
                                    </p:anim>
                                    <p:anim calcmode="lin" valueType="num">
                                      <p:cBhvr>
                                        <p:cTn id="80" dur="1000" fill="hold"/>
                                        <p:tgtEl>
                                          <p:spTgt spid="59"/>
                                        </p:tgtEl>
                                        <p:attrNameLst>
                                          <p:attrName>ppt_h</p:attrName>
                                        </p:attrNameLst>
                                      </p:cBhvr>
                                      <p:tavLst>
                                        <p:tav tm="0">
                                          <p:val>
                                            <p:fltVal val="0"/>
                                          </p:val>
                                        </p:tav>
                                        <p:tav tm="100000">
                                          <p:val>
                                            <p:strVal val="#ppt_h"/>
                                          </p:val>
                                        </p:tav>
                                      </p:tavLst>
                                    </p:anim>
                                    <p:anim calcmode="lin" valueType="num">
                                      <p:cBhvr>
                                        <p:cTn id="81" dur="1000" fill="hold"/>
                                        <p:tgtEl>
                                          <p:spTgt spid="59"/>
                                        </p:tgtEl>
                                        <p:attrNameLst>
                                          <p:attrName>style.rotation</p:attrName>
                                        </p:attrNameLst>
                                      </p:cBhvr>
                                      <p:tavLst>
                                        <p:tav tm="0">
                                          <p:val>
                                            <p:fltVal val="90"/>
                                          </p:val>
                                        </p:tav>
                                        <p:tav tm="100000">
                                          <p:val>
                                            <p:fltVal val="0"/>
                                          </p:val>
                                        </p:tav>
                                      </p:tavLst>
                                    </p:anim>
                                    <p:animEffect transition="in" filter="fade">
                                      <p:cBhvr>
                                        <p:cTn id="82" dur="1000"/>
                                        <p:tgtEl>
                                          <p:spTgt spid="5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p:cTn id="85" dur="1000" fill="hold"/>
                                        <p:tgtEl>
                                          <p:spTgt spid="56"/>
                                        </p:tgtEl>
                                        <p:attrNameLst>
                                          <p:attrName>ppt_w</p:attrName>
                                        </p:attrNameLst>
                                      </p:cBhvr>
                                      <p:tavLst>
                                        <p:tav tm="0">
                                          <p:val>
                                            <p:fltVal val="0"/>
                                          </p:val>
                                        </p:tav>
                                        <p:tav tm="100000">
                                          <p:val>
                                            <p:strVal val="#ppt_w"/>
                                          </p:val>
                                        </p:tav>
                                      </p:tavLst>
                                    </p:anim>
                                    <p:anim calcmode="lin" valueType="num">
                                      <p:cBhvr>
                                        <p:cTn id="86" dur="1000" fill="hold"/>
                                        <p:tgtEl>
                                          <p:spTgt spid="56"/>
                                        </p:tgtEl>
                                        <p:attrNameLst>
                                          <p:attrName>ppt_h</p:attrName>
                                        </p:attrNameLst>
                                      </p:cBhvr>
                                      <p:tavLst>
                                        <p:tav tm="0">
                                          <p:val>
                                            <p:fltVal val="0"/>
                                          </p:val>
                                        </p:tav>
                                        <p:tav tm="100000">
                                          <p:val>
                                            <p:strVal val="#ppt_h"/>
                                          </p:val>
                                        </p:tav>
                                      </p:tavLst>
                                    </p:anim>
                                    <p:anim calcmode="lin" valueType="num">
                                      <p:cBhvr>
                                        <p:cTn id="87" dur="1000" fill="hold"/>
                                        <p:tgtEl>
                                          <p:spTgt spid="56"/>
                                        </p:tgtEl>
                                        <p:attrNameLst>
                                          <p:attrName>style.rotation</p:attrName>
                                        </p:attrNameLst>
                                      </p:cBhvr>
                                      <p:tavLst>
                                        <p:tav tm="0">
                                          <p:val>
                                            <p:fltVal val="90"/>
                                          </p:val>
                                        </p:tav>
                                        <p:tav tm="100000">
                                          <p:val>
                                            <p:fltVal val="0"/>
                                          </p:val>
                                        </p:tav>
                                      </p:tavLst>
                                    </p:anim>
                                    <p:animEffect transition="in" filter="fade">
                                      <p:cBhvr>
                                        <p:cTn id="88" dur="1000"/>
                                        <p:tgtEl>
                                          <p:spTgt spid="5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p:cTn id="91" dur="1000" fill="hold"/>
                                        <p:tgtEl>
                                          <p:spTgt spid="57"/>
                                        </p:tgtEl>
                                        <p:attrNameLst>
                                          <p:attrName>ppt_w</p:attrName>
                                        </p:attrNameLst>
                                      </p:cBhvr>
                                      <p:tavLst>
                                        <p:tav tm="0">
                                          <p:val>
                                            <p:fltVal val="0"/>
                                          </p:val>
                                        </p:tav>
                                        <p:tav tm="100000">
                                          <p:val>
                                            <p:strVal val="#ppt_w"/>
                                          </p:val>
                                        </p:tav>
                                      </p:tavLst>
                                    </p:anim>
                                    <p:anim calcmode="lin" valueType="num">
                                      <p:cBhvr>
                                        <p:cTn id="92" dur="1000" fill="hold"/>
                                        <p:tgtEl>
                                          <p:spTgt spid="57"/>
                                        </p:tgtEl>
                                        <p:attrNameLst>
                                          <p:attrName>ppt_h</p:attrName>
                                        </p:attrNameLst>
                                      </p:cBhvr>
                                      <p:tavLst>
                                        <p:tav tm="0">
                                          <p:val>
                                            <p:fltVal val="0"/>
                                          </p:val>
                                        </p:tav>
                                        <p:tav tm="100000">
                                          <p:val>
                                            <p:strVal val="#ppt_h"/>
                                          </p:val>
                                        </p:tav>
                                      </p:tavLst>
                                    </p:anim>
                                    <p:anim calcmode="lin" valueType="num">
                                      <p:cBhvr>
                                        <p:cTn id="93" dur="1000" fill="hold"/>
                                        <p:tgtEl>
                                          <p:spTgt spid="57"/>
                                        </p:tgtEl>
                                        <p:attrNameLst>
                                          <p:attrName>style.rotation</p:attrName>
                                        </p:attrNameLst>
                                      </p:cBhvr>
                                      <p:tavLst>
                                        <p:tav tm="0">
                                          <p:val>
                                            <p:fltVal val="90"/>
                                          </p:val>
                                        </p:tav>
                                        <p:tav tm="100000">
                                          <p:val>
                                            <p:fltVal val="0"/>
                                          </p:val>
                                        </p:tav>
                                      </p:tavLst>
                                    </p:anim>
                                    <p:animEffect transition="in" filter="fade">
                                      <p:cBhvr>
                                        <p:cTn id="94" dur="1000"/>
                                        <p:tgtEl>
                                          <p:spTgt spid="5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p:cTn id="97" dur="1000" fill="hold"/>
                                        <p:tgtEl>
                                          <p:spTgt spid="51"/>
                                        </p:tgtEl>
                                        <p:attrNameLst>
                                          <p:attrName>ppt_w</p:attrName>
                                        </p:attrNameLst>
                                      </p:cBhvr>
                                      <p:tavLst>
                                        <p:tav tm="0">
                                          <p:val>
                                            <p:fltVal val="0"/>
                                          </p:val>
                                        </p:tav>
                                        <p:tav tm="100000">
                                          <p:val>
                                            <p:strVal val="#ppt_w"/>
                                          </p:val>
                                        </p:tav>
                                      </p:tavLst>
                                    </p:anim>
                                    <p:anim calcmode="lin" valueType="num">
                                      <p:cBhvr>
                                        <p:cTn id="98" dur="1000" fill="hold"/>
                                        <p:tgtEl>
                                          <p:spTgt spid="51"/>
                                        </p:tgtEl>
                                        <p:attrNameLst>
                                          <p:attrName>ppt_h</p:attrName>
                                        </p:attrNameLst>
                                      </p:cBhvr>
                                      <p:tavLst>
                                        <p:tav tm="0">
                                          <p:val>
                                            <p:fltVal val="0"/>
                                          </p:val>
                                        </p:tav>
                                        <p:tav tm="100000">
                                          <p:val>
                                            <p:strVal val="#ppt_h"/>
                                          </p:val>
                                        </p:tav>
                                      </p:tavLst>
                                    </p:anim>
                                    <p:anim calcmode="lin" valueType="num">
                                      <p:cBhvr>
                                        <p:cTn id="99" dur="1000" fill="hold"/>
                                        <p:tgtEl>
                                          <p:spTgt spid="51"/>
                                        </p:tgtEl>
                                        <p:attrNameLst>
                                          <p:attrName>style.rotation</p:attrName>
                                        </p:attrNameLst>
                                      </p:cBhvr>
                                      <p:tavLst>
                                        <p:tav tm="0">
                                          <p:val>
                                            <p:fltVal val="90"/>
                                          </p:val>
                                        </p:tav>
                                        <p:tav tm="100000">
                                          <p:val>
                                            <p:fltVal val="0"/>
                                          </p:val>
                                        </p:tav>
                                      </p:tavLst>
                                    </p:anim>
                                    <p:animEffect transition="in" filter="fade">
                                      <p:cBhvr>
                                        <p:cTn id="100" dur="1000"/>
                                        <p:tgtEl>
                                          <p:spTgt spid="51"/>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52"/>
                                        </p:tgtEl>
                                        <p:attrNameLst>
                                          <p:attrName>style.visibility</p:attrName>
                                        </p:attrNameLst>
                                      </p:cBhvr>
                                      <p:to>
                                        <p:strVal val="visible"/>
                                      </p:to>
                                    </p:set>
                                    <p:anim calcmode="lin" valueType="num">
                                      <p:cBhvr>
                                        <p:cTn id="103" dur="1000" fill="hold"/>
                                        <p:tgtEl>
                                          <p:spTgt spid="52"/>
                                        </p:tgtEl>
                                        <p:attrNameLst>
                                          <p:attrName>ppt_w</p:attrName>
                                        </p:attrNameLst>
                                      </p:cBhvr>
                                      <p:tavLst>
                                        <p:tav tm="0">
                                          <p:val>
                                            <p:fltVal val="0"/>
                                          </p:val>
                                        </p:tav>
                                        <p:tav tm="100000">
                                          <p:val>
                                            <p:strVal val="#ppt_w"/>
                                          </p:val>
                                        </p:tav>
                                      </p:tavLst>
                                    </p:anim>
                                    <p:anim calcmode="lin" valueType="num">
                                      <p:cBhvr>
                                        <p:cTn id="104" dur="1000" fill="hold"/>
                                        <p:tgtEl>
                                          <p:spTgt spid="52"/>
                                        </p:tgtEl>
                                        <p:attrNameLst>
                                          <p:attrName>ppt_h</p:attrName>
                                        </p:attrNameLst>
                                      </p:cBhvr>
                                      <p:tavLst>
                                        <p:tav tm="0">
                                          <p:val>
                                            <p:fltVal val="0"/>
                                          </p:val>
                                        </p:tav>
                                        <p:tav tm="100000">
                                          <p:val>
                                            <p:strVal val="#ppt_h"/>
                                          </p:val>
                                        </p:tav>
                                      </p:tavLst>
                                    </p:anim>
                                    <p:anim calcmode="lin" valueType="num">
                                      <p:cBhvr>
                                        <p:cTn id="105" dur="1000" fill="hold"/>
                                        <p:tgtEl>
                                          <p:spTgt spid="52"/>
                                        </p:tgtEl>
                                        <p:attrNameLst>
                                          <p:attrName>style.rotation</p:attrName>
                                        </p:attrNameLst>
                                      </p:cBhvr>
                                      <p:tavLst>
                                        <p:tav tm="0">
                                          <p:val>
                                            <p:fltVal val="90"/>
                                          </p:val>
                                        </p:tav>
                                        <p:tav tm="100000">
                                          <p:val>
                                            <p:fltVal val="0"/>
                                          </p:val>
                                        </p:tav>
                                      </p:tavLst>
                                    </p:anim>
                                    <p:animEffect transition="in" filter="fade">
                                      <p:cBhvr>
                                        <p:cTn id="106" dur="1000"/>
                                        <p:tgtEl>
                                          <p:spTgt spid="52"/>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48"/>
                                        </p:tgtEl>
                                        <p:attrNameLst>
                                          <p:attrName>style.visibility</p:attrName>
                                        </p:attrNameLst>
                                      </p:cBhvr>
                                      <p:to>
                                        <p:strVal val="visible"/>
                                      </p:to>
                                    </p:set>
                                    <p:anim calcmode="lin" valueType="num">
                                      <p:cBhvr>
                                        <p:cTn id="109" dur="1000" fill="hold"/>
                                        <p:tgtEl>
                                          <p:spTgt spid="48"/>
                                        </p:tgtEl>
                                        <p:attrNameLst>
                                          <p:attrName>ppt_w</p:attrName>
                                        </p:attrNameLst>
                                      </p:cBhvr>
                                      <p:tavLst>
                                        <p:tav tm="0">
                                          <p:val>
                                            <p:fltVal val="0"/>
                                          </p:val>
                                        </p:tav>
                                        <p:tav tm="100000">
                                          <p:val>
                                            <p:strVal val="#ppt_w"/>
                                          </p:val>
                                        </p:tav>
                                      </p:tavLst>
                                    </p:anim>
                                    <p:anim calcmode="lin" valueType="num">
                                      <p:cBhvr>
                                        <p:cTn id="110" dur="1000" fill="hold"/>
                                        <p:tgtEl>
                                          <p:spTgt spid="48"/>
                                        </p:tgtEl>
                                        <p:attrNameLst>
                                          <p:attrName>ppt_h</p:attrName>
                                        </p:attrNameLst>
                                      </p:cBhvr>
                                      <p:tavLst>
                                        <p:tav tm="0">
                                          <p:val>
                                            <p:fltVal val="0"/>
                                          </p:val>
                                        </p:tav>
                                        <p:tav tm="100000">
                                          <p:val>
                                            <p:strVal val="#ppt_h"/>
                                          </p:val>
                                        </p:tav>
                                      </p:tavLst>
                                    </p:anim>
                                    <p:anim calcmode="lin" valueType="num">
                                      <p:cBhvr>
                                        <p:cTn id="111" dur="1000" fill="hold"/>
                                        <p:tgtEl>
                                          <p:spTgt spid="48"/>
                                        </p:tgtEl>
                                        <p:attrNameLst>
                                          <p:attrName>style.rotation</p:attrName>
                                        </p:attrNameLst>
                                      </p:cBhvr>
                                      <p:tavLst>
                                        <p:tav tm="0">
                                          <p:val>
                                            <p:fltVal val="90"/>
                                          </p:val>
                                        </p:tav>
                                        <p:tav tm="100000">
                                          <p:val>
                                            <p:fltVal val="0"/>
                                          </p:val>
                                        </p:tav>
                                      </p:tavLst>
                                    </p:anim>
                                    <p:animEffect transition="in" filter="fade">
                                      <p:cBhvr>
                                        <p:cTn id="112" dur="1000"/>
                                        <p:tgtEl>
                                          <p:spTgt spid="48"/>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50"/>
                                        </p:tgtEl>
                                        <p:attrNameLst>
                                          <p:attrName>style.visibility</p:attrName>
                                        </p:attrNameLst>
                                      </p:cBhvr>
                                      <p:to>
                                        <p:strVal val="visible"/>
                                      </p:to>
                                    </p:set>
                                    <p:anim calcmode="lin" valueType="num">
                                      <p:cBhvr>
                                        <p:cTn id="115" dur="1000" fill="hold"/>
                                        <p:tgtEl>
                                          <p:spTgt spid="50"/>
                                        </p:tgtEl>
                                        <p:attrNameLst>
                                          <p:attrName>ppt_w</p:attrName>
                                        </p:attrNameLst>
                                      </p:cBhvr>
                                      <p:tavLst>
                                        <p:tav tm="0">
                                          <p:val>
                                            <p:fltVal val="0"/>
                                          </p:val>
                                        </p:tav>
                                        <p:tav tm="100000">
                                          <p:val>
                                            <p:strVal val="#ppt_w"/>
                                          </p:val>
                                        </p:tav>
                                      </p:tavLst>
                                    </p:anim>
                                    <p:anim calcmode="lin" valueType="num">
                                      <p:cBhvr>
                                        <p:cTn id="116" dur="1000" fill="hold"/>
                                        <p:tgtEl>
                                          <p:spTgt spid="50"/>
                                        </p:tgtEl>
                                        <p:attrNameLst>
                                          <p:attrName>ppt_h</p:attrName>
                                        </p:attrNameLst>
                                      </p:cBhvr>
                                      <p:tavLst>
                                        <p:tav tm="0">
                                          <p:val>
                                            <p:fltVal val="0"/>
                                          </p:val>
                                        </p:tav>
                                        <p:tav tm="100000">
                                          <p:val>
                                            <p:strVal val="#ppt_h"/>
                                          </p:val>
                                        </p:tav>
                                      </p:tavLst>
                                    </p:anim>
                                    <p:anim calcmode="lin" valueType="num">
                                      <p:cBhvr>
                                        <p:cTn id="117" dur="1000" fill="hold"/>
                                        <p:tgtEl>
                                          <p:spTgt spid="50"/>
                                        </p:tgtEl>
                                        <p:attrNameLst>
                                          <p:attrName>style.rotation</p:attrName>
                                        </p:attrNameLst>
                                      </p:cBhvr>
                                      <p:tavLst>
                                        <p:tav tm="0">
                                          <p:val>
                                            <p:fltVal val="90"/>
                                          </p:val>
                                        </p:tav>
                                        <p:tav tm="100000">
                                          <p:val>
                                            <p:fltVal val="0"/>
                                          </p:val>
                                        </p:tav>
                                      </p:tavLst>
                                    </p:anim>
                                    <p:animEffect transition="in" filter="fade">
                                      <p:cBhvr>
                                        <p:cTn id="118" dur="1000"/>
                                        <p:tgtEl>
                                          <p:spTgt spid="50"/>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anim calcmode="lin" valueType="num">
                                      <p:cBhvr>
                                        <p:cTn id="121" dur="1000" fill="hold"/>
                                        <p:tgtEl>
                                          <p:spTgt spid="42"/>
                                        </p:tgtEl>
                                        <p:attrNameLst>
                                          <p:attrName>ppt_w</p:attrName>
                                        </p:attrNameLst>
                                      </p:cBhvr>
                                      <p:tavLst>
                                        <p:tav tm="0">
                                          <p:val>
                                            <p:fltVal val="0"/>
                                          </p:val>
                                        </p:tav>
                                        <p:tav tm="100000">
                                          <p:val>
                                            <p:strVal val="#ppt_w"/>
                                          </p:val>
                                        </p:tav>
                                      </p:tavLst>
                                    </p:anim>
                                    <p:anim calcmode="lin" valueType="num">
                                      <p:cBhvr>
                                        <p:cTn id="122" dur="1000" fill="hold"/>
                                        <p:tgtEl>
                                          <p:spTgt spid="42"/>
                                        </p:tgtEl>
                                        <p:attrNameLst>
                                          <p:attrName>ppt_h</p:attrName>
                                        </p:attrNameLst>
                                      </p:cBhvr>
                                      <p:tavLst>
                                        <p:tav tm="0">
                                          <p:val>
                                            <p:fltVal val="0"/>
                                          </p:val>
                                        </p:tav>
                                        <p:tav tm="100000">
                                          <p:val>
                                            <p:strVal val="#ppt_h"/>
                                          </p:val>
                                        </p:tav>
                                      </p:tavLst>
                                    </p:anim>
                                    <p:anim calcmode="lin" valueType="num">
                                      <p:cBhvr>
                                        <p:cTn id="123" dur="1000" fill="hold"/>
                                        <p:tgtEl>
                                          <p:spTgt spid="42"/>
                                        </p:tgtEl>
                                        <p:attrNameLst>
                                          <p:attrName>style.rotation</p:attrName>
                                        </p:attrNameLst>
                                      </p:cBhvr>
                                      <p:tavLst>
                                        <p:tav tm="0">
                                          <p:val>
                                            <p:fltVal val="90"/>
                                          </p:val>
                                        </p:tav>
                                        <p:tav tm="100000">
                                          <p:val>
                                            <p:fltVal val="0"/>
                                          </p:val>
                                        </p:tav>
                                      </p:tavLst>
                                    </p:anim>
                                    <p:animEffect transition="in" filter="fade">
                                      <p:cBhvr>
                                        <p:cTn id="124" dur="1000"/>
                                        <p:tgtEl>
                                          <p:spTgt spid="4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43"/>
                                        </p:tgtEl>
                                        <p:attrNameLst>
                                          <p:attrName>style.visibility</p:attrName>
                                        </p:attrNameLst>
                                      </p:cBhvr>
                                      <p:to>
                                        <p:strVal val="visible"/>
                                      </p:to>
                                    </p:set>
                                    <p:anim calcmode="lin" valueType="num">
                                      <p:cBhvr>
                                        <p:cTn id="127" dur="1000" fill="hold"/>
                                        <p:tgtEl>
                                          <p:spTgt spid="43"/>
                                        </p:tgtEl>
                                        <p:attrNameLst>
                                          <p:attrName>ppt_w</p:attrName>
                                        </p:attrNameLst>
                                      </p:cBhvr>
                                      <p:tavLst>
                                        <p:tav tm="0">
                                          <p:val>
                                            <p:fltVal val="0"/>
                                          </p:val>
                                        </p:tav>
                                        <p:tav tm="100000">
                                          <p:val>
                                            <p:strVal val="#ppt_w"/>
                                          </p:val>
                                        </p:tav>
                                      </p:tavLst>
                                    </p:anim>
                                    <p:anim calcmode="lin" valueType="num">
                                      <p:cBhvr>
                                        <p:cTn id="128" dur="1000" fill="hold"/>
                                        <p:tgtEl>
                                          <p:spTgt spid="43"/>
                                        </p:tgtEl>
                                        <p:attrNameLst>
                                          <p:attrName>ppt_h</p:attrName>
                                        </p:attrNameLst>
                                      </p:cBhvr>
                                      <p:tavLst>
                                        <p:tav tm="0">
                                          <p:val>
                                            <p:fltVal val="0"/>
                                          </p:val>
                                        </p:tav>
                                        <p:tav tm="100000">
                                          <p:val>
                                            <p:strVal val="#ppt_h"/>
                                          </p:val>
                                        </p:tav>
                                      </p:tavLst>
                                    </p:anim>
                                    <p:anim calcmode="lin" valueType="num">
                                      <p:cBhvr>
                                        <p:cTn id="129" dur="1000" fill="hold"/>
                                        <p:tgtEl>
                                          <p:spTgt spid="43"/>
                                        </p:tgtEl>
                                        <p:attrNameLst>
                                          <p:attrName>style.rotation</p:attrName>
                                        </p:attrNameLst>
                                      </p:cBhvr>
                                      <p:tavLst>
                                        <p:tav tm="0">
                                          <p:val>
                                            <p:fltVal val="90"/>
                                          </p:val>
                                        </p:tav>
                                        <p:tav tm="100000">
                                          <p:val>
                                            <p:fltVal val="0"/>
                                          </p:val>
                                        </p:tav>
                                      </p:tavLst>
                                    </p:anim>
                                    <p:animEffect transition="in" filter="fade">
                                      <p:cBhvr>
                                        <p:cTn id="130" dur="1000"/>
                                        <p:tgtEl>
                                          <p:spTgt spid="4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40"/>
                                        </p:tgtEl>
                                        <p:attrNameLst>
                                          <p:attrName>style.visibility</p:attrName>
                                        </p:attrNameLst>
                                      </p:cBhvr>
                                      <p:to>
                                        <p:strVal val="visible"/>
                                      </p:to>
                                    </p:set>
                                    <p:anim calcmode="lin" valueType="num">
                                      <p:cBhvr>
                                        <p:cTn id="133" dur="1000" fill="hold"/>
                                        <p:tgtEl>
                                          <p:spTgt spid="40"/>
                                        </p:tgtEl>
                                        <p:attrNameLst>
                                          <p:attrName>ppt_w</p:attrName>
                                        </p:attrNameLst>
                                      </p:cBhvr>
                                      <p:tavLst>
                                        <p:tav tm="0">
                                          <p:val>
                                            <p:fltVal val="0"/>
                                          </p:val>
                                        </p:tav>
                                        <p:tav tm="100000">
                                          <p:val>
                                            <p:strVal val="#ppt_w"/>
                                          </p:val>
                                        </p:tav>
                                      </p:tavLst>
                                    </p:anim>
                                    <p:anim calcmode="lin" valueType="num">
                                      <p:cBhvr>
                                        <p:cTn id="134" dur="1000" fill="hold"/>
                                        <p:tgtEl>
                                          <p:spTgt spid="40"/>
                                        </p:tgtEl>
                                        <p:attrNameLst>
                                          <p:attrName>ppt_h</p:attrName>
                                        </p:attrNameLst>
                                      </p:cBhvr>
                                      <p:tavLst>
                                        <p:tav tm="0">
                                          <p:val>
                                            <p:fltVal val="0"/>
                                          </p:val>
                                        </p:tav>
                                        <p:tav tm="100000">
                                          <p:val>
                                            <p:strVal val="#ppt_h"/>
                                          </p:val>
                                        </p:tav>
                                      </p:tavLst>
                                    </p:anim>
                                    <p:anim calcmode="lin" valueType="num">
                                      <p:cBhvr>
                                        <p:cTn id="135" dur="1000" fill="hold"/>
                                        <p:tgtEl>
                                          <p:spTgt spid="40"/>
                                        </p:tgtEl>
                                        <p:attrNameLst>
                                          <p:attrName>style.rotation</p:attrName>
                                        </p:attrNameLst>
                                      </p:cBhvr>
                                      <p:tavLst>
                                        <p:tav tm="0">
                                          <p:val>
                                            <p:fltVal val="90"/>
                                          </p:val>
                                        </p:tav>
                                        <p:tav tm="100000">
                                          <p:val>
                                            <p:fltVal val="0"/>
                                          </p:val>
                                        </p:tav>
                                      </p:tavLst>
                                    </p:anim>
                                    <p:animEffect transition="in" filter="fade">
                                      <p:cBhvr>
                                        <p:cTn id="136" dur="1000"/>
                                        <p:tgtEl>
                                          <p:spTgt spid="40"/>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41"/>
                                        </p:tgtEl>
                                        <p:attrNameLst>
                                          <p:attrName>style.visibility</p:attrName>
                                        </p:attrNameLst>
                                      </p:cBhvr>
                                      <p:to>
                                        <p:strVal val="visible"/>
                                      </p:to>
                                    </p:set>
                                    <p:anim calcmode="lin" valueType="num">
                                      <p:cBhvr>
                                        <p:cTn id="139" dur="1000" fill="hold"/>
                                        <p:tgtEl>
                                          <p:spTgt spid="41"/>
                                        </p:tgtEl>
                                        <p:attrNameLst>
                                          <p:attrName>ppt_w</p:attrName>
                                        </p:attrNameLst>
                                      </p:cBhvr>
                                      <p:tavLst>
                                        <p:tav tm="0">
                                          <p:val>
                                            <p:fltVal val="0"/>
                                          </p:val>
                                        </p:tav>
                                        <p:tav tm="100000">
                                          <p:val>
                                            <p:strVal val="#ppt_w"/>
                                          </p:val>
                                        </p:tav>
                                      </p:tavLst>
                                    </p:anim>
                                    <p:anim calcmode="lin" valueType="num">
                                      <p:cBhvr>
                                        <p:cTn id="140" dur="1000" fill="hold"/>
                                        <p:tgtEl>
                                          <p:spTgt spid="41"/>
                                        </p:tgtEl>
                                        <p:attrNameLst>
                                          <p:attrName>ppt_h</p:attrName>
                                        </p:attrNameLst>
                                      </p:cBhvr>
                                      <p:tavLst>
                                        <p:tav tm="0">
                                          <p:val>
                                            <p:fltVal val="0"/>
                                          </p:val>
                                        </p:tav>
                                        <p:tav tm="100000">
                                          <p:val>
                                            <p:strVal val="#ppt_h"/>
                                          </p:val>
                                        </p:tav>
                                      </p:tavLst>
                                    </p:anim>
                                    <p:anim calcmode="lin" valueType="num">
                                      <p:cBhvr>
                                        <p:cTn id="141" dur="1000" fill="hold"/>
                                        <p:tgtEl>
                                          <p:spTgt spid="41"/>
                                        </p:tgtEl>
                                        <p:attrNameLst>
                                          <p:attrName>style.rotation</p:attrName>
                                        </p:attrNameLst>
                                      </p:cBhvr>
                                      <p:tavLst>
                                        <p:tav tm="0">
                                          <p:val>
                                            <p:fltVal val="90"/>
                                          </p:val>
                                        </p:tav>
                                        <p:tav tm="100000">
                                          <p:val>
                                            <p:fltVal val="0"/>
                                          </p:val>
                                        </p:tav>
                                      </p:tavLst>
                                    </p:anim>
                                    <p:animEffect transition="in" filter="fade">
                                      <p:cBhvr>
                                        <p:cTn id="142" dur="1000"/>
                                        <p:tgtEl>
                                          <p:spTgt spid="41"/>
                                        </p:tgtEl>
                                      </p:cBhvr>
                                    </p:animEffect>
                                  </p:childTnLst>
                                </p:cTn>
                              </p:par>
                              <p:par>
                                <p:cTn id="143" presetID="31" presetClass="entr" presetSubtype="0" fill="hold" nodeType="withEffect">
                                  <p:stCondLst>
                                    <p:cond delay="0"/>
                                  </p:stCondLst>
                                  <p:childTnLst>
                                    <p:set>
                                      <p:cBhvr>
                                        <p:cTn id="144" dur="1" fill="hold">
                                          <p:stCondLst>
                                            <p:cond delay="0"/>
                                          </p:stCondLst>
                                        </p:cTn>
                                        <p:tgtEl>
                                          <p:spTgt spid="4"/>
                                        </p:tgtEl>
                                        <p:attrNameLst>
                                          <p:attrName>style.visibility</p:attrName>
                                        </p:attrNameLst>
                                      </p:cBhvr>
                                      <p:to>
                                        <p:strVal val="visible"/>
                                      </p:to>
                                    </p:set>
                                    <p:anim calcmode="lin" valueType="num">
                                      <p:cBhvr>
                                        <p:cTn id="145" dur="1000" fill="hold"/>
                                        <p:tgtEl>
                                          <p:spTgt spid="4"/>
                                        </p:tgtEl>
                                        <p:attrNameLst>
                                          <p:attrName>ppt_w</p:attrName>
                                        </p:attrNameLst>
                                      </p:cBhvr>
                                      <p:tavLst>
                                        <p:tav tm="0">
                                          <p:val>
                                            <p:fltVal val="0"/>
                                          </p:val>
                                        </p:tav>
                                        <p:tav tm="100000">
                                          <p:val>
                                            <p:strVal val="#ppt_w"/>
                                          </p:val>
                                        </p:tav>
                                      </p:tavLst>
                                    </p:anim>
                                    <p:anim calcmode="lin" valueType="num">
                                      <p:cBhvr>
                                        <p:cTn id="146" dur="1000" fill="hold"/>
                                        <p:tgtEl>
                                          <p:spTgt spid="4"/>
                                        </p:tgtEl>
                                        <p:attrNameLst>
                                          <p:attrName>ppt_h</p:attrName>
                                        </p:attrNameLst>
                                      </p:cBhvr>
                                      <p:tavLst>
                                        <p:tav tm="0">
                                          <p:val>
                                            <p:fltVal val="0"/>
                                          </p:val>
                                        </p:tav>
                                        <p:tav tm="100000">
                                          <p:val>
                                            <p:strVal val="#ppt_h"/>
                                          </p:val>
                                        </p:tav>
                                      </p:tavLst>
                                    </p:anim>
                                    <p:anim calcmode="lin" valueType="num">
                                      <p:cBhvr>
                                        <p:cTn id="147" dur="1000" fill="hold"/>
                                        <p:tgtEl>
                                          <p:spTgt spid="4"/>
                                        </p:tgtEl>
                                        <p:attrNameLst>
                                          <p:attrName>style.rotation</p:attrName>
                                        </p:attrNameLst>
                                      </p:cBhvr>
                                      <p:tavLst>
                                        <p:tav tm="0">
                                          <p:val>
                                            <p:fltVal val="90"/>
                                          </p:val>
                                        </p:tav>
                                        <p:tav tm="100000">
                                          <p:val>
                                            <p:fltVal val="0"/>
                                          </p:val>
                                        </p:tav>
                                      </p:tavLst>
                                    </p:anim>
                                    <p:animEffect transition="in" filter="fade">
                                      <p:cBhvr>
                                        <p:cTn id="1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6" grpId="0" animBg="1"/>
      <p:bldP spid="27" grpId="0" animBg="1"/>
      <p:bldP spid="28" grpId="0" animBg="1"/>
      <p:bldP spid="29" grpId="0" animBg="1"/>
      <p:bldP spid="30" grpId="0" animBg="1"/>
      <p:bldP spid="32" grpId="0"/>
      <p:bldP spid="64" grpId="0" animBg="1"/>
      <p:bldP spid="65" grpId="0" animBg="1"/>
      <p:bldP spid="62" grpId="0"/>
      <p:bldP spid="63" grpId="0"/>
      <p:bldP spid="58" grpId="0" animBg="1"/>
      <p:bldP spid="59" grpId="0" animBg="1"/>
      <p:bldP spid="56" grpId="0"/>
      <p:bldP spid="57" grpId="0"/>
      <p:bldP spid="51" grpId="0" animBg="1"/>
      <p:bldP spid="52" grpId="0" animBg="1"/>
      <p:bldP spid="48" grpId="0"/>
      <p:bldP spid="50" grpId="0"/>
      <p:bldP spid="42" grpId="0" animBg="1"/>
      <p:bldP spid="43" grpId="0" animBg="1"/>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2689462" y="457193"/>
            <a:ext cx="6558712"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家长应当正确关注孩子</a:t>
            </a:r>
            <a:endParaRPr lang="zh-CN" altLang="en-US" sz="3600" b="1" spc="1000" dirty="0">
              <a:solidFill>
                <a:schemeClr val="tx1">
                  <a:lumMod val="75000"/>
                  <a:lumOff val="25000"/>
                </a:schemeClr>
              </a:solidFill>
              <a:cs typeface="+mn-ea"/>
              <a:sym typeface="+mn-lt"/>
            </a:endParaRPr>
          </a:p>
        </p:txBody>
      </p:sp>
      <p:sp>
        <p:nvSpPr>
          <p:cNvPr id="98" name="îŝḻidè"/>
          <p:cNvSpPr/>
          <p:nvPr/>
        </p:nvSpPr>
        <p:spPr bwMode="auto">
          <a:xfrm>
            <a:off x="7446061" y="1822707"/>
            <a:ext cx="4151771"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不要对孩子说其他学生学习如何好如何勤奋的言语，要多进行纵向的比较，努力发现孩子每时每刻的进步</a:t>
            </a:r>
            <a:endParaRPr lang="en-US" altLang="zh-CN" sz="1100" dirty="0">
              <a:cs typeface="+mn-ea"/>
              <a:sym typeface="+mn-lt"/>
            </a:endParaRPr>
          </a:p>
        </p:txBody>
      </p:sp>
      <p:sp>
        <p:nvSpPr>
          <p:cNvPr id="99" name="iṥļîḑe"/>
          <p:cNvSpPr txBox="1"/>
          <p:nvPr/>
        </p:nvSpPr>
        <p:spPr bwMode="auto">
          <a:xfrm>
            <a:off x="7446061" y="1422323"/>
            <a:ext cx="2890131" cy="4003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50000"/>
              </a:lnSpc>
              <a:spcBef>
                <a:spcPct val="0"/>
              </a:spcBef>
            </a:pPr>
            <a:r>
              <a:rPr lang="zh-CN" altLang="en-US" b="1" dirty="0">
                <a:cs typeface="+mn-ea"/>
                <a:sym typeface="+mn-lt"/>
              </a:rPr>
              <a:t>努力发现孩子的进步</a:t>
            </a:r>
            <a:endParaRPr lang="en-US" altLang="zh-CN" b="1" dirty="0">
              <a:cs typeface="+mn-ea"/>
              <a:sym typeface="+mn-lt"/>
            </a:endParaRPr>
          </a:p>
        </p:txBody>
      </p:sp>
      <p:sp>
        <p:nvSpPr>
          <p:cNvPr id="96" name="ís1îḋê"/>
          <p:cNvSpPr/>
          <p:nvPr/>
        </p:nvSpPr>
        <p:spPr bwMode="auto">
          <a:xfrm>
            <a:off x="7446061" y="3144522"/>
            <a:ext cx="4151771" cy="50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不要用一些奖赏来调动孩子的积极性，这不仅不能起到励作用，反而可能导致孩子心理失衡</a:t>
            </a:r>
            <a:endParaRPr lang="en-US" altLang="zh-CN" sz="1100" dirty="0">
              <a:cs typeface="+mn-ea"/>
              <a:sym typeface="+mn-lt"/>
            </a:endParaRPr>
          </a:p>
        </p:txBody>
      </p:sp>
      <p:sp>
        <p:nvSpPr>
          <p:cNvPr id="97" name="雷锋PPT网 www.lfppt.com"/>
          <p:cNvSpPr txBox="1"/>
          <p:nvPr/>
        </p:nvSpPr>
        <p:spPr bwMode="auto">
          <a:xfrm>
            <a:off x="7446061" y="2744138"/>
            <a:ext cx="2890131" cy="4003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50000"/>
              </a:lnSpc>
              <a:spcBef>
                <a:spcPct val="0"/>
              </a:spcBef>
            </a:pPr>
            <a:r>
              <a:rPr lang="zh-CN" altLang="en-US" b="1" dirty="0">
                <a:cs typeface="+mn-ea"/>
                <a:sym typeface="+mn-lt"/>
              </a:rPr>
              <a:t>不要以奖赏激励孩子</a:t>
            </a:r>
            <a:endParaRPr lang="en-US" altLang="zh-CN" b="1" dirty="0">
              <a:cs typeface="+mn-ea"/>
              <a:sym typeface="+mn-lt"/>
            </a:endParaRPr>
          </a:p>
        </p:txBody>
      </p:sp>
      <p:sp>
        <p:nvSpPr>
          <p:cNvPr id="94" name="ïş1ídé"/>
          <p:cNvSpPr/>
          <p:nvPr/>
        </p:nvSpPr>
        <p:spPr bwMode="auto">
          <a:xfrm>
            <a:off x="7446061" y="4454763"/>
            <a:ext cx="4151771"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不要不惜血本请名师做家教、开小灶，这样不仅挤占了孩子自由消化复习内容的时间，而且有揠苗助长之嫌</a:t>
            </a:r>
            <a:endParaRPr lang="en-US" altLang="zh-CN" sz="1100" dirty="0">
              <a:cs typeface="+mn-ea"/>
              <a:sym typeface="+mn-lt"/>
            </a:endParaRPr>
          </a:p>
        </p:txBody>
      </p:sp>
      <p:sp>
        <p:nvSpPr>
          <p:cNvPr id="95" name="îṡḷíḓe"/>
          <p:cNvSpPr txBox="1"/>
          <p:nvPr/>
        </p:nvSpPr>
        <p:spPr bwMode="auto">
          <a:xfrm>
            <a:off x="7446061" y="4054379"/>
            <a:ext cx="2890131" cy="4003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50000"/>
              </a:lnSpc>
              <a:spcBef>
                <a:spcPct val="0"/>
              </a:spcBef>
            </a:pPr>
            <a:r>
              <a:rPr lang="zh-CN" altLang="en-US" b="1" dirty="0">
                <a:cs typeface="+mn-ea"/>
                <a:sym typeface="+mn-lt"/>
              </a:rPr>
              <a:t>对孩子切忌家教无度</a:t>
            </a:r>
            <a:endParaRPr lang="en-US" altLang="zh-CN" b="1" dirty="0">
              <a:cs typeface="+mn-ea"/>
              <a:sym typeface="+mn-lt"/>
            </a:endParaRPr>
          </a:p>
        </p:txBody>
      </p:sp>
      <p:sp>
        <p:nvSpPr>
          <p:cNvPr id="92" name="ïşḻidè"/>
          <p:cNvSpPr/>
          <p:nvPr/>
        </p:nvSpPr>
        <p:spPr bwMode="auto">
          <a:xfrm>
            <a:off x="6530905" y="1478508"/>
            <a:ext cx="735196" cy="737142"/>
          </a:xfrm>
          <a:prstGeom prst="ellipse">
            <a:avLst/>
          </a:prstGeom>
          <a:solidFill>
            <a:srgbClr val="004952"/>
          </a:solidFill>
          <a:ln w="28575">
            <a:solidFill>
              <a:schemeClr val="bg1">
                <a:lumMod val="95000"/>
              </a:schemeClr>
            </a:solidFill>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endParaRPr lang="en-US" sz="3200" dirty="0">
              <a:solidFill>
                <a:srgbClr val="FFFFFF"/>
              </a:solidFill>
              <a:cs typeface="+mn-ea"/>
              <a:sym typeface="+mn-lt"/>
            </a:endParaRPr>
          </a:p>
        </p:txBody>
      </p:sp>
      <p:sp>
        <p:nvSpPr>
          <p:cNvPr id="90" name="isļíḓê"/>
          <p:cNvSpPr/>
          <p:nvPr/>
        </p:nvSpPr>
        <p:spPr bwMode="auto">
          <a:xfrm>
            <a:off x="6530905" y="2800323"/>
            <a:ext cx="735196" cy="737142"/>
          </a:xfrm>
          <a:prstGeom prst="ellipse">
            <a:avLst/>
          </a:prstGeom>
          <a:solidFill>
            <a:srgbClr val="CC6D3F"/>
          </a:solidFill>
          <a:ln w="28575">
            <a:solidFill>
              <a:schemeClr val="bg1">
                <a:lumMod val="95000"/>
              </a:schemeClr>
            </a:solidFill>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endParaRPr lang="en-US" sz="3200" dirty="0">
              <a:solidFill>
                <a:srgbClr val="FFFFFF"/>
              </a:solidFill>
              <a:cs typeface="+mn-ea"/>
              <a:sym typeface="+mn-lt"/>
            </a:endParaRPr>
          </a:p>
        </p:txBody>
      </p:sp>
      <p:sp>
        <p:nvSpPr>
          <p:cNvPr id="88" name="iṥľide"/>
          <p:cNvSpPr/>
          <p:nvPr/>
        </p:nvSpPr>
        <p:spPr bwMode="auto">
          <a:xfrm>
            <a:off x="6530905" y="4110564"/>
            <a:ext cx="735196" cy="737142"/>
          </a:xfrm>
          <a:prstGeom prst="ellipse">
            <a:avLst/>
          </a:prstGeom>
          <a:solidFill>
            <a:srgbClr val="004952"/>
          </a:solidFill>
          <a:ln w="28575">
            <a:solidFill>
              <a:schemeClr val="bg1">
                <a:lumMod val="95000"/>
              </a:schemeClr>
            </a:solidFill>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endParaRPr lang="en-US" sz="3200" dirty="0">
              <a:solidFill>
                <a:srgbClr val="FFFFFF"/>
              </a:solidFill>
              <a:cs typeface="+mn-ea"/>
              <a:sym typeface="+mn-lt"/>
            </a:endParaRPr>
          </a:p>
        </p:txBody>
      </p:sp>
      <p:sp>
        <p:nvSpPr>
          <p:cNvPr id="86" name="iśļîdé"/>
          <p:cNvSpPr/>
          <p:nvPr/>
        </p:nvSpPr>
        <p:spPr bwMode="auto">
          <a:xfrm>
            <a:off x="6530905" y="5420807"/>
            <a:ext cx="735196" cy="737142"/>
          </a:xfrm>
          <a:prstGeom prst="ellipse">
            <a:avLst/>
          </a:prstGeom>
          <a:solidFill>
            <a:srgbClr val="CC6D3F"/>
          </a:solidFill>
          <a:ln w="28575">
            <a:solidFill>
              <a:schemeClr val="bg1">
                <a:lumMod val="95000"/>
              </a:schemeClr>
            </a:solidFill>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endParaRPr lang="en-US" sz="3200" dirty="0">
              <a:solidFill>
                <a:srgbClr val="FFFFFF"/>
              </a:solidFill>
              <a:cs typeface="+mn-ea"/>
              <a:sym typeface="+mn-lt"/>
            </a:endParaRPr>
          </a:p>
        </p:txBody>
      </p:sp>
      <p:sp>
        <p:nvSpPr>
          <p:cNvPr id="84" name="ïSļïḋe"/>
          <p:cNvSpPr/>
          <p:nvPr/>
        </p:nvSpPr>
        <p:spPr bwMode="auto">
          <a:xfrm>
            <a:off x="7446061" y="5765006"/>
            <a:ext cx="4151771"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不必让考生过早的关注招生院校和志愿填报填报志愿现在为时尚远，当然家长可以关注，但不用太早传诬给考生</a:t>
            </a:r>
            <a:endParaRPr lang="en-US" altLang="zh-CN" sz="1100" dirty="0">
              <a:cs typeface="+mn-ea"/>
              <a:sym typeface="+mn-lt"/>
            </a:endParaRPr>
          </a:p>
        </p:txBody>
      </p:sp>
      <p:sp>
        <p:nvSpPr>
          <p:cNvPr id="85" name="ïṥḻîďè"/>
          <p:cNvSpPr txBox="1"/>
          <p:nvPr/>
        </p:nvSpPr>
        <p:spPr bwMode="auto">
          <a:xfrm>
            <a:off x="7446061" y="5364622"/>
            <a:ext cx="2890131" cy="4003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50000"/>
              </a:lnSpc>
              <a:spcBef>
                <a:spcPct val="0"/>
              </a:spcBef>
            </a:pPr>
            <a:r>
              <a:rPr lang="zh-CN" altLang="en-US" b="1" dirty="0">
                <a:cs typeface="+mn-ea"/>
                <a:sym typeface="+mn-lt"/>
              </a:rPr>
              <a:t>志愿的填报莫早关注</a:t>
            </a:r>
            <a:endParaRPr lang="en-US" altLang="zh-CN" b="1" dirty="0">
              <a:cs typeface="+mn-ea"/>
              <a:sym typeface="+mn-lt"/>
            </a:endParaRPr>
          </a:p>
        </p:txBody>
      </p:sp>
      <p:cxnSp>
        <p:nvCxnSpPr>
          <p:cNvPr id="81" name="直接连接符 80"/>
          <p:cNvCxnSpPr/>
          <p:nvPr/>
        </p:nvCxnSpPr>
        <p:spPr>
          <a:xfrm>
            <a:off x="7512013" y="2490346"/>
            <a:ext cx="3506092"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7512013" y="3927913"/>
            <a:ext cx="3506092"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7512013" y="5238154"/>
            <a:ext cx="3506092"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5544" y="1593106"/>
            <a:ext cx="4680000" cy="4680000"/>
          </a:xfrm>
          <a:prstGeom prst="rect">
            <a:avLst/>
          </a:prstGeom>
          <a:solidFill>
            <a:srgbClr val="5B9FA2">
              <a:alpha val="50000"/>
            </a:srgbClr>
          </a:solidFill>
        </p:spPr>
      </p:pic>
      <p:sp>
        <p:nvSpPr>
          <p:cNvPr id="132" name="reading_161274"/>
          <p:cNvSpPr>
            <a:spLocks noChangeAspect="1"/>
          </p:cNvSpPr>
          <p:nvPr/>
        </p:nvSpPr>
        <p:spPr bwMode="auto">
          <a:xfrm>
            <a:off x="6710572" y="1638053"/>
            <a:ext cx="362022" cy="360000"/>
          </a:xfrm>
          <a:custGeom>
            <a:avLst/>
            <a:gdLst>
              <a:gd name="connsiteX0" fmla="*/ 577225 w 606580"/>
              <a:gd name="connsiteY0" fmla="*/ 290729 h 603193"/>
              <a:gd name="connsiteX1" fmla="*/ 606580 w 606580"/>
              <a:gd name="connsiteY1" fmla="*/ 352792 h 603193"/>
              <a:gd name="connsiteX2" fmla="*/ 577225 w 606580"/>
              <a:gd name="connsiteY2" fmla="*/ 414855 h 603193"/>
              <a:gd name="connsiteX3" fmla="*/ 547870 w 606580"/>
              <a:gd name="connsiteY3" fmla="*/ 352792 h 603193"/>
              <a:gd name="connsiteX4" fmla="*/ 577225 w 606580"/>
              <a:gd name="connsiteY4" fmla="*/ 290729 h 603193"/>
              <a:gd name="connsiteX5" fmla="*/ 29355 w 606580"/>
              <a:gd name="connsiteY5" fmla="*/ 290729 h 603193"/>
              <a:gd name="connsiteX6" fmla="*/ 58710 w 606580"/>
              <a:gd name="connsiteY6" fmla="*/ 352792 h 603193"/>
              <a:gd name="connsiteX7" fmla="*/ 29355 w 606580"/>
              <a:gd name="connsiteY7" fmla="*/ 414855 h 603193"/>
              <a:gd name="connsiteX8" fmla="*/ 0 w 606580"/>
              <a:gd name="connsiteY8" fmla="*/ 352792 h 603193"/>
              <a:gd name="connsiteX9" fmla="*/ 29355 w 606580"/>
              <a:gd name="connsiteY9" fmla="*/ 290729 h 603193"/>
              <a:gd name="connsiteX10" fmla="*/ 577225 w 606580"/>
              <a:gd name="connsiteY10" fmla="*/ 153762 h 603193"/>
              <a:gd name="connsiteX11" fmla="*/ 577225 w 606580"/>
              <a:gd name="connsiteY11" fmla="*/ 266217 h 603193"/>
              <a:gd name="connsiteX12" fmla="*/ 523283 w 606580"/>
              <a:gd name="connsiteY12" fmla="*/ 352806 h 603193"/>
              <a:gd name="connsiteX13" fmla="*/ 577225 w 606580"/>
              <a:gd name="connsiteY13" fmla="*/ 438839 h 603193"/>
              <a:gd name="connsiteX14" fmla="*/ 577225 w 606580"/>
              <a:gd name="connsiteY14" fmla="*/ 545639 h 603193"/>
              <a:gd name="connsiteX15" fmla="*/ 315780 w 606580"/>
              <a:gd name="connsiteY15" fmla="*/ 602840 h 603193"/>
              <a:gd name="connsiteX16" fmla="*/ 315780 w 606580"/>
              <a:gd name="connsiteY16" fmla="*/ 210963 h 603193"/>
              <a:gd name="connsiteX17" fmla="*/ 29355 w 606580"/>
              <a:gd name="connsiteY17" fmla="*/ 153762 h 603193"/>
              <a:gd name="connsiteX18" fmla="*/ 290800 w 606580"/>
              <a:gd name="connsiteY18" fmla="*/ 210961 h 603193"/>
              <a:gd name="connsiteX19" fmla="*/ 290800 w 606580"/>
              <a:gd name="connsiteY19" fmla="*/ 603193 h 603193"/>
              <a:gd name="connsiteX20" fmla="*/ 29355 w 606580"/>
              <a:gd name="connsiteY20" fmla="*/ 545994 h 603193"/>
              <a:gd name="connsiteX21" fmla="*/ 29355 w 606580"/>
              <a:gd name="connsiteY21" fmla="*/ 439292 h 603193"/>
              <a:gd name="connsiteX22" fmla="*/ 83297 w 606580"/>
              <a:gd name="connsiteY22" fmla="*/ 352798 h 603193"/>
              <a:gd name="connsiteX23" fmla="*/ 29355 w 606580"/>
              <a:gd name="connsiteY23" fmla="*/ 266213 h 603193"/>
              <a:gd name="connsiteX24" fmla="*/ 303301 w 606580"/>
              <a:gd name="connsiteY24" fmla="*/ 0 h 603193"/>
              <a:gd name="connsiteX25" fmla="*/ 462062 w 606580"/>
              <a:gd name="connsiteY25" fmla="*/ 147928 h 603193"/>
              <a:gd name="connsiteX26" fmla="*/ 462062 w 606580"/>
              <a:gd name="connsiteY26" fmla="*/ 153767 h 603193"/>
              <a:gd name="connsiteX27" fmla="*/ 303301 w 606580"/>
              <a:gd name="connsiteY27" fmla="*/ 188339 h 603193"/>
              <a:gd name="connsiteX28" fmla="*/ 144447 w 606580"/>
              <a:gd name="connsiteY28" fmla="*/ 153767 h 603193"/>
              <a:gd name="connsiteX29" fmla="*/ 144447 w 606580"/>
              <a:gd name="connsiteY29" fmla="*/ 147928 h 603193"/>
              <a:gd name="connsiteX30" fmla="*/ 303301 w 606580"/>
              <a:gd name="connsiteY30"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3193">
                <a:moveTo>
                  <a:pt x="577225" y="290729"/>
                </a:moveTo>
                <a:cubicBezTo>
                  <a:pt x="593437" y="290729"/>
                  <a:pt x="606580" y="318516"/>
                  <a:pt x="606580" y="352792"/>
                </a:cubicBezTo>
                <a:cubicBezTo>
                  <a:pt x="606580" y="387068"/>
                  <a:pt x="593437" y="414855"/>
                  <a:pt x="577225" y="414855"/>
                </a:cubicBezTo>
                <a:cubicBezTo>
                  <a:pt x="561013" y="414855"/>
                  <a:pt x="547870" y="387068"/>
                  <a:pt x="547870" y="352792"/>
                </a:cubicBezTo>
                <a:cubicBezTo>
                  <a:pt x="547870" y="318516"/>
                  <a:pt x="561013" y="290729"/>
                  <a:pt x="577225" y="290729"/>
                </a:cubicBezTo>
                <a:close/>
                <a:moveTo>
                  <a:pt x="29355" y="290729"/>
                </a:moveTo>
                <a:cubicBezTo>
                  <a:pt x="45567" y="290729"/>
                  <a:pt x="58710" y="318516"/>
                  <a:pt x="58710" y="352792"/>
                </a:cubicBezTo>
                <a:cubicBezTo>
                  <a:pt x="58710" y="387068"/>
                  <a:pt x="45567" y="414855"/>
                  <a:pt x="29355" y="414855"/>
                </a:cubicBezTo>
                <a:cubicBezTo>
                  <a:pt x="13143" y="414855"/>
                  <a:pt x="0" y="387068"/>
                  <a:pt x="0" y="352792"/>
                </a:cubicBezTo>
                <a:cubicBezTo>
                  <a:pt x="0" y="318516"/>
                  <a:pt x="13143" y="290729"/>
                  <a:pt x="29355" y="290729"/>
                </a:cubicBezTo>
                <a:close/>
                <a:moveTo>
                  <a:pt x="577225" y="153762"/>
                </a:moveTo>
                <a:lnTo>
                  <a:pt x="577225" y="266217"/>
                </a:lnTo>
                <a:cubicBezTo>
                  <a:pt x="545937" y="266217"/>
                  <a:pt x="523283" y="302837"/>
                  <a:pt x="523283" y="352806"/>
                </a:cubicBezTo>
                <a:cubicBezTo>
                  <a:pt x="523283" y="402869"/>
                  <a:pt x="545937" y="438839"/>
                  <a:pt x="577225" y="438839"/>
                </a:cubicBezTo>
                <a:lnTo>
                  <a:pt x="577225" y="545639"/>
                </a:lnTo>
                <a:lnTo>
                  <a:pt x="315780" y="602840"/>
                </a:lnTo>
                <a:lnTo>
                  <a:pt x="315780" y="210963"/>
                </a:lnTo>
                <a:close/>
                <a:moveTo>
                  <a:pt x="29355" y="153762"/>
                </a:moveTo>
                <a:lnTo>
                  <a:pt x="290800" y="210961"/>
                </a:lnTo>
                <a:lnTo>
                  <a:pt x="290800" y="603193"/>
                </a:lnTo>
                <a:lnTo>
                  <a:pt x="29355" y="545994"/>
                </a:lnTo>
                <a:lnTo>
                  <a:pt x="29355" y="439292"/>
                </a:lnTo>
                <a:cubicBezTo>
                  <a:pt x="60643" y="439292"/>
                  <a:pt x="83297" y="402673"/>
                  <a:pt x="83297" y="352798"/>
                </a:cubicBezTo>
                <a:cubicBezTo>
                  <a:pt x="83297" y="302831"/>
                  <a:pt x="60643" y="266213"/>
                  <a:pt x="29355" y="266213"/>
                </a:cubicBezTo>
                <a:close/>
                <a:moveTo>
                  <a:pt x="303301" y="0"/>
                </a:moveTo>
                <a:cubicBezTo>
                  <a:pt x="390944" y="0"/>
                  <a:pt x="462062" y="66271"/>
                  <a:pt x="462062" y="147928"/>
                </a:cubicBezTo>
                <a:lnTo>
                  <a:pt x="462062" y="153767"/>
                </a:lnTo>
                <a:lnTo>
                  <a:pt x="303301" y="188339"/>
                </a:lnTo>
                <a:lnTo>
                  <a:pt x="144447" y="153767"/>
                </a:lnTo>
                <a:lnTo>
                  <a:pt x="144447" y="147928"/>
                </a:lnTo>
                <a:cubicBezTo>
                  <a:pt x="144447" y="66271"/>
                  <a:pt x="215657" y="0"/>
                  <a:pt x="303301" y="0"/>
                </a:cubicBezTo>
                <a:close/>
              </a:path>
            </a:pathLst>
          </a:custGeom>
          <a:solidFill>
            <a:schemeClr val="bg1"/>
          </a:solidFill>
          <a:ln>
            <a:noFill/>
          </a:ln>
        </p:spPr>
        <p:txBody>
          <a:bodyPr/>
          <a:lstStyle/>
          <a:p>
            <a:endParaRPr lang="zh-CN" altLang="en-US">
              <a:cs typeface="+mn-ea"/>
              <a:sym typeface="+mn-lt"/>
            </a:endParaRPr>
          </a:p>
        </p:txBody>
      </p:sp>
      <p:sp>
        <p:nvSpPr>
          <p:cNvPr id="133" name="reading_161274"/>
          <p:cNvSpPr>
            <a:spLocks noChangeAspect="1"/>
          </p:cNvSpPr>
          <p:nvPr/>
        </p:nvSpPr>
        <p:spPr bwMode="auto">
          <a:xfrm>
            <a:off x="6712502" y="2994220"/>
            <a:ext cx="362022" cy="360000"/>
          </a:xfrm>
          <a:custGeom>
            <a:avLst/>
            <a:gdLst>
              <a:gd name="connsiteX0" fmla="*/ 577225 w 606580"/>
              <a:gd name="connsiteY0" fmla="*/ 290729 h 603193"/>
              <a:gd name="connsiteX1" fmla="*/ 606580 w 606580"/>
              <a:gd name="connsiteY1" fmla="*/ 352792 h 603193"/>
              <a:gd name="connsiteX2" fmla="*/ 577225 w 606580"/>
              <a:gd name="connsiteY2" fmla="*/ 414855 h 603193"/>
              <a:gd name="connsiteX3" fmla="*/ 547870 w 606580"/>
              <a:gd name="connsiteY3" fmla="*/ 352792 h 603193"/>
              <a:gd name="connsiteX4" fmla="*/ 577225 w 606580"/>
              <a:gd name="connsiteY4" fmla="*/ 290729 h 603193"/>
              <a:gd name="connsiteX5" fmla="*/ 29355 w 606580"/>
              <a:gd name="connsiteY5" fmla="*/ 290729 h 603193"/>
              <a:gd name="connsiteX6" fmla="*/ 58710 w 606580"/>
              <a:gd name="connsiteY6" fmla="*/ 352792 h 603193"/>
              <a:gd name="connsiteX7" fmla="*/ 29355 w 606580"/>
              <a:gd name="connsiteY7" fmla="*/ 414855 h 603193"/>
              <a:gd name="connsiteX8" fmla="*/ 0 w 606580"/>
              <a:gd name="connsiteY8" fmla="*/ 352792 h 603193"/>
              <a:gd name="connsiteX9" fmla="*/ 29355 w 606580"/>
              <a:gd name="connsiteY9" fmla="*/ 290729 h 603193"/>
              <a:gd name="connsiteX10" fmla="*/ 577225 w 606580"/>
              <a:gd name="connsiteY10" fmla="*/ 153762 h 603193"/>
              <a:gd name="connsiteX11" fmla="*/ 577225 w 606580"/>
              <a:gd name="connsiteY11" fmla="*/ 266217 h 603193"/>
              <a:gd name="connsiteX12" fmla="*/ 523283 w 606580"/>
              <a:gd name="connsiteY12" fmla="*/ 352806 h 603193"/>
              <a:gd name="connsiteX13" fmla="*/ 577225 w 606580"/>
              <a:gd name="connsiteY13" fmla="*/ 438839 h 603193"/>
              <a:gd name="connsiteX14" fmla="*/ 577225 w 606580"/>
              <a:gd name="connsiteY14" fmla="*/ 545639 h 603193"/>
              <a:gd name="connsiteX15" fmla="*/ 315780 w 606580"/>
              <a:gd name="connsiteY15" fmla="*/ 602840 h 603193"/>
              <a:gd name="connsiteX16" fmla="*/ 315780 w 606580"/>
              <a:gd name="connsiteY16" fmla="*/ 210963 h 603193"/>
              <a:gd name="connsiteX17" fmla="*/ 29355 w 606580"/>
              <a:gd name="connsiteY17" fmla="*/ 153762 h 603193"/>
              <a:gd name="connsiteX18" fmla="*/ 290800 w 606580"/>
              <a:gd name="connsiteY18" fmla="*/ 210961 h 603193"/>
              <a:gd name="connsiteX19" fmla="*/ 290800 w 606580"/>
              <a:gd name="connsiteY19" fmla="*/ 603193 h 603193"/>
              <a:gd name="connsiteX20" fmla="*/ 29355 w 606580"/>
              <a:gd name="connsiteY20" fmla="*/ 545994 h 603193"/>
              <a:gd name="connsiteX21" fmla="*/ 29355 w 606580"/>
              <a:gd name="connsiteY21" fmla="*/ 439292 h 603193"/>
              <a:gd name="connsiteX22" fmla="*/ 83297 w 606580"/>
              <a:gd name="connsiteY22" fmla="*/ 352798 h 603193"/>
              <a:gd name="connsiteX23" fmla="*/ 29355 w 606580"/>
              <a:gd name="connsiteY23" fmla="*/ 266213 h 603193"/>
              <a:gd name="connsiteX24" fmla="*/ 303301 w 606580"/>
              <a:gd name="connsiteY24" fmla="*/ 0 h 603193"/>
              <a:gd name="connsiteX25" fmla="*/ 462062 w 606580"/>
              <a:gd name="connsiteY25" fmla="*/ 147928 h 603193"/>
              <a:gd name="connsiteX26" fmla="*/ 462062 w 606580"/>
              <a:gd name="connsiteY26" fmla="*/ 153767 h 603193"/>
              <a:gd name="connsiteX27" fmla="*/ 303301 w 606580"/>
              <a:gd name="connsiteY27" fmla="*/ 188339 h 603193"/>
              <a:gd name="connsiteX28" fmla="*/ 144447 w 606580"/>
              <a:gd name="connsiteY28" fmla="*/ 153767 h 603193"/>
              <a:gd name="connsiteX29" fmla="*/ 144447 w 606580"/>
              <a:gd name="connsiteY29" fmla="*/ 147928 h 603193"/>
              <a:gd name="connsiteX30" fmla="*/ 303301 w 606580"/>
              <a:gd name="connsiteY30"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3193">
                <a:moveTo>
                  <a:pt x="577225" y="290729"/>
                </a:moveTo>
                <a:cubicBezTo>
                  <a:pt x="593437" y="290729"/>
                  <a:pt x="606580" y="318516"/>
                  <a:pt x="606580" y="352792"/>
                </a:cubicBezTo>
                <a:cubicBezTo>
                  <a:pt x="606580" y="387068"/>
                  <a:pt x="593437" y="414855"/>
                  <a:pt x="577225" y="414855"/>
                </a:cubicBezTo>
                <a:cubicBezTo>
                  <a:pt x="561013" y="414855"/>
                  <a:pt x="547870" y="387068"/>
                  <a:pt x="547870" y="352792"/>
                </a:cubicBezTo>
                <a:cubicBezTo>
                  <a:pt x="547870" y="318516"/>
                  <a:pt x="561013" y="290729"/>
                  <a:pt x="577225" y="290729"/>
                </a:cubicBezTo>
                <a:close/>
                <a:moveTo>
                  <a:pt x="29355" y="290729"/>
                </a:moveTo>
                <a:cubicBezTo>
                  <a:pt x="45567" y="290729"/>
                  <a:pt x="58710" y="318516"/>
                  <a:pt x="58710" y="352792"/>
                </a:cubicBezTo>
                <a:cubicBezTo>
                  <a:pt x="58710" y="387068"/>
                  <a:pt x="45567" y="414855"/>
                  <a:pt x="29355" y="414855"/>
                </a:cubicBezTo>
                <a:cubicBezTo>
                  <a:pt x="13143" y="414855"/>
                  <a:pt x="0" y="387068"/>
                  <a:pt x="0" y="352792"/>
                </a:cubicBezTo>
                <a:cubicBezTo>
                  <a:pt x="0" y="318516"/>
                  <a:pt x="13143" y="290729"/>
                  <a:pt x="29355" y="290729"/>
                </a:cubicBezTo>
                <a:close/>
                <a:moveTo>
                  <a:pt x="577225" y="153762"/>
                </a:moveTo>
                <a:lnTo>
                  <a:pt x="577225" y="266217"/>
                </a:lnTo>
                <a:cubicBezTo>
                  <a:pt x="545937" y="266217"/>
                  <a:pt x="523283" y="302837"/>
                  <a:pt x="523283" y="352806"/>
                </a:cubicBezTo>
                <a:cubicBezTo>
                  <a:pt x="523283" y="402869"/>
                  <a:pt x="545937" y="438839"/>
                  <a:pt x="577225" y="438839"/>
                </a:cubicBezTo>
                <a:lnTo>
                  <a:pt x="577225" y="545639"/>
                </a:lnTo>
                <a:lnTo>
                  <a:pt x="315780" y="602840"/>
                </a:lnTo>
                <a:lnTo>
                  <a:pt x="315780" y="210963"/>
                </a:lnTo>
                <a:close/>
                <a:moveTo>
                  <a:pt x="29355" y="153762"/>
                </a:moveTo>
                <a:lnTo>
                  <a:pt x="290800" y="210961"/>
                </a:lnTo>
                <a:lnTo>
                  <a:pt x="290800" y="603193"/>
                </a:lnTo>
                <a:lnTo>
                  <a:pt x="29355" y="545994"/>
                </a:lnTo>
                <a:lnTo>
                  <a:pt x="29355" y="439292"/>
                </a:lnTo>
                <a:cubicBezTo>
                  <a:pt x="60643" y="439292"/>
                  <a:pt x="83297" y="402673"/>
                  <a:pt x="83297" y="352798"/>
                </a:cubicBezTo>
                <a:cubicBezTo>
                  <a:pt x="83297" y="302831"/>
                  <a:pt x="60643" y="266213"/>
                  <a:pt x="29355" y="266213"/>
                </a:cubicBezTo>
                <a:close/>
                <a:moveTo>
                  <a:pt x="303301" y="0"/>
                </a:moveTo>
                <a:cubicBezTo>
                  <a:pt x="390944" y="0"/>
                  <a:pt x="462062" y="66271"/>
                  <a:pt x="462062" y="147928"/>
                </a:cubicBezTo>
                <a:lnTo>
                  <a:pt x="462062" y="153767"/>
                </a:lnTo>
                <a:lnTo>
                  <a:pt x="303301" y="188339"/>
                </a:lnTo>
                <a:lnTo>
                  <a:pt x="144447" y="153767"/>
                </a:lnTo>
                <a:lnTo>
                  <a:pt x="144447" y="147928"/>
                </a:lnTo>
                <a:cubicBezTo>
                  <a:pt x="144447" y="66271"/>
                  <a:pt x="215657" y="0"/>
                  <a:pt x="303301" y="0"/>
                </a:cubicBezTo>
                <a:close/>
              </a:path>
            </a:pathLst>
          </a:custGeom>
          <a:solidFill>
            <a:schemeClr val="bg1"/>
          </a:solidFill>
          <a:ln>
            <a:noFill/>
          </a:ln>
        </p:spPr>
        <p:txBody>
          <a:bodyPr/>
          <a:lstStyle/>
          <a:p>
            <a:endParaRPr lang="zh-CN" altLang="en-US">
              <a:cs typeface="+mn-ea"/>
              <a:sym typeface="+mn-lt"/>
            </a:endParaRPr>
          </a:p>
        </p:txBody>
      </p:sp>
      <p:sp>
        <p:nvSpPr>
          <p:cNvPr id="134" name="reading_161274"/>
          <p:cNvSpPr>
            <a:spLocks noChangeAspect="1"/>
          </p:cNvSpPr>
          <p:nvPr/>
        </p:nvSpPr>
        <p:spPr bwMode="auto">
          <a:xfrm>
            <a:off x="6712500" y="4290584"/>
            <a:ext cx="362022" cy="360000"/>
          </a:xfrm>
          <a:custGeom>
            <a:avLst/>
            <a:gdLst>
              <a:gd name="connsiteX0" fmla="*/ 577225 w 606580"/>
              <a:gd name="connsiteY0" fmla="*/ 290729 h 603193"/>
              <a:gd name="connsiteX1" fmla="*/ 606580 w 606580"/>
              <a:gd name="connsiteY1" fmla="*/ 352792 h 603193"/>
              <a:gd name="connsiteX2" fmla="*/ 577225 w 606580"/>
              <a:gd name="connsiteY2" fmla="*/ 414855 h 603193"/>
              <a:gd name="connsiteX3" fmla="*/ 547870 w 606580"/>
              <a:gd name="connsiteY3" fmla="*/ 352792 h 603193"/>
              <a:gd name="connsiteX4" fmla="*/ 577225 w 606580"/>
              <a:gd name="connsiteY4" fmla="*/ 290729 h 603193"/>
              <a:gd name="connsiteX5" fmla="*/ 29355 w 606580"/>
              <a:gd name="connsiteY5" fmla="*/ 290729 h 603193"/>
              <a:gd name="connsiteX6" fmla="*/ 58710 w 606580"/>
              <a:gd name="connsiteY6" fmla="*/ 352792 h 603193"/>
              <a:gd name="connsiteX7" fmla="*/ 29355 w 606580"/>
              <a:gd name="connsiteY7" fmla="*/ 414855 h 603193"/>
              <a:gd name="connsiteX8" fmla="*/ 0 w 606580"/>
              <a:gd name="connsiteY8" fmla="*/ 352792 h 603193"/>
              <a:gd name="connsiteX9" fmla="*/ 29355 w 606580"/>
              <a:gd name="connsiteY9" fmla="*/ 290729 h 603193"/>
              <a:gd name="connsiteX10" fmla="*/ 577225 w 606580"/>
              <a:gd name="connsiteY10" fmla="*/ 153762 h 603193"/>
              <a:gd name="connsiteX11" fmla="*/ 577225 w 606580"/>
              <a:gd name="connsiteY11" fmla="*/ 266217 h 603193"/>
              <a:gd name="connsiteX12" fmla="*/ 523283 w 606580"/>
              <a:gd name="connsiteY12" fmla="*/ 352806 h 603193"/>
              <a:gd name="connsiteX13" fmla="*/ 577225 w 606580"/>
              <a:gd name="connsiteY13" fmla="*/ 438839 h 603193"/>
              <a:gd name="connsiteX14" fmla="*/ 577225 w 606580"/>
              <a:gd name="connsiteY14" fmla="*/ 545639 h 603193"/>
              <a:gd name="connsiteX15" fmla="*/ 315780 w 606580"/>
              <a:gd name="connsiteY15" fmla="*/ 602840 h 603193"/>
              <a:gd name="connsiteX16" fmla="*/ 315780 w 606580"/>
              <a:gd name="connsiteY16" fmla="*/ 210963 h 603193"/>
              <a:gd name="connsiteX17" fmla="*/ 29355 w 606580"/>
              <a:gd name="connsiteY17" fmla="*/ 153762 h 603193"/>
              <a:gd name="connsiteX18" fmla="*/ 290800 w 606580"/>
              <a:gd name="connsiteY18" fmla="*/ 210961 h 603193"/>
              <a:gd name="connsiteX19" fmla="*/ 290800 w 606580"/>
              <a:gd name="connsiteY19" fmla="*/ 603193 h 603193"/>
              <a:gd name="connsiteX20" fmla="*/ 29355 w 606580"/>
              <a:gd name="connsiteY20" fmla="*/ 545994 h 603193"/>
              <a:gd name="connsiteX21" fmla="*/ 29355 w 606580"/>
              <a:gd name="connsiteY21" fmla="*/ 439292 h 603193"/>
              <a:gd name="connsiteX22" fmla="*/ 83297 w 606580"/>
              <a:gd name="connsiteY22" fmla="*/ 352798 h 603193"/>
              <a:gd name="connsiteX23" fmla="*/ 29355 w 606580"/>
              <a:gd name="connsiteY23" fmla="*/ 266213 h 603193"/>
              <a:gd name="connsiteX24" fmla="*/ 303301 w 606580"/>
              <a:gd name="connsiteY24" fmla="*/ 0 h 603193"/>
              <a:gd name="connsiteX25" fmla="*/ 462062 w 606580"/>
              <a:gd name="connsiteY25" fmla="*/ 147928 h 603193"/>
              <a:gd name="connsiteX26" fmla="*/ 462062 w 606580"/>
              <a:gd name="connsiteY26" fmla="*/ 153767 h 603193"/>
              <a:gd name="connsiteX27" fmla="*/ 303301 w 606580"/>
              <a:gd name="connsiteY27" fmla="*/ 188339 h 603193"/>
              <a:gd name="connsiteX28" fmla="*/ 144447 w 606580"/>
              <a:gd name="connsiteY28" fmla="*/ 153767 h 603193"/>
              <a:gd name="connsiteX29" fmla="*/ 144447 w 606580"/>
              <a:gd name="connsiteY29" fmla="*/ 147928 h 603193"/>
              <a:gd name="connsiteX30" fmla="*/ 303301 w 606580"/>
              <a:gd name="connsiteY30"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3193">
                <a:moveTo>
                  <a:pt x="577225" y="290729"/>
                </a:moveTo>
                <a:cubicBezTo>
                  <a:pt x="593437" y="290729"/>
                  <a:pt x="606580" y="318516"/>
                  <a:pt x="606580" y="352792"/>
                </a:cubicBezTo>
                <a:cubicBezTo>
                  <a:pt x="606580" y="387068"/>
                  <a:pt x="593437" y="414855"/>
                  <a:pt x="577225" y="414855"/>
                </a:cubicBezTo>
                <a:cubicBezTo>
                  <a:pt x="561013" y="414855"/>
                  <a:pt x="547870" y="387068"/>
                  <a:pt x="547870" y="352792"/>
                </a:cubicBezTo>
                <a:cubicBezTo>
                  <a:pt x="547870" y="318516"/>
                  <a:pt x="561013" y="290729"/>
                  <a:pt x="577225" y="290729"/>
                </a:cubicBezTo>
                <a:close/>
                <a:moveTo>
                  <a:pt x="29355" y="290729"/>
                </a:moveTo>
                <a:cubicBezTo>
                  <a:pt x="45567" y="290729"/>
                  <a:pt x="58710" y="318516"/>
                  <a:pt x="58710" y="352792"/>
                </a:cubicBezTo>
                <a:cubicBezTo>
                  <a:pt x="58710" y="387068"/>
                  <a:pt x="45567" y="414855"/>
                  <a:pt x="29355" y="414855"/>
                </a:cubicBezTo>
                <a:cubicBezTo>
                  <a:pt x="13143" y="414855"/>
                  <a:pt x="0" y="387068"/>
                  <a:pt x="0" y="352792"/>
                </a:cubicBezTo>
                <a:cubicBezTo>
                  <a:pt x="0" y="318516"/>
                  <a:pt x="13143" y="290729"/>
                  <a:pt x="29355" y="290729"/>
                </a:cubicBezTo>
                <a:close/>
                <a:moveTo>
                  <a:pt x="577225" y="153762"/>
                </a:moveTo>
                <a:lnTo>
                  <a:pt x="577225" y="266217"/>
                </a:lnTo>
                <a:cubicBezTo>
                  <a:pt x="545937" y="266217"/>
                  <a:pt x="523283" y="302837"/>
                  <a:pt x="523283" y="352806"/>
                </a:cubicBezTo>
                <a:cubicBezTo>
                  <a:pt x="523283" y="402869"/>
                  <a:pt x="545937" y="438839"/>
                  <a:pt x="577225" y="438839"/>
                </a:cubicBezTo>
                <a:lnTo>
                  <a:pt x="577225" y="545639"/>
                </a:lnTo>
                <a:lnTo>
                  <a:pt x="315780" y="602840"/>
                </a:lnTo>
                <a:lnTo>
                  <a:pt x="315780" y="210963"/>
                </a:lnTo>
                <a:close/>
                <a:moveTo>
                  <a:pt x="29355" y="153762"/>
                </a:moveTo>
                <a:lnTo>
                  <a:pt x="290800" y="210961"/>
                </a:lnTo>
                <a:lnTo>
                  <a:pt x="290800" y="603193"/>
                </a:lnTo>
                <a:lnTo>
                  <a:pt x="29355" y="545994"/>
                </a:lnTo>
                <a:lnTo>
                  <a:pt x="29355" y="439292"/>
                </a:lnTo>
                <a:cubicBezTo>
                  <a:pt x="60643" y="439292"/>
                  <a:pt x="83297" y="402673"/>
                  <a:pt x="83297" y="352798"/>
                </a:cubicBezTo>
                <a:cubicBezTo>
                  <a:pt x="83297" y="302831"/>
                  <a:pt x="60643" y="266213"/>
                  <a:pt x="29355" y="266213"/>
                </a:cubicBezTo>
                <a:close/>
                <a:moveTo>
                  <a:pt x="303301" y="0"/>
                </a:moveTo>
                <a:cubicBezTo>
                  <a:pt x="390944" y="0"/>
                  <a:pt x="462062" y="66271"/>
                  <a:pt x="462062" y="147928"/>
                </a:cubicBezTo>
                <a:lnTo>
                  <a:pt x="462062" y="153767"/>
                </a:lnTo>
                <a:lnTo>
                  <a:pt x="303301" y="188339"/>
                </a:lnTo>
                <a:lnTo>
                  <a:pt x="144447" y="153767"/>
                </a:lnTo>
                <a:lnTo>
                  <a:pt x="144447" y="147928"/>
                </a:lnTo>
                <a:cubicBezTo>
                  <a:pt x="144447" y="66271"/>
                  <a:pt x="215657" y="0"/>
                  <a:pt x="303301" y="0"/>
                </a:cubicBezTo>
                <a:close/>
              </a:path>
            </a:pathLst>
          </a:custGeom>
          <a:solidFill>
            <a:schemeClr val="bg1"/>
          </a:solidFill>
          <a:ln>
            <a:noFill/>
          </a:ln>
        </p:spPr>
        <p:txBody>
          <a:bodyPr/>
          <a:lstStyle/>
          <a:p>
            <a:endParaRPr lang="zh-CN" altLang="en-US">
              <a:cs typeface="+mn-ea"/>
              <a:sym typeface="+mn-lt"/>
            </a:endParaRPr>
          </a:p>
        </p:txBody>
      </p:sp>
      <p:sp>
        <p:nvSpPr>
          <p:cNvPr id="135" name="reading_161274"/>
          <p:cNvSpPr>
            <a:spLocks noChangeAspect="1"/>
          </p:cNvSpPr>
          <p:nvPr/>
        </p:nvSpPr>
        <p:spPr bwMode="auto">
          <a:xfrm>
            <a:off x="6724074" y="5610098"/>
            <a:ext cx="362022" cy="360000"/>
          </a:xfrm>
          <a:custGeom>
            <a:avLst/>
            <a:gdLst>
              <a:gd name="connsiteX0" fmla="*/ 577225 w 606580"/>
              <a:gd name="connsiteY0" fmla="*/ 290729 h 603193"/>
              <a:gd name="connsiteX1" fmla="*/ 606580 w 606580"/>
              <a:gd name="connsiteY1" fmla="*/ 352792 h 603193"/>
              <a:gd name="connsiteX2" fmla="*/ 577225 w 606580"/>
              <a:gd name="connsiteY2" fmla="*/ 414855 h 603193"/>
              <a:gd name="connsiteX3" fmla="*/ 547870 w 606580"/>
              <a:gd name="connsiteY3" fmla="*/ 352792 h 603193"/>
              <a:gd name="connsiteX4" fmla="*/ 577225 w 606580"/>
              <a:gd name="connsiteY4" fmla="*/ 290729 h 603193"/>
              <a:gd name="connsiteX5" fmla="*/ 29355 w 606580"/>
              <a:gd name="connsiteY5" fmla="*/ 290729 h 603193"/>
              <a:gd name="connsiteX6" fmla="*/ 58710 w 606580"/>
              <a:gd name="connsiteY6" fmla="*/ 352792 h 603193"/>
              <a:gd name="connsiteX7" fmla="*/ 29355 w 606580"/>
              <a:gd name="connsiteY7" fmla="*/ 414855 h 603193"/>
              <a:gd name="connsiteX8" fmla="*/ 0 w 606580"/>
              <a:gd name="connsiteY8" fmla="*/ 352792 h 603193"/>
              <a:gd name="connsiteX9" fmla="*/ 29355 w 606580"/>
              <a:gd name="connsiteY9" fmla="*/ 290729 h 603193"/>
              <a:gd name="connsiteX10" fmla="*/ 577225 w 606580"/>
              <a:gd name="connsiteY10" fmla="*/ 153762 h 603193"/>
              <a:gd name="connsiteX11" fmla="*/ 577225 w 606580"/>
              <a:gd name="connsiteY11" fmla="*/ 266217 h 603193"/>
              <a:gd name="connsiteX12" fmla="*/ 523283 w 606580"/>
              <a:gd name="connsiteY12" fmla="*/ 352806 h 603193"/>
              <a:gd name="connsiteX13" fmla="*/ 577225 w 606580"/>
              <a:gd name="connsiteY13" fmla="*/ 438839 h 603193"/>
              <a:gd name="connsiteX14" fmla="*/ 577225 w 606580"/>
              <a:gd name="connsiteY14" fmla="*/ 545639 h 603193"/>
              <a:gd name="connsiteX15" fmla="*/ 315780 w 606580"/>
              <a:gd name="connsiteY15" fmla="*/ 602840 h 603193"/>
              <a:gd name="connsiteX16" fmla="*/ 315780 w 606580"/>
              <a:gd name="connsiteY16" fmla="*/ 210963 h 603193"/>
              <a:gd name="connsiteX17" fmla="*/ 29355 w 606580"/>
              <a:gd name="connsiteY17" fmla="*/ 153762 h 603193"/>
              <a:gd name="connsiteX18" fmla="*/ 290800 w 606580"/>
              <a:gd name="connsiteY18" fmla="*/ 210961 h 603193"/>
              <a:gd name="connsiteX19" fmla="*/ 290800 w 606580"/>
              <a:gd name="connsiteY19" fmla="*/ 603193 h 603193"/>
              <a:gd name="connsiteX20" fmla="*/ 29355 w 606580"/>
              <a:gd name="connsiteY20" fmla="*/ 545994 h 603193"/>
              <a:gd name="connsiteX21" fmla="*/ 29355 w 606580"/>
              <a:gd name="connsiteY21" fmla="*/ 439292 h 603193"/>
              <a:gd name="connsiteX22" fmla="*/ 83297 w 606580"/>
              <a:gd name="connsiteY22" fmla="*/ 352798 h 603193"/>
              <a:gd name="connsiteX23" fmla="*/ 29355 w 606580"/>
              <a:gd name="connsiteY23" fmla="*/ 266213 h 603193"/>
              <a:gd name="connsiteX24" fmla="*/ 303301 w 606580"/>
              <a:gd name="connsiteY24" fmla="*/ 0 h 603193"/>
              <a:gd name="connsiteX25" fmla="*/ 462062 w 606580"/>
              <a:gd name="connsiteY25" fmla="*/ 147928 h 603193"/>
              <a:gd name="connsiteX26" fmla="*/ 462062 w 606580"/>
              <a:gd name="connsiteY26" fmla="*/ 153767 h 603193"/>
              <a:gd name="connsiteX27" fmla="*/ 303301 w 606580"/>
              <a:gd name="connsiteY27" fmla="*/ 188339 h 603193"/>
              <a:gd name="connsiteX28" fmla="*/ 144447 w 606580"/>
              <a:gd name="connsiteY28" fmla="*/ 153767 h 603193"/>
              <a:gd name="connsiteX29" fmla="*/ 144447 w 606580"/>
              <a:gd name="connsiteY29" fmla="*/ 147928 h 603193"/>
              <a:gd name="connsiteX30" fmla="*/ 303301 w 606580"/>
              <a:gd name="connsiteY30"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3193">
                <a:moveTo>
                  <a:pt x="577225" y="290729"/>
                </a:moveTo>
                <a:cubicBezTo>
                  <a:pt x="593437" y="290729"/>
                  <a:pt x="606580" y="318516"/>
                  <a:pt x="606580" y="352792"/>
                </a:cubicBezTo>
                <a:cubicBezTo>
                  <a:pt x="606580" y="387068"/>
                  <a:pt x="593437" y="414855"/>
                  <a:pt x="577225" y="414855"/>
                </a:cubicBezTo>
                <a:cubicBezTo>
                  <a:pt x="561013" y="414855"/>
                  <a:pt x="547870" y="387068"/>
                  <a:pt x="547870" y="352792"/>
                </a:cubicBezTo>
                <a:cubicBezTo>
                  <a:pt x="547870" y="318516"/>
                  <a:pt x="561013" y="290729"/>
                  <a:pt x="577225" y="290729"/>
                </a:cubicBezTo>
                <a:close/>
                <a:moveTo>
                  <a:pt x="29355" y="290729"/>
                </a:moveTo>
                <a:cubicBezTo>
                  <a:pt x="45567" y="290729"/>
                  <a:pt x="58710" y="318516"/>
                  <a:pt x="58710" y="352792"/>
                </a:cubicBezTo>
                <a:cubicBezTo>
                  <a:pt x="58710" y="387068"/>
                  <a:pt x="45567" y="414855"/>
                  <a:pt x="29355" y="414855"/>
                </a:cubicBezTo>
                <a:cubicBezTo>
                  <a:pt x="13143" y="414855"/>
                  <a:pt x="0" y="387068"/>
                  <a:pt x="0" y="352792"/>
                </a:cubicBezTo>
                <a:cubicBezTo>
                  <a:pt x="0" y="318516"/>
                  <a:pt x="13143" y="290729"/>
                  <a:pt x="29355" y="290729"/>
                </a:cubicBezTo>
                <a:close/>
                <a:moveTo>
                  <a:pt x="577225" y="153762"/>
                </a:moveTo>
                <a:lnTo>
                  <a:pt x="577225" y="266217"/>
                </a:lnTo>
                <a:cubicBezTo>
                  <a:pt x="545937" y="266217"/>
                  <a:pt x="523283" y="302837"/>
                  <a:pt x="523283" y="352806"/>
                </a:cubicBezTo>
                <a:cubicBezTo>
                  <a:pt x="523283" y="402869"/>
                  <a:pt x="545937" y="438839"/>
                  <a:pt x="577225" y="438839"/>
                </a:cubicBezTo>
                <a:lnTo>
                  <a:pt x="577225" y="545639"/>
                </a:lnTo>
                <a:lnTo>
                  <a:pt x="315780" y="602840"/>
                </a:lnTo>
                <a:lnTo>
                  <a:pt x="315780" y="210963"/>
                </a:lnTo>
                <a:close/>
                <a:moveTo>
                  <a:pt x="29355" y="153762"/>
                </a:moveTo>
                <a:lnTo>
                  <a:pt x="290800" y="210961"/>
                </a:lnTo>
                <a:lnTo>
                  <a:pt x="290800" y="603193"/>
                </a:lnTo>
                <a:lnTo>
                  <a:pt x="29355" y="545994"/>
                </a:lnTo>
                <a:lnTo>
                  <a:pt x="29355" y="439292"/>
                </a:lnTo>
                <a:cubicBezTo>
                  <a:pt x="60643" y="439292"/>
                  <a:pt x="83297" y="402673"/>
                  <a:pt x="83297" y="352798"/>
                </a:cubicBezTo>
                <a:cubicBezTo>
                  <a:pt x="83297" y="302831"/>
                  <a:pt x="60643" y="266213"/>
                  <a:pt x="29355" y="266213"/>
                </a:cubicBezTo>
                <a:close/>
                <a:moveTo>
                  <a:pt x="303301" y="0"/>
                </a:moveTo>
                <a:cubicBezTo>
                  <a:pt x="390944" y="0"/>
                  <a:pt x="462062" y="66271"/>
                  <a:pt x="462062" y="147928"/>
                </a:cubicBezTo>
                <a:lnTo>
                  <a:pt x="462062" y="153767"/>
                </a:lnTo>
                <a:lnTo>
                  <a:pt x="303301" y="188339"/>
                </a:lnTo>
                <a:lnTo>
                  <a:pt x="144447" y="153767"/>
                </a:lnTo>
                <a:lnTo>
                  <a:pt x="144447" y="147928"/>
                </a:lnTo>
                <a:cubicBezTo>
                  <a:pt x="144447" y="66271"/>
                  <a:pt x="215657" y="0"/>
                  <a:pt x="303301" y="0"/>
                </a:cubicBezTo>
                <a:close/>
              </a:path>
            </a:pathLst>
          </a:custGeom>
          <a:solidFill>
            <a:schemeClr val="bg1"/>
          </a:solidFill>
          <a:ln>
            <a:noFill/>
          </a:ln>
        </p:spPr>
        <p:txBody>
          <a:bodyPr/>
          <a:lstStyle/>
          <a:p>
            <a:endParaRPr lang="zh-CN" altLang="en-US">
              <a:cs typeface="+mn-ea"/>
              <a:sym typeface="+mn-lt"/>
            </a:endParaRPr>
          </a:p>
        </p:txBody>
      </p:sp>
    </p:spTree>
  </p:cSld>
  <p:clrMapOvr>
    <a:masterClrMapping/>
  </p:clrMapOvr>
  <p:transition spd="slow" advClick="0" advTm="2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90"/>
                                          </p:val>
                                        </p:tav>
                                        <p:tav tm="100000">
                                          <p:val>
                                            <p:fltVal val="0"/>
                                          </p:val>
                                        </p:tav>
                                      </p:tavLst>
                                    </p:anim>
                                    <p:animEffect transition="in" filter="fade">
                                      <p:cBhvr>
                                        <p:cTn id="10" dur="1000"/>
                                        <p:tgtEl>
                                          <p:spTgt spid="4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p:cTn id="13" dur="1000" fill="hold"/>
                                        <p:tgtEl>
                                          <p:spTgt spid="98"/>
                                        </p:tgtEl>
                                        <p:attrNameLst>
                                          <p:attrName>ppt_w</p:attrName>
                                        </p:attrNameLst>
                                      </p:cBhvr>
                                      <p:tavLst>
                                        <p:tav tm="0">
                                          <p:val>
                                            <p:fltVal val="0"/>
                                          </p:val>
                                        </p:tav>
                                        <p:tav tm="100000">
                                          <p:val>
                                            <p:strVal val="#ppt_w"/>
                                          </p:val>
                                        </p:tav>
                                      </p:tavLst>
                                    </p:anim>
                                    <p:anim calcmode="lin" valueType="num">
                                      <p:cBhvr>
                                        <p:cTn id="14" dur="1000" fill="hold"/>
                                        <p:tgtEl>
                                          <p:spTgt spid="98"/>
                                        </p:tgtEl>
                                        <p:attrNameLst>
                                          <p:attrName>ppt_h</p:attrName>
                                        </p:attrNameLst>
                                      </p:cBhvr>
                                      <p:tavLst>
                                        <p:tav tm="0">
                                          <p:val>
                                            <p:fltVal val="0"/>
                                          </p:val>
                                        </p:tav>
                                        <p:tav tm="100000">
                                          <p:val>
                                            <p:strVal val="#ppt_h"/>
                                          </p:val>
                                        </p:tav>
                                      </p:tavLst>
                                    </p:anim>
                                    <p:anim calcmode="lin" valueType="num">
                                      <p:cBhvr>
                                        <p:cTn id="15" dur="1000" fill="hold"/>
                                        <p:tgtEl>
                                          <p:spTgt spid="98"/>
                                        </p:tgtEl>
                                        <p:attrNameLst>
                                          <p:attrName>style.rotation</p:attrName>
                                        </p:attrNameLst>
                                      </p:cBhvr>
                                      <p:tavLst>
                                        <p:tav tm="0">
                                          <p:val>
                                            <p:fltVal val="90"/>
                                          </p:val>
                                        </p:tav>
                                        <p:tav tm="100000">
                                          <p:val>
                                            <p:fltVal val="0"/>
                                          </p:val>
                                        </p:tav>
                                      </p:tavLst>
                                    </p:anim>
                                    <p:animEffect transition="in" filter="fade">
                                      <p:cBhvr>
                                        <p:cTn id="16" dur="1000"/>
                                        <p:tgtEl>
                                          <p:spTgt spid="9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p:cTn id="19" dur="1000" fill="hold"/>
                                        <p:tgtEl>
                                          <p:spTgt spid="99"/>
                                        </p:tgtEl>
                                        <p:attrNameLst>
                                          <p:attrName>ppt_w</p:attrName>
                                        </p:attrNameLst>
                                      </p:cBhvr>
                                      <p:tavLst>
                                        <p:tav tm="0">
                                          <p:val>
                                            <p:fltVal val="0"/>
                                          </p:val>
                                        </p:tav>
                                        <p:tav tm="100000">
                                          <p:val>
                                            <p:strVal val="#ppt_w"/>
                                          </p:val>
                                        </p:tav>
                                      </p:tavLst>
                                    </p:anim>
                                    <p:anim calcmode="lin" valueType="num">
                                      <p:cBhvr>
                                        <p:cTn id="20" dur="1000" fill="hold"/>
                                        <p:tgtEl>
                                          <p:spTgt spid="99"/>
                                        </p:tgtEl>
                                        <p:attrNameLst>
                                          <p:attrName>ppt_h</p:attrName>
                                        </p:attrNameLst>
                                      </p:cBhvr>
                                      <p:tavLst>
                                        <p:tav tm="0">
                                          <p:val>
                                            <p:fltVal val="0"/>
                                          </p:val>
                                        </p:tav>
                                        <p:tav tm="100000">
                                          <p:val>
                                            <p:strVal val="#ppt_h"/>
                                          </p:val>
                                        </p:tav>
                                      </p:tavLst>
                                    </p:anim>
                                    <p:anim calcmode="lin" valueType="num">
                                      <p:cBhvr>
                                        <p:cTn id="21" dur="1000" fill="hold"/>
                                        <p:tgtEl>
                                          <p:spTgt spid="99"/>
                                        </p:tgtEl>
                                        <p:attrNameLst>
                                          <p:attrName>style.rotation</p:attrName>
                                        </p:attrNameLst>
                                      </p:cBhvr>
                                      <p:tavLst>
                                        <p:tav tm="0">
                                          <p:val>
                                            <p:fltVal val="90"/>
                                          </p:val>
                                        </p:tav>
                                        <p:tav tm="100000">
                                          <p:val>
                                            <p:fltVal val="0"/>
                                          </p:val>
                                        </p:tav>
                                      </p:tavLst>
                                    </p:anim>
                                    <p:animEffect transition="in" filter="fade">
                                      <p:cBhvr>
                                        <p:cTn id="22" dur="1000"/>
                                        <p:tgtEl>
                                          <p:spTgt spid="9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p:cTn id="25" dur="1000" fill="hold"/>
                                        <p:tgtEl>
                                          <p:spTgt spid="96"/>
                                        </p:tgtEl>
                                        <p:attrNameLst>
                                          <p:attrName>ppt_w</p:attrName>
                                        </p:attrNameLst>
                                      </p:cBhvr>
                                      <p:tavLst>
                                        <p:tav tm="0">
                                          <p:val>
                                            <p:fltVal val="0"/>
                                          </p:val>
                                        </p:tav>
                                        <p:tav tm="100000">
                                          <p:val>
                                            <p:strVal val="#ppt_w"/>
                                          </p:val>
                                        </p:tav>
                                      </p:tavLst>
                                    </p:anim>
                                    <p:anim calcmode="lin" valueType="num">
                                      <p:cBhvr>
                                        <p:cTn id="26" dur="1000" fill="hold"/>
                                        <p:tgtEl>
                                          <p:spTgt spid="96"/>
                                        </p:tgtEl>
                                        <p:attrNameLst>
                                          <p:attrName>ppt_h</p:attrName>
                                        </p:attrNameLst>
                                      </p:cBhvr>
                                      <p:tavLst>
                                        <p:tav tm="0">
                                          <p:val>
                                            <p:fltVal val="0"/>
                                          </p:val>
                                        </p:tav>
                                        <p:tav tm="100000">
                                          <p:val>
                                            <p:strVal val="#ppt_h"/>
                                          </p:val>
                                        </p:tav>
                                      </p:tavLst>
                                    </p:anim>
                                    <p:anim calcmode="lin" valueType="num">
                                      <p:cBhvr>
                                        <p:cTn id="27" dur="1000" fill="hold"/>
                                        <p:tgtEl>
                                          <p:spTgt spid="96"/>
                                        </p:tgtEl>
                                        <p:attrNameLst>
                                          <p:attrName>style.rotation</p:attrName>
                                        </p:attrNameLst>
                                      </p:cBhvr>
                                      <p:tavLst>
                                        <p:tav tm="0">
                                          <p:val>
                                            <p:fltVal val="90"/>
                                          </p:val>
                                        </p:tav>
                                        <p:tav tm="100000">
                                          <p:val>
                                            <p:fltVal val="0"/>
                                          </p:val>
                                        </p:tav>
                                      </p:tavLst>
                                    </p:anim>
                                    <p:animEffect transition="in" filter="fade">
                                      <p:cBhvr>
                                        <p:cTn id="28" dur="1000"/>
                                        <p:tgtEl>
                                          <p:spTgt spid="9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1000" fill="hold"/>
                                        <p:tgtEl>
                                          <p:spTgt spid="97"/>
                                        </p:tgtEl>
                                        <p:attrNameLst>
                                          <p:attrName>ppt_w</p:attrName>
                                        </p:attrNameLst>
                                      </p:cBhvr>
                                      <p:tavLst>
                                        <p:tav tm="0">
                                          <p:val>
                                            <p:fltVal val="0"/>
                                          </p:val>
                                        </p:tav>
                                        <p:tav tm="100000">
                                          <p:val>
                                            <p:strVal val="#ppt_w"/>
                                          </p:val>
                                        </p:tav>
                                      </p:tavLst>
                                    </p:anim>
                                    <p:anim calcmode="lin" valueType="num">
                                      <p:cBhvr>
                                        <p:cTn id="32" dur="1000" fill="hold"/>
                                        <p:tgtEl>
                                          <p:spTgt spid="97"/>
                                        </p:tgtEl>
                                        <p:attrNameLst>
                                          <p:attrName>ppt_h</p:attrName>
                                        </p:attrNameLst>
                                      </p:cBhvr>
                                      <p:tavLst>
                                        <p:tav tm="0">
                                          <p:val>
                                            <p:fltVal val="0"/>
                                          </p:val>
                                        </p:tav>
                                        <p:tav tm="100000">
                                          <p:val>
                                            <p:strVal val="#ppt_h"/>
                                          </p:val>
                                        </p:tav>
                                      </p:tavLst>
                                    </p:anim>
                                    <p:anim calcmode="lin" valueType="num">
                                      <p:cBhvr>
                                        <p:cTn id="33" dur="1000" fill="hold"/>
                                        <p:tgtEl>
                                          <p:spTgt spid="97"/>
                                        </p:tgtEl>
                                        <p:attrNameLst>
                                          <p:attrName>style.rotation</p:attrName>
                                        </p:attrNameLst>
                                      </p:cBhvr>
                                      <p:tavLst>
                                        <p:tav tm="0">
                                          <p:val>
                                            <p:fltVal val="90"/>
                                          </p:val>
                                        </p:tav>
                                        <p:tav tm="100000">
                                          <p:val>
                                            <p:fltVal val="0"/>
                                          </p:val>
                                        </p:tav>
                                      </p:tavLst>
                                    </p:anim>
                                    <p:animEffect transition="in" filter="fade">
                                      <p:cBhvr>
                                        <p:cTn id="34" dur="1000"/>
                                        <p:tgtEl>
                                          <p:spTgt spid="9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1000" fill="hold"/>
                                        <p:tgtEl>
                                          <p:spTgt spid="94"/>
                                        </p:tgtEl>
                                        <p:attrNameLst>
                                          <p:attrName>ppt_w</p:attrName>
                                        </p:attrNameLst>
                                      </p:cBhvr>
                                      <p:tavLst>
                                        <p:tav tm="0">
                                          <p:val>
                                            <p:fltVal val="0"/>
                                          </p:val>
                                        </p:tav>
                                        <p:tav tm="100000">
                                          <p:val>
                                            <p:strVal val="#ppt_w"/>
                                          </p:val>
                                        </p:tav>
                                      </p:tavLst>
                                    </p:anim>
                                    <p:anim calcmode="lin" valueType="num">
                                      <p:cBhvr>
                                        <p:cTn id="38" dur="1000" fill="hold"/>
                                        <p:tgtEl>
                                          <p:spTgt spid="94"/>
                                        </p:tgtEl>
                                        <p:attrNameLst>
                                          <p:attrName>ppt_h</p:attrName>
                                        </p:attrNameLst>
                                      </p:cBhvr>
                                      <p:tavLst>
                                        <p:tav tm="0">
                                          <p:val>
                                            <p:fltVal val="0"/>
                                          </p:val>
                                        </p:tav>
                                        <p:tav tm="100000">
                                          <p:val>
                                            <p:strVal val="#ppt_h"/>
                                          </p:val>
                                        </p:tav>
                                      </p:tavLst>
                                    </p:anim>
                                    <p:anim calcmode="lin" valueType="num">
                                      <p:cBhvr>
                                        <p:cTn id="39" dur="1000" fill="hold"/>
                                        <p:tgtEl>
                                          <p:spTgt spid="94"/>
                                        </p:tgtEl>
                                        <p:attrNameLst>
                                          <p:attrName>style.rotation</p:attrName>
                                        </p:attrNameLst>
                                      </p:cBhvr>
                                      <p:tavLst>
                                        <p:tav tm="0">
                                          <p:val>
                                            <p:fltVal val="90"/>
                                          </p:val>
                                        </p:tav>
                                        <p:tav tm="100000">
                                          <p:val>
                                            <p:fltVal val="0"/>
                                          </p:val>
                                        </p:tav>
                                      </p:tavLst>
                                    </p:anim>
                                    <p:animEffect transition="in" filter="fade">
                                      <p:cBhvr>
                                        <p:cTn id="40" dur="1000"/>
                                        <p:tgtEl>
                                          <p:spTgt spid="9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5"/>
                                        </p:tgtEl>
                                        <p:attrNameLst>
                                          <p:attrName>style.visibility</p:attrName>
                                        </p:attrNameLst>
                                      </p:cBhvr>
                                      <p:to>
                                        <p:strVal val="visible"/>
                                      </p:to>
                                    </p:set>
                                    <p:anim calcmode="lin" valueType="num">
                                      <p:cBhvr>
                                        <p:cTn id="43" dur="1000" fill="hold"/>
                                        <p:tgtEl>
                                          <p:spTgt spid="95"/>
                                        </p:tgtEl>
                                        <p:attrNameLst>
                                          <p:attrName>ppt_w</p:attrName>
                                        </p:attrNameLst>
                                      </p:cBhvr>
                                      <p:tavLst>
                                        <p:tav tm="0">
                                          <p:val>
                                            <p:fltVal val="0"/>
                                          </p:val>
                                        </p:tav>
                                        <p:tav tm="100000">
                                          <p:val>
                                            <p:strVal val="#ppt_w"/>
                                          </p:val>
                                        </p:tav>
                                      </p:tavLst>
                                    </p:anim>
                                    <p:anim calcmode="lin" valueType="num">
                                      <p:cBhvr>
                                        <p:cTn id="44" dur="1000" fill="hold"/>
                                        <p:tgtEl>
                                          <p:spTgt spid="95"/>
                                        </p:tgtEl>
                                        <p:attrNameLst>
                                          <p:attrName>ppt_h</p:attrName>
                                        </p:attrNameLst>
                                      </p:cBhvr>
                                      <p:tavLst>
                                        <p:tav tm="0">
                                          <p:val>
                                            <p:fltVal val="0"/>
                                          </p:val>
                                        </p:tav>
                                        <p:tav tm="100000">
                                          <p:val>
                                            <p:strVal val="#ppt_h"/>
                                          </p:val>
                                        </p:tav>
                                      </p:tavLst>
                                    </p:anim>
                                    <p:anim calcmode="lin" valueType="num">
                                      <p:cBhvr>
                                        <p:cTn id="45" dur="1000" fill="hold"/>
                                        <p:tgtEl>
                                          <p:spTgt spid="95"/>
                                        </p:tgtEl>
                                        <p:attrNameLst>
                                          <p:attrName>style.rotation</p:attrName>
                                        </p:attrNameLst>
                                      </p:cBhvr>
                                      <p:tavLst>
                                        <p:tav tm="0">
                                          <p:val>
                                            <p:fltVal val="90"/>
                                          </p:val>
                                        </p:tav>
                                        <p:tav tm="100000">
                                          <p:val>
                                            <p:fltVal val="0"/>
                                          </p:val>
                                        </p:tav>
                                      </p:tavLst>
                                    </p:anim>
                                    <p:animEffect transition="in" filter="fade">
                                      <p:cBhvr>
                                        <p:cTn id="46" dur="1000"/>
                                        <p:tgtEl>
                                          <p:spTgt spid="95"/>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p:cTn id="55" dur="1000" fill="hold"/>
                                        <p:tgtEl>
                                          <p:spTgt spid="90"/>
                                        </p:tgtEl>
                                        <p:attrNameLst>
                                          <p:attrName>ppt_w</p:attrName>
                                        </p:attrNameLst>
                                      </p:cBhvr>
                                      <p:tavLst>
                                        <p:tav tm="0">
                                          <p:val>
                                            <p:fltVal val="0"/>
                                          </p:val>
                                        </p:tav>
                                        <p:tav tm="100000">
                                          <p:val>
                                            <p:strVal val="#ppt_w"/>
                                          </p:val>
                                        </p:tav>
                                      </p:tavLst>
                                    </p:anim>
                                    <p:anim calcmode="lin" valueType="num">
                                      <p:cBhvr>
                                        <p:cTn id="56" dur="1000" fill="hold"/>
                                        <p:tgtEl>
                                          <p:spTgt spid="90"/>
                                        </p:tgtEl>
                                        <p:attrNameLst>
                                          <p:attrName>ppt_h</p:attrName>
                                        </p:attrNameLst>
                                      </p:cBhvr>
                                      <p:tavLst>
                                        <p:tav tm="0">
                                          <p:val>
                                            <p:fltVal val="0"/>
                                          </p:val>
                                        </p:tav>
                                        <p:tav tm="100000">
                                          <p:val>
                                            <p:strVal val="#ppt_h"/>
                                          </p:val>
                                        </p:tav>
                                      </p:tavLst>
                                    </p:anim>
                                    <p:anim calcmode="lin" valueType="num">
                                      <p:cBhvr>
                                        <p:cTn id="57" dur="1000" fill="hold"/>
                                        <p:tgtEl>
                                          <p:spTgt spid="90"/>
                                        </p:tgtEl>
                                        <p:attrNameLst>
                                          <p:attrName>style.rotation</p:attrName>
                                        </p:attrNameLst>
                                      </p:cBhvr>
                                      <p:tavLst>
                                        <p:tav tm="0">
                                          <p:val>
                                            <p:fltVal val="90"/>
                                          </p:val>
                                        </p:tav>
                                        <p:tav tm="100000">
                                          <p:val>
                                            <p:fltVal val="0"/>
                                          </p:val>
                                        </p:tav>
                                      </p:tavLst>
                                    </p:anim>
                                    <p:animEffect transition="in" filter="fade">
                                      <p:cBhvr>
                                        <p:cTn id="58" dur="1000"/>
                                        <p:tgtEl>
                                          <p:spTgt spid="9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8"/>
                                        </p:tgtEl>
                                        <p:attrNameLst>
                                          <p:attrName>style.visibility</p:attrName>
                                        </p:attrNameLst>
                                      </p:cBhvr>
                                      <p:to>
                                        <p:strVal val="visible"/>
                                      </p:to>
                                    </p:set>
                                    <p:anim calcmode="lin" valueType="num">
                                      <p:cBhvr>
                                        <p:cTn id="61" dur="1000" fill="hold"/>
                                        <p:tgtEl>
                                          <p:spTgt spid="88"/>
                                        </p:tgtEl>
                                        <p:attrNameLst>
                                          <p:attrName>ppt_w</p:attrName>
                                        </p:attrNameLst>
                                      </p:cBhvr>
                                      <p:tavLst>
                                        <p:tav tm="0">
                                          <p:val>
                                            <p:fltVal val="0"/>
                                          </p:val>
                                        </p:tav>
                                        <p:tav tm="100000">
                                          <p:val>
                                            <p:strVal val="#ppt_w"/>
                                          </p:val>
                                        </p:tav>
                                      </p:tavLst>
                                    </p:anim>
                                    <p:anim calcmode="lin" valueType="num">
                                      <p:cBhvr>
                                        <p:cTn id="62" dur="1000" fill="hold"/>
                                        <p:tgtEl>
                                          <p:spTgt spid="88"/>
                                        </p:tgtEl>
                                        <p:attrNameLst>
                                          <p:attrName>ppt_h</p:attrName>
                                        </p:attrNameLst>
                                      </p:cBhvr>
                                      <p:tavLst>
                                        <p:tav tm="0">
                                          <p:val>
                                            <p:fltVal val="0"/>
                                          </p:val>
                                        </p:tav>
                                        <p:tav tm="100000">
                                          <p:val>
                                            <p:strVal val="#ppt_h"/>
                                          </p:val>
                                        </p:tav>
                                      </p:tavLst>
                                    </p:anim>
                                    <p:anim calcmode="lin" valueType="num">
                                      <p:cBhvr>
                                        <p:cTn id="63" dur="1000" fill="hold"/>
                                        <p:tgtEl>
                                          <p:spTgt spid="88"/>
                                        </p:tgtEl>
                                        <p:attrNameLst>
                                          <p:attrName>style.rotation</p:attrName>
                                        </p:attrNameLst>
                                      </p:cBhvr>
                                      <p:tavLst>
                                        <p:tav tm="0">
                                          <p:val>
                                            <p:fltVal val="90"/>
                                          </p:val>
                                        </p:tav>
                                        <p:tav tm="100000">
                                          <p:val>
                                            <p:fltVal val="0"/>
                                          </p:val>
                                        </p:tav>
                                      </p:tavLst>
                                    </p:anim>
                                    <p:animEffect transition="in" filter="fade">
                                      <p:cBhvr>
                                        <p:cTn id="64" dur="1000"/>
                                        <p:tgtEl>
                                          <p:spTgt spid="88"/>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 calcmode="lin" valueType="num">
                                      <p:cBhvr>
                                        <p:cTn id="67" dur="1000" fill="hold"/>
                                        <p:tgtEl>
                                          <p:spTgt spid="86"/>
                                        </p:tgtEl>
                                        <p:attrNameLst>
                                          <p:attrName>ppt_w</p:attrName>
                                        </p:attrNameLst>
                                      </p:cBhvr>
                                      <p:tavLst>
                                        <p:tav tm="0">
                                          <p:val>
                                            <p:fltVal val="0"/>
                                          </p:val>
                                        </p:tav>
                                        <p:tav tm="100000">
                                          <p:val>
                                            <p:strVal val="#ppt_w"/>
                                          </p:val>
                                        </p:tav>
                                      </p:tavLst>
                                    </p:anim>
                                    <p:anim calcmode="lin" valueType="num">
                                      <p:cBhvr>
                                        <p:cTn id="68" dur="1000" fill="hold"/>
                                        <p:tgtEl>
                                          <p:spTgt spid="86"/>
                                        </p:tgtEl>
                                        <p:attrNameLst>
                                          <p:attrName>ppt_h</p:attrName>
                                        </p:attrNameLst>
                                      </p:cBhvr>
                                      <p:tavLst>
                                        <p:tav tm="0">
                                          <p:val>
                                            <p:fltVal val="0"/>
                                          </p:val>
                                        </p:tav>
                                        <p:tav tm="100000">
                                          <p:val>
                                            <p:strVal val="#ppt_h"/>
                                          </p:val>
                                        </p:tav>
                                      </p:tavLst>
                                    </p:anim>
                                    <p:anim calcmode="lin" valueType="num">
                                      <p:cBhvr>
                                        <p:cTn id="69" dur="1000" fill="hold"/>
                                        <p:tgtEl>
                                          <p:spTgt spid="86"/>
                                        </p:tgtEl>
                                        <p:attrNameLst>
                                          <p:attrName>style.rotation</p:attrName>
                                        </p:attrNameLst>
                                      </p:cBhvr>
                                      <p:tavLst>
                                        <p:tav tm="0">
                                          <p:val>
                                            <p:fltVal val="90"/>
                                          </p:val>
                                        </p:tav>
                                        <p:tav tm="100000">
                                          <p:val>
                                            <p:fltVal val="0"/>
                                          </p:val>
                                        </p:tav>
                                      </p:tavLst>
                                    </p:anim>
                                    <p:animEffect transition="in" filter="fade">
                                      <p:cBhvr>
                                        <p:cTn id="70" dur="1000"/>
                                        <p:tgtEl>
                                          <p:spTgt spid="86"/>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1000" fill="hold"/>
                                        <p:tgtEl>
                                          <p:spTgt spid="84"/>
                                        </p:tgtEl>
                                        <p:attrNameLst>
                                          <p:attrName>ppt_w</p:attrName>
                                        </p:attrNameLst>
                                      </p:cBhvr>
                                      <p:tavLst>
                                        <p:tav tm="0">
                                          <p:val>
                                            <p:fltVal val="0"/>
                                          </p:val>
                                        </p:tav>
                                        <p:tav tm="100000">
                                          <p:val>
                                            <p:strVal val="#ppt_w"/>
                                          </p:val>
                                        </p:tav>
                                      </p:tavLst>
                                    </p:anim>
                                    <p:anim calcmode="lin" valueType="num">
                                      <p:cBhvr>
                                        <p:cTn id="74" dur="1000" fill="hold"/>
                                        <p:tgtEl>
                                          <p:spTgt spid="84"/>
                                        </p:tgtEl>
                                        <p:attrNameLst>
                                          <p:attrName>ppt_h</p:attrName>
                                        </p:attrNameLst>
                                      </p:cBhvr>
                                      <p:tavLst>
                                        <p:tav tm="0">
                                          <p:val>
                                            <p:fltVal val="0"/>
                                          </p:val>
                                        </p:tav>
                                        <p:tav tm="100000">
                                          <p:val>
                                            <p:strVal val="#ppt_h"/>
                                          </p:val>
                                        </p:tav>
                                      </p:tavLst>
                                    </p:anim>
                                    <p:anim calcmode="lin" valueType="num">
                                      <p:cBhvr>
                                        <p:cTn id="75" dur="1000" fill="hold"/>
                                        <p:tgtEl>
                                          <p:spTgt spid="84"/>
                                        </p:tgtEl>
                                        <p:attrNameLst>
                                          <p:attrName>style.rotation</p:attrName>
                                        </p:attrNameLst>
                                      </p:cBhvr>
                                      <p:tavLst>
                                        <p:tav tm="0">
                                          <p:val>
                                            <p:fltVal val="90"/>
                                          </p:val>
                                        </p:tav>
                                        <p:tav tm="100000">
                                          <p:val>
                                            <p:fltVal val="0"/>
                                          </p:val>
                                        </p:tav>
                                      </p:tavLst>
                                    </p:anim>
                                    <p:animEffect transition="in" filter="fade">
                                      <p:cBhvr>
                                        <p:cTn id="76" dur="1000"/>
                                        <p:tgtEl>
                                          <p:spTgt spid="8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p:cTn id="79" dur="1000" fill="hold"/>
                                        <p:tgtEl>
                                          <p:spTgt spid="85"/>
                                        </p:tgtEl>
                                        <p:attrNameLst>
                                          <p:attrName>ppt_w</p:attrName>
                                        </p:attrNameLst>
                                      </p:cBhvr>
                                      <p:tavLst>
                                        <p:tav tm="0">
                                          <p:val>
                                            <p:fltVal val="0"/>
                                          </p:val>
                                        </p:tav>
                                        <p:tav tm="100000">
                                          <p:val>
                                            <p:strVal val="#ppt_w"/>
                                          </p:val>
                                        </p:tav>
                                      </p:tavLst>
                                    </p:anim>
                                    <p:anim calcmode="lin" valueType="num">
                                      <p:cBhvr>
                                        <p:cTn id="80" dur="1000" fill="hold"/>
                                        <p:tgtEl>
                                          <p:spTgt spid="85"/>
                                        </p:tgtEl>
                                        <p:attrNameLst>
                                          <p:attrName>ppt_h</p:attrName>
                                        </p:attrNameLst>
                                      </p:cBhvr>
                                      <p:tavLst>
                                        <p:tav tm="0">
                                          <p:val>
                                            <p:fltVal val="0"/>
                                          </p:val>
                                        </p:tav>
                                        <p:tav tm="100000">
                                          <p:val>
                                            <p:strVal val="#ppt_h"/>
                                          </p:val>
                                        </p:tav>
                                      </p:tavLst>
                                    </p:anim>
                                    <p:anim calcmode="lin" valueType="num">
                                      <p:cBhvr>
                                        <p:cTn id="81" dur="1000" fill="hold"/>
                                        <p:tgtEl>
                                          <p:spTgt spid="85"/>
                                        </p:tgtEl>
                                        <p:attrNameLst>
                                          <p:attrName>style.rotation</p:attrName>
                                        </p:attrNameLst>
                                      </p:cBhvr>
                                      <p:tavLst>
                                        <p:tav tm="0">
                                          <p:val>
                                            <p:fltVal val="90"/>
                                          </p:val>
                                        </p:tav>
                                        <p:tav tm="100000">
                                          <p:val>
                                            <p:fltVal val="0"/>
                                          </p:val>
                                        </p:tav>
                                      </p:tavLst>
                                    </p:anim>
                                    <p:animEffect transition="in" filter="fade">
                                      <p:cBhvr>
                                        <p:cTn id="82" dur="1000"/>
                                        <p:tgtEl>
                                          <p:spTgt spid="85"/>
                                        </p:tgtEl>
                                      </p:cBhvr>
                                    </p:animEffect>
                                  </p:childTnLst>
                                </p:cTn>
                              </p:par>
                              <p:par>
                                <p:cTn id="83" presetID="31" presetClass="entr" presetSubtype="0" fill="hold" nodeType="withEffect">
                                  <p:stCondLst>
                                    <p:cond delay="0"/>
                                  </p:stCondLst>
                                  <p:childTnLst>
                                    <p:set>
                                      <p:cBhvr>
                                        <p:cTn id="84" dur="1" fill="hold">
                                          <p:stCondLst>
                                            <p:cond delay="0"/>
                                          </p:stCondLst>
                                        </p:cTn>
                                        <p:tgtEl>
                                          <p:spTgt spid="81"/>
                                        </p:tgtEl>
                                        <p:attrNameLst>
                                          <p:attrName>style.visibility</p:attrName>
                                        </p:attrNameLst>
                                      </p:cBhvr>
                                      <p:to>
                                        <p:strVal val="visible"/>
                                      </p:to>
                                    </p:set>
                                    <p:anim calcmode="lin" valueType="num">
                                      <p:cBhvr>
                                        <p:cTn id="85" dur="1000" fill="hold"/>
                                        <p:tgtEl>
                                          <p:spTgt spid="81"/>
                                        </p:tgtEl>
                                        <p:attrNameLst>
                                          <p:attrName>ppt_w</p:attrName>
                                        </p:attrNameLst>
                                      </p:cBhvr>
                                      <p:tavLst>
                                        <p:tav tm="0">
                                          <p:val>
                                            <p:fltVal val="0"/>
                                          </p:val>
                                        </p:tav>
                                        <p:tav tm="100000">
                                          <p:val>
                                            <p:strVal val="#ppt_w"/>
                                          </p:val>
                                        </p:tav>
                                      </p:tavLst>
                                    </p:anim>
                                    <p:anim calcmode="lin" valueType="num">
                                      <p:cBhvr>
                                        <p:cTn id="86" dur="1000" fill="hold"/>
                                        <p:tgtEl>
                                          <p:spTgt spid="81"/>
                                        </p:tgtEl>
                                        <p:attrNameLst>
                                          <p:attrName>ppt_h</p:attrName>
                                        </p:attrNameLst>
                                      </p:cBhvr>
                                      <p:tavLst>
                                        <p:tav tm="0">
                                          <p:val>
                                            <p:fltVal val="0"/>
                                          </p:val>
                                        </p:tav>
                                        <p:tav tm="100000">
                                          <p:val>
                                            <p:strVal val="#ppt_h"/>
                                          </p:val>
                                        </p:tav>
                                      </p:tavLst>
                                    </p:anim>
                                    <p:anim calcmode="lin" valueType="num">
                                      <p:cBhvr>
                                        <p:cTn id="87" dur="1000" fill="hold"/>
                                        <p:tgtEl>
                                          <p:spTgt spid="81"/>
                                        </p:tgtEl>
                                        <p:attrNameLst>
                                          <p:attrName>style.rotation</p:attrName>
                                        </p:attrNameLst>
                                      </p:cBhvr>
                                      <p:tavLst>
                                        <p:tav tm="0">
                                          <p:val>
                                            <p:fltVal val="90"/>
                                          </p:val>
                                        </p:tav>
                                        <p:tav tm="100000">
                                          <p:val>
                                            <p:fltVal val="0"/>
                                          </p:val>
                                        </p:tav>
                                      </p:tavLst>
                                    </p:anim>
                                    <p:animEffect transition="in" filter="fade">
                                      <p:cBhvr>
                                        <p:cTn id="88" dur="1000"/>
                                        <p:tgtEl>
                                          <p:spTgt spid="81"/>
                                        </p:tgtEl>
                                      </p:cBhvr>
                                    </p:animEffect>
                                  </p:childTnLst>
                                </p:cTn>
                              </p:par>
                              <p:par>
                                <p:cTn id="89" presetID="31" presetClass="entr" presetSubtype="0" fill="hold" nodeType="withEffect">
                                  <p:stCondLst>
                                    <p:cond delay="0"/>
                                  </p:stCondLst>
                                  <p:childTnLst>
                                    <p:set>
                                      <p:cBhvr>
                                        <p:cTn id="90" dur="1" fill="hold">
                                          <p:stCondLst>
                                            <p:cond delay="0"/>
                                          </p:stCondLst>
                                        </p:cTn>
                                        <p:tgtEl>
                                          <p:spTgt spid="82"/>
                                        </p:tgtEl>
                                        <p:attrNameLst>
                                          <p:attrName>style.visibility</p:attrName>
                                        </p:attrNameLst>
                                      </p:cBhvr>
                                      <p:to>
                                        <p:strVal val="visible"/>
                                      </p:to>
                                    </p:set>
                                    <p:anim calcmode="lin" valueType="num">
                                      <p:cBhvr>
                                        <p:cTn id="91" dur="1000" fill="hold"/>
                                        <p:tgtEl>
                                          <p:spTgt spid="82"/>
                                        </p:tgtEl>
                                        <p:attrNameLst>
                                          <p:attrName>ppt_w</p:attrName>
                                        </p:attrNameLst>
                                      </p:cBhvr>
                                      <p:tavLst>
                                        <p:tav tm="0">
                                          <p:val>
                                            <p:fltVal val="0"/>
                                          </p:val>
                                        </p:tav>
                                        <p:tav tm="100000">
                                          <p:val>
                                            <p:strVal val="#ppt_w"/>
                                          </p:val>
                                        </p:tav>
                                      </p:tavLst>
                                    </p:anim>
                                    <p:anim calcmode="lin" valueType="num">
                                      <p:cBhvr>
                                        <p:cTn id="92" dur="1000" fill="hold"/>
                                        <p:tgtEl>
                                          <p:spTgt spid="82"/>
                                        </p:tgtEl>
                                        <p:attrNameLst>
                                          <p:attrName>ppt_h</p:attrName>
                                        </p:attrNameLst>
                                      </p:cBhvr>
                                      <p:tavLst>
                                        <p:tav tm="0">
                                          <p:val>
                                            <p:fltVal val="0"/>
                                          </p:val>
                                        </p:tav>
                                        <p:tav tm="100000">
                                          <p:val>
                                            <p:strVal val="#ppt_h"/>
                                          </p:val>
                                        </p:tav>
                                      </p:tavLst>
                                    </p:anim>
                                    <p:anim calcmode="lin" valueType="num">
                                      <p:cBhvr>
                                        <p:cTn id="93" dur="1000" fill="hold"/>
                                        <p:tgtEl>
                                          <p:spTgt spid="82"/>
                                        </p:tgtEl>
                                        <p:attrNameLst>
                                          <p:attrName>style.rotation</p:attrName>
                                        </p:attrNameLst>
                                      </p:cBhvr>
                                      <p:tavLst>
                                        <p:tav tm="0">
                                          <p:val>
                                            <p:fltVal val="90"/>
                                          </p:val>
                                        </p:tav>
                                        <p:tav tm="100000">
                                          <p:val>
                                            <p:fltVal val="0"/>
                                          </p:val>
                                        </p:tav>
                                      </p:tavLst>
                                    </p:anim>
                                    <p:animEffect transition="in" filter="fade">
                                      <p:cBhvr>
                                        <p:cTn id="94" dur="1000"/>
                                        <p:tgtEl>
                                          <p:spTgt spid="82"/>
                                        </p:tgtEl>
                                      </p:cBhvr>
                                    </p:animEffect>
                                  </p:childTnLst>
                                </p:cTn>
                              </p:par>
                              <p:par>
                                <p:cTn id="95" presetID="31" presetClass="entr" presetSubtype="0" fill="hold" nodeType="withEffect">
                                  <p:stCondLst>
                                    <p:cond delay="0"/>
                                  </p:stCondLst>
                                  <p:childTnLst>
                                    <p:set>
                                      <p:cBhvr>
                                        <p:cTn id="96" dur="1" fill="hold">
                                          <p:stCondLst>
                                            <p:cond delay="0"/>
                                          </p:stCondLst>
                                        </p:cTn>
                                        <p:tgtEl>
                                          <p:spTgt spid="83"/>
                                        </p:tgtEl>
                                        <p:attrNameLst>
                                          <p:attrName>style.visibility</p:attrName>
                                        </p:attrNameLst>
                                      </p:cBhvr>
                                      <p:to>
                                        <p:strVal val="visible"/>
                                      </p:to>
                                    </p:set>
                                    <p:anim calcmode="lin" valueType="num">
                                      <p:cBhvr>
                                        <p:cTn id="97" dur="1000" fill="hold"/>
                                        <p:tgtEl>
                                          <p:spTgt spid="83"/>
                                        </p:tgtEl>
                                        <p:attrNameLst>
                                          <p:attrName>ppt_w</p:attrName>
                                        </p:attrNameLst>
                                      </p:cBhvr>
                                      <p:tavLst>
                                        <p:tav tm="0">
                                          <p:val>
                                            <p:fltVal val="0"/>
                                          </p:val>
                                        </p:tav>
                                        <p:tav tm="100000">
                                          <p:val>
                                            <p:strVal val="#ppt_w"/>
                                          </p:val>
                                        </p:tav>
                                      </p:tavLst>
                                    </p:anim>
                                    <p:anim calcmode="lin" valueType="num">
                                      <p:cBhvr>
                                        <p:cTn id="98" dur="1000" fill="hold"/>
                                        <p:tgtEl>
                                          <p:spTgt spid="83"/>
                                        </p:tgtEl>
                                        <p:attrNameLst>
                                          <p:attrName>ppt_h</p:attrName>
                                        </p:attrNameLst>
                                      </p:cBhvr>
                                      <p:tavLst>
                                        <p:tav tm="0">
                                          <p:val>
                                            <p:fltVal val="0"/>
                                          </p:val>
                                        </p:tav>
                                        <p:tav tm="100000">
                                          <p:val>
                                            <p:strVal val="#ppt_h"/>
                                          </p:val>
                                        </p:tav>
                                      </p:tavLst>
                                    </p:anim>
                                    <p:anim calcmode="lin" valueType="num">
                                      <p:cBhvr>
                                        <p:cTn id="99" dur="1000" fill="hold"/>
                                        <p:tgtEl>
                                          <p:spTgt spid="83"/>
                                        </p:tgtEl>
                                        <p:attrNameLst>
                                          <p:attrName>style.rotation</p:attrName>
                                        </p:attrNameLst>
                                      </p:cBhvr>
                                      <p:tavLst>
                                        <p:tav tm="0">
                                          <p:val>
                                            <p:fltVal val="90"/>
                                          </p:val>
                                        </p:tav>
                                        <p:tav tm="100000">
                                          <p:val>
                                            <p:fltVal val="0"/>
                                          </p:val>
                                        </p:tav>
                                      </p:tavLst>
                                    </p:anim>
                                    <p:animEffect transition="in" filter="fade">
                                      <p:cBhvr>
                                        <p:cTn id="100" dur="1000"/>
                                        <p:tgtEl>
                                          <p:spTgt spid="83"/>
                                        </p:tgtEl>
                                      </p:cBhvr>
                                    </p:animEffect>
                                  </p:childTnLst>
                                </p:cTn>
                              </p:par>
                              <p:par>
                                <p:cTn id="101" presetID="31" presetClass="entr" presetSubtype="0" fill="hold" nodeType="withEffect">
                                  <p:stCondLst>
                                    <p:cond delay="0"/>
                                  </p:stCondLst>
                                  <p:childTnLst>
                                    <p:set>
                                      <p:cBhvr>
                                        <p:cTn id="102" dur="1" fill="hold">
                                          <p:stCondLst>
                                            <p:cond delay="0"/>
                                          </p:stCondLst>
                                        </p:cTn>
                                        <p:tgtEl>
                                          <p:spTgt spid="3"/>
                                        </p:tgtEl>
                                        <p:attrNameLst>
                                          <p:attrName>style.visibility</p:attrName>
                                        </p:attrNameLst>
                                      </p:cBhvr>
                                      <p:to>
                                        <p:strVal val="visible"/>
                                      </p:to>
                                    </p:set>
                                    <p:anim calcmode="lin" valueType="num">
                                      <p:cBhvr>
                                        <p:cTn id="103" dur="1000" fill="hold"/>
                                        <p:tgtEl>
                                          <p:spTgt spid="3"/>
                                        </p:tgtEl>
                                        <p:attrNameLst>
                                          <p:attrName>ppt_w</p:attrName>
                                        </p:attrNameLst>
                                      </p:cBhvr>
                                      <p:tavLst>
                                        <p:tav tm="0">
                                          <p:val>
                                            <p:fltVal val="0"/>
                                          </p:val>
                                        </p:tav>
                                        <p:tav tm="100000">
                                          <p:val>
                                            <p:strVal val="#ppt_w"/>
                                          </p:val>
                                        </p:tav>
                                      </p:tavLst>
                                    </p:anim>
                                    <p:anim calcmode="lin" valueType="num">
                                      <p:cBhvr>
                                        <p:cTn id="104" dur="1000" fill="hold"/>
                                        <p:tgtEl>
                                          <p:spTgt spid="3"/>
                                        </p:tgtEl>
                                        <p:attrNameLst>
                                          <p:attrName>ppt_h</p:attrName>
                                        </p:attrNameLst>
                                      </p:cBhvr>
                                      <p:tavLst>
                                        <p:tav tm="0">
                                          <p:val>
                                            <p:fltVal val="0"/>
                                          </p:val>
                                        </p:tav>
                                        <p:tav tm="100000">
                                          <p:val>
                                            <p:strVal val="#ppt_h"/>
                                          </p:val>
                                        </p:tav>
                                      </p:tavLst>
                                    </p:anim>
                                    <p:anim calcmode="lin" valueType="num">
                                      <p:cBhvr>
                                        <p:cTn id="105" dur="1000" fill="hold"/>
                                        <p:tgtEl>
                                          <p:spTgt spid="3"/>
                                        </p:tgtEl>
                                        <p:attrNameLst>
                                          <p:attrName>style.rotation</p:attrName>
                                        </p:attrNameLst>
                                      </p:cBhvr>
                                      <p:tavLst>
                                        <p:tav tm="0">
                                          <p:val>
                                            <p:fltVal val="90"/>
                                          </p:val>
                                        </p:tav>
                                        <p:tav tm="100000">
                                          <p:val>
                                            <p:fltVal val="0"/>
                                          </p:val>
                                        </p:tav>
                                      </p:tavLst>
                                    </p:anim>
                                    <p:animEffect transition="in" filter="fade">
                                      <p:cBhvr>
                                        <p:cTn id="106" dur="1000"/>
                                        <p:tgtEl>
                                          <p:spTgt spid="3"/>
                                        </p:tgtEl>
                                      </p:cBhvr>
                                    </p:animEffect>
                                  </p:childTnLst>
                                </p:cTn>
                              </p:par>
                              <p:par>
                                <p:cTn id="107" presetID="31" presetClass="entr" presetSubtype="0" fill="hold" nodeType="withEffect">
                                  <p:stCondLst>
                                    <p:cond delay="0"/>
                                  </p:stCondLst>
                                  <p:childTnLst>
                                    <p:set>
                                      <p:cBhvr>
                                        <p:cTn id="108" dur="1" fill="hold">
                                          <p:stCondLst>
                                            <p:cond delay="0"/>
                                          </p:stCondLst>
                                        </p:cTn>
                                        <p:tgtEl>
                                          <p:spTgt spid="132"/>
                                        </p:tgtEl>
                                        <p:attrNameLst>
                                          <p:attrName>style.visibility</p:attrName>
                                        </p:attrNameLst>
                                      </p:cBhvr>
                                      <p:to>
                                        <p:strVal val="visible"/>
                                      </p:to>
                                    </p:set>
                                    <p:anim calcmode="lin" valueType="num">
                                      <p:cBhvr>
                                        <p:cTn id="109" dur="1000" fill="hold"/>
                                        <p:tgtEl>
                                          <p:spTgt spid="132"/>
                                        </p:tgtEl>
                                        <p:attrNameLst>
                                          <p:attrName>ppt_w</p:attrName>
                                        </p:attrNameLst>
                                      </p:cBhvr>
                                      <p:tavLst>
                                        <p:tav tm="0">
                                          <p:val>
                                            <p:fltVal val="0"/>
                                          </p:val>
                                        </p:tav>
                                        <p:tav tm="100000">
                                          <p:val>
                                            <p:strVal val="#ppt_w"/>
                                          </p:val>
                                        </p:tav>
                                      </p:tavLst>
                                    </p:anim>
                                    <p:anim calcmode="lin" valueType="num">
                                      <p:cBhvr>
                                        <p:cTn id="110" dur="1000" fill="hold"/>
                                        <p:tgtEl>
                                          <p:spTgt spid="132"/>
                                        </p:tgtEl>
                                        <p:attrNameLst>
                                          <p:attrName>ppt_h</p:attrName>
                                        </p:attrNameLst>
                                      </p:cBhvr>
                                      <p:tavLst>
                                        <p:tav tm="0">
                                          <p:val>
                                            <p:fltVal val="0"/>
                                          </p:val>
                                        </p:tav>
                                        <p:tav tm="100000">
                                          <p:val>
                                            <p:strVal val="#ppt_h"/>
                                          </p:val>
                                        </p:tav>
                                      </p:tavLst>
                                    </p:anim>
                                    <p:anim calcmode="lin" valueType="num">
                                      <p:cBhvr>
                                        <p:cTn id="111" dur="1000" fill="hold"/>
                                        <p:tgtEl>
                                          <p:spTgt spid="132"/>
                                        </p:tgtEl>
                                        <p:attrNameLst>
                                          <p:attrName>style.rotation</p:attrName>
                                        </p:attrNameLst>
                                      </p:cBhvr>
                                      <p:tavLst>
                                        <p:tav tm="0">
                                          <p:val>
                                            <p:fltVal val="90"/>
                                          </p:val>
                                        </p:tav>
                                        <p:tav tm="100000">
                                          <p:val>
                                            <p:fltVal val="0"/>
                                          </p:val>
                                        </p:tav>
                                      </p:tavLst>
                                    </p:anim>
                                    <p:animEffect transition="in" filter="fade">
                                      <p:cBhvr>
                                        <p:cTn id="112" dur="1000"/>
                                        <p:tgtEl>
                                          <p:spTgt spid="132"/>
                                        </p:tgtEl>
                                      </p:cBhvr>
                                    </p:animEffect>
                                  </p:childTnLst>
                                </p:cTn>
                              </p:par>
                              <p:par>
                                <p:cTn id="113" presetID="31" presetClass="entr" presetSubtype="0" fill="hold" nodeType="withEffect">
                                  <p:stCondLst>
                                    <p:cond delay="0"/>
                                  </p:stCondLst>
                                  <p:childTnLst>
                                    <p:set>
                                      <p:cBhvr>
                                        <p:cTn id="114" dur="1" fill="hold">
                                          <p:stCondLst>
                                            <p:cond delay="0"/>
                                          </p:stCondLst>
                                        </p:cTn>
                                        <p:tgtEl>
                                          <p:spTgt spid="133"/>
                                        </p:tgtEl>
                                        <p:attrNameLst>
                                          <p:attrName>style.visibility</p:attrName>
                                        </p:attrNameLst>
                                      </p:cBhvr>
                                      <p:to>
                                        <p:strVal val="visible"/>
                                      </p:to>
                                    </p:set>
                                    <p:anim calcmode="lin" valueType="num">
                                      <p:cBhvr>
                                        <p:cTn id="115" dur="1000" fill="hold"/>
                                        <p:tgtEl>
                                          <p:spTgt spid="133"/>
                                        </p:tgtEl>
                                        <p:attrNameLst>
                                          <p:attrName>ppt_w</p:attrName>
                                        </p:attrNameLst>
                                      </p:cBhvr>
                                      <p:tavLst>
                                        <p:tav tm="0">
                                          <p:val>
                                            <p:fltVal val="0"/>
                                          </p:val>
                                        </p:tav>
                                        <p:tav tm="100000">
                                          <p:val>
                                            <p:strVal val="#ppt_w"/>
                                          </p:val>
                                        </p:tav>
                                      </p:tavLst>
                                    </p:anim>
                                    <p:anim calcmode="lin" valueType="num">
                                      <p:cBhvr>
                                        <p:cTn id="116" dur="1000" fill="hold"/>
                                        <p:tgtEl>
                                          <p:spTgt spid="133"/>
                                        </p:tgtEl>
                                        <p:attrNameLst>
                                          <p:attrName>ppt_h</p:attrName>
                                        </p:attrNameLst>
                                      </p:cBhvr>
                                      <p:tavLst>
                                        <p:tav tm="0">
                                          <p:val>
                                            <p:fltVal val="0"/>
                                          </p:val>
                                        </p:tav>
                                        <p:tav tm="100000">
                                          <p:val>
                                            <p:strVal val="#ppt_h"/>
                                          </p:val>
                                        </p:tav>
                                      </p:tavLst>
                                    </p:anim>
                                    <p:anim calcmode="lin" valueType="num">
                                      <p:cBhvr>
                                        <p:cTn id="117" dur="1000" fill="hold"/>
                                        <p:tgtEl>
                                          <p:spTgt spid="133"/>
                                        </p:tgtEl>
                                        <p:attrNameLst>
                                          <p:attrName>style.rotation</p:attrName>
                                        </p:attrNameLst>
                                      </p:cBhvr>
                                      <p:tavLst>
                                        <p:tav tm="0">
                                          <p:val>
                                            <p:fltVal val="90"/>
                                          </p:val>
                                        </p:tav>
                                        <p:tav tm="100000">
                                          <p:val>
                                            <p:fltVal val="0"/>
                                          </p:val>
                                        </p:tav>
                                      </p:tavLst>
                                    </p:anim>
                                    <p:animEffect transition="in" filter="fade">
                                      <p:cBhvr>
                                        <p:cTn id="118" dur="1000"/>
                                        <p:tgtEl>
                                          <p:spTgt spid="133"/>
                                        </p:tgtEl>
                                      </p:cBhvr>
                                    </p:animEffect>
                                  </p:childTnLst>
                                </p:cTn>
                              </p:par>
                              <p:par>
                                <p:cTn id="119" presetID="31" presetClass="entr" presetSubtype="0" fill="hold" nodeType="withEffect">
                                  <p:stCondLst>
                                    <p:cond delay="0"/>
                                  </p:stCondLst>
                                  <p:childTnLst>
                                    <p:set>
                                      <p:cBhvr>
                                        <p:cTn id="120" dur="1" fill="hold">
                                          <p:stCondLst>
                                            <p:cond delay="0"/>
                                          </p:stCondLst>
                                        </p:cTn>
                                        <p:tgtEl>
                                          <p:spTgt spid="134"/>
                                        </p:tgtEl>
                                        <p:attrNameLst>
                                          <p:attrName>style.visibility</p:attrName>
                                        </p:attrNameLst>
                                      </p:cBhvr>
                                      <p:to>
                                        <p:strVal val="visible"/>
                                      </p:to>
                                    </p:set>
                                    <p:anim calcmode="lin" valueType="num">
                                      <p:cBhvr>
                                        <p:cTn id="121" dur="1000" fill="hold"/>
                                        <p:tgtEl>
                                          <p:spTgt spid="134"/>
                                        </p:tgtEl>
                                        <p:attrNameLst>
                                          <p:attrName>ppt_w</p:attrName>
                                        </p:attrNameLst>
                                      </p:cBhvr>
                                      <p:tavLst>
                                        <p:tav tm="0">
                                          <p:val>
                                            <p:fltVal val="0"/>
                                          </p:val>
                                        </p:tav>
                                        <p:tav tm="100000">
                                          <p:val>
                                            <p:strVal val="#ppt_w"/>
                                          </p:val>
                                        </p:tav>
                                      </p:tavLst>
                                    </p:anim>
                                    <p:anim calcmode="lin" valueType="num">
                                      <p:cBhvr>
                                        <p:cTn id="122" dur="1000" fill="hold"/>
                                        <p:tgtEl>
                                          <p:spTgt spid="134"/>
                                        </p:tgtEl>
                                        <p:attrNameLst>
                                          <p:attrName>ppt_h</p:attrName>
                                        </p:attrNameLst>
                                      </p:cBhvr>
                                      <p:tavLst>
                                        <p:tav tm="0">
                                          <p:val>
                                            <p:fltVal val="0"/>
                                          </p:val>
                                        </p:tav>
                                        <p:tav tm="100000">
                                          <p:val>
                                            <p:strVal val="#ppt_h"/>
                                          </p:val>
                                        </p:tav>
                                      </p:tavLst>
                                    </p:anim>
                                    <p:anim calcmode="lin" valueType="num">
                                      <p:cBhvr>
                                        <p:cTn id="123" dur="1000" fill="hold"/>
                                        <p:tgtEl>
                                          <p:spTgt spid="134"/>
                                        </p:tgtEl>
                                        <p:attrNameLst>
                                          <p:attrName>style.rotation</p:attrName>
                                        </p:attrNameLst>
                                      </p:cBhvr>
                                      <p:tavLst>
                                        <p:tav tm="0">
                                          <p:val>
                                            <p:fltVal val="90"/>
                                          </p:val>
                                        </p:tav>
                                        <p:tav tm="100000">
                                          <p:val>
                                            <p:fltVal val="0"/>
                                          </p:val>
                                        </p:tav>
                                      </p:tavLst>
                                    </p:anim>
                                    <p:animEffect transition="in" filter="fade">
                                      <p:cBhvr>
                                        <p:cTn id="124" dur="1000"/>
                                        <p:tgtEl>
                                          <p:spTgt spid="134"/>
                                        </p:tgtEl>
                                      </p:cBhvr>
                                    </p:animEffect>
                                  </p:childTnLst>
                                </p:cTn>
                              </p:par>
                              <p:par>
                                <p:cTn id="125" presetID="31" presetClass="entr" presetSubtype="0" fill="hold" nodeType="withEffect">
                                  <p:stCondLst>
                                    <p:cond delay="0"/>
                                  </p:stCondLst>
                                  <p:childTnLst>
                                    <p:set>
                                      <p:cBhvr>
                                        <p:cTn id="126" dur="1" fill="hold">
                                          <p:stCondLst>
                                            <p:cond delay="0"/>
                                          </p:stCondLst>
                                        </p:cTn>
                                        <p:tgtEl>
                                          <p:spTgt spid="135"/>
                                        </p:tgtEl>
                                        <p:attrNameLst>
                                          <p:attrName>style.visibility</p:attrName>
                                        </p:attrNameLst>
                                      </p:cBhvr>
                                      <p:to>
                                        <p:strVal val="visible"/>
                                      </p:to>
                                    </p:set>
                                    <p:anim calcmode="lin" valueType="num">
                                      <p:cBhvr>
                                        <p:cTn id="127" dur="1000" fill="hold"/>
                                        <p:tgtEl>
                                          <p:spTgt spid="135"/>
                                        </p:tgtEl>
                                        <p:attrNameLst>
                                          <p:attrName>ppt_w</p:attrName>
                                        </p:attrNameLst>
                                      </p:cBhvr>
                                      <p:tavLst>
                                        <p:tav tm="0">
                                          <p:val>
                                            <p:fltVal val="0"/>
                                          </p:val>
                                        </p:tav>
                                        <p:tav tm="100000">
                                          <p:val>
                                            <p:strVal val="#ppt_w"/>
                                          </p:val>
                                        </p:tav>
                                      </p:tavLst>
                                    </p:anim>
                                    <p:anim calcmode="lin" valueType="num">
                                      <p:cBhvr>
                                        <p:cTn id="128" dur="1000" fill="hold"/>
                                        <p:tgtEl>
                                          <p:spTgt spid="135"/>
                                        </p:tgtEl>
                                        <p:attrNameLst>
                                          <p:attrName>ppt_h</p:attrName>
                                        </p:attrNameLst>
                                      </p:cBhvr>
                                      <p:tavLst>
                                        <p:tav tm="0">
                                          <p:val>
                                            <p:fltVal val="0"/>
                                          </p:val>
                                        </p:tav>
                                        <p:tav tm="100000">
                                          <p:val>
                                            <p:strVal val="#ppt_h"/>
                                          </p:val>
                                        </p:tav>
                                      </p:tavLst>
                                    </p:anim>
                                    <p:anim calcmode="lin" valueType="num">
                                      <p:cBhvr>
                                        <p:cTn id="129" dur="1000" fill="hold"/>
                                        <p:tgtEl>
                                          <p:spTgt spid="135"/>
                                        </p:tgtEl>
                                        <p:attrNameLst>
                                          <p:attrName>style.rotation</p:attrName>
                                        </p:attrNameLst>
                                      </p:cBhvr>
                                      <p:tavLst>
                                        <p:tav tm="0">
                                          <p:val>
                                            <p:fltVal val="90"/>
                                          </p:val>
                                        </p:tav>
                                        <p:tav tm="100000">
                                          <p:val>
                                            <p:fltVal val="0"/>
                                          </p:val>
                                        </p:tav>
                                      </p:tavLst>
                                    </p:anim>
                                    <p:animEffect transition="in" filter="fade">
                                      <p:cBhvr>
                                        <p:cTn id="130" dur="10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96" grpId="0"/>
      <p:bldP spid="97" grpId="0"/>
      <p:bldP spid="94" grpId="0"/>
      <p:bldP spid="95" grpId="0"/>
      <p:bldP spid="92" grpId="0" animBg="1"/>
      <p:bldP spid="90" grpId="0" animBg="1"/>
      <p:bldP spid="88" grpId="0" animBg="1"/>
      <p:bldP spid="86" grpId="0" animBg="1"/>
      <p:bldP spid="84" grpId="0"/>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89462" y="653965"/>
            <a:ext cx="6558712"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家长的六个禁忌事项</a:t>
            </a:r>
            <a:endParaRPr lang="zh-CN" altLang="en-US" sz="3600" b="1" spc="1000" dirty="0">
              <a:solidFill>
                <a:schemeClr val="tx1">
                  <a:lumMod val="75000"/>
                  <a:lumOff val="25000"/>
                </a:schemeClr>
              </a:solidFill>
              <a:cs typeface="+mn-ea"/>
              <a:sym typeface="+mn-lt"/>
            </a:endParaRPr>
          </a:p>
        </p:txBody>
      </p:sp>
      <p:sp>
        <p:nvSpPr>
          <p:cNvPr id="12" name="iş1íďé"/>
          <p:cNvSpPr/>
          <p:nvPr/>
        </p:nvSpPr>
        <p:spPr>
          <a:xfrm rot="5400000">
            <a:off x="5602711" y="3367665"/>
            <a:ext cx="991839" cy="1145277"/>
          </a:xfrm>
          <a:custGeom>
            <a:avLst/>
            <a:gdLst/>
            <a:ahLst/>
            <a:cxnLst/>
            <a:rect l="l" t="t"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lumMod val="95000"/>
            </a:schemeClr>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dirty="0">
              <a:solidFill>
                <a:srgbClr val="252D30"/>
              </a:solidFill>
              <a:cs typeface="+mn-ea"/>
              <a:sym typeface="+mn-lt"/>
            </a:endParaRPr>
          </a:p>
        </p:txBody>
      </p:sp>
      <p:sp>
        <p:nvSpPr>
          <p:cNvPr id="13" name="îṥļïḓê"/>
          <p:cNvSpPr/>
          <p:nvPr/>
        </p:nvSpPr>
        <p:spPr>
          <a:xfrm>
            <a:off x="4735367" y="1943142"/>
            <a:ext cx="1327091" cy="1692432"/>
          </a:xfrm>
          <a:custGeom>
            <a:avLst/>
            <a:gdLst/>
            <a:ahLst/>
            <a:cxnLst/>
            <a:rect l="l" t="t" r="r" b="b"/>
            <a:pathLst>
              <a:path w="20804" h="21600" extrusionOk="0">
                <a:moveTo>
                  <a:pt x="8152" y="0"/>
                </a:moveTo>
                <a:cubicBezTo>
                  <a:pt x="6066" y="0"/>
                  <a:pt x="3980" y="649"/>
                  <a:pt x="2388" y="1945"/>
                </a:cubicBezTo>
                <a:cubicBezTo>
                  <a:pt x="-796" y="4537"/>
                  <a:pt x="-796" y="8739"/>
                  <a:pt x="2388" y="11330"/>
                </a:cubicBezTo>
                <a:cubicBezTo>
                  <a:pt x="4899" y="13375"/>
                  <a:pt x="8636" y="13800"/>
                  <a:pt x="11667" y="12620"/>
                </a:cubicBezTo>
                <a:lnTo>
                  <a:pt x="15523" y="17995"/>
                </a:lnTo>
                <a:lnTo>
                  <a:pt x="13233" y="21223"/>
                </a:lnTo>
                <a:lnTo>
                  <a:pt x="14028" y="21600"/>
                </a:lnTo>
                <a:lnTo>
                  <a:pt x="16320" y="18368"/>
                </a:lnTo>
                <a:lnTo>
                  <a:pt x="20804" y="18368"/>
                </a:lnTo>
                <a:lnTo>
                  <a:pt x="20804" y="17614"/>
                </a:lnTo>
                <a:lnTo>
                  <a:pt x="16343" y="17614"/>
                </a:lnTo>
                <a:lnTo>
                  <a:pt x="12494" y="12249"/>
                </a:lnTo>
                <a:cubicBezTo>
                  <a:pt x="12998" y="11990"/>
                  <a:pt x="13477" y="11688"/>
                  <a:pt x="13916" y="11330"/>
                </a:cubicBezTo>
                <a:cubicBezTo>
                  <a:pt x="17100" y="8739"/>
                  <a:pt x="17100" y="4537"/>
                  <a:pt x="13916" y="1945"/>
                </a:cubicBezTo>
                <a:cubicBezTo>
                  <a:pt x="12324" y="649"/>
                  <a:pt x="10238" y="0"/>
                  <a:pt x="8152" y="0"/>
                </a:cubicBezTo>
                <a:close/>
                <a:moveTo>
                  <a:pt x="8152" y="754"/>
                </a:moveTo>
                <a:cubicBezTo>
                  <a:pt x="10001" y="754"/>
                  <a:pt x="11852" y="1329"/>
                  <a:pt x="13263" y="2478"/>
                </a:cubicBezTo>
                <a:cubicBezTo>
                  <a:pt x="16086" y="4776"/>
                  <a:pt x="16086" y="8501"/>
                  <a:pt x="13263" y="10799"/>
                </a:cubicBezTo>
                <a:cubicBezTo>
                  <a:pt x="10441" y="13097"/>
                  <a:pt x="5865" y="13097"/>
                  <a:pt x="3043" y="10799"/>
                </a:cubicBezTo>
                <a:cubicBezTo>
                  <a:pt x="221" y="8501"/>
                  <a:pt x="221" y="4776"/>
                  <a:pt x="3043" y="2478"/>
                </a:cubicBezTo>
                <a:cubicBezTo>
                  <a:pt x="4454" y="1329"/>
                  <a:pt x="6303" y="754"/>
                  <a:pt x="8152" y="754"/>
                </a:cubicBezTo>
                <a:close/>
              </a:path>
            </a:pathLst>
          </a:custGeom>
          <a:solidFill>
            <a:srgbClr val="004952"/>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a:solidFill>
                <a:srgbClr val="252D30"/>
              </a:solidFill>
              <a:cs typeface="+mn-ea"/>
              <a:sym typeface="+mn-lt"/>
            </a:endParaRPr>
          </a:p>
        </p:txBody>
      </p:sp>
      <p:sp>
        <p:nvSpPr>
          <p:cNvPr id="14" name="íṡḷiḑê"/>
          <p:cNvSpPr/>
          <p:nvPr/>
        </p:nvSpPr>
        <p:spPr>
          <a:xfrm>
            <a:off x="6122666" y="1943142"/>
            <a:ext cx="1353886" cy="1689688"/>
          </a:xfrm>
          <a:custGeom>
            <a:avLst/>
            <a:gdLst/>
            <a:ahLst/>
            <a:cxnLst/>
            <a:rect l="l" t="t" r="r" b="b"/>
            <a:pathLst>
              <a:path w="20819" h="21600" extrusionOk="0">
                <a:moveTo>
                  <a:pt x="12823" y="0"/>
                </a:moveTo>
                <a:cubicBezTo>
                  <a:pt x="10776" y="0"/>
                  <a:pt x="8730" y="650"/>
                  <a:pt x="7168" y="1948"/>
                </a:cubicBezTo>
                <a:cubicBezTo>
                  <a:pt x="4045" y="4544"/>
                  <a:pt x="4045" y="8753"/>
                  <a:pt x="7168" y="11349"/>
                </a:cubicBezTo>
                <a:cubicBezTo>
                  <a:pt x="7550" y="11666"/>
                  <a:pt x="7960" y="11943"/>
                  <a:pt x="8392" y="12182"/>
                </a:cubicBezTo>
                <a:lnTo>
                  <a:pt x="4535" y="17642"/>
                </a:lnTo>
                <a:lnTo>
                  <a:pt x="0" y="17642"/>
                </a:lnTo>
                <a:lnTo>
                  <a:pt x="0" y="18398"/>
                </a:lnTo>
                <a:lnTo>
                  <a:pt x="4585" y="18398"/>
                </a:lnTo>
                <a:lnTo>
                  <a:pt x="6809" y="21600"/>
                </a:lnTo>
                <a:lnTo>
                  <a:pt x="7593" y="21229"/>
                </a:lnTo>
                <a:lnTo>
                  <a:pt x="5354" y="18001"/>
                </a:lnTo>
                <a:lnTo>
                  <a:pt x="9194" y="12570"/>
                </a:lnTo>
                <a:cubicBezTo>
                  <a:pt x="12197" y="13843"/>
                  <a:pt x="15964" y="13438"/>
                  <a:pt x="18477" y="11349"/>
                </a:cubicBezTo>
                <a:cubicBezTo>
                  <a:pt x="21600" y="8753"/>
                  <a:pt x="21600" y="4544"/>
                  <a:pt x="18477" y="1948"/>
                </a:cubicBezTo>
                <a:cubicBezTo>
                  <a:pt x="16916" y="650"/>
                  <a:pt x="14869" y="0"/>
                  <a:pt x="12823" y="0"/>
                </a:cubicBezTo>
                <a:close/>
                <a:moveTo>
                  <a:pt x="12823" y="755"/>
                </a:moveTo>
                <a:cubicBezTo>
                  <a:pt x="14637" y="755"/>
                  <a:pt x="16452" y="1332"/>
                  <a:pt x="17837" y="2482"/>
                </a:cubicBezTo>
                <a:cubicBezTo>
                  <a:pt x="20605" y="4784"/>
                  <a:pt x="20605" y="8515"/>
                  <a:pt x="17837" y="10817"/>
                </a:cubicBezTo>
                <a:cubicBezTo>
                  <a:pt x="15068" y="13118"/>
                  <a:pt x="10580" y="13118"/>
                  <a:pt x="7811" y="10817"/>
                </a:cubicBezTo>
                <a:cubicBezTo>
                  <a:pt x="5043" y="8515"/>
                  <a:pt x="5043" y="4784"/>
                  <a:pt x="7811" y="2482"/>
                </a:cubicBezTo>
                <a:cubicBezTo>
                  <a:pt x="9195" y="1332"/>
                  <a:pt x="11009" y="755"/>
                  <a:pt x="12823" y="755"/>
                </a:cubicBezTo>
                <a:close/>
              </a:path>
            </a:pathLst>
          </a:custGeom>
          <a:solidFill>
            <a:srgbClr val="CC6D3F"/>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a:solidFill>
                <a:srgbClr val="252D30"/>
              </a:solidFill>
              <a:cs typeface="+mn-ea"/>
              <a:sym typeface="+mn-lt"/>
            </a:endParaRPr>
          </a:p>
        </p:txBody>
      </p:sp>
      <p:sp>
        <p:nvSpPr>
          <p:cNvPr id="15" name="îṩlîďe"/>
          <p:cNvSpPr/>
          <p:nvPr/>
        </p:nvSpPr>
        <p:spPr>
          <a:xfrm>
            <a:off x="6593996" y="3421537"/>
            <a:ext cx="1729659" cy="1040096"/>
          </a:xfrm>
          <a:custGeom>
            <a:avLst/>
            <a:gdLst/>
            <a:ahLst/>
            <a:cxnLst/>
            <a:rect l="l" t="t" r="r" b="b"/>
            <a:pathLst>
              <a:path w="20984" h="20595" extrusionOk="0">
                <a:moveTo>
                  <a:pt x="14675" y="0"/>
                </a:moveTo>
                <a:cubicBezTo>
                  <a:pt x="13061" y="0"/>
                  <a:pt x="11446" y="1007"/>
                  <a:pt x="10214" y="3017"/>
                </a:cubicBezTo>
                <a:cubicBezTo>
                  <a:pt x="9083" y="4863"/>
                  <a:pt x="8478" y="7236"/>
                  <a:pt x="8385" y="9652"/>
                </a:cubicBezTo>
                <a:lnTo>
                  <a:pt x="2411" y="9652"/>
                </a:lnTo>
                <a:lnTo>
                  <a:pt x="636" y="4641"/>
                </a:lnTo>
                <a:lnTo>
                  <a:pt x="18" y="5216"/>
                </a:lnTo>
                <a:lnTo>
                  <a:pt x="1807" y="10272"/>
                </a:lnTo>
                <a:lnTo>
                  <a:pt x="0" y="15380"/>
                </a:lnTo>
                <a:lnTo>
                  <a:pt x="607" y="15958"/>
                </a:lnTo>
                <a:lnTo>
                  <a:pt x="2416" y="10844"/>
                </a:lnTo>
                <a:lnTo>
                  <a:pt x="8381" y="10844"/>
                </a:lnTo>
                <a:cubicBezTo>
                  <a:pt x="8461" y="13294"/>
                  <a:pt x="9068" y="15707"/>
                  <a:pt x="10214" y="17579"/>
                </a:cubicBezTo>
                <a:cubicBezTo>
                  <a:pt x="12678" y="21600"/>
                  <a:pt x="16672" y="21600"/>
                  <a:pt x="19136" y="17579"/>
                </a:cubicBezTo>
                <a:cubicBezTo>
                  <a:pt x="21600" y="13557"/>
                  <a:pt x="21600" y="7038"/>
                  <a:pt x="19136" y="3017"/>
                </a:cubicBezTo>
                <a:cubicBezTo>
                  <a:pt x="17904" y="1007"/>
                  <a:pt x="16290" y="0"/>
                  <a:pt x="14675" y="0"/>
                </a:cubicBezTo>
                <a:close/>
                <a:moveTo>
                  <a:pt x="14675" y="1170"/>
                </a:moveTo>
                <a:cubicBezTo>
                  <a:pt x="16107" y="1170"/>
                  <a:pt x="17539" y="2063"/>
                  <a:pt x="18631" y="3845"/>
                </a:cubicBezTo>
                <a:cubicBezTo>
                  <a:pt x="20815" y="7410"/>
                  <a:pt x="20815" y="13189"/>
                  <a:pt x="18631" y="16754"/>
                </a:cubicBezTo>
                <a:cubicBezTo>
                  <a:pt x="16447" y="20319"/>
                  <a:pt x="12906" y="20319"/>
                  <a:pt x="10722" y="16754"/>
                </a:cubicBezTo>
                <a:cubicBezTo>
                  <a:pt x="8537" y="13189"/>
                  <a:pt x="8537" y="7410"/>
                  <a:pt x="10722" y="3845"/>
                </a:cubicBezTo>
                <a:cubicBezTo>
                  <a:pt x="11814" y="2063"/>
                  <a:pt x="13244" y="1170"/>
                  <a:pt x="14675" y="1170"/>
                </a:cubicBezTo>
                <a:close/>
              </a:path>
            </a:pathLst>
          </a:custGeom>
          <a:solidFill>
            <a:srgbClr val="004952"/>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a:solidFill>
                <a:srgbClr val="252D30"/>
              </a:solidFill>
              <a:cs typeface="+mn-ea"/>
              <a:sym typeface="+mn-lt"/>
            </a:endParaRPr>
          </a:p>
        </p:txBody>
      </p:sp>
      <p:sp>
        <p:nvSpPr>
          <p:cNvPr id="16" name="îšļiḍe"/>
          <p:cNvSpPr/>
          <p:nvPr/>
        </p:nvSpPr>
        <p:spPr>
          <a:xfrm>
            <a:off x="3873575" y="3421537"/>
            <a:ext cx="1726592" cy="1040096"/>
          </a:xfrm>
          <a:custGeom>
            <a:avLst/>
            <a:gdLst/>
            <a:ahLst/>
            <a:cxnLst/>
            <a:rect l="l" t="t" r="r" b="b"/>
            <a:pathLst>
              <a:path w="20983" h="20595" extrusionOk="0">
                <a:moveTo>
                  <a:pt x="6320" y="0"/>
                </a:moveTo>
                <a:cubicBezTo>
                  <a:pt x="4702" y="0"/>
                  <a:pt x="3085" y="1007"/>
                  <a:pt x="1851" y="3017"/>
                </a:cubicBezTo>
                <a:cubicBezTo>
                  <a:pt x="-617" y="7038"/>
                  <a:pt x="-617" y="13557"/>
                  <a:pt x="1851" y="17579"/>
                </a:cubicBezTo>
                <a:cubicBezTo>
                  <a:pt x="4319" y="21600"/>
                  <a:pt x="8320" y="21600"/>
                  <a:pt x="10788" y="17579"/>
                </a:cubicBezTo>
                <a:cubicBezTo>
                  <a:pt x="11937" y="15707"/>
                  <a:pt x="12545" y="13294"/>
                  <a:pt x="12624" y="10844"/>
                </a:cubicBezTo>
                <a:lnTo>
                  <a:pt x="18600" y="10844"/>
                </a:lnTo>
                <a:lnTo>
                  <a:pt x="20322" y="15703"/>
                </a:lnTo>
                <a:lnTo>
                  <a:pt x="20932" y="15134"/>
                </a:lnTo>
                <a:lnTo>
                  <a:pt x="19210" y="10272"/>
                </a:lnTo>
                <a:lnTo>
                  <a:pt x="20983" y="5270"/>
                </a:lnTo>
                <a:lnTo>
                  <a:pt x="20367" y="4686"/>
                </a:lnTo>
                <a:lnTo>
                  <a:pt x="18605" y="9652"/>
                </a:lnTo>
                <a:lnTo>
                  <a:pt x="12621" y="9652"/>
                </a:lnTo>
                <a:cubicBezTo>
                  <a:pt x="12528" y="7236"/>
                  <a:pt x="11922" y="4863"/>
                  <a:pt x="10788" y="3017"/>
                </a:cubicBezTo>
                <a:cubicBezTo>
                  <a:pt x="9554" y="1007"/>
                  <a:pt x="7937" y="0"/>
                  <a:pt x="6320" y="0"/>
                </a:cubicBezTo>
                <a:close/>
                <a:moveTo>
                  <a:pt x="6320" y="1170"/>
                </a:moveTo>
                <a:cubicBezTo>
                  <a:pt x="7753" y="1170"/>
                  <a:pt x="9188" y="2063"/>
                  <a:pt x="10282" y="3845"/>
                </a:cubicBezTo>
                <a:cubicBezTo>
                  <a:pt x="12470" y="7410"/>
                  <a:pt x="12470" y="13189"/>
                  <a:pt x="10282" y="16754"/>
                </a:cubicBezTo>
                <a:cubicBezTo>
                  <a:pt x="8094" y="20319"/>
                  <a:pt x="4547" y="20319"/>
                  <a:pt x="2359" y="16754"/>
                </a:cubicBezTo>
                <a:cubicBezTo>
                  <a:pt x="171" y="13189"/>
                  <a:pt x="171" y="7410"/>
                  <a:pt x="2359" y="3845"/>
                </a:cubicBezTo>
                <a:cubicBezTo>
                  <a:pt x="3453" y="2063"/>
                  <a:pt x="4886" y="1170"/>
                  <a:pt x="6320" y="1170"/>
                </a:cubicBezTo>
                <a:close/>
              </a:path>
            </a:pathLst>
          </a:custGeom>
          <a:solidFill>
            <a:srgbClr val="CC6D3F"/>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a:solidFill>
                <a:srgbClr val="252D30"/>
              </a:solidFill>
              <a:cs typeface="+mn-ea"/>
              <a:sym typeface="+mn-lt"/>
            </a:endParaRPr>
          </a:p>
        </p:txBody>
      </p:sp>
      <p:sp>
        <p:nvSpPr>
          <p:cNvPr id="17" name="íṡlîdê"/>
          <p:cNvSpPr/>
          <p:nvPr/>
        </p:nvSpPr>
        <p:spPr>
          <a:xfrm>
            <a:off x="4733269" y="4237811"/>
            <a:ext cx="1329190" cy="1698021"/>
          </a:xfrm>
          <a:custGeom>
            <a:avLst/>
            <a:gdLst/>
            <a:ahLst/>
            <a:cxnLst/>
            <a:rect l="l" t="t" r="r" b="b"/>
            <a:pathLst>
              <a:path w="20805" h="20973" extrusionOk="0">
                <a:moveTo>
                  <a:pt x="13973" y="0"/>
                </a:moveTo>
                <a:lnTo>
                  <a:pt x="13187" y="355"/>
                </a:lnTo>
                <a:lnTo>
                  <a:pt x="15423" y="3409"/>
                </a:lnTo>
                <a:lnTo>
                  <a:pt x="11639" y="8756"/>
                </a:lnTo>
                <a:cubicBezTo>
                  <a:pt x="10534" y="8341"/>
                  <a:pt x="9338" y="8126"/>
                  <a:pt x="8139" y="8126"/>
                </a:cubicBezTo>
                <a:cubicBezTo>
                  <a:pt x="6056" y="8126"/>
                  <a:pt x="3973" y="8754"/>
                  <a:pt x="2384" y="10008"/>
                </a:cubicBezTo>
                <a:cubicBezTo>
                  <a:pt x="-795" y="12517"/>
                  <a:pt x="-795" y="16583"/>
                  <a:pt x="2384" y="19092"/>
                </a:cubicBezTo>
                <a:cubicBezTo>
                  <a:pt x="5563" y="21600"/>
                  <a:pt x="10716" y="21600"/>
                  <a:pt x="13895" y="19092"/>
                </a:cubicBezTo>
                <a:cubicBezTo>
                  <a:pt x="17074" y="16583"/>
                  <a:pt x="17074" y="12517"/>
                  <a:pt x="13895" y="10008"/>
                </a:cubicBezTo>
                <a:cubicBezTo>
                  <a:pt x="13454" y="9661"/>
                  <a:pt x="12971" y="9367"/>
                  <a:pt x="12465" y="9115"/>
                </a:cubicBezTo>
                <a:lnTo>
                  <a:pt x="16133" y="3928"/>
                </a:lnTo>
                <a:lnTo>
                  <a:pt x="20805" y="3928"/>
                </a:lnTo>
                <a:lnTo>
                  <a:pt x="20805" y="3218"/>
                </a:lnTo>
                <a:lnTo>
                  <a:pt x="16328" y="3218"/>
                </a:lnTo>
                <a:lnTo>
                  <a:pt x="13973" y="0"/>
                </a:lnTo>
                <a:close/>
                <a:moveTo>
                  <a:pt x="8139" y="8856"/>
                </a:moveTo>
                <a:cubicBezTo>
                  <a:pt x="9986" y="8856"/>
                  <a:pt x="11834" y="9413"/>
                  <a:pt x="13243" y="10525"/>
                </a:cubicBezTo>
                <a:cubicBezTo>
                  <a:pt x="16061" y="12748"/>
                  <a:pt x="16061" y="16354"/>
                  <a:pt x="13243" y="18577"/>
                </a:cubicBezTo>
                <a:cubicBezTo>
                  <a:pt x="10425" y="20801"/>
                  <a:pt x="5856" y="20801"/>
                  <a:pt x="3038" y="18577"/>
                </a:cubicBezTo>
                <a:cubicBezTo>
                  <a:pt x="220" y="16354"/>
                  <a:pt x="220" y="12748"/>
                  <a:pt x="3038" y="10525"/>
                </a:cubicBezTo>
                <a:cubicBezTo>
                  <a:pt x="4447" y="9413"/>
                  <a:pt x="6293" y="8856"/>
                  <a:pt x="8139" y="8856"/>
                </a:cubicBezTo>
                <a:close/>
              </a:path>
            </a:pathLst>
          </a:custGeom>
          <a:solidFill>
            <a:srgbClr val="004952"/>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a:solidFill>
                <a:srgbClr val="252D30"/>
              </a:solidFill>
              <a:cs typeface="+mn-ea"/>
              <a:sym typeface="+mn-lt"/>
            </a:endParaRPr>
          </a:p>
        </p:txBody>
      </p:sp>
      <p:sp>
        <p:nvSpPr>
          <p:cNvPr id="18" name="íṡlïḋé"/>
          <p:cNvSpPr/>
          <p:nvPr/>
        </p:nvSpPr>
        <p:spPr>
          <a:xfrm>
            <a:off x="6122666" y="4250401"/>
            <a:ext cx="1351626" cy="1685431"/>
          </a:xfrm>
          <a:custGeom>
            <a:avLst/>
            <a:gdLst/>
            <a:ahLst/>
            <a:cxnLst/>
            <a:rect l="l" t="t" r="r" b="b"/>
            <a:pathLst>
              <a:path w="20818" h="20968" extrusionOk="0">
                <a:moveTo>
                  <a:pt x="6797" y="0"/>
                </a:moveTo>
                <a:lnTo>
                  <a:pt x="4592" y="3085"/>
                </a:lnTo>
                <a:lnTo>
                  <a:pt x="0" y="3085"/>
                </a:lnTo>
                <a:lnTo>
                  <a:pt x="0" y="3799"/>
                </a:lnTo>
                <a:lnTo>
                  <a:pt x="4542" y="3799"/>
                </a:lnTo>
                <a:lnTo>
                  <a:pt x="8319" y="9145"/>
                </a:lnTo>
                <a:cubicBezTo>
                  <a:pt x="7906" y="9371"/>
                  <a:pt x="7511" y="9629"/>
                  <a:pt x="7145" y="9924"/>
                </a:cubicBezTo>
                <a:cubicBezTo>
                  <a:pt x="4017" y="12451"/>
                  <a:pt x="4017" y="16547"/>
                  <a:pt x="7145" y="19073"/>
                </a:cubicBezTo>
                <a:cubicBezTo>
                  <a:pt x="10273" y="21600"/>
                  <a:pt x="15344" y="21600"/>
                  <a:pt x="18472" y="19073"/>
                </a:cubicBezTo>
                <a:cubicBezTo>
                  <a:pt x="21600" y="16547"/>
                  <a:pt x="21600" y="12451"/>
                  <a:pt x="18472" y="9924"/>
                </a:cubicBezTo>
                <a:cubicBezTo>
                  <a:pt x="16908" y="8661"/>
                  <a:pt x="14858" y="8029"/>
                  <a:pt x="12809" y="8029"/>
                </a:cubicBezTo>
                <a:cubicBezTo>
                  <a:pt x="11538" y="8029"/>
                  <a:pt x="10269" y="8272"/>
                  <a:pt x="9114" y="8758"/>
                </a:cubicBezTo>
                <a:lnTo>
                  <a:pt x="5360" y="3450"/>
                </a:lnTo>
                <a:lnTo>
                  <a:pt x="7568" y="363"/>
                </a:lnTo>
                <a:lnTo>
                  <a:pt x="6797" y="0"/>
                </a:lnTo>
                <a:close/>
                <a:moveTo>
                  <a:pt x="12809" y="8764"/>
                </a:moveTo>
                <a:cubicBezTo>
                  <a:pt x="14626" y="8764"/>
                  <a:pt x="16444" y="9325"/>
                  <a:pt x="17831" y="10444"/>
                </a:cubicBezTo>
                <a:cubicBezTo>
                  <a:pt x="20603" y="12684"/>
                  <a:pt x="20603" y="16316"/>
                  <a:pt x="17831" y="18555"/>
                </a:cubicBezTo>
                <a:cubicBezTo>
                  <a:pt x="15058" y="20795"/>
                  <a:pt x="10562" y="20795"/>
                  <a:pt x="7789" y="18555"/>
                </a:cubicBezTo>
                <a:cubicBezTo>
                  <a:pt x="5016" y="16316"/>
                  <a:pt x="5016" y="12684"/>
                  <a:pt x="7789" y="10444"/>
                </a:cubicBezTo>
                <a:cubicBezTo>
                  <a:pt x="9175" y="9325"/>
                  <a:pt x="10991" y="8764"/>
                  <a:pt x="12809" y="8764"/>
                </a:cubicBezTo>
                <a:close/>
              </a:path>
            </a:pathLst>
          </a:custGeom>
          <a:solidFill>
            <a:srgbClr val="CC6D3F"/>
          </a:solidFill>
          <a:ln>
            <a:noFill/>
          </a:ln>
        </p:spPr>
        <p:txBody>
          <a:bodyPr spcFirstLastPara="1" wrap="square" lIns="91440" tIns="45720" rIns="91440" bIns="45720" anchor="ctr" anchorCtr="0">
            <a:normAutofit/>
          </a:bodyPr>
          <a:lstStyle/>
          <a:p>
            <a:pPr marL="0" marR="0" lvl="0" indent="0" algn="l" rtl="0">
              <a:lnSpc>
                <a:spcPct val="150000"/>
              </a:lnSpc>
              <a:spcBef>
                <a:spcPts val="0"/>
              </a:spcBef>
              <a:spcAft>
                <a:spcPts val="0"/>
              </a:spcAft>
              <a:buClr>
                <a:srgbClr val="252D30"/>
              </a:buClr>
              <a:buSzPts val="800"/>
              <a:buFont typeface="Arial" panose="020B0604020202020204"/>
              <a:buNone/>
            </a:pPr>
            <a:endParaRPr sz="800" b="0" i="0" u="none" strike="noStrike" cap="none">
              <a:solidFill>
                <a:srgbClr val="252D30"/>
              </a:solidFill>
              <a:cs typeface="+mn-ea"/>
              <a:sym typeface="+mn-lt"/>
            </a:endParaRPr>
          </a:p>
        </p:txBody>
      </p:sp>
      <p:sp>
        <p:nvSpPr>
          <p:cNvPr id="25" name="íšľíḑe"/>
          <p:cNvSpPr txBox="1"/>
          <p:nvPr/>
        </p:nvSpPr>
        <p:spPr bwMode="auto">
          <a:xfrm>
            <a:off x="5448718" y="3592778"/>
            <a:ext cx="1274737" cy="6682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50000"/>
              </a:lnSpc>
              <a:spcBef>
                <a:spcPct val="0"/>
              </a:spcBef>
            </a:pPr>
            <a:r>
              <a:rPr lang="en-US" altLang="zh-CN" sz="1600" b="1" i="1" dirty="0">
                <a:cs typeface="+mn-ea"/>
                <a:sym typeface="+mn-lt"/>
              </a:rPr>
              <a:t>Text</a:t>
            </a:r>
            <a:endParaRPr lang="en-US" altLang="zh-CN" sz="1600" b="1" i="1" dirty="0">
              <a:cs typeface="+mn-ea"/>
              <a:sym typeface="+mn-lt"/>
            </a:endParaRPr>
          </a:p>
        </p:txBody>
      </p:sp>
      <p:sp>
        <p:nvSpPr>
          <p:cNvPr id="26" name="íṡḷîḓé"/>
          <p:cNvSpPr/>
          <p:nvPr/>
        </p:nvSpPr>
        <p:spPr bwMode="auto">
          <a:xfrm>
            <a:off x="5004954" y="2241944"/>
            <a:ext cx="502348" cy="440678"/>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004952"/>
          </a:solidFill>
          <a:ln>
            <a:noFill/>
          </a:ln>
        </p:spPr>
        <p:txBody>
          <a:bodyPr/>
          <a:lstStyle/>
          <a:p>
            <a:pPr>
              <a:lnSpc>
                <a:spcPct val="150000"/>
              </a:lnSpc>
            </a:pPr>
            <a:endParaRPr lang="zh-CN" altLang="en-US">
              <a:cs typeface="+mn-ea"/>
              <a:sym typeface="+mn-lt"/>
            </a:endParaRPr>
          </a:p>
        </p:txBody>
      </p:sp>
      <p:sp>
        <p:nvSpPr>
          <p:cNvPr id="27" name="îṣḷiḓé"/>
          <p:cNvSpPr/>
          <p:nvPr/>
        </p:nvSpPr>
        <p:spPr bwMode="auto">
          <a:xfrm>
            <a:off x="6703293" y="2241944"/>
            <a:ext cx="502348" cy="440678"/>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CC6D3F"/>
          </a:solidFill>
          <a:ln>
            <a:noFill/>
          </a:ln>
        </p:spPr>
        <p:txBody>
          <a:bodyPr/>
          <a:lstStyle/>
          <a:p>
            <a:pPr>
              <a:lnSpc>
                <a:spcPct val="150000"/>
              </a:lnSpc>
            </a:pPr>
            <a:endParaRPr lang="zh-CN" altLang="en-US">
              <a:cs typeface="+mn-ea"/>
              <a:sym typeface="+mn-lt"/>
            </a:endParaRPr>
          </a:p>
        </p:txBody>
      </p:sp>
      <p:sp>
        <p:nvSpPr>
          <p:cNvPr id="28" name="íṥ1íḍé"/>
          <p:cNvSpPr/>
          <p:nvPr/>
        </p:nvSpPr>
        <p:spPr bwMode="auto">
          <a:xfrm>
            <a:off x="4143953" y="3706546"/>
            <a:ext cx="502348" cy="440678"/>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CC6D3F"/>
          </a:solidFill>
          <a:ln>
            <a:noFill/>
          </a:ln>
        </p:spPr>
        <p:txBody>
          <a:bodyPr/>
          <a:lstStyle/>
          <a:p>
            <a:pPr>
              <a:lnSpc>
                <a:spcPct val="150000"/>
              </a:lnSpc>
            </a:pPr>
            <a:endParaRPr lang="zh-CN" altLang="en-US">
              <a:cs typeface="+mn-ea"/>
              <a:sym typeface="+mn-lt"/>
            </a:endParaRPr>
          </a:p>
        </p:txBody>
      </p:sp>
      <p:sp>
        <p:nvSpPr>
          <p:cNvPr id="29" name="ïṣļíḋe"/>
          <p:cNvSpPr/>
          <p:nvPr/>
        </p:nvSpPr>
        <p:spPr bwMode="auto">
          <a:xfrm>
            <a:off x="7550963" y="3706546"/>
            <a:ext cx="502348" cy="440678"/>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004952"/>
          </a:solidFill>
          <a:ln>
            <a:noFill/>
          </a:ln>
        </p:spPr>
        <p:txBody>
          <a:bodyPr/>
          <a:lstStyle/>
          <a:p>
            <a:pPr>
              <a:lnSpc>
                <a:spcPct val="150000"/>
              </a:lnSpc>
            </a:pPr>
            <a:endParaRPr lang="zh-CN" altLang="en-US">
              <a:cs typeface="+mn-ea"/>
              <a:sym typeface="+mn-lt"/>
            </a:endParaRPr>
          </a:p>
        </p:txBody>
      </p:sp>
      <p:sp>
        <p:nvSpPr>
          <p:cNvPr id="30" name="íSḻîḍé"/>
          <p:cNvSpPr/>
          <p:nvPr/>
        </p:nvSpPr>
        <p:spPr bwMode="auto">
          <a:xfrm>
            <a:off x="5004486" y="5192344"/>
            <a:ext cx="502348" cy="440678"/>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004952"/>
          </a:solidFill>
          <a:ln>
            <a:noFill/>
          </a:ln>
        </p:spPr>
        <p:txBody>
          <a:bodyPr/>
          <a:lstStyle/>
          <a:p>
            <a:pPr>
              <a:lnSpc>
                <a:spcPct val="150000"/>
              </a:lnSpc>
            </a:pPr>
            <a:endParaRPr lang="zh-CN" altLang="en-US">
              <a:cs typeface="+mn-ea"/>
              <a:sym typeface="+mn-lt"/>
            </a:endParaRPr>
          </a:p>
        </p:txBody>
      </p:sp>
      <p:sp>
        <p:nvSpPr>
          <p:cNvPr id="31" name="îŝḻiḋê"/>
          <p:cNvSpPr/>
          <p:nvPr/>
        </p:nvSpPr>
        <p:spPr bwMode="auto">
          <a:xfrm>
            <a:off x="6702825" y="5192344"/>
            <a:ext cx="502348" cy="440678"/>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CC6D3F"/>
          </a:solidFill>
          <a:ln>
            <a:noFill/>
          </a:ln>
        </p:spPr>
        <p:txBody>
          <a:bodyPr/>
          <a:lstStyle/>
          <a:p>
            <a:pPr>
              <a:lnSpc>
                <a:spcPct val="150000"/>
              </a:lnSpc>
            </a:pPr>
            <a:endParaRPr lang="zh-CN" altLang="en-US">
              <a:cs typeface="+mn-ea"/>
              <a:sym typeface="+mn-lt"/>
            </a:endParaRPr>
          </a:p>
        </p:txBody>
      </p:sp>
      <p:sp>
        <p:nvSpPr>
          <p:cNvPr id="32" name="îṧ1îde"/>
          <p:cNvSpPr/>
          <p:nvPr/>
        </p:nvSpPr>
        <p:spPr bwMode="auto">
          <a:xfrm>
            <a:off x="1271726" y="2185400"/>
            <a:ext cx="3235511"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100" dirty="0">
                <a:cs typeface="+mn-ea"/>
                <a:sym typeface="+mn-lt"/>
              </a:rPr>
              <a:t>有些家长看到孩子的练习卷上有空白，就十分紧张，认为孩子消极怠工一味求全，制订不切合实际的复习计划，只能让孩子变得焦躁</a:t>
            </a:r>
            <a:endParaRPr lang="en-US" altLang="zh-CN" sz="1100" dirty="0">
              <a:cs typeface="+mn-ea"/>
              <a:sym typeface="+mn-lt"/>
            </a:endParaRPr>
          </a:p>
        </p:txBody>
      </p:sp>
      <p:sp>
        <p:nvSpPr>
          <p:cNvPr id="33" name="îṥḷîḍê"/>
          <p:cNvSpPr txBox="1"/>
          <p:nvPr/>
        </p:nvSpPr>
        <p:spPr bwMode="auto">
          <a:xfrm>
            <a:off x="2152891" y="1743595"/>
            <a:ext cx="235434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b="1" dirty="0">
                <a:cs typeface="+mn-ea"/>
                <a:sym typeface="+mn-lt"/>
              </a:rPr>
              <a:t>忌贪多求全</a:t>
            </a:r>
            <a:endParaRPr lang="en-US" altLang="zh-CN" b="1" dirty="0">
              <a:cs typeface="+mn-ea"/>
              <a:sym typeface="+mn-lt"/>
            </a:endParaRPr>
          </a:p>
        </p:txBody>
      </p:sp>
      <p:sp>
        <p:nvSpPr>
          <p:cNvPr id="34" name="í$ľïḍê"/>
          <p:cNvSpPr/>
          <p:nvPr/>
        </p:nvSpPr>
        <p:spPr bwMode="auto">
          <a:xfrm>
            <a:off x="7739241" y="2185400"/>
            <a:ext cx="3235511"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有些家长对孩子的期望值过高不顾考生的现实成绩和智力差别超过孩子的实际水，实际是一种负面暗示让孩子觉得考不上大学就是无能</a:t>
            </a:r>
            <a:endParaRPr lang="en-US" altLang="zh-CN" sz="1100" dirty="0">
              <a:cs typeface="+mn-ea"/>
              <a:sym typeface="+mn-lt"/>
            </a:endParaRPr>
          </a:p>
        </p:txBody>
      </p:sp>
      <p:sp>
        <p:nvSpPr>
          <p:cNvPr id="35" name="íṧ1îḋé"/>
          <p:cNvSpPr txBox="1"/>
          <p:nvPr/>
        </p:nvSpPr>
        <p:spPr bwMode="auto">
          <a:xfrm>
            <a:off x="7739242" y="1743595"/>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忌期望太高</a:t>
            </a:r>
            <a:endParaRPr lang="en-US" altLang="zh-CN" b="1" dirty="0">
              <a:cs typeface="+mn-ea"/>
              <a:sym typeface="+mn-lt"/>
            </a:endParaRPr>
          </a:p>
        </p:txBody>
      </p:sp>
      <p:sp>
        <p:nvSpPr>
          <p:cNvPr id="36" name="雷锋PPT网 www.lfppt.com"/>
          <p:cNvSpPr/>
          <p:nvPr/>
        </p:nvSpPr>
        <p:spPr bwMode="auto">
          <a:xfrm>
            <a:off x="8583870" y="3690581"/>
            <a:ext cx="3054983"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有些家长担心孩子成绩不够优秀考不上理想的大学总是把亲友同事家的学习尖子拿来刺激自己的孩子使孩子从内心对高考产生恐惧</a:t>
            </a:r>
            <a:endParaRPr lang="en-US" altLang="zh-CN" sz="1100" dirty="0">
              <a:cs typeface="+mn-ea"/>
              <a:sym typeface="+mn-lt"/>
            </a:endParaRPr>
          </a:p>
        </p:txBody>
      </p:sp>
      <p:sp>
        <p:nvSpPr>
          <p:cNvPr id="37" name="ïṡliḑé"/>
          <p:cNvSpPr txBox="1"/>
          <p:nvPr/>
        </p:nvSpPr>
        <p:spPr bwMode="auto">
          <a:xfrm>
            <a:off x="8583871" y="3248776"/>
            <a:ext cx="19165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忌刺激施压</a:t>
            </a:r>
            <a:endParaRPr lang="en-US" altLang="zh-CN" b="1" dirty="0">
              <a:cs typeface="+mn-ea"/>
              <a:sym typeface="+mn-lt"/>
            </a:endParaRPr>
          </a:p>
        </p:txBody>
      </p:sp>
      <p:sp>
        <p:nvSpPr>
          <p:cNvPr id="38" name="íśļîďé"/>
          <p:cNvSpPr/>
          <p:nvPr/>
        </p:nvSpPr>
        <p:spPr bwMode="auto">
          <a:xfrm>
            <a:off x="553146" y="3690581"/>
            <a:ext cx="3054983"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100" dirty="0">
                <a:cs typeface="+mn-ea"/>
                <a:sym typeface="+mn-lt"/>
              </a:rPr>
              <a:t>孩子迎考，家长比孩子还着急。有些家长没有辅导能力，只能无休止她督促孩子，成天</a:t>
            </a:r>
            <a:endParaRPr lang="zh-CN" altLang="en-US" sz="1100" dirty="0">
              <a:cs typeface="+mn-ea"/>
              <a:sym typeface="+mn-lt"/>
            </a:endParaRPr>
          </a:p>
          <a:p>
            <a:pPr algn="r">
              <a:lnSpc>
                <a:spcPct val="150000"/>
              </a:lnSpc>
            </a:pPr>
            <a:r>
              <a:rPr lang="zh-CN" altLang="en-US" sz="1100" dirty="0">
                <a:cs typeface="+mn-ea"/>
                <a:sym typeface="+mn-lt"/>
              </a:rPr>
              <a:t>逼着孩子学习其负作用是影响孩子</a:t>
            </a:r>
            <a:endParaRPr lang="en-US" altLang="zh-CN" sz="1100" dirty="0">
              <a:cs typeface="+mn-ea"/>
              <a:sym typeface="+mn-lt"/>
            </a:endParaRPr>
          </a:p>
        </p:txBody>
      </p:sp>
      <p:sp>
        <p:nvSpPr>
          <p:cNvPr id="39" name="íṧḷiḋe"/>
          <p:cNvSpPr txBox="1"/>
          <p:nvPr/>
        </p:nvSpPr>
        <p:spPr bwMode="auto">
          <a:xfrm>
            <a:off x="1385146" y="3248776"/>
            <a:ext cx="222298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b="1" dirty="0">
                <a:cs typeface="+mn-ea"/>
                <a:sym typeface="+mn-lt"/>
              </a:rPr>
              <a:t>忌督促过头</a:t>
            </a:r>
            <a:endParaRPr lang="en-US" altLang="zh-CN" b="1" dirty="0">
              <a:cs typeface="+mn-ea"/>
              <a:sym typeface="+mn-lt"/>
            </a:endParaRPr>
          </a:p>
        </p:txBody>
      </p:sp>
      <p:sp>
        <p:nvSpPr>
          <p:cNvPr id="40" name="iṣlïḑè"/>
          <p:cNvSpPr/>
          <p:nvPr/>
        </p:nvSpPr>
        <p:spPr bwMode="auto">
          <a:xfrm>
            <a:off x="1271726" y="5300106"/>
            <a:ext cx="3235511"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100" dirty="0">
                <a:cs typeface="+mn-ea"/>
                <a:sym typeface="+mn-lt"/>
              </a:rPr>
              <a:t>孩子考前复习作息安排相对比较自由为求清静许多家长采取疲劳战术将孩子的复习时间拖延长到深夜以至于凌晨。这种做法非常错误</a:t>
            </a:r>
            <a:endParaRPr lang="en-US" altLang="zh-CN" sz="1100" dirty="0">
              <a:cs typeface="+mn-ea"/>
              <a:sym typeface="+mn-lt"/>
            </a:endParaRPr>
          </a:p>
        </p:txBody>
      </p:sp>
      <p:sp>
        <p:nvSpPr>
          <p:cNvPr id="41" name="ïsļíde"/>
          <p:cNvSpPr txBox="1"/>
          <p:nvPr/>
        </p:nvSpPr>
        <p:spPr bwMode="auto">
          <a:xfrm>
            <a:off x="2152891" y="4858301"/>
            <a:ext cx="235434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b="1" dirty="0">
                <a:cs typeface="+mn-ea"/>
                <a:sym typeface="+mn-lt"/>
              </a:rPr>
              <a:t>忌白昼颠倒</a:t>
            </a:r>
            <a:endParaRPr lang="en-US" altLang="zh-CN" b="1" dirty="0">
              <a:cs typeface="+mn-ea"/>
              <a:sym typeface="+mn-lt"/>
            </a:endParaRPr>
          </a:p>
        </p:txBody>
      </p:sp>
      <p:sp>
        <p:nvSpPr>
          <p:cNvPr id="42" name="ïṩḻîḓê"/>
          <p:cNvSpPr/>
          <p:nvPr/>
        </p:nvSpPr>
        <p:spPr bwMode="auto">
          <a:xfrm>
            <a:off x="7739241" y="5300106"/>
            <a:ext cx="3235511"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许多家长认为到了高考特别是考前几个月孩子惟一的事就是复习功课给孩子诸多限制取消了娱乐使脑子疲劳和思维僵硬</a:t>
            </a:r>
            <a:endParaRPr lang="en-US" altLang="zh-CN" sz="1100" dirty="0">
              <a:cs typeface="+mn-ea"/>
              <a:sym typeface="+mn-lt"/>
            </a:endParaRPr>
          </a:p>
        </p:txBody>
      </p:sp>
      <p:sp>
        <p:nvSpPr>
          <p:cNvPr id="43" name="î$ļïḍe"/>
          <p:cNvSpPr txBox="1"/>
          <p:nvPr/>
        </p:nvSpPr>
        <p:spPr bwMode="auto">
          <a:xfrm>
            <a:off x="7739242" y="4858301"/>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忌过分干预</a:t>
            </a:r>
            <a:endParaRPr lang="en-US" altLang="zh-CN" b="1" dirty="0">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09" y="5783835"/>
            <a:ext cx="1270289" cy="1067043"/>
          </a:xfrm>
          <a:prstGeom prst="rect">
            <a:avLst/>
          </a:prstGeom>
        </p:spPr>
      </p:pic>
      <p:pic>
        <p:nvPicPr>
          <p:cNvPr id="50" name="图片 4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0922299" y="5785763"/>
            <a:ext cx="1270289" cy="10670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2000">
        <p14:revea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fltVal val="0"/>
                                          </p:val>
                                        </p:tav>
                                        <p:tav tm="100000">
                                          <p:val>
                                            <p:strVal val="#ppt_w"/>
                                          </p:val>
                                        </p:tav>
                                      </p:tavLst>
                                    </p:anim>
                                    <p:anim calcmode="lin" valueType="num">
                                      <p:cBhvr>
                                        <p:cTn id="44" dur="1000" fill="hold"/>
                                        <p:tgtEl>
                                          <p:spTgt spid="17"/>
                                        </p:tgtEl>
                                        <p:attrNameLst>
                                          <p:attrName>ppt_h</p:attrName>
                                        </p:attrNameLst>
                                      </p:cBhvr>
                                      <p:tavLst>
                                        <p:tav tm="0">
                                          <p:val>
                                            <p:fltVal val="0"/>
                                          </p:val>
                                        </p:tav>
                                        <p:tav tm="100000">
                                          <p:val>
                                            <p:strVal val="#ppt_h"/>
                                          </p:val>
                                        </p:tav>
                                      </p:tavLst>
                                    </p:anim>
                                    <p:anim calcmode="lin" valueType="num">
                                      <p:cBhvr>
                                        <p:cTn id="45" dur="1000" fill="hold"/>
                                        <p:tgtEl>
                                          <p:spTgt spid="17"/>
                                        </p:tgtEl>
                                        <p:attrNameLst>
                                          <p:attrName>style.rotation</p:attrName>
                                        </p:attrNameLst>
                                      </p:cBhvr>
                                      <p:tavLst>
                                        <p:tav tm="0">
                                          <p:val>
                                            <p:fltVal val="90"/>
                                          </p:val>
                                        </p:tav>
                                        <p:tav tm="100000">
                                          <p:val>
                                            <p:fltVal val="0"/>
                                          </p:val>
                                        </p:tav>
                                      </p:tavLst>
                                    </p:anim>
                                    <p:animEffect transition="in" filter="fade">
                                      <p:cBhvr>
                                        <p:cTn id="46" dur="1000"/>
                                        <p:tgtEl>
                                          <p:spTgt spid="1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1000" fill="hold"/>
                                        <p:tgtEl>
                                          <p:spTgt spid="18"/>
                                        </p:tgtEl>
                                        <p:attrNameLst>
                                          <p:attrName>ppt_w</p:attrName>
                                        </p:attrNameLst>
                                      </p:cBhvr>
                                      <p:tavLst>
                                        <p:tav tm="0">
                                          <p:val>
                                            <p:fltVal val="0"/>
                                          </p:val>
                                        </p:tav>
                                        <p:tav tm="100000">
                                          <p:val>
                                            <p:strVal val="#ppt_w"/>
                                          </p:val>
                                        </p:tav>
                                      </p:tavLst>
                                    </p:anim>
                                    <p:anim calcmode="lin" valueType="num">
                                      <p:cBhvr>
                                        <p:cTn id="50" dur="1000" fill="hold"/>
                                        <p:tgtEl>
                                          <p:spTgt spid="18"/>
                                        </p:tgtEl>
                                        <p:attrNameLst>
                                          <p:attrName>ppt_h</p:attrName>
                                        </p:attrNameLst>
                                      </p:cBhvr>
                                      <p:tavLst>
                                        <p:tav tm="0">
                                          <p:val>
                                            <p:fltVal val="0"/>
                                          </p:val>
                                        </p:tav>
                                        <p:tav tm="100000">
                                          <p:val>
                                            <p:strVal val="#ppt_h"/>
                                          </p:val>
                                        </p:tav>
                                      </p:tavLst>
                                    </p:anim>
                                    <p:anim calcmode="lin" valueType="num">
                                      <p:cBhvr>
                                        <p:cTn id="51" dur="1000" fill="hold"/>
                                        <p:tgtEl>
                                          <p:spTgt spid="18"/>
                                        </p:tgtEl>
                                        <p:attrNameLst>
                                          <p:attrName>style.rotation</p:attrName>
                                        </p:attrNameLst>
                                      </p:cBhvr>
                                      <p:tavLst>
                                        <p:tav tm="0">
                                          <p:val>
                                            <p:fltVal val="90"/>
                                          </p:val>
                                        </p:tav>
                                        <p:tav tm="100000">
                                          <p:val>
                                            <p:fltVal val="0"/>
                                          </p:val>
                                        </p:tav>
                                      </p:tavLst>
                                    </p:anim>
                                    <p:animEffect transition="in" filter="fade">
                                      <p:cBhvr>
                                        <p:cTn id="52" dur="1000"/>
                                        <p:tgtEl>
                                          <p:spTgt spid="1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1000" fill="hold"/>
                                        <p:tgtEl>
                                          <p:spTgt spid="26"/>
                                        </p:tgtEl>
                                        <p:attrNameLst>
                                          <p:attrName>ppt_w</p:attrName>
                                        </p:attrNameLst>
                                      </p:cBhvr>
                                      <p:tavLst>
                                        <p:tav tm="0">
                                          <p:val>
                                            <p:fltVal val="0"/>
                                          </p:val>
                                        </p:tav>
                                        <p:tav tm="100000">
                                          <p:val>
                                            <p:strVal val="#ppt_w"/>
                                          </p:val>
                                        </p:tav>
                                      </p:tavLst>
                                    </p:anim>
                                    <p:anim calcmode="lin" valueType="num">
                                      <p:cBhvr>
                                        <p:cTn id="62" dur="1000" fill="hold"/>
                                        <p:tgtEl>
                                          <p:spTgt spid="26"/>
                                        </p:tgtEl>
                                        <p:attrNameLst>
                                          <p:attrName>ppt_h</p:attrName>
                                        </p:attrNameLst>
                                      </p:cBhvr>
                                      <p:tavLst>
                                        <p:tav tm="0">
                                          <p:val>
                                            <p:fltVal val="0"/>
                                          </p:val>
                                        </p:tav>
                                        <p:tav tm="100000">
                                          <p:val>
                                            <p:strVal val="#ppt_h"/>
                                          </p:val>
                                        </p:tav>
                                      </p:tavLst>
                                    </p:anim>
                                    <p:anim calcmode="lin" valueType="num">
                                      <p:cBhvr>
                                        <p:cTn id="63" dur="1000" fill="hold"/>
                                        <p:tgtEl>
                                          <p:spTgt spid="26"/>
                                        </p:tgtEl>
                                        <p:attrNameLst>
                                          <p:attrName>style.rotation</p:attrName>
                                        </p:attrNameLst>
                                      </p:cBhvr>
                                      <p:tavLst>
                                        <p:tav tm="0">
                                          <p:val>
                                            <p:fltVal val="90"/>
                                          </p:val>
                                        </p:tav>
                                        <p:tav tm="100000">
                                          <p:val>
                                            <p:fltVal val="0"/>
                                          </p:val>
                                        </p:tav>
                                      </p:tavLst>
                                    </p:anim>
                                    <p:animEffect transition="in" filter="fade">
                                      <p:cBhvr>
                                        <p:cTn id="64" dur="1000"/>
                                        <p:tgtEl>
                                          <p:spTgt spid="2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1000" fill="hold"/>
                                        <p:tgtEl>
                                          <p:spTgt spid="27"/>
                                        </p:tgtEl>
                                        <p:attrNameLst>
                                          <p:attrName>ppt_w</p:attrName>
                                        </p:attrNameLst>
                                      </p:cBhvr>
                                      <p:tavLst>
                                        <p:tav tm="0">
                                          <p:val>
                                            <p:fltVal val="0"/>
                                          </p:val>
                                        </p:tav>
                                        <p:tav tm="100000">
                                          <p:val>
                                            <p:strVal val="#ppt_w"/>
                                          </p:val>
                                        </p:tav>
                                      </p:tavLst>
                                    </p:anim>
                                    <p:anim calcmode="lin" valueType="num">
                                      <p:cBhvr>
                                        <p:cTn id="68" dur="1000" fill="hold"/>
                                        <p:tgtEl>
                                          <p:spTgt spid="27"/>
                                        </p:tgtEl>
                                        <p:attrNameLst>
                                          <p:attrName>ppt_h</p:attrName>
                                        </p:attrNameLst>
                                      </p:cBhvr>
                                      <p:tavLst>
                                        <p:tav tm="0">
                                          <p:val>
                                            <p:fltVal val="0"/>
                                          </p:val>
                                        </p:tav>
                                        <p:tav tm="100000">
                                          <p:val>
                                            <p:strVal val="#ppt_h"/>
                                          </p:val>
                                        </p:tav>
                                      </p:tavLst>
                                    </p:anim>
                                    <p:anim calcmode="lin" valueType="num">
                                      <p:cBhvr>
                                        <p:cTn id="69" dur="1000" fill="hold"/>
                                        <p:tgtEl>
                                          <p:spTgt spid="27"/>
                                        </p:tgtEl>
                                        <p:attrNameLst>
                                          <p:attrName>style.rotation</p:attrName>
                                        </p:attrNameLst>
                                      </p:cBhvr>
                                      <p:tavLst>
                                        <p:tav tm="0">
                                          <p:val>
                                            <p:fltVal val="90"/>
                                          </p:val>
                                        </p:tav>
                                        <p:tav tm="100000">
                                          <p:val>
                                            <p:fltVal val="0"/>
                                          </p:val>
                                        </p:tav>
                                      </p:tavLst>
                                    </p:anim>
                                    <p:animEffect transition="in" filter="fade">
                                      <p:cBhvr>
                                        <p:cTn id="70" dur="1000"/>
                                        <p:tgtEl>
                                          <p:spTgt spid="2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1000" fill="hold"/>
                                        <p:tgtEl>
                                          <p:spTgt spid="28"/>
                                        </p:tgtEl>
                                        <p:attrNameLst>
                                          <p:attrName>ppt_w</p:attrName>
                                        </p:attrNameLst>
                                      </p:cBhvr>
                                      <p:tavLst>
                                        <p:tav tm="0">
                                          <p:val>
                                            <p:fltVal val="0"/>
                                          </p:val>
                                        </p:tav>
                                        <p:tav tm="100000">
                                          <p:val>
                                            <p:strVal val="#ppt_w"/>
                                          </p:val>
                                        </p:tav>
                                      </p:tavLst>
                                    </p:anim>
                                    <p:anim calcmode="lin" valueType="num">
                                      <p:cBhvr>
                                        <p:cTn id="74" dur="1000" fill="hold"/>
                                        <p:tgtEl>
                                          <p:spTgt spid="28"/>
                                        </p:tgtEl>
                                        <p:attrNameLst>
                                          <p:attrName>ppt_h</p:attrName>
                                        </p:attrNameLst>
                                      </p:cBhvr>
                                      <p:tavLst>
                                        <p:tav tm="0">
                                          <p:val>
                                            <p:fltVal val="0"/>
                                          </p:val>
                                        </p:tav>
                                        <p:tav tm="100000">
                                          <p:val>
                                            <p:strVal val="#ppt_h"/>
                                          </p:val>
                                        </p:tav>
                                      </p:tavLst>
                                    </p:anim>
                                    <p:anim calcmode="lin" valueType="num">
                                      <p:cBhvr>
                                        <p:cTn id="75" dur="1000" fill="hold"/>
                                        <p:tgtEl>
                                          <p:spTgt spid="28"/>
                                        </p:tgtEl>
                                        <p:attrNameLst>
                                          <p:attrName>style.rotation</p:attrName>
                                        </p:attrNameLst>
                                      </p:cBhvr>
                                      <p:tavLst>
                                        <p:tav tm="0">
                                          <p:val>
                                            <p:fltVal val="90"/>
                                          </p:val>
                                        </p:tav>
                                        <p:tav tm="100000">
                                          <p:val>
                                            <p:fltVal val="0"/>
                                          </p:val>
                                        </p:tav>
                                      </p:tavLst>
                                    </p:anim>
                                    <p:animEffect transition="in" filter="fade">
                                      <p:cBhvr>
                                        <p:cTn id="76" dur="1000"/>
                                        <p:tgtEl>
                                          <p:spTgt spid="28"/>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1000" fill="hold"/>
                                        <p:tgtEl>
                                          <p:spTgt spid="29"/>
                                        </p:tgtEl>
                                        <p:attrNameLst>
                                          <p:attrName>ppt_w</p:attrName>
                                        </p:attrNameLst>
                                      </p:cBhvr>
                                      <p:tavLst>
                                        <p:tav tm="0">
                                          <p:val>
                                            <p:fltVal val="0"/>
                                          </p:val>
                                        </p:tav>
                                        <p:tav tm="100000">
                                          <p:val>
                                            <p:strVal val="#ppt_w"/>
                                          </p:val>
                                        </p:tav>
                                      </p:tavLst>
                                    </p:anim>
                                    <p:anim calcmode="lin" valueType="num">
                                      <p:cBhvr>
                                        <p:cTn id="80" dur="1000" fill="hold"/>
                                        <p:tgtEl>
                                          <p:spTgt spid="29"/>
                                        </p:tgtEl>
                                        <p:attrNameLst>
                                          <p:attrName>ppt_h</p:attrName>
                                        </p:attrNameLst>
                                      </p:cBhvr>
                                      <p:tavLst>
                                        <p:tav tm="0">
                                          <p:val>
                                            <p:fltVal val="0"/>
                                          </p:val>
                                        </p:tav>
                                        <p:tav tm="100000">
                                          <p:val>
                                            <p:strVal val="#ppt_h"/>
                                          </p:val>
                                        </p:tav>
                                      </p:tavLst>
                                    </p:anim>
                                    <p:anim calcmode="lin" valueType="num">
                                      <p:cBhvr>
                                        <p:cTn id="81" dur="1000" fill="hold"/>
                                        <p:tgtEl>
                                          <p:spTgt spid="29"/>
                                        </p:tgtEl>
                                        <p:attrNameLst>
                                          <p:attrName>style.rotation</p:attrName>
                                        </p:attrNameLst>
                                      </p:cBhvr>
                                      <p:tavLst>
                                        <p:tav tm="0">
                                          <p:val>
                                            <p:fltVal val="90"/>
                                          </p:val>
                                        </p:tav>
                                        <p:tav tm="100000">
                                          <p:val>
                                            <p:fltVal val="0"/>
                                          </p:val>
                                        </p:tav>
                                      </p:tavLst>
                                    </p:anim>
                                    <p:animEffect transition="in" filter="fade">
                                      <p:cBhvr>
                                        <p:cTn id="82" dur="1000"/>
                                        <p:tgtEl>
                                          <p:spTgt spid="2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1000" fill="hold"/>
                                        <p:tgtEl>
                                          <p:spTgt spid="30"/>
                                        </p:tgtEl>
                                        <p:attrNameLst>
                                          <p:attrName>ppt_w</p:attrName>
                                        </p:attrNameLst>
                                      </p:cBhvr>
                                      <p:tavLst>
                                        <p:tav tm="0">
                                          <p:val>
                                            <p:fltVal val="0"/>
                                          </p:val>
                                        </p:tav>
                                        <p:tav tm="100000">
                                          <p:val>
                                            <p:strVal val="#ppt_w"/>
                                          </p:val>
                                        </p:tav>
                                      </p:tavLst>
                                    </p:anim>
                                    <p:anim calcmode="lin" valueType="num">
                                      <p:cBhvr>
                                        <p:cTn id="86" dur="1000" fill="hold"/>
                                        <p:tgtEl>
                                          <p:spTgt spid="30"/>
                                        </p:tgtEl>
                                        <p:attrNameLst>
                                          <p:attrName>ppt_h</p:attrName>
                                        </p:attrNameLst>
                                      </p:cBhvr>
                                      <p:tavLst>
                                        <p:tav tm="0">
                                          <p:val>
                                            <p:fltVal val="0"/>
                                          </p:val>
                                        </p:tav>
                                        <p:tav tm="100000">
                                          <p:val>
                                            <p:strVal val="#ppt_h"/>
                                          </p:val>
                                        </p:tav>
                                      </p:tavLst>
                                    </p:anim>
                                    <p:anim calcmode="lin" valueType="num">
                                      <p:cBhvr>
                                        <p:cTn id="87" dur="1000" fill="hold"/>
                                        <p:tgtEl>
                                          <p:spTgt spid="30"/>
                                        </p:tgtEl>
                                        <p:attrNameLst>
                                          <p:attrName>style.rotation</p:attrName>
                                        </p:attrNameLst>
                                      </p:cBhvr>
                                      <p:tavLst>
                                        <p:tav tm="0">
                                          <p:val>
                                            <p:fltVal val="90"/>
                                          </p:val>
                                        </p:tav>
                                        <p:tav tm="100000">
                                          <p:val>
                                            <p:fltVal val="0"/>
                                          </p:val>
                                        </p:tav>
                                      </p:tavLst>
                                    </p:anim>
                                    <p:animEffect transition="in" filter="fade">
                                      <p:cBhvr>
                                        <p:cTn id="88" dur="1000"/>
                                        <p:tgtEl>
                                          <p:spTgt spid="30"/>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1000" fill="hold"/>
                                        <p:tgtEl>
                                          <p:spTgt spid="31"/>
                                        </p:tgtEl>
                                        <p:attrNameLst>
                                          <p:attrName>ppt_w</p:attrName>
                                        </p:attrNameLst>
                                      </p:cBhvr>
                                      <p:tavLst>
                                        <p:tav tm="0">
                                          <p:val>
                                            <p:fltVal val="0"/>
                                          </p:val>
                                        </p:tav>
                                        <p:tav tm="100000">
                                          <p:val>
                                            <p:strVal val="#ppt_w"/>
                                          </p:val>
                                        </p:tav>
                                      </p:tavLst>
                                    </p:anim>
                                    <p:anim calcmode="lin" valueType="num">
                                      <p:cBhvr>
                                        <p:cTn id="92" dur="1000" fill="hold"/>
                                        <p:tgtEl>
                                          <p:spTgt spid="31"/>
                                        </p:tgtEl>
                                        <p:attrNameLst>
                                          <p:attrName>ppt_h</p:attrName>
                                        </p:attrNameLst>
                                      </p:cBhvr>
                                      <p:tavLst>
                                        <p:tav tm="0">
                                          <p:val>
                                            <p:fltVal val="0"/>
                                          </p:val>
                                        </p:tav>
                                        <p:tav tm="100000">
                                          <p:val>
                                            <p:strVal val="#ppt_h"/>
                                          </p:val>
                                        </p:tav>
                                      </p:tavLst>
                                    </p:anim>
                                    <p:anim calcmode="lin" valueType="num">
                                      <p:cBhvr>
                                        <p:cTn id="93" dur="1000" fill="hold"/>
                                        <p:tgtEl>
                                          <p:spTgt spid="31"/>
                                        </p:tgtEl>
                                        <p:attrNameLst>
                                          <p:attrName>style.rotation</p:attrName>
                                        </p:attrNameLst>
                                      </p:cBhvr>
                                      <p:tavLst>
                                        <p:tav tm="0">
                                          <p:val>
                                            <p:fltVal val="90"/>
                                          </p:val>
                                        </p:tav>
                                        <p:tav tm="100000">
                                          <p:val>
                                            <p:fltVal val="0"/>
                                          </p:val>
                                        </p:tav>
                                      </p:tavLst>
                                    </p:anim>
                                    <p:animEffect transition="in" filter="fade">
                                      <p:cBhvr>
                                        <p:cTn id="94" dur="1000"/>
                                        <p:tgtEl>
                                          <p:spTgt spid="31"/>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1000" fill="hold"/>
                                        <p:tgtEl>
                                          <p:spTgt spid="32"/>
                                        </p:tgtEl>
                                        <p:attrNameLst>
                                          <p:attrName>ppt_w</p:attrName>
                                        </p:attrNameLst>
                                      </p:cBhvr>
                                      <p:tavLst>
                                        <p:tav tm="0">
                                          <p:val>
                                            <p:fltVal val="0"/>
                                          </p:val>
                                        </p:tav>
                                        <p:tav tm="100000">
                                          <p:val>
                                            <p:strVal val="#ppt_w"/>
                                          </p:val>
                                        </p:tav>
                                      </p:tavLst>
                                    </p:anim>
                                    <p:anim calcmode="lin" valueType="num">
                                      <p:cBhvr>
                                        <p:cTn id="98" dur="1000" fill="hold"/>
                                        <p:tgtEl>
                                          <p:spTgt spid="32"/>
                                        </p:tgtEl>
                                        <p:attrNameLst>
                                          <p:attrName>ppt_h</p:attrName>
                                        </p:attrNameLst>
                                      </p:cBhvr>
                                      <p:tavLst>
                                        <p:tav tm="0">
                                          <p:val>
                                            <p:fltVal val="0"/>
                                          </p:val>
                                        </p:tav>
                                        <p:tav tm="100000">
                                          <p:val>
                                            <p:strVal val="#ppt_h"/>
                                          </p:val>
                                        </p:tav>
                                      </p:tavLst>
                                    </p:anim>
                                    <p:anim calcmode="lin" valueType="num">
                                      <p:cBhvr>
                                        <p:cTn id="99" dur="1000" fill="hold"/>
                                        <p:tgtEl>
                                          <p:spTgt spid="32"/>
                                        </p:tgtEl>
                                        <p:attrNameLst>
                                          <p:attrName>style.rotation</p:attrName>
                                        </p:attrNameLst>
                                      </p:cBhvr>
                                      <p:tavLst>
                                        <p:tav tm="0">
                                          <p:val>
                                            <p:fltVal val="90"/>
                                          </p:val>
                                        </p:tav>
                                        <p:tav tm="100000">
                                          <p:val>
                                            <p:fltVal val="0"/>
                                          </p:val>
                                        </p:tav>
                                      </p:tavLst>
                                    </p:anim>
                                    <p:animEffect transition="in" filter="fade">
                                      <p:cBhvr>
                                        <p:cTn id="100" dur="1000"/>
                                        <p:tgtEl>
                                          <p:spTgt spid="32"/>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1000" fill="hold"/>
                                        <p:tgtEl>
                                          <p:spTgt spid="33"/>
                                        </p:tgtEl>
                                        <p:attrNameLst>
                                          <p:attrName>ppt_w</p:attrName>
                                        </p:attrNameLst>
                                      </p:cBhvr>
                                      <p:tavLst>
                                        <p:tav tm="0">
                                          <p:val>
                                            <p:fltVal val="0"/>
                                          </p:val>
                                        </p:tav>
                                        <p:tav tm="100000">
                                          <p:val>
                                            <p:strVal val="#ppt_w"/>
                                          </p:val>
                                        </p:tav>
                                      </p:tavLst>
                                    </p:anim>
                                    <p:anim calcmode="lin" valueType="num">
                                      <p:cBhvr>
                                        <p:cTn id="104" dur="1000" fill="hold"/>
                                        <p:tgtEl>
                                          <p:spTgt spid="33"/>
                                        </p:tgtEl>
                                        <p:attrNameLst>
                                          <p:attrName>ppt_h</p:attrName>
                                        </p:attrNameLst>
                                      </p:cBhvr>
                                      <p:tavLst>
                                        <p:tav tm="0">
                                          <p:val>
                                            <p:fltVal val="0"/>
                                          </p:val>
                                        </p:tav>
                                        <p:tav tm="100000">
                                          <p:val>
                                            <p:strVal val="#ppt_h"/>
                                          </p:val>
                                        </p:tav>
                                      </p:tavLst>
                                    </p:anim>
                                    <p:anim calcmode="lin" valueType="num">
                                      <p:cBhvr>
                                        <p:cTn id="105" dur="1000" fill="hold"/>
                                        <p:tgtEl>
                                          <p:spTgt spid="33"/>
                                        </p:tgtEl>
                                        <p:attrNameLst>
                                          <p:attrName>style.rotation</p:attrName>
                                        </p:attrNameLst>
                                      </p:cBhvr>
                                      <p:tavLst>
                                        <p:tav tm="0">
                                          <p:val>
                                            <p:fltVal val="90"/>
                                          </p:val>
                                        </p:tav>
                                        <p:tav tm="100000">
                                          <p:val>
                                            <p:fltVal val="0"/>
                                          </p:val>
                                        </p:tav>
                                      </p:tavLst>
                                    </p:anim>
                                    <p:animEffect transition="in" filter="fade">
                                      <p:cBhvr>
                                        <p:cTn id="106" dur="1000"/>
                                        <p:tgtEl>
                                          <p:spTgt spid="33"/>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1000" fill="hold"/>
                                        <p:tgtEl>
                                          <p:spTgt spid="34"/>
                                        </p:tgtEl>
                                        <p:attrNameLst>
                                          <p:attrName>ppt_w</p:attrName>
                                        </p:attrNameLst>
                                      </p:cBhvr>
                                      <p:tavLst>
                                        <p:tav tm="0">
                                          <p:val>
                                            <p:fltVal val="0"/>
                                          </p:val>
                                        </p:tav>
                                        <p:tav tm="100000">
                                          <p:val>
                                            <p:strVal val="#ppt_w"/>
                                          </p:val>
                                        </p:tav>
                                      </p:tavLst>
                                    </p:anim>
                                    <p:anim calcmode="lin" valueType="num">
                                      <p:cBhvr>
                                        <p:cTn id="110" dur="1000" fill="hold"/>
                                        <p:tgtEl>
                                          <p:spTgt spid="34"/>
                                        </p:tgtEl>
                                        <p:attrNameLst>
                                          <p:attrName>ppt_h</p:attrName>
                                        </p:attrNameLst>
                                      </p:cBhvr>
                                      <p:tavLst>
                                        <p:tav tm="0">
                                          <p:val>
                                            <p:fltVal val="0"/>
                                          </p:val>
                                        </p:tav>
                                        <p:tav tm="100000">
                                          <p:val>
                                            <p:strVal val="#ppt_h"/>
                                          </p:val>
                                        </p:tav>
                                      </p:tavLst>
                                    </p:anim>
                                    <p:anim calcmode="lin" valueType="num">
                                      <p:cBhvr>
                                        <p:cTn id="111" dur="1000" fill="hold"/>
                                        <p:tgtEl>
                                          <p:spTgt spid="34"/>
                                        </p:tgtEl>
                                        <p:attrNameLst>
                                          <p:attrName>style.rotation</p:attrName>
                                        </p:attrNameLst>
                                      </p:cBhvr>
                                      <p:tavLst>
                                        <p:tav tm="0">
                                          <p:val>
                                            <p:fltVal val="90"/>
                                          </p:val>
                                        </p:tav>
                                        <p:tav tm="100000">
                                          <p:val>
                                            <p:fltVal val="0"/>
                                          </p:val>
                                        </p:tav>
                                      </p:tavLst>
                                    </p:anim>
                                    <p:animEffect transition="in" filter="fade">
                                      <p:cBhvr>
                                        <p:cTn id="112" dur="1000"/>
                                        <p:tgtEl>
                                          <p:spTgt spid="3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 calcmode="lin" valueType="num">
                                      <p:cBhvr>
                                        <p:cTn id="115" dur="1000" fill="hold"/>
                                        <p:tgtEl>
                                          <p:spTgt spid="35"/>
                                        </p:tgtEl>
                                        <p:attrNameLst>
                                          <p:attrName>ppt_w</p:attrName>
                                        </p:attrNameLst>
                                      </p:cBhvr>
                                      <p:tavLst>
                                        <p:tav tm="0">
                                          <p:val>
                                            <p:fltVal val="0"/>
                                          </p:val>
                                        </p:tav>
                                        <p:tav tm="100000">
                                          <p:val>
                                            <p:strVal val="#ppt_w"/>
                                          </p:val>
                                        </p:tav>
                                      </p:tavLst>
                                    </p:anim>
                                    <p:anim calcmode="lin" valueType="num">
                                      <p:cBhvr>
                                        <p:cTn id="116" dur="1000" fill="hold"/>
                                        <p:tgtEl>
                                          <p:spTgt spid="35"/>
                                        </p:tgtEl>
                                        <p:attrNameLst>
                                          <p:attrName>ppt_h</p:attrName>
                                        </p:attrNameLst>
                                      </p:cBhvr>
                                      <p:tavLst>
                                        <p:tav tm="0">
                                          <p:val>
                                            <p:fltVal val="0"/>
                                          </p:val>
                                        </p:tav>
                                        <p:tav tm="100000">
                                          <p:val>
                                            <p:strVal val="#ppt_h"/>
                                          </p:val>
                                        </p:tav>
                                      </p:tavLst>
                                    </p:anim>
                                    <p:anim calcmode="lin" valueType="num">
                                      <p:cBhvr>
                                        <p:cTn id="117" dur="1000" fill="hold"/>
                                        <p:tgtEl>
                                          <p:spTgt spid="35"/>
                                        </p:tgtEl>
                                        <p:attrNameLst>
                                          <p:attrName>style.rotation</p:attrName>
                                        </p:attrNameLst>
                                      </p:cBhvr>
                                      <p:tavLst>
                                        <p:tav tm="0">
                                          <p:val>
                                            <p:fltVal val="90"/>
                                          </p:val>
                                        </p:tav>
                                        <p:tav tm="100000">
                                          <p:val>
                                            <p:fltVal val="0"/>
                                          </p:val>
                                        </p:tav>
                                      </p:tavLst>
                                    </p:anim>
                                    <p:animEffect transition="in" filter="fade">
                                      <p:cBhvr>
                                        <p:cTn id="118" dur="1000"/>
                                        <p:tgtEl>
                                          <p:spTgt spid="35"/>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36"/>
                                        </p:tgtEl>
                                        <p:attrNameLst>
                                          <p:attrName>style.visibility</p:attrName>
                                        </p:attrNameLst>
                                      </p:cBhvr>
                                      <p:to>
                                        <p:strVal val="visible"/>
                                      </p:to>
                                    </p:set>
                                    <p:anim calcmode="lin" valueType="num">
                                      <p:cBhvr>
                                        <p:cTn id="121" dur="1000" fill="hold"/>
                                        <p:tgtEl>
                                          <p:spTgt spid="36"/>
                                        </p:tgtEl>
                                        <p:attrNameLst>
                                          <p:attrName>ppt_w</p:attrName>
                                        </p:attrNameLst>
                                      </p:cBhvr>
                                      <p:tavLst>
                                        <p:tav tm="0">
                                          <p:val>
                                            <p:fltVal val="0"/>
                                          </p:val>
                                        </p:tav>
                                        <p:tav tm="100000">
                                          <p:val>
                                            <p:strVal val="#ppt_w"/>
                                          </p:val>
                                        </p:tav>
                                      </p:tavLst>
                                    </p:anim>
                                    <p:anim calcmode="lin" valueType="num">
                                      <p:cBhvr>
                                        <p:cTn id="122" dur="1000" fill="hold"/>
                                        <p:tgtEl>
                                          <p:spTgt spid="36"/>
                                        </p:tgtEl>
                                        <p:attrNameLst>
                                          <p:attrName>ppt_h</p:attrName>
                                        </p:attrNameLst>
                                      </p:cBhvr>
                                      <p:tavLst>
                                        <p:tav tm="0">
                                          <p:val>
                                            <p:fltVal val="0"/>
                                          </p:val>
                                        </p:tav>
                                        <p:tav tm="100000">
                                          <p:val>
                                            <p:strVal val="#ppt_h"/>
                                          </p:val>
                                        </p:tav>
                                      </p:tavLst>
                                    </p:anim>
                                    <p:anim calcmode="lin" valueType="num">
                                      <p:cBhvr>
                                        <p:cTn id="123" dur="1000" fill="hold"/>
                                        <p:tgtEl>
                                          <p:spTgt spid="36"/>
                                        </p:tgtEl>
                                        <p:attrNameLst>
                                          <p:attrName>style.rotation</p:attrName>
                                        </p:attrNameLst>
                                      </p:cBhvr>
                                      <p:tavLst>
                                        <p:tav tm="0">
                                          <p:val>
                                            <p:fltVal val="90"/>
                                          </p:val>
                                        </p:tav>
                                        <p:tav tm="100000">
                                          <p:val>
                                            <p:fltVal val="0"/>
                                          </p:val>
                                        </p:tav>
                                      </p:tavLst>
                                    </p:anim>
                                    <p:animEffect transition="in" filter="fade">
                                      <p:cBhvr>
                                        <p:cTn id="124" dur="1000"/>
                                        <p:tgtEl>
                                          <p:spTgt spid="36"/>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p:cTn id="127" dur="1000" fill="hold"/>
                                        <p:tgtEl>
                                          <p:spTgt spid="37"/>
                                        </p:tgtEl>
                                        <p:attrNameLst>
                                          <p:attrName>ppt_w</p:attrName>
                                        </p:attrNameLst>
                                      </p:cBhvr>
                                      <p:tavLst>
                                        <p:tav tm="0">
                                          <p:val>
                                            <p:fltVal val="0"/>
                                          </p:val>
                                        </p:tav>
                                        <p:tav tm="100000">
                                          <p:val>
                                            <p:strVal val="#ppt_w"/>
                                          </p:val>
                                        </p:tav>
                                      </p:tavLst>
                                    </p:anim>
                                    <p:anim calcmode="lin" valueType="num">
                                      <p:cBhvr>
                                        <p:cTn id="128" dur="1000" fill="hold"/>
                                        <p:tgtEl>
                                          <p:spTgt spid="37"/>
                                        </p:tgtEl>
                                        <p:attrNameLst>
                                          <p:attrName>ppt_h</p:attrName>
                                        </p:attrNameLst>
                                      </p:cBhvr>
                                      <p:tavLst>
                                        <p:tav tm="0">
                                          <p:val>
                                            <p:fltVal val="0"/>
                                          </p:val>
                                        </p:tav>
                                        <p:tav tm="100000">
                                          <p:val>
                                            <p:strVal val="#ppt_h"/>
                                          </p:val>
                                        </p:tav>
                                      </p:tavLst>
                                    </p:anim>
                                    <p:anim calcmode="lin" valueType="num">
                                      <p:cBhvr>
                                        <p:cTn id="129" dur="1000" fill="hold"/>
                                        <p:tgtEl>
                                          <p:spTgt spid="37"/>
                                        </p:tgtEl>
                                        <p:attrNameLst>
                                          <p:attrName>style.rotation</p:attrName>
                                        </p:attrNameLst>
                                      </p:cBhvr>
                                      <p:tavLst>
                                        <p:tav tm="0">
                                          <p:val>
                                            <p:fltVal val="90"/>
                                          </p:val>
                                        </p:tav>
                                        <p:tav tm="100000">
                                          <p:val>
                                            <p:fltVal val="0"/>
                                          </p:val>
                                        </p:tav>
                                      </p:tavLst>
                                    </p:anim>
                                    <p:animEffect transition="in" filter="fade">
                                      <p:cBhvr>
                                        <p:cTn id="130" dur="1000"/>
                                        <p:tgtEl>
                                          <p:spTgt spid="37"/>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38"/>
                                        </p:tgtEl>
                                        <p:attrNameLst>
                                          <p:attrName>style.visibility</p:attrName>
                                        </p:attrNameLst>
                                      </p:cBhvr>
                                      <p:to>
                                        <p:strVal val="visible"/>
                                      </p:to>
                                    </p:set>
                                    <p:anim calcmode="lin" valueType="num">
                                      <p:cBhvr>
                                        <p:cTn id="133" dur="1000" fill="hold"/>
                                        <p:tgtEl>
                                          <p:spTgt spid="38"/>
                                        </p:tgtEl>
                                        <p:attrNameLst>
                                          <p:attrName>ppt_w</p:attrName>
                                        </p:attrNameLst>
                                      </p:cBhvr>
                                      <p:tavLst>
                                        <p:tav tm="0">
                                          <p:val>
                                            <p:fltVal val="0"/>
                                          </p:val>
                                        </p:tav>
                                        <p:tav tm="100000">
                                          <p:val>
                                            <p:strVal val="#ppt_w"/>
                                          </p:val>
                                        </p:tav>
                                      </p:tavLst>
                                    </p:anim>
                                    <p:anim calcmode="lin" valueType="num">
                                      <p:cBhvr>
                                        <p:cTn id="134" dur="1000" fill="hold"/>
                                        <p:tgtEl>
                                          <p:spTgt spid="38"/>
                                        </p:tgtEl>
                                        <p:attrNameLst>
                                          <p:attrName>ppt_h</p:attrName>
                                        </p:attrNameLst>
                                      </p:cBhvr>
                                      <p:tavLst>
                                        <p:tav tm="0">
                                          <p:val>
                                            <p:fltVal val="0"/>
                                          </p:val>
                                        </p:tav>
                                        <p:tav tm="100000">
                                          <p:val>
                                            <p:strVal val="#ppt_h"/>
                                          </p:val>
                                        </p:tav>
                                      </p:tavLst>
                                    </p:anim>
                                    <p:anim calcmode="lin" valueType="num">
                                      <p:cBhvr>
                                        <p:cTn id="135" dur="1000" fill="hold"/>
                                        <p:tgtEl>
                                          <p:spTgt spid="38"/>
                                        </p:tgtEl>
                                        <p:attrNameLst>
                                          <p:attrName>style.rotation</p:attrName>
                                        </p:attrNameLst>
                                      </p:cBhvr>
                                      <p:tavLst>
                                        <p:tav tm="0">
                                          <p:val>
                                            <p:fltVal val="90"/>
                                          </p:val>
                                        </p:tav>
                                        <p:tav tm="100000">
                                          <p:val>
                                            <p:fltVal val="0"/>
                                          </p:val>
                                        </p:tav>
                                      </p:tavLst>
                                    </p:anim>
                                    <p:animEffect transition="in" filter="fade">
                                      <p:cBhvr>
                                        <p:cTn id="136" dur="1000"/>
                                        <p:tgtEl>
                                          <p:spTgt spid="38"/>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p:cTn id="139" dur="1000" fill="hold"/>
                                        <p:tgtEl>
                                          <p:spTgt spid="39"/>
                                        </p:tgtEl>
                                        <p:attrNameLst>
                                          <p:attrName>ppt_w</p:attrName>
                                        </p:attrNameLst>
                                      </p:cBhvr>
                                      <p:tavLst>
                                        <p:tav tm="0">
                                          <p:val>
                                            <p:fltVal val="0"/>
                                          </p:val>
                                        </p:tav>
                                        <p:tav tm="100000">
                                          <p:val>
                                            <p:strVal val="#ppt_w"/>
                                          </p:val>
                                        </p:tav>
                                      </p:tavLst>
                                    </p:anim>
                                    <p:anim calcmode="lin" valueType="num">
                                      <p:cBhvr>
                                        <p:cTn id="140" dur="1000" fill="hold"/>
                                        <p:tgtEl>
                                          <p:spTgt spid="39"/>
                                        </p:tgtEl>
                                        <p:attrNameLst>
                                          <p:attrName>ppt_h</p:attrName>
                                        </p:attrNameLst>
                                      </p:cBhvr>
                                      <p:tavLst>
                                        <p:tav tm="0">
                                          <p:val>
                                            <p:fltVal val="0"/>
                                          </p:val>
                                        </p:tav>
                                        <p:tav tm="100000">
                                          <p:val>
                                            <p:strVal val="#ppt_h"/>
                                          </p:val>
                                        </p:tav>
                                      </p:tavLst>
                                    </p:anim>
                                    <p:anim calcmode="lin" valueType="num">
                                      <p:cBhvr>
                                        <p:cTn id="141" dur="1000" fill="hold"/>
                                        <p:tgtEl>
                                          <p:spTgt spid="39"/>
                                        </p:tgtEl>
                                        <p:attrNameLst>
                                          <p:attrName>style.rotation</p:attrName>
                                        </p:attrNameLst>
                                      </p:cBhvr>
                                      <p:tavLst>
                                        <p:tav tm="0">
                                          <p:val>
                                            <p:fltVal val="90"/>
                                          </p:val>
                                        </p:tav>
                                        <p:tav tm="100000">
                                          <p:val>
                                            <p:fltVal val="0"/>
                                          </p:val>
                                        </p:tav>
                                      </p:tavLst>
                                    </p:anim>
                                    <p:animEffect transition="in" filter="fade">
                                      <p:cBhvr>
                                        <p:cTn id="142" dur="1000"/>
                                        <p:tgtEl>
                                          <p:spTgt spid="39"/>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40"/>
                                        </p:tgtEl>
                                        <p:attrNameLst>
                                          <p:attrName>style.visibility</p:attrName>
                                        </p:attrNameLst>
                                      </p:cBhvr>
                                      <p:to>
                                        <p:strVal val="visible"/>
                                      </p:to>
                                    </p:set>
                                    <p:anim calcmode="lin" valueType="num">
                                      <p:cBhvr>
                                        <p:cTn id="145" dur="1000" fill="hold"/>
                                        <p:tgtEl>
                                          <p:spTgt spid="40"/>
                                        </p:tgtEl>
                                        <p:attrNameLst>
                                          <p:attrName>ppt_w</p:attrName>
                                        </p:attrNameLst>
                                      </p:cBhvr>
                                      <p:tavLst>
                                        <p:tav tm="0">
                                          <p:val>
                                            <p:fltVal val="0"/>
                                          </p:val>
                                        </p:tav>
                                        <p:tav tm="100000">
                                          <p:val>
                                            <p:strVal val="#ppt_w"/>
                                          </p:val>
                                        </p:tav>
                                      </p:tavLst>
                                    </p:anim>
                                    <p:anim calcmode="lin" valueType="num">
                                      <p:cBhvr>
                                        <p:cTn id="146" dur="1000" fill="hold"/>
                                        <p:tgtEl>
                                          <p:spTgt spid="40"/>
                                        </p:tgtEl>
                                        <p:attrNameLst>
                                          <p:attrName>ppt_h</p:attrName>
                                        </p:attrNameLst>
                                      </p:cBhvr>
                                      <p:tavLst>
                                        <p:tav tm="0">
                                          <p:val>
                                            <p:fltVal val="0"/>
                                          </p:val>
                                        </p:tav>
                                        <p:tav tm="100000">
                                          <p:val>
                                            <p:strVal val="#ppt_h"/>
                                          </p:val>
                                        </p:tav>
                                      </p:tavLst>
                                    </p:anim>
                                    <p:anim calcmode="lin" valueType="num">
                                      <p:cBhvr>
                                        <p:cTn id="147" dur="1000" fill="hold"/>
                                        <p:tgtEl>
                                          <p:spTgt spid="40"/>
                                        </p:tgtEl>
                                        <p:attrNameLst>
                                          <p:attrName>style.rotation</p:attrName>
                                        </p:attrNameLst>
                                      </p:cBhvr>
                                      <p:tavLst>
                                        <p:tav tm="0">
                                          <p:val>
                                            <p:fltVal val="90"/>
                                          </p:val>
                                        </p:tav>
                                        <p:tav tm="100000">
                                          <p:val>
                                            <p:fltVal val="0"/>
                                          </p:val>
                                        </p:tav>
                                      </p:tavLst>
                                    </p:anim>
                                    <p:animEffect transition="in" filter="fade">
                                      <p:cBhvr>
                                        <p:cTn id="148" dur="1000"/>
                                        <p:tgtEl>
                                          <p:spTgt spid="40"/>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41"/>
                                        </p:tgtEl>
                                        <p:attrNameLst>
                                          <p:attrName>style.visibility</p:attrName>
                                        </p:attrNameLst>
                                      </p:cBhvr>
                                      <p:to>
                                        <p:strVal val="visible"/>
                                      </p:to>
                                    </p:set>
                                    <p:anim calcmode="lin" valueType="num">
                                      <p:cBhvr>
                                        <p:cTn id="151" dur="1000" fill="hold"/>
                                        <p:tgtEl>
                                          <p:spTgt spid="41"/>
                                        </p:tgtEl>
                                        <p:attrNameLst>
                                          <p:attrName>ppt_w</p:attrName>
                                        </p:attrNameLst>
                                      </p:cBhvr>
                                      <p:tavLst>
                                        <p:tav tm="0">
                                          <p:val>
                                            <p:fltVal val="0"/>
                                          </p:val>
                                        </p:tav>
                                        <p:tav tm="100000">
                                          <p:val>
                                            <p:strVal val="#ppt_w"/>
                                          </p:val>
                                        </p:tav>
                                      </p:tavLst>
                                    </p:anim>
                                    <p:anim calcmode="lin" valueType="num">
                                      <p:cBhvr>
                                        <p:cTn id="152" dur="1000" fill="hold"/>
                                        <p:tgtEl>
                                          <p:spTgt spid="41"/>
                                        </p:tgtEl>
                                        <p:attrNameLst>
                                          <p:attrName>ppt_h</p:attrName>
                                        </p:attrNameLst>
                                      </p:cBhvr>
                                      <p:tavLst>
                                        <p:tav tm="0">
                                          <p:val>
                                            <p:fltVal val="0"/>
                                          </p:val>
                                        </p:tav>
                                        <p:tav tm="100000">
                                          <p:val>
                                            <p:strVal val="#ppt_h"/>
                                          </p:val>
                                        </p:tav>
                                      </p:tavLst>
                                    </p:anim>
                                    <p:anim calcmode="lin" valueType="num">
                                      <p:cBhvr>
                                        <p:cTn id="153" dur="1000" fill="hold"/>
                                        <p:tgtEl>
                                          <p:spTgt spid="41"/>
                                        </p:tgtEl>
                                        <p:attrNameLst>
                                          <p:attrName>style.rotation</p:attrName>
                                        </p:attrNameLst>
                                      </p:cBhvr>
                                      <p:tavLst>
                                        <p:tav tm="0">
                                          <p:val>
                                            <p:fltVal val="90"/>
                                          </p:val>
                                        </p:tav>
                                        <p:tav tm="100000">
                                          <p:val>
                                            <p:fltVal val="0"/>
                                          </p:val>
                                        </p:tav>
                                      </p:tavLst>
                                    </p:anim>
                                    <p:animEffect transition="in" filter="fade">
                                      <p:cBhvr>
                                        <p:cTn id="154" dur="1000"/>
                                        <p:tgtEl>
                                          <p:spTgt spid="41"/>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42"/>
                                        </p:tgtEl>
                                        <p:attrNameLst>
                                          <p:attrName>style.visibility</p:attrName>
                                        </p:attrNameLst>
                                      </p:cBhvr>
                                      <p:to>
                                        <p:strVal val="visible"/>
                                      </p:to>
                                    </p:set>
                                    <p:anim calcmode="lin" valueType="num">
                                      <p:cBhvr>
                                        <p:cTn id="157" dur="1000" fill="hold"/>
                                        <p:tgtEl>
                                          <p:spTgt spid="42"/>
                                        </p:tgtEl>
                                        <p:attrNameLst>
                                          <p:attrName>ppt_w</p:attrName>
                                        </p:attrNameLst>
                                      </p:cBhvr>
                                      <p:tavLst>
                                        <p:tav tm="0">
                                          <p:val>
                                            <p:fltVal val="0"/>
                                          </p:val>
                                        </p:tav>
                                        <p:tav tm="100000">
                                          <p:val>
                                            <p:strVal val="#ppt_w"/>
                                          </p:val>
                                        </p:tav>
                                      </p:tavLst>
                                    </p:anim>
                                    <p:anim calcmode="lin" valueType="num">
                                      <p:cBhvr>
                                        <p:cTn id="158" dur="1000" fill="hold"/>
                                        <p:tgtEl>
                                          <p:spTgt spid="42"/>
                                        </p:tgtEl>
                                        <p:attrNameLst>
                                          <p:attrName>ppt_h</p:attrName>
                                        </p:attrNameLst>
                                      </p:cBhvr>
                                      <p:tavLst>
                                        <p:tav tm="0">
                                          <p:val>
                                            <p:fltVal val="0"/>
                                          </p:val>
                                        </p:tav>
                                        <p:tav tm="100000">
                                          <p:val>
                                            <p:strVal val="#ppt_h"/>
                                          </p:val>
                                        </p:tav>
                                      </p:tavLst>
                                    </p:anim>
                                    <p:anim calcmode="lin" valueType="num">
                                      <p:cBhvr>
                                        <p:cTn id="159" dur="1000" fill="hold"/>
                                        <p:tgtEl>
                                          <p:spTgt spid="42"/>
                                        </p:tgtEl>
                                        <p:attrNameLst>
                                          <p:attrName>style.rotation</p:attrName>
                                        </p:attrNameLst>
                                      </p:cBhvr>
                                      <p:tavLst>
                                        <p:tav tm="0">
                                          <p:val>
                                            <p:fltVal val="90"/>
                                          </p:val>
                                        </p:tav>
                                        <p:tav tm="100000">
                                          <p:val>
                                            <p:fltVal val="0"/>
                                          </p:val>
                                        </p:tav>
                                      </p:tavLst>
                                    </p:anim>
                                    <p:animEffect transition="in" filter="fade">
                                      <p:cBhvr>
                                        <p:cTn id="160" dur="1000"/>
                                        <p:tgtEl>
                                          <p:spTgt spid="42"/>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1000" fill="hold"/>
                                        <p:tgtEl>
                                          <p:spTgt spid="43"/>
                                        </p:tgtEl>
                                        <p:attrNameLst>
                                          <p:attrName>ppt_w</p:attrName>
                                        </p:attrNameLst>
                                      </p:cBhvr>
                                      <p:tavLst>
                                        <p:tav tm="0">
                                          <p:val>
                                            <p:fltVal val="0"/>
                                          </p:val>
                                        </p:tav>
                                        <p:tav tm="100000">
                                          <p:val>
                                            <p:strVal val="#ppt_w"/>
                                          </p:val>
                                        </p:tav>
                                      </p:tavLst>
                                    </p:anim>
                                    <p:anim calcmode="lin" valueType="num">
                                      <p:cBhvr>
                                        <p:cTn id="164" dur="1000" fill="hold"/>
                                        <p:tgtEl>
                                          <p:spTgt spid="43"/>
                                        </p:tgtEl>
                                        <p:attrNameLst>
                                          <p:attrName>ppt_h</p:attrName>
                                        </p:attrNameLst>
                                      </p:cBhvr>
                                      <p:tavLst>
                                        <p:tav tm="0">
                                          <p:val>
                                            <p:fltVal val="0"/>
                                          </p:val>
                                        </p:tav>
                                        <p:tav tm="100000">
                                          <p:val>
                                            <p:strVal val="#ppt_h"/>
                                          </p:val>
                                        </p:tav>
                                      </p:tavLst>
                                    </p:anim>
                                    <p:anim calcmode="lin" valueType="num">
                                      <p:cBhvr>
                                        <p:cTn id="165" dur="1000" fill="hold"/>
                                        <p:tgtEl>
                                          <p:spTgt spid="43"/>
                                        </p:tgtEl>
                                        <p:attrNameLst>
                                          <p:attrName>style.rotation</p:attrName>
                                        </p:attrNameLst>
                                      </p:cBhvr>
                                      <p:tavLst>
                                        <p:tav tm="0">
                                          <p:val>
                                            <p:fltVal val="90"/>
                                          </p:val>
                                        </p:tav>
                                        <p:tav tm="100000">
                                          <p:val>
                                            <p:fltVal val="0"/>
                                          </p:val>
                                        </p:tav>
                                      </p:tavLst>
                                    </p:anim>
                                    <p:animEffect transition="in" filter="fade">
                                      <p:cBhvr>
                                        <p:cTn id="166" dur="1000"/>
                                        <p:tgtEl>
                                          <p:spTgt spid="43"/>
                                        </p:tgtEl>
                                      </p:cBhvr>
                                    </p:animEffect>
                                  </p:childTnLst>
                                </p:cTn>
                              </p:par>
                              <p:par>
                                <p:cTn id="167" presetID="31" presetClass="entr" presetSubtype="0" fill="hold" nodeType="withEffect">
                                  <p:stCondLst>
                                    <p:cond delay="0"/>
                                  </p:stCondLst>
                                  <p:childTnLst>
                                    <p:set>
                                      <p:cBhvr>
                                        <p:cTn id="168" dur="1" fill="hold">
                                          <p:stCondLst>
                                            <p:cond delay="0"/>
                                          </p:stCondLst>
                                        </p:cTn>
                                        <p:tgtEl>
                                          <p:spTgt spid="7"/>
                                        </p:tgtEl>
                                        <p:attrNameLst>
                                          <p:attrName>style.visibility</p:attrName>
                                        </p:attrNameLst>
                                      </p:cBhvr>
                                      <p:to>
                                        <p:strVal val="visible"/>
                                      </p:to>
                                    </p:set>
                                    <p:anim calcmode="lin" valueType="num">
                                      <p:cBhvr>
                                        <p:cTn id="169" dur="1000" fill="hold"/>
                                        <p:tgtEl>
                                          <p:spTgt spid="7"/>
                                        </p:tgtEl>
                                        <p:attrNameLst>
                                          <p:attrName>ppt_w</p:attrName>
                                        </p:attrNameLst>
                                      </p:cBhvr>
                                      <p:tavLst>
                                        <p:tav tm="0">
                                          <p:val>
                                            <p:fltVal val="0"/>
                                          </p:val>
                                        </p:tav>
                                        <p:tav tm="100000">
                                          <p:val>
                                            <p:strVal val="#ppt_w"/>
                                          </p:val>
                                        </p:tav>
                                      </p:tavLst>
                                    </p:anim>
                                    <p:anim calcmode="lin" valueType="num">
                                      <p:cBhvr>
                                        <p:cTn id="170" dur="1000" fill="hold"/>
                                        <p:tgtEl>
                                          <p:spTgt spid="7"/>
                                        </p:tgtEl>
                                        <p:attrNameLst>
                                          <p:attrName>ppt_h</p:attrName>
                                        </p:attrNameLst>
                                      </p:cBhvr>
                                      <p:tavLst>
                                        <p:tav tm="0">
                                          <p:val>
                                            <p:fltVal val="0"/>
                                          </p:val>
                                        </p:tav>
                                        <p:tav tm="100000">
                                          <p:val>
                                            <p:strVal val="#ppt_h"/>
                                          </p:val>
                                        </p:tav>
                                      </p:tavLst>
                                    </p:anim>
                                    <p:anim calcmode="lin" valueType="num">
                                      <p:cBhvr>
                                        <p:cTn id="171" dur="1000" fill="hold"/>
                                        <p:tgtEl>
                                          <p:spTgt spid="7"/>
                                        </p:tgtEl>
                                        <p:attrNameLst>
                                          <p:attrName>style.rotation</p:attrName>
                                        </p:attrNameLst>
                                      </p:cBhvr>
                                      <p:tavLst>
                                        <p:tav tm="0">
                                          <p:val>
                                            <p:fltVal val="90"/>
                                          </p:val>
                                        </p:tav>
                                        <p:tav tm="100000">
                                          <p:val>
                                            <p:fltVal val="0"/>
                                          </p:val>
                                        </p:tav>
                                      </p:tavLst>
                                    </p:anim>
                                    <p:animEffect transition="in" filter="fade">
                                      <p:cBhvr>
                                        <p:cTn id="172" dur="1000"/>
                                        <p:tgtEl>
                                          <p:spTgt spid="7"/>
                                        </p:tgtEl>
                                      </p:cBhvr>
                                    </p:animEffect>
                                  </p:childTnLst>
                                </p:cTn>
                              </p:par>
                              <p:par>
                                <p:cTn id="173" presetID="31" presetClass="entr" presetSubtype="0" fill="hold" nodeType="withEffect">
                                  <p:stCondLst>
                                    <p:cond delay="0"/>
                                  </p:stCondLst>
                                  <p:childTnLst>
                                    <p:set>
                                      <p:cBhvr>
                                        <p:cTn id="174" dur="1" fill="hold">
                                          <p:stCondLst>
                                            <p:cond delay="0"/>
                                          </p:stCondLst>
                                        </p:cTn>
                                        <p:tgtEl>
                                          <p:spTgt spid="50"/>
                                        </p:tgtEl>
                                        <p:attrNameLst>
                                          <p:attrName>style.visibility</p:attrName>
                                        </p:attrNameLst>
                                      </p:cBhvr>
                                      <p:to>
                                        <p:strVal val="visible"/>
                                      </p:to>
                                    </p:set>
                                    <p:anim calcmode="lin" valueType="num">
                                      <p:cBhvr>
                                        <p:cTn id="175" dur="1000" fill="hold"/>
                                        <p:tgtEl>
                                          <p:spTgt spid="50"/>
                                        </p:tgtEl>
                                        <p:attrNameLst>
                                          <p:attrName>ppt_w</p:attrName>
                                        </p:attrNameLst>
                                      </p:cBhvr>
                                      <p:tavLst>
                                        <p:tav tm="0">
                                          <p:val>
                                            <p:fltVal val="0"/>
                                          </p:val>
                                        </p:tav>
                                        <p:tav tm="100000">
                                          <p:val>
                                            <p:strVal val="#ppt_w"/>
                                          </p:val>
                                        </p:tav>
                                      </p:tavLst>
                                    </p:anim>
                                    <p:anim calcmode="lin" valueType="num">
                                      <p:cBhvr>
                                        <p:cTn id="176" dur="1000" fill="hold"/>
                                        <p:tgtEl>
                                          <p:spTgt spid="50"/>
                                        </p:tgtEl>
                                        <p:attrNameLst>
                                          <p:attrName>ppt_h</p:attrName>
                                        </p:attrNameLst>
                                      </p:cBhvr>
                                      <p:tavLst>
                                        <p:tav tm="0">
                                          <p:val>
                                            <p:fltVal val="0"/>
                                          </p:val>
                                        </p:tav>
                                        <p:tav tm="100000">
                                          <p:val>
                                            <p:strVal val="#ppt_h"/>
                                          </p:val>
                                        </p:tav>
                                      </p:tavLst>
                                    </p:anim>
                                    <p:anim calcmode="lin" valueType="num">
                                      <p:cBhvr>
                                        <p:cTn id="177" dur="1000" fill="hold"/>
                                        <p:tgtEl>
                                          <p:spTgt spid="50"/>
                                        </p:tgtEl>
                                        <p:attrNameLst>
                                          <p:attrName>style.rotation</p:attrName>
                                        </p:attrNameLst>
                                      </p:cBhvr>
                                      <p:tavLst>
                                        <p:tav tm="0">
                                          <p:val>
                                            <p:fltVal val="90"/>
                                          </p:val>
                                        </p:tav>
                                        <p:tav tm="100000">
                                          <p:val>
                                            <p:fltVal val="0"/>
                                          </p:val>
                                        </p:tav>
                                      </p:tavLst>
                                    </p:anim>
                                    <p:animEffect transition="in" filter="fade">
                                      <p:cBhvr>
                                        <p:cTn id="178"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P spid="17" grpId="0" animBg="1"/>
      <p:bldP spid="18" grpId="0" animBg="1"/>
      <p:bldP spid="25" grpId="0"/>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828357" y="572940"/>
            <a:ext cx="6558712"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家长必须做的六个要求</a:t>
            </a:r>
            <a:endParaRPr lang="zh-CN" altLang="en-US" sz="3600" b="1" spc="1000" dirty="0">
              <a:solidFill>
                <a:schemeClr val="tx1">
                  <a:lumMod val="75000"/>
                  <a:lumOff val="25000"/>
                </a:schemeClr>
              </a:solidFill>
              <a:cs typeface="+mn-ea"/>
              <a:sym typeface="+mn-lt"/>
            </a:endParaRPr>
          </a:p>
        </p:txBody>
      </p:sp>
      <p:sp>
        <p:nvSpPr>
          <p:cNvPr id="113" name="îşḷïḋè"/>
          <p:cNvSpPr/>
          <p:nvPr/>
        </p:nvSpPr>
        <p:spPr bwMode="auto">
          <a:xfrm>
            <a:off x="5517515" y="2087241"/>
            <a:ext cx="2732145" cy="79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dirty="0">
                <a:cs typeface="+mn-ea"/>
                <a:sym typeface="+mn-lt"/>
              </a:rPr>
              <a:t>最后这一百多天考试多，家长要正確看待孩子考试的分数，应心平气和她和孩子分析考不好的原因</a:t>
            </a:r>
            <a:endParaRPr lang="en-US" altLang="zh-CN" sz="1200" dirty="0">
              <a:cs typeface="+mn-ea"/>
              <a:sym typeface="+mn-lt"/>
            </a:endParaRPr>
          </a:p>
        </p:txBody>
      </p:sp>
      <p:sp>
        <p:nvSpPr>
          <p:cNvPr id="114" name="ïSlíḑé"/>
          <p:cNvSpPr/>
          <p:nvPr/>
        </p:nvSpPr>
        <p:spPr>
          <a:xfrm>
            <a:off x="4932589" y="1873061"/>
            <a:ext cx="535793" cy="535793"/>
          </a:xfrm>
          <a:prstGeom prst="rect">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116" name="îś1iḍé"/>
          <p:cNvSpPr/>
          <p:nvPr/>
        </p:nvSpPr>
        <p:spPr bwMode="auto">
          <a:xfrm>
            <a:off x="9125823" y="2087242"/>
            <a:ext cx="2732145" cy="82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dirty="0">
                <a:cs typeface="+mn-ea"/>
                <a:sym typeface="+mn-lt"/>
              </a:rPr>
              <a:t>家庭应是孩子学习和生活的一个平静的港湾，家长应千方百计她给孩子营造一个宽松愉悦的家庭环境</a:t>
            </a:r>
            <a:endParaRPr lang="en-US" altLang="zh-CN" sz="1200" dirty="0">
              <a:cs typeface="+mn-ea"/>
              <a:sym typeface="+mn-lt"/>
            </a:endParaRPr>
          </a:p>
        </p:txBody>
      </p:sp>
      <p:sp>
        <p:nvSpPr>
          <p:cNvPr id="117" name="îṥḻiḍè"/>
          <p:cNvSpPr/>
          <p:nvPr/>
        </p:nvSpPr>
        <p:spPr>
          <a:xfrm>
            <a:off x="8552472" y="1873061"/>
            <a:ext cx="535793" cy="535793"/>
          </a:xfrm>
          <a:prstGeom prst="rect">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119" name="iṣḻiďè"/>
          <p:cNvSpPr/>
          <p:nvPr/>
        </p:nvSpPr>
        <p:spPr bwMode="auto">
          <a:xfrm>
            <a:off x="5517515" y="3771200"/>
            <a:ext cx="2732145" cy="112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dirty="0">
                <a:cs typeface="+mn-ea"/>
                <a:sym typeface="+mn-lt"/>
              </a:rPr>
              <a:t>让孩子在学习之余做一些力所能及的活动比如扫扫她洗洗碗可以让孩子的大脑得到适当的缓解放松</a:t>
            </a:r>
            <a:endParaRPr lang="en-US" altLang="zh-CN" sz="1200" dirty="0">
              <a:cs typeface="+mn-ea"/>
              <a:sym typeface="+mn-lt"/>
            </a:endParaRPr>
          </a:p>
        </p:txBody>
      </p:sp>
      <p:sp>
        <p:nvSpPr>
          <p:cNvPr id="120" name="ïşlíḑé"/>
          <p:cNvSpPr/>
          <p:nvPr/>
        </p:nvSpPr>
        <p:spPr>
          <a:xfrm>
            <a:off x="4932589" y="3557019"/>
            <a:ext cx="535793" cy="535793"/>
          </a:xfrm>
          <a:prstGeom prst="rect">
            <a:avLst/>
          </a:prstGeom>
          <a:solidFill>
            <a:srgbClr val="CC6D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dirty="0">
              <a:cs typeface="+mn-ea"/>
              <a:sym typeface="+mn-lt"/>
            </a:endParaRPr>
          </a:p>
        </p:txBody>
      </p:sp>
      <p:sp>
        <p:nvSpPr>
          <p:cNvPr id="122" name="ïṥľiḋé"/>
          <p:cNvSpPr/>
          <p:nvPr/>
        </p:nvSpPr>
        <p:spPr bwMode="auto">
          <a:xfrm>
            <a:off x="9114248" y="3771200"/>
            <a:ext cx="2732145" cy="82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dirty="0">
                <a:cs typeface="+mn-ea"/>
                <a:sym typeface="+mn-lt"/>
              </a:rPr>
              <a:t>家长嘱咐一件事最好不要重复两谝以上那样既没有实际效果又带给孩子不裉信任的感觉</a:t>
            </a:r>
            <a:endParaRPr lang="zh-CN" altLang="en-US" sz="1200" dirty="0">
              <a:cs typeface="+mn-ea"/>
              <a:sym typeface="+mn-lt"/>
            </a:endParaRPr>
          </a:p>
        </p:txBody>
      </p:sp>
      <p:sp>
        <p:nvSpPr>
          <p:cNvPr id="123" name="îṧļïḋê"/>
          <p:cNvSpPr/>
          <p:nvPr/>
        </p:nvSpPr>
        <p:spPr>
          <a:xfrm>
            <a:off x="8552472" y="3557019"/>
            <a:ext cx="535793" cy="535793"/>
          </a:xfrm>
          <a:prstGeom prst="rect">
            <a:avLst/>
          </a:prstGeom>
          <a:solidFill>
            <a:srgbClr val="CC6D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125" name="iṣľîḋè"/>
          <p:cNvSpPr/>
          <p:nvPr/>
        </p:nvSpPr>
        <p:spPr bwMode="auto">
          <a:xfrm>
            <a:off x="5517515" y="5443580"/>
            <a:ext cx="2732145" cy="92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dirty="0">
                <a:cs typeface="+mn-ea"/>
                <a:sym typeface="+mn-lt"/>
              </a:rPr>
              <a:t>家长要经常和班主任任课老师进行沟涌把握和分析孩子的各科成绩给孩子一个可行而可靠的建议</a:t>
            </a:r>
            <a:endParaRPr lang="en-US" altLang="zh-CN" sz="1200" dirty="0">
              <a:cs typeface="+mn-ea"/>
              <a:sym typeface="+mn-lt"/>
            </a:endParaRPr>
          </a:p>
        </p:txBody>
      </p:sp>
      <p:sp>
        <p:nvSpPr>
          <p:cNvPr id="126" name="íśḻíḓe"/>
          <p:cNvSpPr/>
          <p:nvPr/>
        </p:nvSpPr>
        <p:spPr>
          <a:xfrm>
            <a:off x="4932589" y="5229400"/>
            <a:ext cx="535793" cy="535793"/>
          </a:xfrm>
          <a:prstGeom prst="rect">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128" name="íSľiḍe"/>
          <p:cNvSpPr/>
          <p:nvPr/>
        </p:nvSpPr>
        <p:spPr bwMode="auto">
          <a:xfrm>
            <a:off x="9125823" y="5443581"/>
            <a:ext cx="2732145" cy="82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dirty="0">
                <a:cs typeface="+mn-ea"/>
                <a:sym typeface="+mn-lt"/>
              </a:rPr>
              <a:t>要学会赏识孩子善于发现他们的闪光点要理解他们尊重信任他们要对孩子说你能行你是好样的</a:t>
            </a:r>
            <a:endParaRPr lang="en-US" altLang="zh-CN" sz="1200" dirty="0">
              <a:cs typeface="+mn-ea"/>
              <a:sym typeface="+mn-lt"/>
            </a:endParaRPr>
          </a:p>
        </p:txBody>
      </p:sp>
      <p:sp>
        <p:nvSpPr>
          <p:cNvPr id="129" name="ïsḷíḍê"/>
          <p:cNvSpPr/>
          <p:nvPr/>
        </p:nvSpPr>
        <p:spPr>
          <a:xfrm>
            <a:off x="8552472" y="5229400"/>
            <a:ext cx="535793" cy="535793"/>
          </a:xfrm>
          <a:prstGeom prst="rect">
            <a:avLst/>
          </a:prstGeom>
          <a:solidFill>
            <a:srgbClr val="004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dirty="0">
              <a:cs typeface="+mn-ea"/>
              <a:sym typeface="+mn-lt"/>
            </a:endParaRPr>
          </a:p>
        </p:txBody>
      </p:sp>
      <p:sp>
        <p:nvSpPr>
          <p:cNvPr id="138" name="íṧ1îḋé"/>
          <p:cNvSpPr txBox="1"/>
          <p:nvPr/>
        </p:nvSpPr>
        <p:spPr bwMode="auto">
          <a:xfrm>
            <a:off x="5505332" y="1674150"/>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要心平气和</a:t>
            </a:r>
            <a:endParaRPr lang="en-US" altLang="zh-CN" b="1" dirty="0">
              <a:cs typeface="+mn-ea"/>
              <a:sym typeface="+mn-lt"/>
            </a:endParaRPr>
          </a:p>
        </p:txBody>
      </p:sp>
      <p:sp>
        <p:nvSpPr>
          <p:cNvPr id="139" name="íṧ1îḋé"/>
          <p:cNvSpPr txBox="1"/>
          <p:nvPr/>
        </p:nvSpPr>
        <p:spPr bwMode="auto">
          <a:xfrm>
            <a:off x="9118565" y="1699228"/>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要家庭和谐</a:t>
            </a:r>
            <a:endParaRPr lang="en-US" altLang="zh-CN" b="1" dirty="0">
              <a:cs typeface="+mn-ea"/>
              <a:sym typeface="+mn-lt"/>
            </a:endParaRPr>
          </a:p>
        </p:txBody>
      </p:sp>
      <p:sp>
        <p:nvSpPr>
          <p:cNvPr id="140" name="íṧ1îḋé"/>
          <p:cNvSpPr txBox="1"/>
          <p:nvPr/>
        </p:nvSpPr>
        <p:spPr bwMode="auto">
          <a:xfrm>
            <a:off x="5507262" y="3389128"/>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要缓解放松</a:t>
            </a:r>
            <a:endParaRPr lang="en-US" altLang="zh-CN" b="1" dirty="0">
              <a:cs typeface="+mn-ea"/>
              <a:sym typeface="+mn-lt"/>
            </a:endParaRPr>
          </a:p>
        </p:txBody>
      </p:sp>
      <p:sp>
        <p:nvSpPr>
          <p:cNvPr id="141" name="íṧ1îḋé"/>
          <p:cNvSpPr txBox="1"/>
          <p:nvPr/>
        </p:nvSpPr>
        <p:spPr bwMode="auto">
          <a:xfrm>
            <a:off x="9108920" y="3414206"/>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要杜绝唠叨</a:t>
            </a:r>
            <a:endParaRPr lang="en-US" altLang="zh-CN" b="1" dirty="0">
              <a:cs typeface="+mn-ea"/>
              <a:sym typeface="+mn-lt"/>
            </a:endParaRPr>
          </a:p>
        </p:txBody>
      </p:sp>
      <p:sp>
        <p:nvSpPr>
          <p:cNvPr id="142" name="íṧ1îḋé"/>
          <p:cNvSpPr txBox="1"/>
          <p:nvPr/>
        </p:nvSpPr>
        <p:spPr bwMode="auto">
          <a:xfrm>
            <a:off x="5507261" y="5044304"/>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要经常交流</a:t>
            </a:r>
            <a:endParaRPr lang="en-US" altLang="zh-CN" b="1" dirty="0">
              <a:cs typeface="+mn-ea"/>
              <a:sym typeface="+mn-lt"/>
            </a:endParaRPr>
          </a:p>
        </p:txBody>
      </p:sp>
      <p:sp>
        <p:nvSpPr>
          <p:cNvPr id="143" name="íṧ1îḋé"/>
          <p:cNvSpPr txBox="1"/>
          <p:nvPr/>
        </p:nvSpPr>
        <p:spPr bwMode="auto">
          <a:xfrm>
            <a:off x="9108919" y="5069382"/>
            <a:ext cx="20297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b="1" dirty="0">
                <a:cs typeface="+mn-ea"/>
                <a:sym typeface="+mn-lt"/>
              </a:rPr>
              <a:t>要赏识信任</a:t>
            </a:r>
            <a:endParaRPr lang="en-US" altLang="zh-CN" b="1" dirty="0">
              <a:cs typeface="+mn-ea"/>
              <a:sym typeface="+mn-lt"/>
            </a:endParaRPr>
          </a:p>
        </p:txBody>
      </p:sp>
      <p:sp>
        <p:nvSpPr>
          <p:cNvPr id="144" name="student-working-at-desk_73915"/>
          <p:cNvSpPr>
            <a:spLocks noChangeAspect="1"/>
          </p:cNvSpPr>
          <p:nvPr/>
        </p:nvSpPr>
        <p:spPr bwMode="auto">
          <a:xfrm>
            <a:off x="5009227" y="1974510"/>
            <a:ext cx="375935" cy="324000"/>
          </a:xfrm>
          <a:custGeom>
            <a:avLst/>
            <a:gdLst>
              <a:gd name="T0" fmla="*/ 2937 w 2937"/>
              <a:gd name="T1" fmla="*/ 1232 h 2535"/>
              <a:gd name="T2" fmla="*/ 2870 w 2937"/>
              <a:gd name="T3" fmla="*/ 1298 h 2535"/>
              <a:gd name="T4" fmla="*/ 2651 w 2937"/>
              <a:gd name="T5" fmla="*/ 1298 h 2535"/>
              <a:gd name="T6" fmla="*/ 2651 w 2937"/>
              <a:gd name="T7" fmla="*/ 2454 h 2535"/>
              <a:gd name="T8" fmla="*/ 2584 w 2937"/>
              <a:gd name="T9" fmla="*/ 2521 h 2535"/>
              <a:gd name="T10" fmla="*/ 1809 w 2937"/>
              <a:gd name="T11" fmla="*/ 2521 h 2535"/>
              <a:gd name="T12" fmla="*/ 1742 w 2937"/>
              <a:gd name="T13" fmla="*/ 2454 h 2535"/>
              <a:gd name="T14" fmla="*/ 1742 w 2937"/>
              <a:gd name="T15" fmla="*/ 1298 h 2535"/>
              <a:gd name="T16" fmla="*/ 1261 w 2937"/>
              <a:gd name="T17" fmla="*/ 1298 h 2535"/>
              <a:gd name="T18" fmla="*/ 1194 w 2937"/>
              <a:gd name="T19" fmla="*/ 1232 h 2535"/>
              <a:gd name="T20" fmla="*/ 1209 w 2937"/>
              <a:gd name="T21" fmla="*/ 1191 h 2535"/>
              <a:gd name="T22" fmla="*/ 1002 w 2937"/>
              <a:gd name="T23" fmla="*/ 1018 h 2535"/>
              <a:gd name="T24" fmla="*/ 996 w 2937"/>
              <a:gd name="T25" fmla="*/ 1012 h 2535"/>
              <a:gd name="T26" fmla="*/ 983 w 2937"/>
              <a:gd name="T27" fmla="*/ 1007 h 2535"/>
              <a:gd name="T28" fmla="*/ 967 w 2937"/>
              <a:gd name="T29" fmla="*/ 1019 h 2535"/>
              <a:gd name="T30" fmla="*/ 966 w 2937"/>
              <a:gd name="T31" fmla="*/ 1020 h 2535"/>
              <a:gd name="T32" fmla="*/ 800 w 2937"/>
              <a:gd name="T33" fmla="*/ 1458 h 2535"/>
              <a:gd name="T34" fmla="*/ 808 w 2937"/>
              <a:gd name="T35" fmla="*/ 1510 h 2535"/>
              <a:gd name="T36" fmla="*/ 855 w 2937"/>
              <a:gd name="T37" fmla="*/ 1534 h 2535"/>
              <a:gd name="T38" fmla="*/ 1156 w 2937"/>
              <a:gd name="T39" fmla="*/ 1534 h 2535"/>
              <a:gd name="T40" fmla="*/ 1354 w 2937"/>
              <a:gd name="T41" fmla="*/ 1704 h 2535"/>
              <a:gd name="T42" fmla="*/ 1463 w 2937"/>
              <a:gd name="T43" fmla="*/ 2364 h 2535"/>
              <a:gd name="T44" fmla="*/ 1429 w 2937"/>
              <a:gd name="T45" fmla="*/ 2483 h 2535"/>
              <a:gd name="T46" fmla="*/ 1317 w 2937"/>
              <a:gd name="T47" fmla="*/ 2535 h 2535"/>
              <a:gd name="T48" fmla="*/ 1170 w 2937"/>
              <a:gd name="T49" fmla="*/ 2411 h 2535"/>
              <a:gd name="T50" fmla="*/ 1076 w 2937"/>
              <a:gd name="T51" fmla="*/ 1914 h 2535"/>
              <a:gd name="T52" fmla="*/ 1011 w 2937"/>
              <a:gd name="T53" fmla="*/ 1858 h 2535"/>
              <a:gd name="T54" fmla="*/ 813 w 2937"/>
              <a:gd name="T55" fmla="*/ 1858 h 2535"/>
              <a:gd name="T56" fmla="*/ 813 w 2937"/>
              <a:gd name="T57" fmla="*/ 2454 h 2535"/>
              <a:gd name="T58" fmla="*/ 747 w 2937"/>
              <a:gd name="T59" fmla="*/ 2521 h 2535"/>
              <a:gd name="T60" fmla="*/ 176 w 2937"/>
              <a:gd name="T61" fmla="*/ 2521 h 2535"/>
              <a:gd name="T62" fmla="*/ 109 w 2937"/>
              <a:gd name="T63" fmla="*/ 2454 h 2535"/>
              <a:gd name="T64" fmla="*/ 109 w 2937"/>
              <a:gd name="T65" fmla="*/ 1842 h 2535"/>
              <a:gd name="T66" fmla="*/ 5 w 2937"/>
              <a:gd name="T67" fmla="*/ 1045 h 2535"/>
              <a:gd name="T68" fmla="*/ 62 w 2937"/>
              <a:gd name="T69" fmla="*/ 970 h 2535"/>
              <a:gd name="T70" fmla="*/ 137 w 2937"/>
              <a:gd name="T71" fmla="*/ 1028 h 2535"/>
              <a:gd name="T72" fmla="*/ 230 w 2937"/>
              <a:gd name="T73" fmla="*/ 1739 h 2535"/>
              <a:gd name="T74" fmla="*/ 345 w 2937"/>
              <a:gd name="T75" fmla="*/ 1739 h 2535"/>
              <a:gd name="T76" fmla="*/ 330 w 2937"/>
              <a:gd name="T77" fmla="*/ 1663 h 2535"/>
              <a:gd name="T78" fmla="*/ 340 w 2937"/>
              <a:gd name="T79" fmla="*/ 1601 h 2535"/>
              <a:gd name="T80" fmla="*/ 621 w 2937"/>
              <a:gd name="T81" fmla="*/ 805 h 2535"/>
              <a:gd name="T82" fmla="*/ 785 w 2937"/>
              <a:gd name="T83" fmla="*/ 636 h 2535"/>
              <a:gd name="T84" fmla="*/ 655 w 2937"/>
              <a:gd name="T85" fmla="*/ 360 h 2535"/>
              <a:gd name="T86" fmla="*/ 1015 w 2937"/>
              <a:gd name="T87" fmla="*/ 0 h 2535"/>
              <a:gd name="T88" fmla="*/ 1375 w 2937"/>
              <a:gd name="T89" fmla="*/ 360 h 2535"/>
              <a:gd name="T90" fmla="*/ 1141 w 2937"/>
              <a:gd name="T91" fmla="*/ 697 h 2535"/>
              <a:gd name="T92" fmla="*/ 1395 w 2937"/>
              <a:gd name="T93" fmla="*/ 919 h 2535"/>
              <a:gd name="T94" fmla="*/ 1748 w 2937"/>
              <a:gd name="T95" fmla="*/ 946 h 2535"/>
              <a:gd name="T96" fmla="*/ 1767 w 2937"/>
              <a:gd name="T97" fmla="*/ 950 h 2535"/>
              <a:gd name="T98" fmla="*/ 1858 w 2937"/>
              <a:gd name="T99" fmla="*/ 1083 h 2535"/>
              <a:gd name="T100" fmla="*/ 1832 w 2937"/>
              <a:gd name="T101" fmla="*/ 1165 h 2535"/>
              <a:gd name="T102" fmla="*/ 2022 w 2937"/>
              <a:gd name="T103" fmla="*/ 1165 h 2535"/>
              <a:gd name="T104" fmla="*/ 1978 w 2937"/>
              <a:gd name="T105" fmla="*/ 1103 h 2535"/>
              <a:gd name="T106" fmla="*/ 2045 w 2937"/>
              <a:gd name="T107" fmla="*/ 1036 h 2535"/>
              <a:gd name="T108" fmla="*/ 2522 w 2937"/>
              <a:gd name="T109" fmla="*/ 1036 h 2535"/>
              <a:gd name="T110" fmla="*/ 2650 w 2937"/>
              <a:gd name="T111" fmla="*/ 571 h 2535"/>
              <a:gd name="T112" fmla="*/ 2732 w 2937"/>
              <a:gd name="T113" fmla="*/ 525 h 2535"/>
              <a:gd name="T114" fmla="*/ 2779 w 2937"/>
              <a:gd name="T115" fmla="*/ 607 h 2535"/>
              <a:gd name="T116" fmla="*/ 2637 w 2937"/>
              <a:gd name="T117" fmla="*/ 1120 h 2535"/>
              <a:gd name="T118" fmla="*/ 2596 w 2937"/>
              <a:gd name="T119" fmla="*/ 1165 h 2535"/>
              <a:gd name="T120" fmla="*/ 2870 w 2937"/>
              <a:gd name="T121" fmla="*/ 1165 h 2535"/>
              <a:gd name="T122" fmla="*/ 2937 w 2937"/>
              <a:gd name="T123" fmla="*/ 1232 h 2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37" h="2535">
                <a:moveTo>
                  <a:pt x="2937" y="1232"/>
                </a:moveTo>
                <a:cubicBezTo>
                  <a:pt x="2937" y="1268"/>
                  <a:pt x="2907" y="1298"/>
                  <a:pt x="2870" y="1298"/>
                </a:cubicBezTo>
                <a:lnTo>
                  <a:pt x="2651" y="1298"/>
                </a:lnTo>
                <a:lnTo>
                  <a:pt x="2651" y="2454"/>
                </a:lnTo>
                <a:cubicBezTo>
                  <a:pt x="2651" y="2491"/>
                  <a:pt x="2621" y="2521"/>
                  <a:pt x="2584" y="2521"/>
                </a:cubicBezTo>
                <a:lnTo>
                  <a:pt x="1809" y="2521"/>
                </a:lnTo>
                <a:cubicBezTo>
                  <a:pt x="1772" y="2521"/>
                  <a:pt x="1742" y="2491"/>
                  <a:pt x="1742" y="2454"/>
                </a:cubicBezTo>
                <a:lnTo>
                  <a:pt x="1742" y="1298"/>
                </a:lnTo>
                <a:lnTo>
                  <a:pt x="1261" y="1298"/>
                </a:lnTo>
                <a:cubicBezTo>
                  <a:pt x="1224" y="1298"/>
                  <a:pt x="1194" y="1268"/>
                  <a:pt x="1194" y="1232"/>
                </a:cubicBezTo>
                <a:cubicBezTo>
                  <a:pt x="1194" y="1216"/>
                  <a:pt x="1200" y="1202"/>
                  <a:pt x="1209" y="1191"/>
                </a:cubicBezTo>
                <a:lnTo>
                  <a:pt x="1002" y="1018"/>
                </a:lnTo>
                <a:cubicBezTo>
                  <a:pt x="1000" y="1016"/>
                  <a:pt x="998" y="1014"/>
                  <a:pt x="996" y="1012"/>
                </a:cubicBezTo>
                <a:cubicBezTo>
                  <a:pt x="992" y="1009"/>
                  <a:pt x="988" y="1007"/>
                  <a:pt x="983" y="1007"/>
                </a:cubicBezTo>
                <a:cubicBezTo>
                  <a:pt x="981" y="1007"/>
                  <a:pt x="970" y="1007"/>
                  <a:pt x="967" y="1019"/>
                </a:cubicBezTo>
                <a:cubicBezTo>
                  <a:pt x="966" y="1019"/>
                  <a:pt x="966" y="1020"/>
                  <a:pt x="966" y="1020"/>
                </a:cubicBezTo>
                <a:lnTo>
                  <a:pt x="800" y="1458"/>
                </a:lnTo>
                <a:cubicBezTo>
                  <a:pt x="794" y="1476"/>
                  <a:pt x="797" y="1495"/>
                  <a:pt x="808" y="1510"/>
                </a:cubicBezTo>
                <a:cubicBezTo>
                  <a:pt x="819" y="1525"/>
                  <a:pt x="836" y="1534"/>
                  <a:pt x="855" y="1534"/>
                </a:cubicBezTo>
                <a:lnTo>
                  <a:pt x="1156" y="1534"/>
                </a:lnTo>
                <a:cubicBezTo>
                  <a:pt x="1255" y="1534"/>
                  <a:pt x="1339" y="1607"/>
                  <a:pt x="1354" y="1704"/>
                </a:cubicBezTo>
                <a:lnTo>
                  <a:pt x="1463" y="2364"/>
                </a:lnTo>
                <a:cubicBezTo>
                  <a:pt x="1470" y="2408"/>
                  <a:pt x="1457" y="2451"/>
                  <a:pt x="1429" y="2483"/>
                </a:cubicBezTo>
                <a:cubicBezTo>
                  <a:pt x="1401" y="2516"/>
                  <a:pt x="1360" y="2535"/>
                  <a:pt x="1317" y="2535"/>
                </a:cubicBezTo>
                <a:cubicBezTo>
                  <a:pt x="1244" y="2535"/>
                  <a:pt x="1183" y="2483"/>
                  <a:pt x="1170" y="2411"/>
                </a:cubicBezTo>
                <a:lnTo>
                  <a:pt x="1076" y="1914"/>
                </a:lnTo>
                <a:cubicBezTo>
                  <a:pt x="1071" y="1881"/>
                  <a:pt x="1043" y="1858"/>
                  <a:pt x="1011" y="1858"/>
                </a:cubicBezTo>
                <a:lnTo>
                  <a:pt x="813" y="1858"/>
                </a:lnTo>
                <a:lnTo>
                  <a:pt x="813" y="2454"/>
                </a:lnTo>
                <a:cubicBezTo>
                  <a:pt x="813" y="2491"/>
                  <a:pt x="784" y="2521"/>
                  <a:pt x="747" y="2521"/>
                </a:cubicBezTo>
                <a:lnTo>
                  <a:pt x="176" y="2521"/>
                </a:lnTo>
                <a:cubicBezTo>
                  <a:pt x="139" y="2521"/>
                  <a:pt x="109" y="2491"/>
                  <a:pt x="109" y="2454"/>
                </a:cubicBezTo>
                <a:lnTo>
                  <a:pt x="109" y="1842"/>
                </a:lnTo>
                <a:lnTo>
                  <a:pt x="5" y="1045"/>
                </a:lnTo>
                <a:cubicBezTo>
                  <a:pt x="0" y="1008"/>
                  <a:pt x="26" y="975"/>
                  <a:pt x="62" y="970"/>
                </a:cubicBezTo>
                <a:cubicBezTo>
                  <a:pt x="99" y="965"/>
                  <a:pt x="132" y="991"/>
                  <a:pt x="137" y="1028"/>
                </a:cubicBezTo>
                <a:lnTo>
                  <a:pt x="230" y="1739"/>
                </a:lnTo>
                <a:lnTo>
                  <a:pt x="345" y="1739"/>
                </a:lnTo>
                <a:cubicBezTo>
                  <a:pt x="335" y="1716"/>
                  <a:pt x="330" y="1690"/>
                  <a:pt x="330" y="1663"/>
                </a:cubicBezTo>
                <a:cubicBezTo>
                  <a:pt x="330" y="1642"/>
                  <a:pt x="333" y="1621"/>
                  <a:pt x="340" y="1601"/>
                </a:cubicBezTo>
                <a:lnTo>
                  <a:pt x="621" y="805"/>
                </a:lnTo>
                <a:cubicBezTo>
                  <a:pt x="648" y="725"/>
                  <a:pt x="709" y="664"/>
                  <a:pt x="785" y="636"/>
                </a:cubicBezTo>
                <a:cubicBezTo>
                  <a:pt x="706" y="570"/>
                  <a:pt x="655" y="471"/>
                  <a:pt x="655" y="360"/>
                </a:cubicBezTo>
                <a:cubicBezTo>
                  <a:pt x="655" y="161"/>
                  <a:pt x="817" y="0"/>
                  <a:pt x="1015" y="0"/>
                </a:cubicBezTo>
                <a:cubicBezTo>
                  <a:pt x="1213" y="0"/>
                  <a:pt x="1375" y="161"/>
                  <a:pt x="1375" y="360"/>
                </a:cubicBezTo>
                <a:cubicBezTo>
                  <a:pt x="1375" y="514"/>
                  <a:pt x="1277" y="646"/>
                  <a:pt x="1141" y="697"/>
                </a:cubicBezTo>
                <a:lnTo>
                  <a:pt x="1395" y="919"/>
                </a:lnTo>
                <a:lnTo>
                  <a:pt x="1748" y="946"/>
                </a:lnTo>
                <a:cubicBezTo>
                  <a:pt x="1755" y="946"/>
                  <a:pt x="1761" y="948"/>
                  <a:pt x="1767" y="950"/>
                </a:cubicBezTo>
                <a:cubicBezTo>
                  <a:pt x="1822" y="971"/>
                  <a:pt x="1858" y="1024"/>
                  <a:pt x="1858" y="1083"/>
                </a:cubicBezTo>
                <a:cubicBezTo>
                  <a:pt x="1858" y="1113"/>
                  <a:pt x="1849" y="1142"/>
                  <a:pt x="1832" y="1165"/>
                </a:cubicBezTo>
                <a:lnTo>
                  <a:pt x="2022" y="1165"/>
                </a:lnTo>
                <a:cubicBezTo>
                  <a:pt x="1996" y="1155"/>
                  <a:pt x="1978" y="1131"/>
                  <a:pt x="1978" y="1103"/>
                </a:cubicBezTo>
                <a:cubicBezTo>
                  <a:pt x="1978" y="1066"/>
                  <a:pt x="2008" y="1036"/>
                  <a:pt x="2045" y="1036"/>
                </a:cubicBezTo>
                <a:lnTo>
                  <a:pt x="2522" y="1036"/>
                </a:lnTo>
                <a:lnTo>
                  <a:pt x="2650" y="571"/>
                </a:lnTo>
                <a:cubicBezTo>
                  <a:pt x="2660" y="536"/>
                  <a:pt x="2697" y="515"/>
                  <a:pt x="2732" y="525"/>
                </a:cubicBezTo>
                <a:cubicBezTo>
                  <a:pt x="2768" y="534"/>
                  <a:pt x="2789" y="571"/>
                  <a:pt x="2779" y="607"/>
                </a:cubicBezTo>
                <a:lnTo>
                  <a:pt x="2637" y="1120"/>
                </a:lnTo>
                <a:cubicBezTo>
                  <a:pt x="2631" y="1141"/>
                  <a:pt x="2616" y="1158"/>
                  <a:pt x="2596" y="1165"/>
                </a:cubicBezTo>
                <a:lnTo>
                  <a:pt x="2870" y="1165"/>
                </a:lnTo>
                <a:cubicBezTo>
                  <a:pt x="2907" y="1165"/>
                  <a:pt x="2937" y="1195"/>
                  <a:pt x="2937" y="1232"/>
                </a:cubicBezTo>
                <a:close/>
              </a:path>
            </a:pathLst>
          </a:custGeom>
          <a:solidFill>
            <a:schemeClr val="bg1"/>
          </a:solidFill>
          <a:ln>
            <a:noFill/>
          </a:ln>
        </p:spPr>
        <p:txBody>
          <a:bodyPr/>
          <a:lstStyle/>
          <a:p>
            <a:endParaRPr lang="zh-CN" altLang="en-US">
              <a:cs typeface="+mn-ea"/>
              <a:sym typeface="+mn-lt"/>
            </a:endParaRPr>
          </a:p>
        </p:txBody>
      </p:sp>
      <p:sp>
        <p:nvSpPr>
          <p:cNvPr id="145" name="student-reading_73705"/>
          <p:cNvSpPr>
            <a:spLocks noChangeAspect="1"/>
          </p:cNvSpPr>
          <p:nvPr/>
        </p:nvSpPr>
        <p:spPr bwMode="auto">
          <a:xfrm>
            <a:off x="8673411" y="1957503"/>
            <a:ext cx="275987" cy="324000"/>
          </a:xfrm>
          <a:custGeom>
            <a:avLst/>
            <a:gdLst>
              <a:gd name="T0" fmla="*/ 2311 w 2389"/>
              <a:gd name="T1" fmla="*/ 1022 h 2809"/>
              <a:gd name="T2" fmla="*/ 1628 w 2389"/>
              <a:gd name="T3" fmla="*/ 1143 h 2809"/>
              <a:gd name="T4" fmla="*/ 1793 w 2389"/>
              <a:gd name="T5" fmla="*/ 746 h 2809"/>
              <a:gd name="T6" fmla="*/ 1740 w 2389"/>
              <a:gd name="T7" fmla="*/ 597 h 2809"/>
              <a:gd name="T8" fmla="*/ 1228 w 2389"/>
              <a:gd name="T9" fmla="*/ 0 h 2809"/>
              <a:gd name="T10" fmla="*/ 844 w 2389"/>
              <a:gd name="T11" fmla="*/ 207 h 2809"/>
              <a:gd name="T12" fmla="*/ 641 w 2389"/>
              <a:gd name="T13" fmla="*/ 650 h 2809"/>
              <a:gd name="T14" fmla="*/ 593 w 2389"/>
              <a:gd name="T15" fmla="*/ 746 h 2809"/>
              <a:gd name="T16" fmla="*/ 750 w 2389"/>
              <a:gd name="T17" fmla="*/ 1141 h 2809"/>
              <a:gd name="T18" fmla="*/ 24 w 2389"/>
              <a:gd name="T19" fmla="*/ 1036 h 2809"/>
              <a:gd name="T20" fmla="*/ 0 w 2389"/>
              <a:gd name="T21" fmla="*/ 2491 h 2809"/>
              <a:gd name="T22" fmla="*/ 983 w 2389"/>
              <a:gd name="T23" fmla="*/ 2722 h 2809"/>
              <a:gd name="T24" fmla="*/ 1049 w 2389"/>
              <a:gd name="T25" fmla="*/ 2809 h 2809"/>
              <a:gd name="T26" fmla="*/ 1407 w 2389"/>
              <a:gd name="T27" fmla="*/ 2742 h 2809"/>
              <a:gd name="T28" fmla="*/ 2334 w 2389"/>
              <a:gd name="T29" fmla="*/ 2557 h 2809"/>
              <a:gd name="T30" fmla="*/ 2389 w 2389"/>
              <a:gd name="T31" fmla="*/ 1087 h 2809"/>
              <a:gd name="T32" fmla="*/ 1274 w 2389"/>
              <a:gd name="T33" fmla="*/ 2676 h 2809"/>
              <a:gd name="T34" fmla="*/ 1116 w 2389"/>
              <a:gd name="T35" fmla="*/ 1362 h 2809"/>
              <a:gd name="T36" fmla="*/ 1274 w 2389"/>
              <a:gd name="T37" fmla="*/ 2676 h 2809"/>
              <a:gd name="T38" fmla="*/ 926 w 2389"/>
              <a:gd name="T39" fmla="*/ 1172 h 2809"/>
              <a:gd name="T40" fmla="*/ 804 w 2389"/>
              <a:gd name="T41" fmla="*/ 1009 h 2809"/>
              <a:gd name="T42" fmla="*/ 786 w 2389"/>
              <a:gd name="T43" fmla="*/ 1012 h 2809"/>
              <a:gd name="T44" fmla="*/ 718 w 2389"/>
              <a:gd name="T45" fmla="*/ 808 h 2809"/>
              <a:gd name="T46" fmla="*/ 772 w 2389"/>
              <a:gd name="T47" fmla="*/ 736 h 2809"/>
              <a:gd name="T48" fmla="*/ 927 w 2389"/>
              <a:gd name="T49" fmla="*/ 567 h 2809"/>
              <a:gd name="T50" fmla="*/ 1142 w 2389"/>
              <a:gd name="T51" fmla="*/ 571 h 2809"/>
              <a:gd name="T52" fmla="*/ 1614 w 2389"/>
              <a:gd name="T53" fmla="*/ 736 h 2809"/>
              <a:gd name="T54" fmla="*/ 1681 w 2389"/>
              <a:gd name="T55" fmla="*/ 819 h 2809"/>
              <a:gd name="T56" fmla="*/ 1600 w 2389"/>
              <a:gd name="T57" fmla="*/ 1012 h 2809"/>
              <a:gd name="T58" fmla="*/ 1525 w 2389"/>
              <a:gd name="T59" fmla="*/ 1049 h 2809"/>
              <a:gd name="T60" fmla="*/ 1194 w 2389"/>
              <a:gd name="T61" fmla="*/ 1220 h 2809"/>
              <a:gd name="T62" fmla="*/ 1528 w 2389"/>
              <a:gd name="T63" fmla="*/ 1974 h 2809"/>
              <a:gd name="T64" fmla="*/ 1450 w 2389"/>
              <a:gd name="T65" fmla="*/ 1922 h 2809"/>
              <a:gd name="T66" fmla="*/ 2155 w 2389"/>
              <a:gd name="T67" fmla="*/ 1715 h 2809"/>
              <a:gd name="T68" fmla="*/ 2181 w 2389"/>
              <a:gd name="T69" fmla="*/ 1845 h 2809"/>
              <a:gd name="T70" fmla="*/ 1528 w 2389"/>
              <a:gd name="T71" fmla="*/ 1628 h 2809"/>
              <a:gd name="T72" fmla="*/ 1450 w 2389"/>
              <a:gd name="T73" fmla="*/ 1576 h 2809"/>
              <a:gd name="T74" fmla="*/ 2155 w 2389"/>
              <a:gd name="T75" fmla="*/ 1368 h 2809"/>
              <a:gd name="T76" fmla="*/ 2181 w 2389"/>
              <a:gd name="T77" fmla="*/ 1499 h 2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89" h="2809">
                <a:moveTo>
                  <a:pt x="2365" y="1036"/>
                </a:moveTo>
                <a:cubicBezTo>
                  <a:pt x="2350" y="1023"/>
                  <a:pt x="2330" y="1018"/>
                  <a:pt x="2311" y="1022"/>
                </a:cubicBezTo>
                <a:lnTo>
                  <a:pt x="1628" y="1143"/>
                </a:lnTo>
                <a:cubicBezTo>
                  <a:pt x="1628" y="1143"/>
                  <a:pt x="1628" y="1143"/>
                  <a:pt x="1628" y="1143"/>
                </a:cubicBezTo>
                <a:cubicBezTo>
                  <a:pt x="1680" y="1134"/>
                  <a:pt x="1771" y="1097"/>
                  <a:pt x="1810" y="947"/>
                </a:cubicBezTo>
                <a:cubicBezTo>
                  <a:pt x="1832" y="865"/>
                  <a:pt x="1826" y="797"/>
                  <a:pt x="1793" y="746"/>
                </a:cubicBezTo>
                <a:cubicBezTo>
                  <a:pt x="1779" y="725"/>
                  <a:pt x="1763" y="710"/>
                  <a:pt x="1748" y="700"/>
                </a:cubicBezTo>
                <a:cubicBezTo>
                  <a:pt x="1748" y="674"/>
                  <a:pt x="1746" y="638"/>
                  <a:pt x="1740" y="597"/>
                </a:cubicBezTo>
                <a:cubicBezTo>
                  <a:pt x="1744" y="541"/>
                  <a:pt x="1758" y="254"/>
                  <a:pt x="1580" y="123"/>
                </a:cubicBezTo>
                <a:cubicBezTo>
                  <a:pt x="1471" y="43"/>
                  <a:pt x="1349" y="0"/>
                  <a:pt x="1228" y="0"/>
                </a:cubicBezTo>
                <a:cubicBezTo>
                  <a:pt x="1129" y="0"/>
                  <a:pt x="1034" y="28"/>
                  <a:pt x="962" y="79"/>
                </a:cubicBezTo>
                <a:cubicBezTo>
                  <a:pt x="900" y="123"/>
                  <a:pt x="864" y="171"/>
                  <a:pt x="844" y="207"/>
                </a:cubicBezTo>
                <a:cubicBezTo>
                  <a:pt x="786" y="210"/>
                  <a:pt x="673" y="236"/>
                  <a:pt x="622" y="382"/>
                </a:cubicBezTo>
                <a:cubicBezTo>
                  <a:pt x="578" y="510"/>
                  <a:pt x="606" y="601"/>
                  <a:pt x="641" y="650"/>
                </a:cubicBezTo>
                <a:cubicBezTo>
                  <a:pt x="639" y="669"/>
                  <a:pt x="638" y="686"/>
                  <a:pt x="638" y="700"/>
                </a:cubicBezTo>
                <a:cubicBezTo>
                  <a:pt x="623" y="710"/>
                  <a:pt x="607" y="725"/>
                  <a:pt x="593" y="746"/>
                </a:cubicBezTo>
                <a:cubicBezTo>
                  <a:pt x="560" y="797"/>
                  <a:pt x="554" y="865"/>
                  <a:pt x="576" y="947"/>
                </a:cubicBezTo>
                <a:cubicBezTo>
                  <a:pt x="613" y="1090"/>
                  <a:pt x="697" y="1130"/>
                  <a:pt x="750" y="1141"/>
                </a:cubicBezTo>
                <a:lnTo>
                  <a:pt x="78" y="1022"/>
                </a:lnTo>
                <a:cubicBezTo>
                  <a:pt x="59" y="1018"/>
                  <a:pt x="39" y="1023"/>
                  <a:pt x="24" y="1036"/>
                </a:cubicBezTo>
                <a:cubicBezTo>
                  <a:pt x="9" y="1049"/>
                  <a:pt x="0" y="1067"/>
                  <a:pt x="0" y="1087"/>
                </a:cubicBezTo>
                <a:lnTo>
                  <a:pt x="0" y="2491"/>
                </a:lnTo>
                <a:cubicBezTo>
                  <a:pt x="0" y="2524"/>
                  <a:pt x="23" y="2551"/>
                  <a:pt x="55" y="2557"/>
                </a:cubicBezTo>
                <a:lnTo>
                  <a:pt x="983" y="2722"/>
                </a:lnTo>
                <a:lnTo>
                  <a:pt x="983" y="2742"/>
                </a:lnTo>
                <a:cubicBezTo>
                  <a:pt x="983" y="2779"/>
                  <a:pt x="1012" y="2809"/>
                  <a:pt x="1049" y="2809"/>
                </a:cubicBezTo>
                <a:lnTo>
                  <a:pt x="1341" y="2809"/>
                </a:lnTo>
                <a:cubicBezTo>
                  <a:pt x="1378" y="2809"/>
                  <a:pt x="1407" y="2779"/>
                  <a:pt x="1407" y="2742"/>
                </a:cubicBezTo>
                <a:lnTo>
                  <a:pt x="1407" y="2722"/>
                </a:lnTo>
                <a:lnTo>
                  <a:pt x="2334" y="2557"/>
                </a:lnTo>
                <a:cubicBezTo>
                  <a:pt x="2366" y="2551"/>
                  <a:pt x="2389" y="2524"/>
                  <a:pt x="2389" y="2491"/>
                </a:cubicBezTo>
                <a:lnTo>
                  <a:pt x="2389" y="1087"/>
                </a:lnTo>
                <a:cubicBezTo>
                  <a:pt x="2389" y="1067"/>
                  <a:pt x="2380" y="1049"/>
                  <a:pt x="2365" y="1036"/>
                </a:cubicBezTo>
                <a:close/>
                <a:moveTo>
                  <a:pt x="1274" y="2676"/>
                </a:moveTo>
                <a:lnTo>
                  <a:pt x="1116" y="2676"/>
                </a:lnTo>
                <a:lnTo>
                  <a:pt x="1116" y="1362"/>
                </a:lnTo>
                <a:lnTo>
                  <a:pt x="1274" y="1362"/>
                </a:lnTo>
                <a:lnTo>
                  <a:pt x="1274" y="2676"/>
                </a:lnTo>
                <a:close/>
                <a:moveTo>
                  <a:pt x="1194" y="1220"/>
                </a:moveTo>
                <a:lnTo>
                  <a:pt x="926" y="1172"/>
                </a:lnTo>
                <a:cubicBezTo>
                  <a:pt x="897" y="1124"/>
                  <a:pt x="872" y="1074"/>
                  <a:pt x="861" y="1049"/>
                </a:cubicBezTo>
                <a:cubicBezTo>
                  <a:pt x="849" y="1025"/>
                  <a:pt x="828" y="1009"/>
                  <a:pt x="804" y="1009"/>
                </a:cubicBezTo>
                <a:cubicBezTo>
                  <a:pt x="799" y="1009"/>
                  <a:pt x="793" y="1010"/>
                  <a:pt x="788" y="1012"/>
                </a:cubicBezTo>
                <a:cubicBezTo>
                  <a:pt x="787" y="1012"/>
                  <a:pt x="787" y="1012"/>
                  <a:pt x="786" y="1012"/>
                </a:cubicBezTo>
                <a:cubicBezTo>
                  <a:pt x="751" y="1012"/>
                  <a:pt x="721" y="976"/>
                  <a:pt x="705" y="914"/>
                </a:cubicBezTo>
                <a:cubicBezTo>
                  <a:pt x="690" y="857"/>
                  <a:pt x="695" y="815"/>
                  <a:pt x="718" y="808"/>
                </a:cubicBezTo>
                <a:cubicBezTo>
                  <a:pt x="735" y="806"/>
                  <a:pt x="748" y="798"/>
                  <a:pt x="760" y="785"/>
                </a:cubicBezTo>
                <a:cubicBezTo>
                  <a:pt x="771" y="771"/>
                  <a:pt x="774" y="754"/>
                  <a:pt x="772" y="736"/>
                </a:cubicBezTo>
                <a:cubicBezTo>
                  <a:pt x="772" y="736"/>
                  <a:pt x="771" y="712"/>
                  <a:pt x="773" y="675"/>
                </a:cubicBezTo>
                <a:cubicBezTo>
                  <a:pt x="813" y="657"/>
                  <a:pt x="875" y="623"/>
                  <a:pt x="927" y="567"/>
                </a:cubicBezTo>
                <a:cubicBezTo>
                  <a:pt x="951" y="540"/>
                  <a:pt x="970" y="508"/>
                  <a:pt x="984" y="477"/>
                </a:cubicBezTo>
                <a:cubicBezTo>
                  <a:pt x="1023" y="507"/>
                  <a:pt x="1075" y="542"/>
                  <a:pt x="1142" y="571"/>
                </a:cubicBezTo>
                <a:cubicBezTo>
                  <a:pt x="1264" y="625"/>
                  <a:pt x="1504" y="652"/>
                  <a:pt x="1613" y="661"/>
                </a:cubicBezTo>
                <a:cubicBezTo>
                  <a:pt x="1616" y="706"/>
                  <a:pt x="1614" y="735"/>
                  <a:pt x="1614" y="736"/>
                </a:cubicBezTo>
                <a:cubicBezTo>
                  <a:pt x="1611" y="771"/>
                  <a:pt x="1635" y="802"/>
                  <a:pt x="1669" y="808"/>
                </a:cubicBezTo>
                <a:cubicBezTo>
                  <a:pt x="1669" y="808"/>
                  <a:pt x="1676" y="811"/>
                  <a:pt x="1681" y="819"/>
                </a:cubicBezTo>
                <a:cubicBezTo>
                  <a:pt x="1692" y="836"/>
                  <a:pt x="1692" y="871"/>
                  <a:pt x="1681" y="914"/>
                </a:cubicBezTo>
                <a:cubicBezTo>
                  <a:pt x="1665" y="976"/>
                  <a:pt x="1635" y="1012"/>
                  <a:pt x="1600" y="1012"/>
                </a:cubicBezTo>
                <a:cubicBezTo>
                  <a:pt x="1599" y="1012"/>
                  <a:pt x="1599" y="1012"/>
                  <a:pt x="1598" y="1012"/>
                </a:cubicBezTo>
                <a:cubicBezTo>
                  <a:pt x="1567" y="1003"/>
                  <a:pt x="1539" y="1020"/>
                  <a:pt x="1525" y="1049"/>
                </a:cubicBezTo>
                <a:cubicBezTo>
                  <a:pt x="1514" y="1074"/>
                  <a:pt x="1489" y="1124"/>
                  <a:pt x="1459" y="1173"/>
                </a:cubicBezTo>
                <a:lnTo>
                  <a:pt x="1194" y="1220"/>
                </a:lnTo>
                <a:close/>
                <a:moveTo>
                  <a:pt x="2181" y="1845"/>
                </a:moveTo>
                <a:lnTo>
                  <a:pt x="1528" y="1974"/>
                </a:lnTo>
                <a:cubicBezTo>
                  <a:pt x="1524" y="1975"/>
                  <a:pt x="1519" y="1976"/>
                  <a:pt x="1515" y="1976"/>
                </a:cubicBezTo>
                <a:cubicBezTo>
                  <a:pt x="1484" y="1976"/>
                  <a:pt x="1456" y="1954"/>
                  <a:pt x="1450" y="1922"/>
                </a:cubicBezTo>
                <a:cubicBezTo>
                  <a:pt x="1442" y="1886"/>
                  <a:pt x="1466" y="1851"/>
                  <a:pt x="1502" y="1844"/>
                </a:cubicBezTo>
                <a:lnTo>
                  <a:pt x="2155" y="1715"/>
                </a:lnTo>
                <a:cubicBezTo>
                  <a:pt x="2191" y="1707"/>
                  <a:pt x="2227" y="1731"/>
                  <a:pt x="2234" y="1767"/>
                </a:cubicBezTo>
                <a:cubicBezTo>
                  <a:pt x="2241" y="1803"/>
                  <a:pt x="2217" y="1838"/>
                  <a:pt x="2181" y="1845"/>
                </a:cubicBezTo>
                <a:close/>
                <a:moveTo>
                  <a:pt x="2181" y="1499"/>
                </a:moveTo>
                <a:lnTo>
                  <a:pt x="1528" y="1628"/>
                </a:lnTo>
                <a:cubicBezTo>
                  <a:pt x="1524" y="1629"/>
                  <a:pt x="1519" y="1629"/>
                  <a:pt x="1515" y="1629"/>
                </a:cubicBezTo>
                <a:cubicBezTo>
                  <a:pt x="1484" y="1629"/>
                  <a:pt x="1456" y="1607"/>
                  <a:pt x="1450" y="1576"/>
                </a:cubicBezTo>
                <a:cubicBezTo>
                  <a:pt x="1442" y="1540"/>
                  <a:pt x="1466" y="1504"/>
                  <a:pt x="1502" y="1497"/>
                </a:cubicBezTo>
                <a:lnTo>
                  <a:pt x="2155" y="1368"/>
                </a:lnTo>
                <a:cubicBezTo>
                  <a:pt x="2191" y="1361"/>
                  <a:pt x="2227" y="1385"/>
                  <a:pt x="2234" y="1421"/>
                </a:cubicBezTo>
                <a:cubicBezTo>
                  <a:pt x="2241" y="1457"/>
                  <a:pt x="2217" y="1492"/>
                  <a:pt x="2181" y="1499"/>
                </a:cubicBezTo>
                <a:close/>
              </a:path>
            </a:pathLst>
          </a:custGeom>
          <a:solidFill>
            <a:schemeClr val="bg1"/>
          </a:solidFill>
          <a:ln>
            <a:noFill/>
          </a:ln>
        </p:spPr>
        <p:txBody>
          <a:bodyPr/>
          <a:lstStyle/>
          <a:p>
            <a:endParaRPr lang="zh-CN" altLang="en-US">
              <a:cs typeface="+mn-ea"/>
              <a:sym typeface="+mn-lt"/>
            </a:endParaRPr>
          </a:p>
        </p:txBody>
      </p:sp>
      <p:sp>
        <p:nvSpPr>
          <p:cNvPr id="146" name="book-and-computer-mouse_68074"/>
          <p:cNvSpPr>
            <a:spLocks noChangeAspect="1"/>
          </p:cNvSpPr>
          <p:nvPr/>
        </p:nvSpPr>
        <p:spPr bwMode="auto">
          <a:xfrm>
            <a:off x="5053187" y="5348159"/>
            <a:ext cx="306067" cy="324000"/>
          </a:xfrm>
          <a:custGeom>
            <a:avLst/>
            <a:gdLst>
              <a:gd name="connsiteX0" fmla="*/ 426181 w 570341"/>
              <a:gd name="connsiteY0" fmla="*/ 379669 h 603758"/>
              <a:gd name="connsiteX1" fmla="*/ 430735 w 570341"/>
              <a:gd name="connsiteY1" fmla="*/ 394400 h 603758"/>
              <a:gd name="connsiteX2" fmla="*/ 409593 w 570341"/>
              <a:gd name="connsiteY2" fmla="*/ 434586 h 603758"/>
              <a:gd name="connsiteX3" fmla="*/ 394848 w 570341"/>
              <a:gd name="connsiteY3" fmla="*/ 439136 h 603758"/>
              <a:gd name="connsiteX4" fmla="*/ 390294 w 570341"/>
              <a:gd name="connsiteY4" fmla="*/ 424513 h 603758"/>
              <a:gd name="connsiteX5" fmla="*/ 411436 w 570341"/>
              <a:gd name="connsiteY5" fmla="*/ 384327 h 603758"/>
              <a:gd name="connsiteX6" fmla="*/ 426181 w 570341"/>
              <a:gd name="connsiteY6" fmla="*/ 379669 h 603758"/>
              <a:gd name="connsiteX7" fmla="*/ 518823 w 570341"/>
              <a:gd name="connsiteY7" fmla="*/ 274101 h 603758"/>
              <a:gd name="connsiteX8" fmla="*/ 515569 w 570341"/>
              <a:gd name="connsiteY8" fmla="*/ 285472 h 603758"/>
              <a:gd name="connsiteX9" fmla="*/ 517196 w 570341"/>
              <a:gd name="connsiteY9" fmla="*/ 313521 h 603758"/>
              <a:gd name="connsiteX10" fmla="*/ 483685 w 570341"/>
              <a:gd name="connsiteY10" fmla="*/ 321752 h 603758"/>
              <a:gd name="connsiteX11" fmla="*/ 483360 w 570341"/>
              <a:gd name="connsiteY11" fmla="*/ 321643 h 603758"/>
              <a:gd name="connsiteX12" fmla="*/ 445945 w 570341"/>
              <a:gd name="connsiteY12" fmla="*/ 326625 h 603758"/>
              <a:gd name="connsiteX13" fmla="*/ 428918 w 570341"/>
              <a:gd name="connsiteY13" fmla="*/ 353916 h 603758"/>
              <a:gd name="connsiteX14" fmla="*/ 371982 w 570341"/>
              <a:gd name="connsiteY14" fmla="*/ 350017 h 603758"/>
              <a:gd name="connsiteX15" fmla="*/ 365150 w 570341"/>
              <a:gd name="connsiteY15" fmla="*/ 353699 h 603758"/>
              <a:gd name="connsiteX16" fmla="*/ 317757 w 570341"/>
              <a:gd name="connsiteY16" fmla="*/ 428425 h 603758"/>
              <a:gd name="connsiteX17" fmla="*/ 295308 w 570341"/>
              <a:gd name="connsiteY17" fmla="*/ 513005 h 603758"/>
              <a:gd name="connsiteX18" fmla="*/ 296176 w 570341"/>
              <a:gd name="connsiteY18" fmla="*/ 520802 h 603758"/>
              <a:gd name="connsiteX19" fmla="*/ 332289 w 570341"/>
              <a:gd name="connsiteY19" fmla="*/ 557948 h 603758"/>
              <a:gd name="connsiteX20" fmla="*/ 383478 w 570341"/>
              <a:gd name="connsiteY20" fmla="*/ 566612 h 603758"/>
              <a:gd name="connsiteX21" fmla="*/ 390310 w 570341"/>
              <a:gd name="connsiteY21" fmla="*/ 562930 h 603758"/>
              <a:gd name="connsiteX22" fmla="*/ 447463 w 570341"/>
              <a:gd name="connsiteY22" fmla="*/ 496544 h 603758"/>
              <a:gd name="connsiteX23" fmla="*/ 482275 w 570341"/>
              <a:gd name="connsiteY23" fmla="*/ 415104 h 603758"/>
              <a:gd name="connsiteX24" fmla="*/ 481408 w 570341"/>
              <a:gd name="connsiteY24" fmla="*/ 407415 h 603758"/>
              <a:gd name="connsiteX25" fmla="*/ 444209 w 570341"/>
              <a:gd name="connsiteY25" fmla="*/ 361713 h 603758"/>
              <a:gd name="connsiteX26" fmla="*/ 455488 w 570341"/>
              <a:gd name="connsiteY26" fmla="*/ 340379 h 603758"/>
              <a:gd name="connsiteX27" fmla="*/ 479998 w 570341"/>
              <a:gd name="connsiteY27" fmla="*/ 337996 h 603758"/>
              <a:gd name="connsiteX28" fmla="*/ 530535 w 570341"/>
              <a:gd name="connsiteY28" fmla="*/ 323593 h 603758"/>
              <a:gd name="connsiteX29" fmla="*/ 530101 w 570341"/>
              <a:gd name="connsiteY29" fmla="*/ 277350 h 603758"/>
              <a:gd name="connsiteX30" fmla="*/ 518823 w 570341"/>
              <a:gd name="connsiteY30" fmla="*/ 274101 h 603758"/>
              <a:gd name="connsiteX31" fmla="*/ 88061 w 570341"/>
              <a:gd name="connsiteY31" fmla="*/ 140787 h 603758"/>
              <a:gd name="connsiteX32" fmla="*/ 67889 w 570341"/>
              <a:gd name="connsiteY32" fmla="*/ 160930 h 603758"/>
              <a:gd name="connsiteX33" fmla="*/ 67889 w 570341"/>
              <a:gd name="connsiteY33" fmla="*/ 422360 h 603758"/>
              <a:gd name="connsiteX34" fmla="*/ 88061 w 570341"/>
              <a:gd name="connsiteY34" fmla="*/ 442395 h 603758"/>
              <a:gd name="connsiteX35" fmla="*/ 108124 w 570341"/>
              <a:gd name="connsiteY35" fmla="*/ 422360 h 603758"/>
              <a:gd name="connsiteX36" fmla="*/ 108124 w 570341"/>
              <a:gd name="connsiteY36" fmla="*/ 160930 h 603758"/>
              <a:gd name="connsiteX37" fmla="*/ 88061 w 570341"/>
              <a:gd name="connsiteY37" fmla="*/ 140787 h 603758"/>
              <a:gd name="connsiteX38" fmla="*/ 66371 w 570341"/>
              <a:gd name="connsiteY38" fmla="*/ 0 h 603758"/>
              <a:gd name="connsiteX39" fmla="*/ 353329 w 570341"/>
              <a:gd name="connsiteY39" fmla="*/ 0 h 603758"/>
              <a:gd name="connsiteX40" fmla="*/ 378489 w 570341"/>
              <a:gd name="connsiteY40" fmla="*/ 25125 h 603758"/>
              <a:gd name="connsiteX41" fmla="*/ 353329 w 570341"/>
              <a:gd name="connsiteY41" fmla="*/ 50250 h 603758"/>
              <a:gd name="connsiteX42" fmla="*/ 66371 w 570341"/>
              <a:gd name="connsiteY42" fmla="*/ 50250 h 603758"/>
              <a:gd name="connsiteX43" fmla="*/ 50321 w 570341"/>
              <a:gd name="connsiteY43" fmla="*/ 66278 h 603758"/>
              <a:gd name="connsiteX44" fmla="*/ 66371 w 570341"/>
              <a:gd name="connsiteY44" fmla="*/ 82198 h 603758"/>
              <a:gd name="connsiteX45" fmla="*/ 329470 w 570341"/>
              <a:gd name="connsiteY45" fmla="*/ 82198 h 603758"/>
              <a:gd name="connsiteX46" fmla="*/ 404951 w 570341"/>
              <a:gd name="connsiteY46" fmla="*/ 157573 h 603758"/>
              <a:gd name="connsiteX47" fmla="*/ 404951 w 570341"/>
              <a:gd name="connsiteY47" fmla="*/ 312438 h 603758"/>
              <a:gd name="connsiteX48" fmla="*/ 405927 w 570341"/>
              <a:gd name="connsiteY48" fmla="*/ 312546 h 603758"/>
              <a:gd name="connsiteX49" fmla="*/ 422303 w 570341"/>
              <a:gd name="connsiteY49" fmla="*/ 296952 h 603758"/>
              <a:gd name="connsiteX50" fmla="*/ 465791 w 570341"/>
              <a:gd name="connsiteY50" fmla="*/ 284064 h 603758"/>
              <a:gd name="connsiteX51" fmla="*/ 475226 w 570341"/>
              <a:gd name="connsiteY51" fmla="*/ 284497 h 603758"/>
              <a:gd name="connsiteX52" fmla="*/ 476853 w 570341"/>
              <a:gd name="connsiteY52" fmla="*/ 269227 h 603758"/>
              <a:gd name="connsiteX53" fmla="*/ 498109 w 570341"/>
              <a:gd name="connsiteY53" fmla="*/ 242586 h 603758"/>
              <a:gd name="connsiteX54" fmla="*/ 519690 w 570341"/>
              <a:gd name="connsiteY54" fmla="*/ 236955 h 603758"/>
              <a:gd name="connsiteX55" fmla="*/ 558624 w 570341"/>
              <a:gd name="connsiteY55" fmla="*/ 259914 h 603758"/>
              <a:gd name="connsiteX56" fmla="*/ 556129 w 570341"/>
              <a:gd name="connsiteY56" fmla="*/ 345252 h 603758"/>
              <a:gd name="connsiteX57" fmla="*/ 502013 w 570341"/>
              <a:gd name="connsiteY57" fmla="*/ 375142 h 603758"/>
              <a:gd name="connsiteX58" fmla="*/ 511014 w 570341"/>
              <a:gd name="connsiteY58" fmla="*/ 392362 h 603758"/>
              <a:gd name="connsiteX59" fmla="*/ 514485 w 570341"/>
              <a:gd name="connsiteY59" fmla="*/ 422360 h 603758"/>
              <a:gd name="connsiteX60" fmla="*/ 474141 w 570341"/>
              <a:gd name="connsiteY60" fmla="*/ 516904 h 603758"/>
              <a:gd name="connsiteX61" fmla="*/ 413301 w 570341"/>
              <a:gd name="connsiteY61" fmla="*/ 587947 h 603758"/>
              <a:gd name="connsiteX62" fmla="*/ 386514 w 570341"/>
              <a:gd name="connsiteY62" fmla="*/ 602134 h 603758"/>
              <a:gd name="connsiteX63" fmla="*/ 367752 w 570341"/>
              <a:gd name="connsiteY63" fmla="*/ 603758 h 603758"/>
              <a:gd name="connsiteX64" fmla="*/ 312335 w 570341"/>
              <a:gd name="connsiteY64" fmla="*/ 589896 h 603758"/>
              <a:gd name="connsiteX65" fmla="*/ 260170 w 570341"/>
              <a:gd name="connsiteY65" fmla="*/ 535856 h 603758"/>
              <a:gd name="connsiteX66" fmla="*/ 255941 w 570341"/>
              <a:gd name="connsiteY66" fmla="*/ 520477 h 603758"/>
              <a:gd name="connsiteX67" fmla="*/ 75481 w 570341"/>
              <a:gd name="connsiteY67" fmla="*/ 520477 h 603758"/>
              <a:gd name="connsiteX68" fmla="*/ 0 w 570341"/>
              <a:gd name="connsiteY68" fmla="*/ 445102 h 603758"/>
              <a:gd name="connsiteX69" fmla="*/ 0 w 570341"/>
              <a:gd name="connsiteY69" fmla="*/ 66278 h 603758"/>
              <a:gd name="connsiteX70" fmla="*/ 66371 w 570341"/>
              <a:gd name="connsiteY70" fmla="*/ 0 h 60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70341" h="603758">
                <a:moveTo>
                  <a:pt x="426181" y="379669"/>
                </a:moveTo>
                <a:cubicBezTo>
                  <a:pt x="431494" y="382485"/>
                  <a:pt x="433554" y="389093"/>
                  <a:pt x="430735" y="394400"/>
                </a:cubicBezTo>
                <a:lnTo>
                  <a:pt x="409593" y="434586"/>
                </a:lnTo>
                <a:cubicBezTo>
                  <a:pt x="406774" y="439894"/>
                  <a:pt x="400160" y="441952"/>
                  <a:pt x="394848" y="439136"/>
                </a:cubicBezTo>
                <a:cubicBezTo>
                  <a:pt x="389535" y="436428"/>
                  <a:pt x="387475" y="429820"/>
                  <a:pt x="390294" y="424513"/>
                </a:cubicBezTo>
                <a:lnTo>
                  <a:pt x="411436" y="384327"/>
                </a:lnTo>
                <a:cubicBezTo>
                  <a:pt x="414255" y="379019"/>
                  <a:pt x="420760" y="376961"/>
                  <a:pt x="426181" y="379669"/>
                </a:cubicBezTo>
                <a:close/>
                <a:moveTo>
                  <a:pt x="518823" y="274101"/>
                </a:moveTo>
                <a:cubicBezTo>
                  <a:pt x="514810" y="276375"/>
                  <a:pt x="513292" y="281465"/>
                  <a:pt x="515569" y="285472"/>
                </a:cubicBezTo>
                <a:cubicBezTo>
                  <a:pt x="519907" y="293378"/>
                  <a:pt x="523811" y="304641"/>
                  <a:pt x="517196" y="313521"/>
                </a:cubicBezTo>
                <a:cubicBezTo>
                  <a:pt x="510906" y="321643"/>
                  <a:pt x="497458" y="325001"/>
                  <a:pt x="483685" y="321752"/>
                </a:cubicBezTo>
                <a:cubicBezTo>
                  <a:pt x="483577" y="321752"/>
                  <a:pt x="483468" y="321643"/>
                  <a:pt x="483360" y="321643"/>
                </a:cubicBezTo>
                <a:cubicBezTo>
                  <a:pt x="467418" y="318611"/>
                  <a:pt x="455271" y="320235"/>
                  <a:pt x="445945" y="326625"/>
                </a:cubicBezTo>
                <a:cubicBezTo>
                  <a:pt x="438028" y="332148"/>
                  <a:pt x="432388" y="341137"/>
                  <a:pt x="428918" y="353916"/>
                </a:cubicBezTo>
                <a:cubicBezTo>
                  <a:pt x="412542" y="347635"/>
                  <a:pt x="393347" y="346335"/>
                  <a:pt x="371982" y="350017"/>
                </a:cubicBezTo>
                <a:cubicBezTo>
                  <a:pt x="369379" y="350450"/>
                  <a:pt x="366993" y="351750"/>
                  <a:pt x="365150" y="353699"/>
                </a:cubicBezTo>
                <a:cubicBezTo>
                  <a:pt x="344110" y="375575"/>
                  <a:pt x="329036" y="399401"/>
                  <a:pt x="317757" y="428425"/>
                </a:cubicBezTo>
                <a:cubicBezTo>
                  <a:pt x="307888" y="454091"/>
                  <a:pt x="301707" y="481924"/>
                  <a:pt x="295308" y="513005"/>
                </a:cubicBezTo>
                <a:cubicBezTo>
                  <a:pt x="294766" y="515604"/>
                  <a:pt x="295091" y="518311"/>
                  <a:pt x="296176" y="520802"/>
                </a:cubicBezTo>
                <a:cubicBezTo>
                  <a:pt x="303333" y="536181"/>
                  <a:pt x="316130" y="549393"/>
                  <a:pt x="332289" y="557948"/>
                </a:cubicBezTo>
                <a:cubicBezTo>
                  <a:pt x="348557" y="566395"/>
                  <a:pt x="366668" y="569536"/>
                  <a:pt x="383478" y="566612"/>
                </a:cubicBezTo>
                <a:cubicBezTo>
                  <a:pt x="386080" y="566179"/>
                  <a:pt x="388466" y="564879"/>
                  <a:pt x="390310" y="562930"/>
                </a:cubicBezTo>
                <a:cubicBezTo>
                  <a:pt x="412325" y="540079"/>
                  <a:pt x="431846" y="519286"/>
                  <a:pt x="447463" y="496544"/>
                </a:cubicBezTo>
                <a:cubicBezTo>
                  <a:pt x="465032" y="470769"/>
                  <a:pt x="476094" y="444886"/>
                  <a:pt x="482275" y="415104"/>
                </a:cubicBezTo>
                <a:cubicBezTo>
                  <a:pt x="482817" y="412505"/>
                  <a:pt x="482492" y="409797"/>
                  <a:pt x="481408" y="407415"/>
                </a:cubicBezTo>
                <a:cubicBezTo>
                  <a:pt x="471972" y="386947"/>
                  <a:pt x="459501" y="371677"/>
                  <a:pt x="444209" y="361713"/>
                </a:cubicBezTo>
                <a:cubicBezTo>
                  <a:pt x="446595" y="350992"/>
                  <a:pt x="450283" y="343953"/>
                  <a:pt x="455488" y="340379"/>
                </a:cubicBezTo>
                <a:cubicBezTo>
                  <a:pt x="460802" y="336697"/>
                  <a:pt x="468827" y="335939"/>
                  <a:pt x="479998" y="337996"/>
                </a:cubicBezTo>
                <a:cubicBezTo>
                  <a:pt x="500495" y="342761"/>
                  <a:pt x="520233" y="337022"/>
                  <a:pt x="530535" y="323593"/>
                </a:cubicBezTo>
                <a:cubicBezTo>
                  <a:pt x="539753" y="311247"/>
                  <a:pt x="539645" y="294461"/>
                  <a:pt x="530101" y="277350"/>
                </a:cubicBezTo>
                <a:cubicBezTo>
                  <a:pt x="527932" y="273343"/>
                  <a:pt x="522835" y="271935"/>
                  <a:pt x="518823" y="274101"/>
                </a:cubicBezTo>
                <a:close/>
                <a:moveTo>
                  <a:pt x="88061" y="140787"/>
                </a:moveTo>
                <a:cubicBezTo>
                  <a:pt x="76891" y="140787"/>
                  <a:pt x="67889" y="149775"/>
                  <a:pt x="67889" y="160930"/>
                </a:cubicBezTo>
                <a:lnTo>
                  <a:pt x="67889" y="422360"/>
                </a:lnTo>
                <a:cubicBezTo>
                  <a:pt x="67889" y="433406"/>
                  <a:pt x="76891" y="442395"/>
                  <a:pt x="88061" y="442395"/>
                </a:cubicBezTo>
                <a:cubicBezTo>
                  <a:pt x="99123" y="442395"/>
                  <a:pt x="108124" y="433406"/>
                  <a:pt x="108124" y="422360"/>
                </a:cubicBezTo>
                <a:lnTo>
                  <a:pt x="108124" y="160930"/>
                </a:lnTo>
                <a:cubicBezTo>
                  <a:pt x="108124" y="149775"/>
                  <a:pt x="99123" y="140787"/>
                  <a:pt x="88061" y="140787"/>
                </a:cubicBezTo>
                <a:close/>
                <a:moveTo>
                  <a:pt x="66371" y="0"/>
                </a:moveTo>
                <a:lnTo>
                  <a:pt x="353329" y="0"/>
                </a:lnTo>
                <a:cubicBezTo>
                  <a:pt x="367210" y="0"/>
                  <a:pt x="378489" y="11263"/>
                  <a:pt x="378489" y="25125"/>
                </a:cubicBezTo>
                <a:cubicBezTo>
                  <a:pt x="378489" y="38987"/>
                  <a:pt x="367102" y="50250"/>
                  <a:pt x="353329" y="50250"/>
                </a:cubicBezTo>
                <a:lnTo>
                  <a:pt x="66371" y="50250"/>
                </a:lnTo>
                <a:cubicBezTo>
                  <a:pt x="57478" y="50250"/>
                  <a:pt x="50321" y="57398"/>
                  <a:pt x="50321" y="66278"/>
                </a:cubicBezTo>
                <a:cubicBezTo>
                  <a:pt x="50321" y="75050"/>
                  <a:pt x="57478" y="82198"/>
                  <a:pt x="66371" y="82198"/>
                </a:cubicBezTo>
                <a:lnTo>
                  <a:pt x="329470" y="82198"/>
                </a:lnTo>
                <a:cubicBezTo>
                  <a:pt x="371006" y="82198"/>
                  <a:pt x="404951" y="116095"/>
                  <a:pt x="404951" y="157573"/>
                </a:cubicBezTo>
                <a:lnTo>
                  <a:pt x="404951" y="312438"/>
                </a:lnTo>
                <a:cubicBezTo>
                  <a:pt x="405276" y="312546"/>
                  <a:pt x="405601" y="312546"/>
                  <a:pt x="405927" y="312546"/>
                </a:cubicBezTo>
                <a:cubicBezTo>
                  <a:pt x="410590" y="306482"/>
                  <a:pt x="416013" y="301175"/>
                  <a:pt x="422303" y="296952"/>
                </a:cubicBezTo>
                <a:cubicBezTo>
                  <a:pt x="434666" y="288396"/>
                  <a:pt x="449307" y="284064"/>
                  <a:pt x="465791" y="284064"/>
                </a:cubicBezTo>
                <a:cubicBezTo>
                  <a:pt x="468827" y="284064"/>
                  <a:pt x="472081" y="284281"/>
                  <a:pt x="475226" y="284497"/>
                </a:cubicBezTo>
                <a:cubicBezTo>
                  <a:pt x="474901" y="279407"/>
                  <a:pt x="475443" y="274317"/>
                  <a:pt x="476853" y="269227"/>
                </a:cubicBezTo>
                <a:cubicBezTo>
                  <a:pt x="480106" y="257748"/>
                  <a:pt x="487698" y="248326"/>
                  <a:pt x="498109" y="242586"/>
                </a:cubicBezTo>
                <a:cubicBezTo>
                  <a:pt x="504724" y="238904"/>
                  <a:pt x="512099" y="236955"/>
                  <a:pt x="519690" y="236955"/>
                </a:cubicBezTo>
                <a:cubicBezTo>
                  <a:pt x="535849" y="236955"/>
                  <a:pt x="550707" y="245727"/>
                  <a:pt x="558624" y="259914"/>
                </a:cubicBezTo>
                <a:cubicBezTo>
                  <a:pt x="575108" y="289587"/>
                  <a:pt x="574132" y="321535"/>
                  <a:pt x="556129" y="345252"/>
                </a:cubicBezTo>
                <a:cubicBezTo>
                  <a:pt x="543549" y="361930"/>
                  <a:pt x="524137" y="372543"/>
                  <a:pt x="502013" y="375142"/>
                </a:cubicBezTo>
                <a:cubicBezTo>
                  <a:pt x="505267" y="380557"/>
                  <a:pt x="508303" y="386297"/>
                  <a:pt x="511014" y="392362"/>
                </a:cubicBezTo>
                <a:cubicBezTo>
                  <a:pt x="515352" y="401783"/>
                  <a:pt x="516545" y="412180"/>
                  <a:pt x="514485" y="422360"/>
                </a:cubicBezTo>
                <a:cubicBezTo>
                  <a:pt x="507327" y="457015"/>
                  <a:pt x="494530" y="487122"/>
                  <a:pt x="474141" y="516904"/>
                </a:cubicBezTo>
                <a:cubicBezTo>
                  <a:pt x="457006" y="541920"/>
                  <a:pt x="436401" y="563905"/>
                  <a:pt x="413301" y="587947"/>
                </a:cubicBezTo>
                <a:cubicBezTo>
                  <a:pt x="406035" y="595419"/>
                  <a:pt x="396817" y="600401"/>
                  <a:pt x="386514" y="602134"/>
                </a:cubicBezTo>
                <a:cubicBezTo>
                  <a:pt x="380333" y="603217"/>
                  <a:pt x="374043" y="603758"/>
                  <a:pt x="367752" y="603758"/>
                </a:cubicBezTo>
                <a:cubicBezTo>
                  <a:pt x="348774" y="603758"/>
                  <a:pt x="329578" y="598993"/>
                  <a:pt x="312335" y="589896"/>
                </a:cubicBezTo>
                <a:cubicBezTo>
                  <a:pt x="289127" y="577658"/>
                  <a:pt x="270582" y="558490"/>
                  <a:pt x="260170" y="535856"/>
                </a:cubicBezTo>
                <a:cubicBezTo>
                  <a:pt x="257893" y="530874"/>
                  <a:pt x="256483" y="525676"/>
                  <a:pt x="255941" y="520477"/>
                </a:cubicBezTo>
                <a:lnTo>
                  <a:pt x="75481" y="520477"/>
                </a:lnTo>
                <a:cubicBezTo>
                  <a:pt x="33836" y="520477"/>
                  <a:pt x="0" y="486689"/>
                  <a:pt x="0" y="445102"/>
                </a:cubicBezTo>
                <a:lnTo>
                  <a:pt x="0" y="66278"/>
                </a:lnTo>
                <a:cubicBezTo>
                  <a:pt x="0" y="29674"/>
                  <a:pt x="29715" y="0"/>
                  <a:pt x="66371" y="0"/>
                </a:cubicBezTo>
                <a:close/>
              </a:path>
            </a:pathLst>
          </a:custGeom>
          <a:solidFill>
            <a:schemeClr val="bg1"/>
          </a:solidFill>
          <a:ln>
            <a:noFill/>
          </a:ln>
        </p:spPr>
        <p:txBody>
          <a:bodyPr/>
          <a:lstStyle/>
          <a:p>
            <a:endParaRPr lang="zh-CN" altLang="en-US">
              <a:cs typeface="+mn-ea"/>
              <a:sym typeface="+mn-lt"/>
            </a:endParaRPr>
          </a:p>
        </p:txBody>
      </p:sp>
      <p:sp>
        <p:nvSpPr>
          <p:cNvPr id="147" name="man-with-laptop_87244"/>
          <p:cNvSpPr>
            <a:spLocks noChangeAspect="1"/>
          </p:cNvSpPr>
          <p:nvPr/>
        </p:nvSpPr>
        <p:spPr bwMode="auto">
          <a:xfrm>
            <a:off x="8620574" y="3669655"/>
            <a:ext cx="399588" cy="324000"/>
          </a:xfrm>
          <a:custGeom>
            <a:avLst/>
            <a:gdLst>
              <a:gd name="connsiteX0" fmla="*/ 301723 w 609652"/>
              <a:gd name="connsiteY0" fmla="*/ 440097 h 494328"/>
              <a:gd name="connsiteX1" fmla="*/ 594166 w 609652"/>
              <a:gd name="connsiteY1" fmla="*/ 440500 h 494328"/>
              <a:gd name="connsiteX2" fmla="*/ 602017 w 609652"/>
              <a:gd name="connsiteY2" fmla="*/ 443617 h 494328"/>
              <a:gd name="connsiteX3" fmla="*/ 609545 w 609652"/>
              <a:gd name="connsiteY3" fmla="*/ 453290 h 494328"/>
              <a:gd name="connsiteX4" fmla="*/ 609652 w 609652"/>
              <a:gd name="connsiteY4" fmla="*/ 476291 h 494328"/>
              <a:gd name="connsiteX5" fmla="*/ 598683 w 609652"/>
              <a:gd name="connsiteY5" fmla="*/ 487254 h 494328"/>
              <a:gd name="connsiteX6" fmla="*/ 10005 w 609652"/>
              <a:gd name="connsiteY6" fmla="*/ 486717 h 494328"/>
              <a:gd name="connsiteX7" fmla="*/ 541 w 609652"/>
              <a:gd name="connsiteY7" fmla="*/ 477151 h 494328"/>
              <a:gd name="connsiteX8" fmla="*/ 4 w 609652"/>
              <a:gd name="connsiteY8" fmla="*/ 453505 h 494328"/>
              <a:gd name="connsiteX9" fmla="*/ 5703 w 609652"/>
              <a:gd name="connsiteY9" fmla="*/ 447056 h 494328"/>
              <a:gd name="connsiteX10" fmla="*/ 9682 w 609652"/>
              <a:gd name="connsiteY10" fmla="*/ 445659 h 494328"/>
              <a:gd name="connsiteX11" fmla="*/ 301723 w 609652"/>
              <a:gd name="connsiteY11" fmla="*/ 440097 h 494328"/>
              <a:gd name="connsiteX12" fmla="*/ 322560 w 609652"/>
              <a:gd name="connsiteY12" fmla="*/ 290718 h 494328"/>
              <a:gd name="connsiteX13" fmla="*/ 431324 w 609652"/>
              <a:gd name="connsiteY13" fmla="*/ 295671 h 494328"/>
              <a:gd name="connsiteX14" fmla="*/ 436809 w 609652"/>
              <a:gd name="connsiteY14" fmla="*/ 307590 h 494328"/>
              <a:gd name="connsiteX15" fmla="*/ 439498 w 609652"/>
              <a:gd name="connsiteY15" fmla="*/ 348929 h 494328"/>
              <a:gd name="connsiteX16" fmla="*/ 437239 w 609652"/>
              <a:gd name="connsiteY16" fmla="*/ 389195 h 494328"/>
              <a:gd name="connsiteX17" fmla="*/ 436594 w 609652"/>
              <a:gd name="connsiteY17" fmla="*/ 407342 h 494328"/>
              <a:gd name="connsiteX18" fmla="*/ 436917 w 609652"/>
              <a:gd name="connsiteY18" fmla="*/ 408631 h 494328"/>
              <a:gd name="connsiteX19" fmla="*/ 437885 w 609652"/>
              <a:gd name="connsiteY19" fmla="*/ 426025 h 494328"/>
              <a:gd name="connsiteX20" fmla="*/ 437239 w 609652"/>
              <a:gd name="connsiteY20" fmla="*/ 427743 h 494328"/>
              <a:gd name="connsiteX21" fmla="*/ 437239 w 609652"/>
              <a:gd name="connsiteY21" fmla="*/ 427851 h 494328"/>
              <a:gd name="connsiteX22" fmla="*/ 430356 w 609652"/>
              <a:gd name="connsiteY22" fmla="*/ 434723 h 494328"/>
              <a:gd name="connsiteX23" fmla="*/ 428850 w 609652"/>
              <a:gd name="connsiteY23" fmla="*/ 434938 h 494328"/>
              <a:gd name="connsiteX24" fmla="*/ 427129 w 609652"/>
              <a:gd name="connsiteY24" fmla="*/ 434723 h 494328"/>
              <a:gd name="connsiteX25" fmla="*/ 210946 w 609652"/>
              <a:gd name="connsiteY25" fmla="*/ 430750 h 494328"/>
              <a:gd name="connsiteX26" fmla="*/ 209655 w 609652"/>
              <a:gd name="connsiteY26" fmla="*/ 424307 h 494328"/>
              <a:gd name="connsiteX27" fmla="*/ 207181 w 609652"/>
              <a:gd name="connsiteY27" fmla="*/ 378887 h 494328"/>
              <a:gd name="connsiteX28" fmla="*/ 207504 w 609652"/>
              <a:gd name="connsiteY28" fmla="*/ 302650 h 494328"/>
              <a:gd name="connsiteX29" fmla="*/ 212667 w 609652"/>
              <a:gd name="connsiteY29" fmla="*/ 296101 h 494328"/>
              <a:gd name="connsiteX30" fmla="*/ 214280 w 609652"/>
              <a:gd name="connsiteY30" fmla="*/ 295027 h 494328"/>
              <a:gd name="connsiteX31" fmla="*/ 322560 w 609652"/>
              <a:gd name="connsiteY31" fmla="*/ 290718 h 494328"/>
              <a:gd name="connsiteX32" fmla="*/ 248606 w 609652"/>
              <a:gd name="connsiteY32" fmla="*/ 220922 h 494328"/>
              <a:gd name="connsiteX33" fmla="*/ 253768 w 609652"/>
              <a:gd name="connsiteY33" fmla="*/ 222640 h 494328"/>
              <a:gd name="connsiteX34" fmla="*/ 258931 w 609652"/>
              <a:gd name="connsiteY34" fmla="*/ 224144 h 494328"/>
              <a:gd name="connsiteX35" fmla="*/ 385627 w 609652"/>
              <a:gd name="connsiteY35" fmla="*/ 222425 h 494328"/>
              <a:gd name="connsiteX36" fmla="*/ 396382 w 609652"/>
              <a:gd name="connsiteY36" fmla="*/ 222318 h 494328"/>
              <a:gd name="connsiteX37" fmla="*/ 489306 w 609652"/>
              <a:gd name="connsiteY37" fmla="*/ 285892 h 494328"/>
              <a:gd name="connsiteX38" fmla="*/ 538780 w 609652"/>
              <a:gd name="connsiteY38" fmla="*/ 421203 h 494328"/>
              <a:gd name="connsiteX39" fmla="*/ 536306 w 609652"/>
              <a:gd name="connsiteY39" fmla="*/ 423888 h 494328"/>
              <a:gd name="connsiteX40" fmla="*/ 532650 w 609652"/>
              <a:gd name="connsiteY40" fmla="*/ 427324 h 494328"/>
              <a:gd name="connsiteX41" fmla="*/ 494791 w 609652"/>
              <a:gd name="connsiteY41" fmla="*/ 428720 h 494328"/>
              <a:gd name="connsiteX42" fmla="*/ 458977 w 609652"/>
              <a:gd name="connsiteY42" fmla="*/ 428720 h 494328"/>
              <a:gd name="connsiteX43" fmla="*/ 450158 w 609652"/>
              <a:gd name="connsiteY43" fmla="*/ 423029 h 494328"/>
              <a:gd name="connsiteX44" fmla="*/ 451556 w 609652"/>
              <a:gd name="connsiteY44" fmla="*/ 353977 h 494328"/>
              <a:gd name="connsiteX45" fmla="*/ 434778 w 609652"/>
              <a:gd name="connsiteY45" fmla="*/ 280630 h 494328"/>
              <a:gd name="connsiteX46" fmla="*/ 321741 w 609652"/>
              <a:gd name="connsiteY46" fmla="*/ 278805 h 494328"/>
              <a:gd name="connsiteX47" fmla="*/ 195476 w 609652"/>
              <a:gd name="connsiteY47" fmla="*/ 286966 h 494328"/>
              <a:gd name="connsiteX48" fmla="*/ 191173 w 609652"/>
              <a:gd name="connsiteY48" fmla="*/ 352903 h 494328"/>
              <a:gd name="connsiteX49" fmla="*/ 190743 w 609652"/>
              <a:gd name="connsiteY49" fmla="*/ 426895 h 494328"/>
              <a:gd name="connsiteX50" fmla="*/ 189668 w 609652"/>
              <a:gd name="connsiteY50" fmla="*/ 428935 h 494328"/>
              <a:gd name="connsiteX51" fmla="*/ 181494 w 609652"/>
              <a:gd name="connsiteY51" fmla="*/ 434627 h 494328"/>
              <a:gd name="connsiteX52" fmla="*/ 156004 w 609652"/>
              <a:gd name="connsiteY52" fmla="*/ 434734 h 494328"/>
              <a:gd name="connsiteX53" fmla="*/ 128686 w 609652"/>
              <a:gd name="connsiteY53" fmla="*/ 433982 h 494328"/>
              <a:gd name="connsiteX54" fmla="*/ 128686 w 609652"/>
              <a:gd name="connsiteY54" fmla="*/ 433875 h 494328"/>
              <a:gd name="connsiteX55" fmla="*/ 119544 w 609652"/>
              <a:gd name="connsiteY55" fmla="*/ 428828 h 494328"/>
              <a:gd name="connsiteX56" fmla="*/ 111693 w 609652"/>
              <a:gd name="connsiteY56" fmla="*/ 412719 h 494328"/>
              <a:gd name="connsiteX57" fmla="*/ 83514 w 609652"/>
              <a:gd name="connsiteY57" fmla="*/ 408316 h 494328"/>
              <a:gd name="connsiteX58" fmla="*/ 67704 w 609652"/>
              <a:gd name="connsiteY58" fmla="*/ 425928 h 494328"/>
              <a:gd name="connsiteX59" fmla="*/ 59853 w 609652"/>
              <a:gd name="connsiteY59" fmla="*/ 429042 h 494328"/>
              <a:gd name="connsiteX60" fmla="*/ 55659 w 609652"/>
              <a:gd name="connsiteY60" fmla="*/ 428720 h 494328"/>
              <a:gd name="connsiteX61" fmla="*/ 52647 w 609652"/>
              <a:gd name="connsiteY61" fmla="*/ 386087 h 494328"/>
              <a:gd name="connsiteX62" fmla="*/ 69855 w 609652"/>
              <a:gd name="connsiteY62" fmla="*/ 370837 h 494328"/>
              <a:gd name="connsiteX63" fmla="*/ 106100 w 609652"/>
              <a:gd name="connsiteY63" fmla="*/ 356447 h 494328"/>
              <a:gd name="connsiteX64" fmla="*/ 125675 w 609652"/>
              <a:gd name="connsiteY64" fmla="*/ 332714 h 494328"/>
              <a:gd name="connsiteX65" fmla="*/ 248606 w 609652"/>
              <a:gd name="connsiteY65" fmla="*/ 220922 h 494328"/>
              <a:gd name="connsiteX66" fmla="*/ 327555 w 609652"/>
              <a:gd name="connsiteY66" fmla="*/ 0 h 494328"/>
              <a:gd name="connsiteX67" fmla="*/ 306046 w 609652"/>
              <a:gd name="connsiteY67" fmla="*/ 221019 h 494328"/>
              <a:gd name="connsiteX68" fmla="*/ 302282 w 609652"/>
              <a:gd name="connsiteY68" fmla="*/ 219193 h 494328"/>
              <a:gd name="connsiteX69" fmla="*/ 327555 w 609652"/>
              <a:gd name="connsiteY69" fmla="*/ 0 h 49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9652" h="494328">
                <a:moveTo>
                  <a:pt x="301723" y="440097"/>
                </a:moveTo>
                <a:cubicBezTo>
                  <a:pt x="399383" y="440822"/>
                  <a:pt x="497111" y="442542"/>
                  <a:pt x="594166" y="440500"/>
                </a:cubicBezTo>
                <a:cubicBezTo>
                  <a:pt x="597715" y="440392"/>
                  <a:pt x="600296" y="441682"/>
                  <a:pt x="602017" y="443617"/>
                </a:cubicBezTo>
                <a:cubicBezTo>
                  <a:pt x="606103" y="444692"/>
                  <a:pt x="609437" y="447916"/>
                  <a:pt x="609545" y="453290"/>
                </a:cubicBezTo>
                <a:cubicBezTo>
                  <a:pt x="609545" y="461029"/>
                  <a:pt x="609545" y="468660"/>
                  <a:pt x="609652" y="476291"/>
                </a:cubicBezTo>
                <a:cubicBezTo>
                  <a:pt x="609652" y="482633"/>
                  <a:pt x="604598" y="486824"/>
                  <a:pt x="598683" y="487254"/>
                </a:cubicBezTo>
                <a:cubicBezTo>
                  <a:pt x="402851" y="503269"/>
                  <a:pt x="206267" y="487147"/>
                  <a:pt x="10005" y="486717"/>
                </a:cubicBezTo>
                <a:cubicBezTo>
                  <a:pt x="4736" y="486717"/>
                  <a:pt x="649" y="482310"/>
                  <a:pt x="541" y="477151"/>
                </a:cubicBezTo>
                <a:lnTo>
                  <a:pt x="4" y="453505"/>
                </a:lnTo>
                <a:cubicBezTo>
                  <a:pt x="-104" y="449743"/>
                  <a:pt x="2692" y="447486"/>
                  <a:pt x="5703" y="447056"/>
                </a:cubicBezTo>
                <a:cubicBezTo>
                  <a:pt x="6779" y="446304"/>
                  <a:pt x="8069" y="445766"/>
                  <a:pt x="9682" y="445659"/>
                </a:cubicBezTo>
                <a:cubicBezTo>
                  <a:pt x="106469" y="439640"/>
                  <a:pt x="204062" y="439371"/>
                  <a:pt x="301723" y="440097"/>
                </a:cubicBezTo>
                <a:close/>
                <a:moveTo>
                  <a:pt x="322560" y="290718"/>
                </a:moveTo>
                <a:cubicBezTo>
                  <a:pt x="359290" y="291752"/>
                  <a:pt x="396100" y="294329"/>
                  <a:pt x="431324" y="295671"/>
                </a:cubicBezTo>
                <a:cubicBezTo>
                  <a:pt x="438100" y="295993"/>
                  <a:pt x="439928" y="303509"/>
                  <a:pt x="436809" y="307590"/>
                </a:cubicBezTo>
                <a:cubicBezTo>
                  <a:pt x="443047" y="319938"/>
                  <a:pt x="440251" y="334971"/>
                  <a:pt x="439498" y="348929"/>
                </a:cubicBezTo>
                <a:cubicBezTo>
                  <a:pt x="438745" y="362351"/>
                  <a:pt x="437992" y="375773"/>
                  <a:pt x="437239" y="389195"/>
                </a:cubicBezTo>
                <a:cubicBezTo>
                  <a:pt x="436917" y="395638"/>
                  <a:pt x="437454" y="401866"/>
                  <a:pt x="436594" y="407342"/>
                </a:cubicBezTo>
                <a:cubicBezTo>
                  <a:pt x="436702" y="407772"/>
                  <a:pt x="436917" y="408094"/>
                  <a:pt x="436917" y="408631"/>
                </a:cubicBezTo>
                <a:cubicBezTo>
                  <a:pt x="437239" y="414429"/>
                  <a:pt x="437777" y="420227"/>
                  <a:pt x="437885" y="426025"/>
                </a:cubicBezTo>
                <a:cubicBezTo>
                  <a:pt x="437885" y="426777"/>
                  <a:pt x="437454" y="427099"/>
                  <a:pt x="437239" y="427743"/>
                </a:cubicBezTo>
                <a:lnTo>
                  <a:pt x="437239" y="427851"/>
                </a:lnTo>
                <a:cubicBezTo>
                  <a:pt x="437777" y="431931"/>
                  <a:pt x="433690" y="434294"/>
                  <a:pt x="430356" y="434723"/>
                </a:cubicBezTo>
                <a:cubicBezTo>
                  <a:pt x="429818" y="434830"/>
                  <a:pt x="429388" y="434830"/>
                  <a:pt x="428850" y="434938"/>
                </a:cubicBezTo>
                <a:cubicBezTo>
                  <a:pt x="428312" y="435045"/>
                  <a:pt x="427667" y="434830"/>
                  <a:pt x="427129" y="434723"/>
                </a:cubicBezTo>
                <a:cubicBezTo>
                  <a:pt x="357004" y="436763"/>
                  <a:pt x="280210" y="441595"/>
                  <a:pt x="210946" y="430750"/>
                </a:cubicBezTo>
                <a:cubicBezTo>
                  <a:pt x="207934" y="430320"/>
                  <a:pt x="207504" y="425918"/>
                  <a:pt x="209655" y="424307"/>
                </a:cubicBezTo>
                <a:cubicBezTo>
                  <a:pt x="205030" y="410026"/>
                  <a:pt x="207181" y="393598"/>
                  <a:pt x="207181" y="378887"/>
                </a:cubicBezTo>
                <a:cubicBezTo>
                  <a:pt x="207289" y="353439"/>
                  <a:pt x="207504" y="327991"/>
                  <a:pt x="207504" y="302650"/>
                </a:cubicBezTo>
                <a:cubicBezTo>
                  <a:pt x="207504" y="298892"/>
                  <a:pt x="209870" y="296745"/>
                  <a:pt x="212667" y="296101"/>
                </a:cubicBezTo>
                <a:cubicBezTo>
                  <a:pt x="213097" y="295671"/>
                  <a:pt x="213527" y="295134"/>
                  <a:pt x="214280" y="295027"/>
                </a:cubicBezTo>
                <a:cubicBezTo>
                  <a:pt x="249181" y="290195"/>
                  <a:pt x="285830" y="289685"/>
                  <a:pt x="322560" y="290718"/>
                </a:cubicBezTo>
                <a:close/>
                <a:moveTo>
                  <a:pt x="248606" y="220922"/>
                </a:moveTo>
                <a:cubicBezTo>
                  <a:pt x="250757" y="220707"/>
                  <a:pt x="252478" y="221459"/>
                  <a:pt x="253768" y="222640"/>
                </a:cubicBezTo>
                <a:cubicBezTo>
                  <a:pt x="255597" y="222533"/>
                  <a:pt x="257425" y="222855"/>
                  <a:pt x="258931" y="224144"/>
                </a:cubicBezTo>
                <a:cubicBezTo>
                  <a:pt x="300123" y="257971"/>
                  <a:pt x="344757" y="259582"/>
                  <a:pt x="385627" y="222425"/>
                </a:cubicBezTo>
                <a:cubicBezTo>
                  <a:pt x="389176" y="219204"/>
                  <a:pt x="393478" y="219955"/>
                  <a:pt x="396382" y="222318"/>
                </a:cubicBezTo>
                <a:cubicBezTo>
                  <a:pt x="432519" y="209646"/>
                  <a:pt x="471560" y="260334"/>
                  <a:pt x="489306" y="285892"/>
                </a:cubicBezTo>
                <a:cubicBezTo>
                  <a:pt x="508020" y="312847"/>
                  <a:pt x="558139" y="387053"/>
                  <a:pt x="538780" y="421203"/>
                </a:cubicBezTo>
                <a:cubicBezTo>
                  <a:pt x="538135" y="422384"/>
                  <a:pt x="537167" y="423243"/>
                  <a:pt x="536306" y="423888"/>
                </a:cubicBezTo>
                <a:cubicBezTo>
                  <a:pt x="535769" y="425499"/>
                  <a:pt x="534801" y="426895"/>
                  <a:pt x="532650" y="427324"/>
                </a:cubicBezTo>
                <a:cubicBezTo>
                  <a:pt x="520496" y="430116"/>
                  <a:pt x="507267" y="428291"/>
                  <a:pt x="494791" y="428720"/>
                </a:cubicBezTo>
                <a:cubicBezTo>
                  <a:pt x="482853" y="429150"/>
                  <a:pt x="470700" y="430761"/>
                  <a:pt x="458977" y="428720"/>
                </a:cubicBezTo>
                <a:cubicBezTo>
                  <a:pt x="455212" y="430224"/>
                  <a:pt x="450050" y="428398"/>
                  <a:pt x="450158" y="423029"/>
                </a:cubicBezTo>
                <a:cubicBezTo>
                  <a:pt x="450265" y="399940"/>
                  <a:pt x="451018" y="376959"/>
                  <a:pt x="451556" y="353977"/>
                </a:cubicBezTo>
                <a:cubicBezTo>
                  <a:pt x="452093" y="329385"/>
                  <a:pt x="457471" y="296953"/>
                  <a:pt x="434778" y="280630"/>
                </a:cubicBezTo>
                <a:cubicBezTo>
                  <a:pt x="397135" y="280416"/>
                  <a:pt x="359492" y="279556"/>
                  <a:pt x="321741" y="278805"/>
                </a:cubicBezTo>
                <a:cubicBezTo>
                  <a:pt x="292487" y="278375"/>
                  <a:pt x="221933" y="265059"/>
                  <a:pt x="195476" y="286966"/>
                </a:cubicBezTo>
                <a:cubicBezTo>
                  <a:pt x="194292" y="308981"/>
                  <a:pt x="190851" y="330674"/>
                  <a:pt x="191173" y="352903"/>
                </a:cubicBezTo>
                <a:cubicBezTo>
                  <a:pt x="191389" y="377603"/>
                  <a:pt x="193755" y="402302"/>
                  <a:pt x="190743" y="426895"/>
                </a:cubicBezTo>
                <a:cubicBezTo>
                  <a:pt x="190636" y="427754"/>
                  <a:pt x="190098" y="428291"/>
                  <a:pt x="189668" y="428935"/>
                </a:cubicBezTo>
                <a:cubicBezTo>
                  <a:pt x="189130" y="432586"/>
                  <a:pt x="186119" y="435808"/>
                  <a:pt x="181494" y="434627"/>
                </a:cubicBezTo>
                <a:cubicBezTo>
                  <a:pt x="173212" y="432479"/>
                  <a:pt x="164501" y="434197"/>
                  <a:pt x="156004" y="434734"/>
                </a:cubicBezTo>
                <a:cubicBezTo>
                  <a:pt x="146755" y="435271"/>
                  <a:pt x="137935" y="435164"/>
                  <a:pt x="128686" y="433982"/>
                </a:cubicBezTo>
                <a:cubicBezTo>
                  <a:pt x="128686" y="433982"/>
                  <a:pt x="128686" y="433875"/>
                  <a:pt x="128686" y="433875"/>
                </a:cubicBezTo>
                <a:cubicBezTo>
                  <a:pt x="124814" y="435271"/>
                  <a:pt x="120405" y="434090"/>
                  <a:pt x="119544" y="428828"/>
                </a:cubicBezTo>
                <a:cubicBezTo>
                  <a:pt x="118469" y="421740"/>
                  <a:pt x="115457" y="416478"/>
                  <a:pt x="111693" y="412719"/>
                </a:cubicBezTo>
                <a:lnTo>
                  <a:pt x="83514" y="408316"/>
                </a:lnTo>
                <a:cubicBezTo>
                  <a:pt x="76739" y="411431"/>
                  <a:pt x="70823" y="417122"/>
                  <a:pt x="67704" y="425928"/>
                </a:cubicBezTo>
                <a:cubicBezTo>
                  <a:pt x="66521" y="429365"/>
                  <a:pt x="62649" y="430224"/>
                  <a:pt x="59853" y="429042"/>
                </a:cubicBezTo>
                <a:cubicBezTo>
                  <a:pt x="58670" y="430009"/>
                  <a:pt x="56949" y="430224"/>
                  <a:pt x="55659" y="428720"/>
                </a:cubicBezTo>
                <a:cubicBezTo>
                  <a:pt x="45226" y="415941"/>
                  <a:pt x="43505" y="400799"/>
                  <a:pt x="52647" y="386087"/>
                </a:cubicBezTo>
                <a:cubicBezTo>
                  <a:pt x="57057" y="379106"/>
                  <a:pt x="62649" y="374489"/>
                  <a:pt x="69855" y="370837"/>
                </a:cubicBezTo>
                <a:cubicBezTo>
                  <a:pt x="84267" y="363642"/>
                  <a:pt x="92334" y="366434"/>
                  <a:pt x="106100" y="356447"/>
                </a:cubicBezTo>
                <a:cubicBezTo>
                  <a:pt x="117286" y="348286"/>
                  <a:pt x="119759" y="344312"/>
                  <a:pt x="125675" y="332714"/>
                </a:cubicBezTo>
                <a:cubicBezTo>
                  <a:pt x="153638" y="277623"/>
                  <a:pt x="181171" y="227580"/>
                  <a:pt x="248606" y="220922"/>
                </a:cubicBezTo>
                <a:close/>
                <a:moveTo>
                  <a:pt x="327555" y="0"/>
                </a:moveTo>
                <a:cubicBezTo>
                  <a:pt x="453279" y="215"/>
                  <a:pt x="435856" y="249586"/>
                  <a:pt x="306046" y="221019"/>
                </a:cubicBezTo>
                <a:cubicBezTo>
                  <a:pt x="304433" y="220589"/>
                  <a:pt x="303250" y="219945"/>
                  <a:pt x="302282" y="219193"/>
                </a:cubicBezTo>
                <a:cubicBezTo>
                  <a:pt x="237215" y="194600"/>
                  <a:pt x="198820" y="-215"/>
                  <a:pt x="327555" y="0"/>
                </a:cubicBezTo>
                <a:close/>
              </a:path>
            </a:pathLst>
          </a:custGeom>
          <a:solidFill>
            <a:schemeClr val="bg1"/>
          </a:solidFill>
          <a:ln>
            <a:noFill/>
          </a:ln>
        </p:spPr>
        <p:txBody>
          <a:bodyPr/>
          <a:lstStyle/>
          <a:p>
            <a:endParaRPr lang="zh-CN" altLang="en-US">
              <a:cs typeface="+mn-ea"/>
              <a:sym typeface="+mn-lt"/>
            </a:endParaRPr>
          </a:p>
        </p:txBody>
      </p:sp>
      <p:sp>
        <p:nvSpPr>
          <p:cNvPr id="148" name="studying_268096"/>
          <p:cNvSpPr>
            <a:spLocks noChangeAspect="1"/>
          </p:cNvSpPr>
          <p:nvPr/>
        </p:nvSpPr>
        <p:spPr bwMode="auto">
          <a:xfrm>
            <a:off x="8657083" y="5335684"/>
            <a:ext cx="327499" cy="324000"/>
          </a:xfrm>
          <a:custGeom>
            <a:avLst/>
            <a:gdLst>
              <a:gd name="connsiteX0" fmla="*/ 287413 w 607639"/>
              <a:gd name="connsiteY0" fmla="*/ 334974 h 601147"/>
              <a:gd name="connsiteX1" fmla="*/ 321919 w 607639"/>
              <a:gd name="connsiteY1" fmla="*/ 334974 h 601147"/>
              <a:gd name="connsiteX2" fmla="*/ 321919 w 607639"/>
              <a:gd name="connsiteY2" fmla="*/ 517505 h 601147"/>
              <a:gd name="connsiteX3" fmla="*/ 304666 w 607639"/>
              <a:gd name="connsiteY3" fmla="*/ 534745 h 601147"/>
              <a:gd name="connsiteX4" fmla="*/ 287413 w 607639"/>
              <a:gd name="connsiteY4" fmla="*/ 517505 h 601147"/>
              <a:gd name="connsiteX5" fmla="*/ 193561 w 607639"/>
              <a:gd name="connsiteY5" fmla="*/ 334974 h 601147"/>
              <a:gd name="connsiteX6" fmla="*/ 259469 w 607639"/>
              <a:gd name="connsiteY6" fmla="*/ 334974 h 601147"/>
              <a:gd name="connsiteX7" fmla="*/ 259469 w 607639"/>
              <a:gd name="connsiteY7" fmla="*/ 543004 h 601147"/>
              <a:gd name="connsiteX8" fmla="*/ 226515 w 607639"/>
              <a:gd name="connsiteY8" fmla="*/ 575884 h 601147"/>
              <a:gd name="connsiteX9" fmla="*/ 193561 w 607639"/>
              <a:gd name="connsiteY9" fmla="*/ 543004 h 601147"/>
              <a:gd name="connsiteX10" fmla="*/ 113540 w 607639"/>
              <a:gd name="connsiteY10" fmla="*/ 334974 h 601147"/>
              <a:gd name="connsiteX11" fmla="*/ 179378 w 607639"/>
              <a:gd name="connsiteY11" fmla="*/ 334974 h 601147"/>
              <a:gd name="connsiteX12" fmla="*/ 179378 w 607639"/>
              <a:gd name="connsiteY12" fmla="*/ 543004 h 601147"/>
              <a:gd name="connsiteX13" fmla="*/ 146414 w 607639"/>
              <a:gd name="connsiteY13" fmla="*/ 575884 h 601147"/>
              <a:gd name="connsiteX14" fmla="*/ 113540 w 607639"/>
              <a:gd name="connsiteY14" fmla="*/ 543004 h 601147"/>
              <a:gd name="connsiteX15" fmla="*/ 381398 w 607639"/>
              <a:gd name="connsiteY15" fmla="*/ 126100 h 601147"/>
              <a:gd name="connsiteX16" fmla="*/ 570581 w 607639"/>
              <a:gd name="connsiteY16" fmla="*/ 126100 h 601147"/>
              <a:gd name="connsiteX17" fmla="*/ 581882 w 607639"/>
              <a:gd name="connsiteY17" fmla="*/ 137306 h 601147"/>
              <a:gd name="connsiteX18" fmla="*/ 581882 w 607639"/>
              <a:gd name="connsiteY18" fmla="*/ 181419 h 601147"/>
              <a:gd name="connsiteX19" fmla="*/ 570581 w 607639"/>
              <a:gd name="connsiteY19" fmla="*/ 192714 h 601147"/>
              <a:gd name="connsiteX20" fmla="*/ 381398 w 607639"/>
              <a:gd name="connsiteY20" fmla="*/ 192714 h 601147"/>
              <a:gd name="connsiteX21" fmla="*/ 370186 w 607639"/>
              <a:gd name="connsiteY21" fmla="*/ 181419 h 601147"/>
              <a:gd name="connsiteX22" fmla="*/ 370186 w 607639"/>
              <a:gd name="connsiteY22" fmla="*/ 137306 h 601147"/>
              <a:gd name="connsiteX23" fmla="*/ 381398 w 607639"/>
              <a:gd name="connsiteY23" fmla="*/ 126100 h 601147"/>
              <a:gd name="connsiteX24" fmla="*/ 114105 w 607639"/>
              <a:gd name="connsiteY24" fmla="*/ 85525 h 601147"/>
              <a:gd name="connsiteX25" fmla="*/ 121136 w 607639"/>
              <a:gd name="connsiteY25" fmla="*/ 99122 h 601147"/>
              <a:gd name="connsiteX26" fmla="*/ 121047 w 607639"/>
              <a:gd name="connsiteY26" fmla="*/ 99211 h 601147"/>
              <a:gd name="connsiteX27" fmla="*/ 122560 w 607639"/>
              <a:gd name="connsiteY27" fmla="*/ 158043 h 601147"/>
              <a:gd name="connsiteX28" fmla="*/ 122471 w 607639"/>
              <a:gd name="connsiteY28" fmla="*/ 157954 h 601147"/>
              <a:gd name="connsiteX29" fmla="*/ 122560 w 607639"/>
              <a:gd name="connsiteY29" fmla="*/ 158220 h 601147"/>
              <a:gd name="connsiteX30" fmla="*/ 138937 w 607639"/>
              <a:gd name="connsiteY30" fmla="*/ 118585 h 601147"/>
              <a:gd name="connsiteX31" fmla="*/ 174806 w 607639"/>
              <a:gd name="connsiteY31" fmla="*/ 103743 h 601147"/>
              <a:gd name="connsiteX32" fmla="*/ 189670 w 607639"/>
              <a:gd name="connsiteY32" fmla="*/ 139558 h 601147"/>
              <a:gd name="connsiteX33" fmla="*/ 138848 w 607639"/>
              <a:gd name="connsiteY33" fmla="*/ 262198 h 601147"/>
              <a:gd name="connsiteX34" fmla="*/ 124696 w 607639"/>
              <a:gd name="connsiteY34" fmla="*/ 276773 h 601147"/>
              <a:gd name="connsiteX35" fmla="*/ 159675 w 607639"/>
              <a:gd name="connsiteY35" fmla="*/ 276773 h 601147"/>
              <a:gd name="connsiteX36" fmla="*/ 170089 w 607639"/>
              <a:gd name="connsiteY36" fmla="*/ 252511 h 601147"/>
              <a:gd name="connsiteX37" fmla="*/ 176408 w 607639"/>
              <a:gd name="connsiteY37" fmla="*/ 276773 h 601147"/>
              <a:gd name="connsiteX38" fmla="*/ 211476 w 607639"/>
              <a:gd name="connsiteY38" fmla="*/ 276773 h 601147"/>
              <a:gd name="connsiteX39" fmla="*/ 195188 w 607639"/>
              <a:gd name="connsiteY39" fmla="*/ 251711 h 601147"/>
              <a:gd name="connsiteX40" fmla="*/ 222691 w 607639"/>
              <a:gd name="connsiteY40" fmla="*/ 224339 h 601147"/>
              <a:gd name="connsiteX41" fmla="*/ 287843 w 607639"/>
              <a:gd name="connsiteY41" fmla="*/ 224339 h 601147"/>
              <a:gd name="connsiteX42" fmla="*/ 269597 w 607639"/>
              <a:gd name="connsiteY42" fmla="*/ 153599 h 601147"/>
              <a:gd name="connsiteX43" fmla="*/ 263633 w 607639"/>
              <a:gd name="connsiteY43" fmla="*/ 149600 h 601147"/>
              <a:gd name="connsiteX44" fmla="*/ 258827 w 607639"/>
              <a:gd name="connsiteY44" fmla="*/ 154932 h 601147"/>
              <a:gd name="connsiteX45" fmla="*/ 258827 w 607639"/>
              <a:gd name="connsiteY45" fmla="*/ 199278 h 601147"/>
              <a:gd name="connsiteX46" fmla="*/ 222691 w 607639"/>
              <a:gd name="connsiteY46" fmla="*/ 199278 h 601147"/>
              <a:gd name="connsiteX47" fmla="*/ 185932 w 607639"/>
              <a:gd name="connsiteY47" fmla="*/ 214119 h 601147"/>
              <a:gd name="connsiteX48" fmla="*/ 212900 w 607639"/>
              <a:gd name="connsiteY48" fmla="*/ 149156 h 601147"/>
              <a:gd name="connsiteX49" fmla="*/ 216906 w 607639"/>
              <a:gd name="connsiteY49" fmla="*/ 128449 h 601147"/>
              <a:gd name="connsiteX50" fmla="*/ 258827 w 607639"/>
              <a:gd name="connsiteY50" fmla="*/ 85525 h 601147"/>
              <a:gd name="connsiteX51" fmla="*/ 322733 w 607639"/>
              <a:gd name="connsiteY51" fmla="*/ 139913 h 601147"/>
              <a:gd name="connsiteX52" fmla="*/ 349879 w 607639"/>
              <a:gd name="connsiteY52" fmla="*/ 244868 h 601147"/>
              <a:gd name="connsiteX53" fmla="*/ 334482 w 607639"/>
              <a:gd name="connsiteY53" fmla="*/ 276773 h 601147"/>
              <a:gd name="connsiteX54" fmla="*/ 377205 w 607639"/>
              <a:gd name="connsiteY54" fmla="*/ 276773 h 601147"/>
              <a:gd name="connsiteX55" fmla="*/ 370173 w 607639"/>
              <a:gd name="connsiteY55" fmla="*/ 266375 h 601147"/>
              <a:gd name="connsiteX56" fmla="*/ 370173 w 607639"/>
              <a:gd name="connsiteY56" fmla="*/ 222207 h 601147"/>
              <a:gd name="connsiteX57" fmla="*/ 381388 w 607639"/>
              <a:gd name="connsiteY57" fmla="*/ 211009 h 601147"/>
              <a:gd name="connsiteX58" fmla="*/ 570613 w 607639"/>
              <a:gd name="connsiteY58" fmla="*/ 211009 h 601147"/>
              <a:gd name="connsiteX59" fmla="*/ 581917 w 607639"/>
              <a:gd name="connsiteY59" fmla="*/ 222207 h 601147"/>
              <a:gd name="connsiteX60" fmla="*/ 581917 w 607639"/>
              <a:gd name="connsiteY60" fmla="*/ 266375 h 601147"/>
              <a:gd name="connsiteX61" fmla="*/ 574796 w 607639"/>
              <a:gd name="connsiteY61" fmla="*/ 276773 h 601147"/>
              <a:gd name="connsiteX62" fmla="*/ 590995 w 607639"/>
              <a:gd name="connsiteY62" fmla="*/ 276773 h 601147"/>
              <a:gd name="connsiteX63" fmla="*/ 607639 w 607639"/>
              <a:gd name="connsiteY63" fmla="*/ 293391 h 601147"/>
              <a:gd name="connsiteX64" fmla="*/ 590995 w 607639"/>
              <a:gd name="connsiteY64" fmla="*/ 310010 h 601147"/>
              <a:gd name="connsiteX65" fmla="*/ 573016 w 607639"/>
              <a:gd name="connsiteY65" fmla="*/ 310010 h 601147"/>
              <a:gd name="connsiteX66" fmla="*/ 573016 w 607639"/>
              <a:gd name="connsiteY66" fmla="*/ 575641 h 601147"/>
              <a:gd name="connsiteX67" fmla="*/ 547561 w 607639"/>
              <a:gd name="connsiteY67" fmla="*/ 601147 h 601147"/>
              <a:gd name="connsiteX68" fmla="*/ 522016 w 607639"/>
              <a:gd name="connsiteY68" fmla="*/ 575641 h 601147"/>
              <a:gd name="connsiteX69" fmla="*/ 522016 w 607639"/>
              <a:gd name="connsiteY69" fmla="*/ 310010 h 601147"/>
              <a:gd name="connsiteX70" fmla="*/ 84110 w 607639"/>
              <a:gd name="connsiteY70" fmla="*/ 310010 h 601147"/>
              <a:gd name="connsiteX71" fmla="*/ 84110 w 607639"/>
              <a:gd name="connsiteY71" fmla="*/ 575908 h 601147"/>
              <a:gd name="connsiteX72" fmla="*/ 58832 w 607639"/>
              <a:gd name="connsiteY72" fmla="*/ 601147 h 601147"/>
              <a:gd name="connsiteX73" fmla="*/ 33021 w 607639"/>
              <a:gd name="connsiteY73" fmla="*/ 575375 h 601147"/>
              <a:gd name="connsiteX74" fmla="*/ 33021 w 607639"/>
              <a:gd name="connsiteY74" fmla="*/ 310010 h 601147"/>
              <a:gd name="connsiteX75" fmla="*/ 16644 w 607639"/>
              <a:gd name="connsiteY75" fmla="*/ 310010 h 601147"/>
              <a:gd name="connsiteX76" fmla="*/ 0 w 607639"/>
              <a:gd name="connsiteY76" fmla="*/ 293391 h 601147"/>
              <a:gd name="connsiteX77" fmla="*/ 16644 w 607639"/>
              <a:gd name="connsiteY77" fmla="*/ 276773 h 601147"/>
              <a:gd name="connsiteX78" fmla="*/ 102356 w 607639"/>
              <a:gd name="connsiteY78" fmla="*/ 276773 h 601147"/>
              <a:gd name="connsiteX79" fmla="*/ 86602 w 607639"/>
              <a:gd name="connsiteY79" fmla="*/ 257132 h 601147"/>
              <a:gd name="connsiteX80" fmla="*/ 65241 w 607639"/>
              <a:gd name="connsiteY80" fmla="*/ 151644 h 601147"/>
              <a:gd name="connsiteX81" fmla="*/ 76633 w 607639"/>
              <a:gd name="connsiteY81" fmla="*/ 105610 h 601147"/>
              <a:gd name="connsiteX82" fmla="*/ 114105 w 607639"/>
              <a:gd name="connsiteY82" fmla="*/ 85525 h 601147"/>
              <a:gd name="connsiteX83" fmla="*/ 381398 w 607639"/>
              <a:gd name="connsiteY83" fmla="*/ 36906 h 601147"/>
              <a:gd name="connsiteX84" fmla="*/ 570581 w 607639"/>
              <a:gd name="connsiteY84" fmla="*/ 36906 h 601147"/>
              <a:gd name="connsiteX85" fmla="*/ 581882 w 607639"/>
              <a:gd name="connsiteY85" fmla="*/ 48103 h 601147"/>
              <a:gd name="connsiteX86" fmla="*/ 581882 w 607639"/>
              <a:gd name="connsiteY86" fmla="*/ 92182 h 601147"/>
              <a:gd name="connsiteX87" fmla="*/ 570581 w 607639"/>
              <a:gd name="connsiteY87" fmla="*/ 103379 h 601147"/>
              <a:gd name="connsiteX88" fmla="*/ 381398 w 607639"/>
              <a:gd name="connsiteY88" fmla="*/ 103379 h 601147"/>
              <a:gd name="connsiteX89" fmla="*/ 370186 w 607639"/>
              <a:gd name="connsiteY89" fmla="*/ 92182 h 601147"/>
              <a:gd name="connsiteX90" fmla="*/ 370186 w 607639"/>
              <a:gd name="connsiteY90" fmla="*/ 48103 h 601147"/>
              <a:gd name="connsiteX91" fmla="*/ 381398 w 607639"/>
              <a:gd name="connsiteY91" fmla="*/ 36906 h 601147"/>
              <a:gd name="connsiteX92" fmla="*/ 186433 w 607639"/>
              <a:gd name="connsiteY92" fmla="*/ 0 h 601147"/>
              <a:gd name="connsiteX93" fmla="*/ 243309 w 607639"/>
              <a:gd name="connsiteY93" fmla="*/ 56802 h 601147"/>
              <a:gd name="connsiteX94" fmla="*/ 212156 w 607639"/>
              <a:gd name="connsiteY94" fmla="*/ 107471 h 601147"/>
              <a:gd name="connsiteX95" fmla="*/ 184386 w 607639"/>
              <a:gd name="connsiteY95" fmla="*/ 80537 h 601147"/>
              <a:gd name="connsiteX96" fmla="*/ 136678 w 607639"/>
              <a:gd name="connsiteY96" fmla="*/ 84359 h 601147"/>
              <a:gd name="connsiteX97" fmla="*/ 129558 w 607639"/>
              <a:gd name="connsiteY97" fmla="*/ 56802 h 601147"/>
              <a:gd name="connsiteX98" fmla="*/ 186433 w 607639"/>
              <a:gd name="connsiteY98" fmla="*/ 0 h 6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07639" h="601147">
                <a:moveTo>
                  <a:pt x="287413" y="334974"/>
                </a:moveTo>
                <a:lnTo>
                  <a:pt x="321919" y="334974"/>
                </a:lnTo>
                <a:lnTo>
                  <a:pt x="321919" y="517505"/>
                </a:lnTo>
                <a:cubicBezTo>
                  <a:pt x="321919" y="527014"/>
                  <a:pt x="314182" y="534745"/>
                  <a:pt x="304666" y="534745"/>
                </a:cubicBezTo>
                <a:cubicBezTo>
                  <a:pt x="295150" y="534745"/>
                  <a:pt x="287413" y="527014"/>
                  <a:pt x="287413" y="517505"/>
                </a:cubicBezTo>
                <a:close/>
                <a:moveTo>
                  <a:pt x="193561" y="334974"/>
                </a:moveTo>
                <a:lnTo>
                  <a:pt x="259469" y="334974"/>
                </a:lnTo>
                <a:lnTo>
                  <a:pt x="259469" y="543004"/>
                </a:lnTo>
                <a:cubicBezTo>
                  <a:pt x="259469" y="561221"/>
                  <a:pt x="244684" y="575884"/>
                  <a:pt x="226515" y="575884"/>
                </a:cubicBezTo>
                <a:cubicBezTo>
                  <a:pt x="208346" y="575884"/>
                  <a:pt x="193561" y="561221"/>
                  <a:pt x="193561" y="543004"/>
                </a:cubicBezTo>
                <a:close/>
                <a:moveTo>
                  <a:pt x="113540" y="334974"/>
                </a:moveTo>
                <a:lnTo>
                  <a:pt x="179378" y="334974"/>
                </a:lnTo>
                <a:lnTo>
                  <a:pt x="179378" y="543004"/>
                </a:lnTo>
                <a:cubicBezTo>
                  <a:pt x="179378" y="561221"/>
                  <a:pt x="164678" y="575884"/>
                  <a:pt x="146414" y="575884"/>
                </a:cubicBezTo>
                <a:cubicBezTo>
                  <a:pt x="128240" y="575884"/>
                  <a:pt x="113540" y="561221"/>
                  <a:pt x="113540" y="543004"/>
                </a:cubicBezTo>
                <a:close/>
                <a:moveTo>
                  <a:pt x="381398" y="126100"/>
                </a:moveTo>
                <a:lnTo>
                  <a:pt x="570581" y="126100"/>
                </a:lnTo>
                <a:cubicBezTo>
                  <a:pt x="576810" y="126100"/>
                  <a:pt x="581882" y="131080"/>
                  <a:pt x="581882" y="137306"/>
                </a:cubicBezTo>
                <a:lnTo>
                  <a:pt x="581882" y="181419"/>
                </a:lnTo>
                <a:cubicBezTo>
                  <a:pt x="581882" y="187645"/>
                  <a:pt x="576810" y="192714"/>
                  <a:pt x="570581" y="192714"/>
                </a:cubicBezTo>
                <a:lnTo>
                  <a:pt x="381398" y="192714"/>
                </a:lnTo>
                <a:cubicBezTo>
                  <a:pt x="375169" y="192714"/>
                  <a:pt x="370186" y="187645"/>
                  <a:pt x="370186" y="181419"/>
                </a:cubicBezTo>
                <a:lnTo>
                  <a:pt x="370186" y="137306"/>
                </a:lnTo>
                <a:cubicBezTo>
                  <a:pt x="370186" y="131169"/>
                  <a:pt x="375169" y="126100"/>
                  <a:pt x="381398" y="126100"/>
                </a:cubicBezTo>
                <a:close/>
                <a:moveTo>
                  <a:pt x="114105" y="85525"/>
                </a:moveTo>
                <a:cubicBezTo>
                  <a:pt x="115974" y="90324"/>
                  <a:pt x="118377" y="94856"/>
                  <a:pt x="121136" y="99122"/>
                </a:cubicBezTo>
                <a:cubicBezTo>
                  <a:pt x="121136" y="99122"/>
                  <a:pt x="121136" y="99211"/>
                  <a:pt x="121047" y="99211"/>
                </a:cubicBezTo>
                <a:lnTo>
                  <a:pt x="122560" y="158043"/>
                </a:lnTo>
                <a:lnTo>
                  <a:pt x="122471" y="157954"/>
                </a:lnTo>
                <a:lnTo>
                  <a:pt x="122560" y="158220"/>
                </a:lnTo>
                <a:lnTo>
                  <a:pt x="138937" y="118585"/>
                </a:lnTo>
                <a:cubicBezTo>
                  <a:pt x="144722" y="104632"/>
                  <a:pt x="160832" y="97967"/>
                  <a:pt x="174806" y="103743"/>
                </a:cubicBezTo>
                <a:cubicBezTo>
                  <a:pt x="188780" y="109520"/>
                  <a:pt x="195455" y="125516"/>
                  <a:pt x="189670" y="139558"/>
                </a:cubicBezTo>
                <a:lnTo>
                  <a:pt x="138848" y="262198"/>
                </a:lnTo>
                <a:cubicBezTo>
                  <a:pt x="136089" y="268863"/>
                  <a:pt x="130927" y="273929"/>
                  <a:pt x="124696" y="276773"/>
                </a:cubicBezTo>
                <a:lnTo>
                  <a:pt x="159675" y="276773"/>
                </a:lnTo>
                <a:cubicBezTo>
                  <a:pt x="161633" y="273218"/>
                  <a:pt x="161188" y="273929"/>
                  <a:pt x="170089" y="252511"/>
                </a:cubicBezTo>
                <a:cubicBezTo>
                  <a:pt x="170267" y="261220"/>
                  <a:pt x="172492" y="269485"/>
                  <a:pt x="176408" y="276773"/>
                </a:cubicBezTo>
                <a:lnTo>
                  <a:pt x="211476" y="276773"/>
                </a:lnTo>
                <a:cubicBezTo>
                  <a:pt x="201953" y="272507"/>
                  <a:pt x="195188" y="262909"/>
                  <a:pt x="195188" y="251711"/>
                </a:cubicBezTo>
                <a:cubicBezTo>
                  <a:pt x="195188" y="236603"/>
                  <a:pt x="207471" y="224339"/>
                  <a:pt x="222691" y="224339"/>
                </a:cubicBezTo>
                <a:lnTo>
                  <a:pt x="287843" y="224339"/>
                </a:lnTo>
                <a:cubicBezTo>
                  <a:pt x="284283" y="210387"/>
                  <a:pt x="272979" y="166663"/>
                  <a:pt x="269597" y="153599"/>
                </a:cubicBezTo>
                <a:cubicBezTo>
                  <a:pt x="268885" y="150933"/>
                  <a:pt x="266304" y="149245"/>
                  <a:pt x="263633" y="149600"/>
                </a:cubicBezTo>
                <a:cubicBezTo>
                  <a:pt x="260874" y="149956"/>
                  <a:pt x="258827" y="152266"/>
                  <a:pt x="258827" y="154932"/>
                </a:cubicBezTo>
                <a:lnTo>
                  <a:pt x="258827" y="199278"/>
                </a:lnTo>
                <a:lnTo>
                  <a:pt x="222691" y="199278"/>
                </a:lnTo>
                <a:cubicBezTo>
                  <a:pt x="208361" y="199278"/>
                  <a:pt x="195455" y="204966"/>
                  <a:pt x="185932" y="214119"/>
                </a:cubicBezTo>
                <a:lnTo>
                  <a:pt x="212900" y="149156"/>
                </a:lnTo>
                <a:cubicBezTo>
                  <a:pt x="215482" y="142846"/>
                  <a:pt x="216995" y="135648"/>
                  <a:pt x="216906" y="128449"/>
                </a:cubicBezTo>
                <a:cubicBezTo>
                  <a:pt x="235953" y="120362"/>
                  <a:pt x="251173" y="104810"/>
                  <a:pt x="258827" y="85525"/>
                </a:cubicBezTo>
                <a:cubicBezTo>
                  <a:pt x="289267" y="88369"/>
                  <a:pt x="314989" y="109964"/>
                  <a:pt x="322733" y="139913"/>
                </a:cubicBezTo>
                <a:cubicBezTo>
                  <a:pt x="339377" y="204344"/>
                  <a:pt x="333236" y="180704"/>
                  <a:pt x="349879" y="244868"/>
                </a:cubicBezTo>
                <a:cubicBezTo>
                  <a:pt x="353173" y="257754"/>
                  <a:pt x="346764" y="271263"/>
                  <a:pt x="334482" y="276773"/>
                </a:cubicBezTo>
                <a:lnTo>
                  <a:pt x="377205" y="276773"/>
                </a:lnTo>
                <a:cubicBezTo>
                  <a:pt x="373110" y="275084"/>
                  <a:pt x="370173" y="271085"/>
                  <a:pt x="370173" y="266375"/>
                </a:cubicBezTo>
                <a:lnTo>
                  <a:pt x="370173" y="222207"/>
                </a:lnTo>
                <a:cubicBezTo>
                  <a:pt x="370173" y="216075"/>
                  <a:pt x="375157" y="211009"/>
                  <a:pt x="381388" y="211009"/>
                </a:cubicBezTo>
                <a:lnTo>
                  <a:pt x="570613" y="211009"/>
                </a:lnTo>
                <a:cubicBezTo>
                  <a:pt x="576843" y="211009"/>
                  <a:pt x="581917" y="216075"/>
                  <a:pt x="581917" y="222207"/>
                </a:cubicBezTo>
                <a:lnTo>
                  <a:pt x="581917" y="266375"/>
                </a:lnTo>
                <a:cubicBezTo>
                  <a:pt x="581917" y="271085"/>
                  <a:pt x="578980" y="275084"/>
                  <a:pt x="574796" y="276773"/>
                </a:cubicBezTo>
                <a:lnTo>
                  <a:pt x="590995" y="276773"/>
                </a:lnTo>
                <a:cubicBezTo>
                  <a:pt x="600163" y="276773"/>
                  <a:pt x="607639" y="284149"/>
                  <a:pt x="607639" y="293391"/>
                </a:cubicBezTo>
                <a:cubicBezTo>
                  <a:pt x="607639" y="302545"/>
                  <a:pt x="600163" y="310010"/>
                  <a:pt x="590995" y="310010"/>
                </a:cubicBezTo>
                <a:lnTo>
                  <a:pt x="573016" y="310010"/>
                </a:lnTo>
                <a:lnTo>
                  <a:pt x="573016" y="575641"/>
                </a:lnTo>
                <a:cubicBezTo>
                  <a:pt x="573016" y="589772"/>
                  <a:pt x="561623" y="601147"/>
                  <a:pt x="547561" y="601147"/>
                </a:cubicBezTo>
                <a:cubicBezTo>
                  <a:pt x="533409" y="601147"/>
                  <a:pt x="522016" y="589772"/>
                  <a:pt x="522016" y="575641"/>
                </a:cubicBezTo>
                <a:lnTo>
                  <a:pt x="522016" y="310010"/>
                </a:lnTo>
                <a:lnTo>
                  <a:pt x="84110" y="310010"/>
                </a:lnTo>
                <a:lnTo>
                  <a:pt x="84110" y="575908"/>
                </a:lnTo>
                <a:cubicBezTo>
                  <a:pt x="84110" y="589861"/>
                  <a:pt x="72806" y="601147"/>
                  <a:pt x="58832" y="601147"/>
                </a:cubicBezTo>
                <a:cubicBezTo>
                  <a:pt x="44591" y="601147"/>
                  <a:pt x="33021" y="589594"/>
                  <a:pt x="33021" y="575375"/>
                </a:cubicBezTo>
                <a:lnTo>
                  <a:pt x="33021" y="310010"/>
                </a:lnTo>
                <a:lnTo>
                  <a:pt x="16644" y="310010"/>
                </a:lnTo>
                <a:cubicBezTo>
                  <a:pt x="7476" y="310010"/>
                  <a:pt x="0" y="302545"/>
                  <a:pt x="0" y="293391"/>
                </a:cubicBezTo>
                <a:cubicBezTo>
                  <a:pt x="0" y="284149"/>
                  <a:pt x="7476" y="276773"/>
                  <a:pt x="16644" y="276773"/>
                </a:cubicBezTo>
                <a:lnTo>
                  <a:pt x="102356" y="276773"/>
                </a:lnTo>
                <a:cubicBezTo>
                  <a:pt x="94434" y="273218"/>
                  <a:pt x="88382" y="266019"/>
                  <a:pt x="86602" y="257132"/>
                </a:cubicBezTo>
                <a:cubicBezTo>
                  <a:pt x="84021" y="244513"/>
                  <a:pt x="67822" y="164619"/>
                  <a:pt x="65241" y="151644"/>
                </a:cubicBezTo>
                <a:cubicBezTo>
                  <a:pt x="61858" y="135292"/>
                  <a:pt x="66042" y="118496"/>
                  <a:pt x="76633" y="105610"/>
                </a:cubicBezTo>
                <a:cubicBezTo>
                  <a:pt x="86068" y="94056"/>
                  <a:pt x="99508" y="86947"/>
                  <a:pt x="114105" y="85525"/>
                </a:cubicBezTo>
                <a:close/>
                <a:moveTo>
                  <a:pt x="381398" y="36906"/>
                </a:moveTo>
                <a:lnTo>
                  <a:pt x="570581" y="36906"/>
                </a:lnTo>
                <a:cubicBezTo>
                  <a:pt x="576810" y="36906"/>
                  <a:pt x="581882" y="41883"/>
                  <a:pt x="581882" y="48103"/>
                </a:cubicBezTo>
                <a:lnTo>
                  <a:pt x="581882" y="92182"/>
                </a:lnTo>
                <a:cubicBezTo>
                  <a:pt x="581882" y="98402"/>
                  <a:pt x="576810" y="103379"/>
                  <a:pt x="570581" y="103379"/>
                </a:cubicBezTo>
                <a:lnTo>
                  <a:pt x="381398" y="103379"/>
                </a:lnTo>
                <a:cubicBezTo>
                  <a:pt x="375169" y="103379"/>
                  <a:pt x="370186" y="98402"/>
                  <a:pt x="370186" y="92182"/>
                </a:cubicBezTo>
                <a:lnTo>
                  <a:pt x="370186" y="48103"/>
                </a:lnTo>
                <a:cubicBezTo>
                  <a:pt x="370186" y="41883"/>
                  <a:pt x="375169" y="36906"/>
                  <a:pt x="381398" y="36906"/>
                </a:cubicBezTo>
                <a:close/>
                <a:moveTo>
                  <a:pt x="186433" y="0"/>
                </a:moveTo>
                <a:cubicBezTo>
                  <a:pt x="217853" y="0"/>
                  <a:pt x="243309" y="25423"/>
                  <a:pt x="243309" y="56802"/>
                </a:cubicBezTo>
                <a:cubicBezTo>
                  <a:pt x="243309" y="78937"/>
                  <a:pt x="230670" y="98048"/>
                  <a:pt x="212156" y="107471"/>
                </a:cubicBezTo>
                <a:cubicBezTo>
                  <a:pt x="206905" y="95737"/>
                  <a:pt x="197292" y="85870"/>
                  <a:pt x="184386" y="80537"/>
                </a:cubicBezTo>
                <a:cubicBezTo>
                  <a:pt x="168187" y="73870"/>
                  <a:pt x="150563" y="75825"/>
                  <a:pt x="136678" y="84359"/>
                </a:cubicBezTo>
                <a:cubicBezTo>
                  <a:pt x="132139" y="76181"/>
                  <a:pt x="129558" y="66847"/>
                  <a:pt x="129558" y="56802"/>
                </a:cubicBezTo>
                <a:cubicBezTo>
                  <a:pt x="129558" y="25423"/>
                  <a:pt x="155014" y="0"/>
                  <a:pt x="186433" y="0"/>
                </a:cubicBezTo>
                <a:close/>
              </a:path>
            </a:pathLst>
          </a:custGeom>
          <a:solidFill>
            <a:schemeClr val="bg1"/>
          </a:solidFill>
          <a:ln>
            <a:noFill/>
          </a:ln>
        </p:spPr>
        <p:txBody>
          <a:bodyPr/>
          <a:lstStyle/>
          <a:p>
            <a:endParaRPr lang="zh-CN" altLang="en-US">
              <a:cs typeface="+mn-ea"/>
              <a:sym typeface="+mn-lt"/>
            </a:endParaRPr>
          </a:p>
        </p:txBody>
      </p:sp>
      <p:sp>
        <p:nvSpPr>
          <p:cNvPr id="149" name="girl-working-on-computer_43500"/>
          <p:cNvSpPr>
            <a:spLocks noChangeAspect="1"/>
          </p:cNvSpPr>
          <p:nvPr/>
        </p:nvSpPr>
        <p:spPr bwMode="auto">
          <a:xfrm>
            <a:off x="5051563" y="3668158"/>
            <a:ext cx="298874" cy="324000"/>
          </a:xfrm>
          <a:custGeom>
            <a:avLst/>
            <a:gdLst>
              <a:gd name="connsiteX0" fmla="*/ 63138 w 522324"/>
              <a:gd name="connsiteY0" fmla="*/ 382746 h 566234"/>
              <a:gd name="connsiteX1" fmla="*/ 24394 w 522324"/>
              <a:gd name="connsiteY1" fmla="*/ 547599 h 566234"/>
              <a:gd name="connsiteX2" fmla="*/ 499365 w 522324"/>
              <a:gd name="connsiteY2" fmla="*/ 547599 h 566234"/>
              <a:gd name="connsiteX3" fmla="*/ 460621 w 522324"/>
              <a:gd name="connsiteY3" fmla="*/ 382746 h 566234"/>
              <a:gd name="connsiteX4" fmla="*/ 424747 w 522324"/>
              <a:gd name="connsiteY4" fmla="*/ 382746 h 566234"/>
              <a:gd name="connsiteX5" fmla="*/ 381698 w 522324"/>
              <a:gd name="connsiteY5" fmla="*/ 428618 h 566234"/>
              <a:gd name="connsiteX6" fmla="*/ 378828 w 522324"/>
              <a:gd name="connsiteY6" fmla="*/ 427184 h 566234"/>
              <a:gd name="connsiteX7" fmla="*/ 373089 w 522324"/>
              <a:gd name="connsiteY7" fmla="*/ 455854 h 566234"/>
              <a:gd name="connsiteX8" fmla="*/ 175065 w 522324"/>
              <a:gd name="connsiteY8" fmla="*/ 455854 h 566234"/>
              <a:gd name="connsiteX9" fmla="*/ 167890 w 522324"/>
              <a:gd name="connsiteY9" fmla="*/ 415716 h 566234"/>
              <a:gd name="connsiteX10" fmla="*/ 142061 w 522324"/>
              <a:gd name="connsiteY10" fmla="*/ 382746 h 566234"/>
              <a:gd name="connsiteX11" fmla="*/ 270588 w 522324"/>
              <a:gd name="connsiteY11" fmla="*/ 377030 h 566234"/>
              <a:gd name="connsiteX12" fmla="*/ 282773 w 522324"/>
              <a:gd name="connsiteY12" fmla="*/ 389215 h 566234"/>
              <a:gd name="connsiteX13" fmla="*/ 270588 w 522324"/>
              <a:gd name="connsiteY13" fmla="*/ 401400 h 566234"/>
              <a:gd name="connsiteX14" fmla="*/ 258403 w 522324"/>
              <a:gd name="connsiteY14" fmla="*/ 389215 h 566234"/>
              <a:gd name="connsiteX15" fmla="*/ 270588 w 522324"/>
              <a:gd name="connsiteY15" fmla="*/ 377030 h 566234"/>
              <a:gd name="connsiteX16" fmla="*/ 165020 w 522324"/>
              <a:gd name="connsiteY16" fmla="*/ 334006 h 566234"/>
              <a:gd name="connsiteX17" fmla="*/ 185109 w 522324"/>
              <a:gd name="connsiteY17" fmla="*/ 444386 h 566234"/>
              <a:gd name="connsiteX18" fmla="*/ 363044 w 522324"/>
              <a:gd name="connsiteY18" fmla="*/ 444386 h 566234"/>
              <a:gd name="connsiteX19" fmla="*/ 383133 w 522324"/>
              <a:gd name="connsiteY19" fmla="*/ 334006 h 566234"/>
              <a:gd name="connsiteX20" fmla="*/ 202329 w 522324"/>
              <a:gd name="connsiteY20" fmla="*/ 302469 h 566234"/>
              <a:gd name="connsiteX21" fmla="*/ 192284 w 522324"/>
              <a:gd name="connsiteY21" fmla="*/ 312504 h 566234"/>
              <a:gd name="connsiteX22" fmla="*/ 205199 w 522324"/>
              <a:gd name="connsiteY22" fmla="*/ 313937 h 566234"/>
              <a:gd name="connsiteX23" fmla="*/ 202329 w 522324"/>
              <a:gd name="connsiteY23" fmla="*/ 302469 h 566234"/>
              <a:gd name="connsiteX24" fmla="*/ 345824 w 522324"/>
              <a:gd name="connsiteY24" fmla="*/ 292435 h 566234"/>
              <a:gd name="connsiteX25" fmla="*/ 341520 w 522324"/>
              <a:gd name="connsiteY25" fmla="*/ 313937 h 566234"/>
              <a:gd name="connsiteX26" fmla="*/ 368784 w 522324"/>
              <a:gd name="connsiteY26" fmla="*/ 312504 h 566234"/>
              <a:gd name="connsiteX27" fmla="*/ 345824 w 522324"/>
              <a:gd name="connsiteY27" fmla="*/ 292435 h 566234"/>
              <a:gd name="connsiteX28" fmla="*/ 299906 w 522324"/>
              <a:gd name="connsiteY28" fmla="*/ 57340 h 566234"/>
              <a:gd name="connsiteX29" fmla="*/ 182239 w 522324"/>
              <a:gd name="connsiteY29" fmla="*/ 97478 h 566234"/>
              <a:gd name="connsiteX30" fmla="*/ 180804 w 522324"/>
              <a:gd name="connsiteY30" fmla="*/ 106079 h 566234"/>
              <a:gd name="connsiteX31" fmla="*/ 248247 w 522324"/>
              <a:gd name="connsiteY31" fmla="*/ 197823 h 566234"/>
              <a:gd name="connsiteX32" fmla="*/ 248247 w 522324"/>
              <a:gd name="connsiteY32" fmla="*/ 233661 h 566234"/>
              <a:gd name="connsiteX33" fmla="*/ 239638 w 522324"/>
              <a:gd name="connsiteY33" fmla="*/ 236528 h 566234"/>
              <a:gd name="connsiteX34" fmla="*/ 276947 w 522324"/>
              <a:gd name="connsiteY34" fmla="*/ 306770 h 566234"/>
              <a:gd name="connsiteX35" fmla="*/ 314255 w 522324"/>
              <a:gd name="connsiteY35" fmla="*/ 237961 h 566234"/>
              <a:gd name="connsiteX36" fmla="*/ 302776 w 522324"/>
              <a:gd name="connsiteY36" fmla="*/ 232227 h 566234"/>
              <a:gd name="connsiteX37" fmla="*/ 302776 w 522324"/>
              <a:gd name="connsiteY37" fmla="*/ 199257 h 566234"/>
              <a:gd name="connsiteX38" fmla="*/ 373089 w 522324"/>
              <a:gd name="connsiteY38" fmla="*/ 116114 h 566234"/>
              <a:gd name="connsiteX39" fmla="*/ 299906 w 522324"/>
              <a:gd name="connsiteY39" fmla="*/ 57340 h 566234"/>
              <a:gd name="connsiteX40" fmla="*/ 274077 w 522324"/>
              <a:gd name="connsiteY40" fmla="*/ 0 h 566234"/>
              <a:gd name="connsiteX41" fmla="*/ 387438 w 522324"/>
              <a:gd name="connsiteY41" fmla="*/ 174887 h 566234"/>
              <a:gd name="connsiteX42" fmla="*/ 380263 w 522324"/>
              <a:gd name="connsiteY42" fmla="*/ 237961 h 566234"/>
              <a:gd name="connsiteX43" fmla="*/ 424747 w 522324"/>
              <a:gd name="connsiteY43" fmla="*/ 339740 h 566234"/>
              <a:gd name="connsiteX44" fmla="*/ 427617 w 522324"/>
              <a:gd name="connsiteY44" fmla="*/ 364110 h 566234"/>
              <a:gd name="connsiteX45" fmla="*/ 474970 w 522324"/>
              <a:gd name="connsiteY45" fmla="*/ 364110 h 566234"/>
              <a:gd name="connsiteX46" fmla="*/ 522324 w 522324"/>
              <a:gd name="connsiteY46" fmla="*/ 566234 h 566234"/>
              <a:gd name="connsiteX47" fmla="*/ 0 w 522324"/>
              <a:gd name="connsiteY47" fmla="*/ 566234 h 566234"/>
              <a:gd name="connsiteX48" fmla="*/ 48789 w 522324"/>
              <a:gd name="connsiteY48" fmla="*/ 364110 h 566234"/>
              <a:gd name="connsiteX49" fmla="*/ 133451 w 522324"/>
              <a:gd name="connsiteY49" fmla="*/ 364110 h 566234"/>
              <a:gd name="connsiteX50" fmla="*/ 134886 w 522324"/>
              <a:gd name="connsiteY50" fmla="*/ 323972 h 566234"/>
              <a:gd name="connsiteX51" fmla="*/ 166455 w 522324"/>
              <a:gd name="connsiteY51" fmla="*/ 253730 h 566234"/>
              <a:gd name="connsiteX52" fmla="*/ 157845 w 522324"/>
              <a:gd name="connsiteY52" fmla="*/ 110380 h 566234"/>
              <a:gd name="connsiteX53" fmla="*/ 274077 w 522324"/>
              <a:gd name="connsiteY53" fmla="*/ 0 h 56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22324" h="566234">
                <a:moveTo>
                  <a:pt x="63138" y="382746"/>
                </a:moveTo>
                <a:lnTo>
                  <a:pt x="24394" y="547599"/>
                </a:lnTo>
                <a:lnTo>
                  <a:pt x="499365" y="547599"/>
                </a:lnTo>
                <a:lnTo>
                  <a:pt x="460621" y="382746"/>
                </a:lnTo>
                <a:lnTo>
                  <a:pt x="424747" y="382746"/>
                </a:lnTo>
                <a:cubicBezTo>
                  <a:pt x="417572" y="405682"/>
                  <a:pt x="398918" y="420017"/>
                  <a:pt x="381698" y="428618"/>
                </a:cubicBezTo>
                <a:lnTo>
                  <a:pt x="378828" y="427184"/>
                </a:lnTo>
                <a:lnTo>
                  <a:pt x="373089" y="455854"/>
                </a:lnTo>
                <a:lnTo>
                  <a:pt x="175065" y="455854"/>
                </a:lnTo>
                <a:lnTo>
                  <a:pt x="167890" y="415716"/>
                </a:lnTo>
                <a:cubicBezTo>
                  <a:pt x="157845" y="405682"/>
                  <a:pt x="149235" y="395647"/>
                  <a:pt x="142061" y="382746"/>
                </a:cubicBezTo>
                <a:close/>
                <a:moveTo>
                  <a:pt x="270588" y="377030"/>
                </a:moveTo>
                <a:cubicBezTo>
                  <a:pt x="277318" y="377030"/>
                  <a:pt x="282773" y="382485"/>
                  <a:pt x="282773" y="389215"/>
                </a:cubicBezTo>
                <a:cubicBezTo>
                  <a:pt x="282773" y="395945"/>
                  <a:pt x="277318" y="401400"/>
                  <a:pt x="270588" y="401400"/>
                </a:cubicBezTo>
                <a:cubicBezTo>
                  <a:pt x="263858" y="401400"/>
                  <a:pt x="258403" y="395945"/>
                  <a:pt x="258403" y="389215"/>
                </a:cubicBezTo>
                <a:cubicBezTo>
                  <a:pt x="258403" y="382485"/>
                  <a:pt x="263858" y="377030"/>
                  <a:pt x="270588" y="377030"/>
                </a:cubicBezTo>
                <a:close/>
                <a:moveTo>
                  <a:pt x="165020" y="334006"/>
                </a:moveTo>
                <a:lnTo>
                  <a:pt x="185109" y="444386"/>
                </a:lnTo>
                <a:lnTo>
                  <a:pt x="363044" y="444386"/>
                </a:lnTo>
                <a:lnTo>
                  <a:pt x="383133" y="334006"/>
                </a:lnTo>
                <a:close/>
                <a:moveTo>
                  <a:pt x="202329" y="302469"/>
                </a:moveTo>
                <a:cubicBezTo>
                  <a:pt x="202329" y="302469"/>
                  <a:pt x="198024" y="306770"/>
                  <a:pt x="192284" y="312504"/>
                </a:cubicBezTo>
                <a:lnTo>
                  <a:pt x="205199" y="313937"/>
                </a:lnTo>
                <a:cubicBezTo>
                  <a:pt x="205199" y="311070"/>
                  <a:pt x="203764" y="306770"/>
                  <a:pt x="202329" y="302469"/>
                </a:cubicBezTo>
                <a:close/>
                <a:moveTo>
                  <a:pt x="345824" y="292435"/>
                </a:moveTo>
                <a:cubicBezTo>
                  <a:pt x="344389" y="301036"/>
                  <a:pt x="342955" y="308203"/>
                  <a:pt x="341520" y="313937"/>
                </a:cubicBezTo>
                <a:lnTo>
                  <a:pt x="368784" y="312504"/>
                </a:lnTo>
                <a:cubicBezTo>
                  <a:pt x="357304" y="301036"/>
                  <a:pt x="345824" y="292435"/>
                  <a:pt x="345824" y="292435"/>
                </a:cubicBezTo>
                <a:close/>
                <a:moveTo>
                  <a:pt x="299906" y="57340"/>
                </a:moveTo>
                <a:cubicBezTo>
                  <a:pt x="298471" y="87443"/>
                  <a:pt x="208069" y="94611"/>
                  <a:pt x="182239" y="97478"/>
                </a:cubicBezTo>
                <a:cubicBezTo>
                  <a:pt x="182239" y="100345"/>
                  <a:pt x="180804" y="103212"/>
                  <a:pt x="180804" y="106079"/>
                </a:cubicBezTo>
                <a:cubicBezTo>
                  <a:pt x="180804" y="149084"/>
                  <a:pt x="209504" y="184922"/>
                  <a:pt x="248247" y="197823"/>
                </a:cubicBezTo>
                <a:lnTo>
                  <a:pt x="248247" y="233661"/>
                </a:lnTo>
                <a:lnTo>
                  <a:pt x="239638" y="236528"/>
                </a:lnTo>
                <a:lnTo>
                  <a:pt x="276947" y="306770"/>
                </a:lnTo>
                <a:lnTo>
                  <a:pt x="314255" y="237961"/>
                </a:lnTo>
                <a:lnTo>
                  <a:pt x="302776" y="232227"/>
                </a:lnTo>
                <a:lnTo>
                  <a:pt x="302776" y="199257"/>
                </a:lnTo>
                <a:cubicBezTo>
                  <a:pt x="340085" y="187789"/>
                  <a:pt x="368784" y="156252"/>
                  <a:pt x="373089" y="116114"/>
                </a:cubicBezTo>
                <a:cubicBezTo>
                  <a:pt x="354434" y="113247"/>
                  <a:pt x="308516" y="73108"/>
                  <a:pt x="299906" y="57340"/>
                </a:cubicBezTo>
                <a:close/>
                <a:moveTo>
                  <a:pt x="274077" y="0"/>
                </a:moveTo>
                <a:cubicBezTo>
                  <a:pt x="394613" y="0"/>
                  <a:pt x="388873" y="131882"/>
                  <a:pt x="387438" y="174887"/>
                </a:cubicBezTo>
                <a:cubicBezTo>
                  <a:pt x="386003" y="199257"/>
                  <a:pt x="383133" y="222193"/>
                  <a:pt x="380263" y="237961"/>
                </a:cubicBezTo>
                <a:cubicBezTo>
                  <a:pt x="380263" y="237961"/>
                  <a:pt x="414702" y="292435"/>
                  <a:pt x="424747" y="339740"/>
                </a:cubicBezTo>
                <a:cubicBezTo>
                  <a:pt x="427617" y="348341"/>
                  <a:pt x="429052" y="356942"/>
                  <a:pt x="427617" y="364110"/>
                </a:cubicBezTo>
                <a:lnTo>
                  <a:pt x="474970" y="364110"/>
                </a:lnTo>
                <a:lnTo>
                  <a:pt x="522324" y="566234"/>
                </a:lnTo>
                <a:lnTo>
                  <a:pt x="0" y="566234"/>
                </a:lnTo>
                <a:lnTo>
                  <a:pt x="48789" y="364110"/>
                </a:lnTo>
                <a:lnTo>
                  <a:pt x="133451" y="364110"/>
                </a:lnTo>
                <a:cubicBezTo>
                  <a:pt x="129146" y="351208"/>
                  <a:pt x="129146" y="338307"/>
                  <a:pt x="134886" y="323972"/>
                </a:cubicBezTo>
                <a:cubicBezTo>
                  <a:pt x="146366" y="288134"/>
                  <a:pt x="166455" y="253730"/>
                  <a:pt x="166455" y="253730"/>
                </a:cubicBezTo>
                <a:lnTo>
                  <a:pt x="157845" y="110380"/>
                </a:lnTo>
                <a:cubicBezTo>
                  <a:pt x="157845" y="110380"/>
                  <a:pt x="153540" y="0"/>
                  <a:pt x="274077" y="0"/>
                </a:cubicBezTo>
                <a:close/>
              </a:path>
            </a:pathLst>
          </a:custGeom>
          <a:solidFill>
            <a:schemeClr val="bg1"/>
          </a:solidFill>
          <a:ln>
            <a:noFill/>
          </a:ln>
        </p:spPr>
        <p:txBody>
          <a:bodyPr/>
          <a:lstStyle/>
          <a:p>
            <a:endParaRPr lang="zh-CN" altLang="en-US">
              <a:cs typeface="+mn-ea"/>
              <a:sym typeface="+mn-lt"/>
            </a:endParaRPr>
          </a:p>
        </p:txBody>
      </p:sp>
      <p:pic>
        <p:nvPicPr>
          <p:cNvPr id="6" name="图片 5"/>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624149" y="1587727"/>
            <a:ext cx="3510000" cy="4680000"/>
          </a:xfrm>
          <a:prstGeom prst="rect">
            <a:avLst/>
          </a:prstGeom>
          <a:solidFill>
            <a:srgbClr val="ADCFD0"/>
          </a:solidFill>
        </p:spPr>
      </p:pic>
    </p:spTree>
  </p:cSld>
  <p:clrMapOvr>
    <a:masterClrMapping/>
  </p:clrMapOvr>
  <p:transition spd="slow" advClick="0" advTm="2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p:cTn id="13" dur="1000" fill="hold"/>
                                        <p:tgtEl>
                                          <p:spTgt spid="113"/>
                                        </p:tgtEl>
                                        <p:attrNameLst>
                                          <p:attrName>ppt_w</p:attrName>
                                        </p:attrNameLst>
                                      </p:cBhvr>
                                      <p:tavLst>
                                        <p:tav tm="0">
                                          <p:val>
                                            <p:fltVal val="0"/>
                                          </p:val>
                                        </p:tav>
                                        <p:tav tm="100000">
                                          <p:val>
                                            <p:strVal val="#ppt_w"/>
                                          </p:val>
                                        </p:tav>
                                      </p:tavLst>
                                    </p:anim>
                                    <p:anim calcmode="lin" valueType="num">
                                      <p:cBhvr>
                                        <p:cTn id="14" dur="1000" fill="hold"/>
                                        <p:tgtEl>
                                          <p:spTgt spid="113"/>
                                        </p:tgtEl>
                                        <p:attrNameLst>
                                          <p:attrName>ppt_h</p:attrName>
                                        </p:attrNameLst>
                                      </p:cBhvr>
                                      <p:tavLst>
                                        <p:tav tm="0">
                                          <p:val>
                                            <p:fltVal val="0"/>
                                          </p:val>
                                        </p:tav>
                                        <p:tav tm="100000">
                                          <p:val>
                                            <p:strVal val="#ppt_h"/>
                                          </p:val>
                                        </p:tav>
                                      </p:tavLst>
                                    </p:anim>
                                    <p:anim calcmode="lin" valueType="num">
                                      <p:cBhvr>
                                        <p:cTn id="15" dur="1000" fill="hold"/>
                                        <p:tgtEl>
                                          <p:spTgt spid="113"/>
                                        </p:tgtEl>
                                        <p:attrNameLst>
                                          <p:attrName>style.rotation</p:attrName>
                                        </p:attrNameLst>
                                      </p:cBhvr>
                                      <p:tavLst>
                                        <p:tav tm="0">
                                          <p:val>
                                            <p:fltVal val="90"/>
                                          </p:val>
                                        </p:tav>
                                        <p:tav tm="100000">
                                          <p:val>
                                            <p:fltVal val="0"/>
                                          </p:val>
                                        </p:tav>
                                      </p:tavLst>
                                    </p:anim>
                                    <p:animEffect transition="in" filter="fade">
                                      <p:cBhvr>
                                        <p:cTn id="16" dur="1000"/>
                                        <p:tgtEl>
                                          <p:spTgt spid="1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1000" fill="hold"/>
                                        <p:tgtEl>
                                          <p:spTgt spid="114"/>
                                        </p:tgtEl>
                                        <p:attrNameLst>
                                          <p:attrName>ppt_w</p:attrName>
                                        </p:attrNameLst>
                                      </p:cBhvr>
                                      <p:tavLst>
                                        <p:tav tm="0">
                                          <p:val>
                                            <p:fltVal val="0"/>
                                          </p:val>
                                        </p:tav>
                                        <p:tav tm="100000">
                                          <p:val>
                                            <p:strVal val="#ppt_w"/>
                                          </p:val>
                                        </p:tav>
                                      </p:tavLst>
                                    </p:anim>
                                    <p:anim calcmode="lin" valueType="num">
                                      <p:cBhvr>
                                        <p:cTn id="20" dur="1000" fill="hold"/>
                                        <p:tgtEl>
                                          <p:spTgt spid="114"/>
                                        </p:tgtEl>
                                        <p:attrNameLst>
                                          <p:attrName>ppt_h</p:attrName>
                                        </p:attrNameLst>
                                      </p:cBhvr>
                                      <p:tavLst>
                                        <p:tav tm="0">
                                          <p:val>
                                            <p:fltVal val="0"/>
                                          </p:val>
                                        </p:tav>
                                        <p:tav tm="100000">
                                          <p:val>
                                            <p:strVal val="#ppt_h"/>
                                          </p:val>
                                        </p:tav>
                                      </p:tavLst>
                                    </p:anim>
                                    <p:anim calcmode="lin" valueType="num">
                                      <p:cBhvr>
                                        <p:cTn id="21" dur="1000" fill="hold"/>
                                        <p:tgtEl>
                                          <p:spTgt spid="114"/>
                                        </p:tgtEl>
                                        <p:attrNameLst>
                                          <p:attrName>style.rotation</p:attrName>
                                        </p:attrNameLst>
                                      </p:cBhvr>
                                      <p:tavLst>
                                        <p:tav tm="0">
                                          <p:val>
                                            <p:fltVal val="90"/>
                                          </p:val>
                                        </p:tav>
                                        <p:tav tm="100000">
                                          <p:val>
                                            <p:fltVal val="0"/>
                                          </p:val>
                                        </p:tav>
                                      </p:tavLst>
                                    </p:anim>
                                    <p:animEffect transition="in" filter="fade">
                                      <p:cBhvr>
                                        <p:cTn id="22" dur="1000"/>
                                        <p:tgtEl>
                                          <p:spTgt spid="11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6"/>
                                        </p:tgtEl>
                                        <p:attrNameLst>
                                          <p:attrName>style.visibility</p:attrName>
                                        </p:attrNameLst>
                                      </p:cBhvr>
                                      <p:to>
                                        <p:strVal val="visible"/>
                                      </p:to>
                                    </p:set>
                                    <p:anim calcmode="lin" valueType="num">
                                      <p:cBhvr>
                                        <p:cTn id="25" dur="1000" fill="hold"/>
                                        <p:tgtEl>
                                          <p:spTgt spid="116"/>
                                        </p:tgtEl>
                                        <p:attrNameLst>
                                          <p:attrName>ppt_w</p:attrName>
                                        </p:attrNameLst>
                                      </p:cBhvr>
                                      <p:tavLst>
                                        <p:tav tm="0">
                                          <p:val>
                                            <p:fltVal val="0"/>
                                          </p:val>
                                        </p:tav>
                                        <p:tav tm="100000">
                                          <p:val>
                                            <p:strVal val="#ppt_w"/>
                                          </p:val>
                                        </p:tav>
                                      </p:tavLst>
                                    </p:anim>
                                    <p:anim calcmode="lin" valueType="num">
                                      <p:cBhvr>
                                        <p:cTn id="26" dur="1000" fill="hold"/>
                                        <p:tgtEl>
                                          <p:spTgt spid="116"/>
                                        </p:tgtEl>
                                        <p:attrNameLst>
                                          <p:attrName>ppt_h</p:attrName>
                                        </p:attrNameLst>
                                      </p:cBhvr>
                                      <p:tavLst>
                                        <p:tav tm="0">
                                          <p:val>
                                            <p:fltVal val="0"/>
                                          </p:val>
                                        </p:tav>
                                        <p:tav tm="100000">
                                          <p:val>
                                            <p:strVal val="#ppt_h"/>
                                          </p:val>
                                        </p:tav>
                                      </p:tavLst>
                                    </p:anim>
                                    <p:anim calcmode="lin" valueType="num">
                                      <p:cBhvr>
                                        <p:cTn id="27" dur="1000" fill="hold"/>
                                        <p:tgtEl>
                                          <p:spTgt spid="116"/>
                                        </p:tgtEl>
                                        <p:attrNameLst>
                                          <p:attrName>style.rotation</p:attrName>
                                        </p:attrNameLst>
                                      </p:cBhvr>
                                      <p:tavLst>
                                        <p:tav tm="0">
                                          <p:val>
                                            <p:fltVal val="90"/>
                                          </p:val>
                                        </p:tav>
                                        <p:tav tm="100000">
                                          <p:val>
                                            <p:fltVal val="0"/>
                                          </p:val>
                                        </p:tav>
                                      </p:tavLst>
                                    </p:anim>
                                    <p:animEffect transition="in" filter="fade">
                                      <p:cBhvr>
                                        <p:cTn id="28" dur="1000"/>
                                        <p:tgtEl>
                                          <p:spTgt spid="11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7"/>
                                        </p:tgtEl>
                                        <p:attrNameLst>
                                          <p:attrName>style.visibility</p:attrName>
                                        </p:attrNameLst>
                                      </p:cBhvr>
                                      <p:to>
                                        <p:strVal val="visible"/>
                                      </p:to>
                                    </p:set>
                                    <p:anim calcmode="lin" valueType="num">
                                      <p:cBhvr>
                                        <p:cTn id="31" dur="1000" fill="hold"/>
                                        <p:tgtEl>
                                          <p:spTgt spid="117"/>
                                        </p:tgtEl>
                                        <p:attrNameLst>
                                          <p:attrName>ppt_w</p:attrName>
                                        </p:attrNameLst>
                                      </p:cBhvr>
                                      <p:tavLst>
                                        <p:tav tm="0">
                                          <p:val>
                                            <p:fltVal val="0"/>
                                          </p:val>
                                        </p:tav>
                                        <p:tav tm="100000">
                                          <p:val>
                                            <p:strVal val="#ppt_w"/>
                                          </p:val>
                                        </p:tav>
                                      </p:tavLst>
                                    </p:anim>
                                    <p:anim calcmode="lin" valueType="num">
                                      <p:cBhvr>
                                        <p:cTn id="32" dur="1000" fill="hold"/>
                                        <p:tgtEl>
                                          <p:spTgt spid="117"/>
                                        </p:tgtEl>
                                        <p:attrNameLst>
                                          <p:attrName>ppt_h</p:attrName>
                                        </p:attrNameLst>
                                      </p:cBhvr>
                                      <p:tavLst>
                                        <p:tav tm="0">
                                          <p:val>
                                            <p:fltVal val="0"/>
                                          </p:val>
                                        </p:tav>
                                        <p:tav tm="100000">
                                          <p:val>
                                            <p:strVal val="#ppt_h"/>
                                          </p:val>
                                        </p:tav>
                                      </p:tavLst>
                                    </p:anim>
                                    <p:anim calcmode="lin" valueType="num">
                                      <p:cBhvr>
                                        <p:cTn id="33" dur="1000" fill="hold"/>
                                        <p:tgtEl>
                                          <p:spTgt spid="117"/>
                                        </p:tgtEl>
                                        <p:attrNameLst>
                                          <p:attrName>style.rotation</p:attrName>
                                        </p:attrNameLst>
                                      </p:cBhvr>
                                      <p:tavLst>
                                        <p:tav tm="0">
                                          <p:val>
                                            <p:fltVal val="90"/>
                                          </p:val>
                                        </p:tav>
                                        <p:tav tm="100000">
                                          <p:val>
                                            <p:fltVal val="0"/>
                                          </p:val>
                                        </p:tav>
                                      </p:tavLst>
                                    </p:anim>
                                    <p:animEffect transition="in" filter="fade">
                                      <p:cBhvr>
                                        <p:cTn id="34" dur="1000"/>
                                        <p:tgtEl>
                                          <p:spTgt spid="11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9"/>
                                        </p:tgtEl>
                                        <p:attrNameLst>
                                          <p:attrName>style.visibility</p:attrName>
                                        </p:attrNameLst>
                                      </p:cBhvr>
                                      <p:to>
                                        <p:strVal val="visible"/>
                                      </p:to>
                                    </p:set>
                                    <p:anim calcmode="lin" valueType="num">
                                      <p:cBhvr>
                                        <p:cTn id="37" dur="1000" fill="hold"/>
                                        <p:tgtEl>
                                          <p:spTgt spid="119"/>
                                        </p:tgtEl>
                                        <p:attrNameLst>
                                          <p:attrName>ppt_w</p:attrName>
                                        </p:attrNameLst>
                                      </p:cBhvr>
                                      <p:tavLst>
                                        <p:tav tm="0">
                                          <p:val>
                                            <p:fltVal val="0"/>
                                          </p:val>
                                        </p:tav>
                                        <p:tav tm="100000">
                                          <p:val>
                                            <p:strVal val="#ppt_w"/>
                                          </p:val>
                                        </p:tav>
                                      </p:tavLst>
                                    </p:anim>
                                    <p:anim calcmode="lin" valueType="num">
                                      <p:cBhvr>
                                        <p:cTn id="38" dur="1000" fill="hold"/>
                                        <p:tgtEl>
                                          <p:spTgt spid="119"/>
                                        </p:tgtEl>
                                        <p:attrNameLst>
                                          <p:attrName>ppt_h</p:attrName>
                                        </p:attrNameLst>
                                      </p:cBhvr>
                                      <p:tavLst>
                                        <p:tav tm="0">
                                          <p:val>
                                            <p:fltVal val="0"/>
                                          </p:val>
                                        </p:tav>
                                        <p:tav tm="100000">
                                          <p:val>
                                            <p:strVal val="#ppt_h"/>
                                          </p:val>
                                        </p:tav>
                                      </p:tavLst>
                                    </p:anim>
                                    <p:anim calcmode="lin" valueType="num">
                                      <p:cBhvr>
                                        <p:cTn id="39" dur="1000" fill="hold"/>
                                        <p:tgtEl>
                                          <p:spTgt spid="119"/>
                                        </p:tgtEl>
                                        <p:attrNameLst>
                                          <p:attrName>style.rotation</p:attrName>
                                        </p:attrNameLst>
                                      </p:cBhvr>
                                      <p:tavLst>
                                        <p:tav tm="0">
                                          <p:val>
                                            <p:fltVal val="90"/>
                                          </p:val>
                                        </p:tav>
                                        <p:tav tm="100000">
                                          <p:val>
                                            <p:fltVal val="0"/>
                                          </p:val>
                                        </p:tav>
                                      </p:tavLst>
                                    </p:anim>
                                    <p:animEffect transition="in" filter="fade">
                                      <p:cBhvr>
                                        <p:cTn id="40" dur="1000"/>
                                        <p:tgtEl>
                                          <p:spTgt spid="11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1000" fill="hold"/>
                                        <p:tgtEl>
                                          <p:spTgt spid="120"/>
                                        </p:tgtEl>
                                        <p:attrNameLst>
                                          <p:attrName>ppt_w</p:attrName>
                                        </p:attrNameLst>
                                      </p:cBhvr>
                                      <p:tavLst>
                                        <p:tav tm="0">
                                          <p:val>
                                            <p:fltVal val="0"/>
                                          </p:val>
                                        </p:tav>
                                        <p:tav tm="100000">
                                          <p:val>
                                            <p:strVal val="#ppt_w"/>
                                          </p:val>
                                        </p:tav>
                                      </p:tavLst>
                                    </p:anim>
                                    <p:anim calcmode="lin" valueType="num">
                                      <p:cBhvr>
                                        <p:cTn id="44" dur="1000" fill="hold"/>
                                        <p:tgtEl>
                                          <p:spTgt spid="120"/>
                                        </p:tgtEl>
                                        <p:attrNameLst>
                                          <p:attrName>ppt_h</p:attrName>
                                        </p:attrNameLst>
                                      </p:cBhvr>
                                      <p:tavLst>
                                        <p:tav tm="0">
                                          <p:val>
                                            <p:fltVal val="0"/>
                                          </p:val>
                                        </p:tav>
                                        <p:tav tm="100000">
                                          <p:val>
                                            <p:strVal val="#ppt_h"/>
                                          </p:val>
                                        </p:tav>
                                      </p:tavLst>
                                    </p:anim>
                                    <p:anim calcmode="lin" valueType="num">
                                      <p:cBhvr>
                                        <p:cTn id="45" dur="1000" fill="hold"/>
                                        <p:tgtEl>
                                          <p:spTgt spid="120"/>
                                        </p:tgtEl>
                                        <p:attrNameLst>
                                          <p:attrName>style.rotation</p:attrName>
                                        </p:attrNameLst>
                                      </p:cBhvr>
                                      <p:tavLst>
                                        <p:tav tm="0">
                                          <p:val>
                                            <p:fltVal val="90"/>
                                          </p:val>
                                        </p:tav>
                                        <p:tav tm="100000">
                                          <p:val>
                                            <p:fltVal val="0"/>
                                          </p:val>
                                        </p:tav>
                                      </p:tavLst>
                                    </p:anim>
                                    <p:animEffect transition="in" filter="fade">
                                      <p:cBhvr>
                                        <p:cTn id="46" dur="1000"/>
                                        <p:tgtEl>
                                          <p:spTgt spid="12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22"/>
                                        </p:tgtEl>
                                        <p:attrNameLst>
                                          <p:attrName>style.visibility</p:attrName>
                                        </p:attrNameLst>
                                      </p:cBhvr>
                                      <p:to>
                                        <p:strVal val="visible"/>
                                      </p:to>
                                    </p:set>
                                    <p:anim calcmode="lin" valueType="num">
                                      <p:cBhvr>
                                        <p:cTn id="49" dur="1000" fill="hold"/>
                                        <p:tgtEl>
                                          <p:spTgt spid="122"/>
                                        </p:tgtEl>
                                        <p:attrNameLst>
                                          <p:attrName>ppt_w</p:attrName>
                                        </p:attrNameLst>
                                      </p:cBhvr>
                                      <p:tavLst>
                                        <p:tav tm="0">
                                          <p:val>
                                            <p:fltVal val="0"/>
                                          </p:val>
                                        </p:tav>
                                        <p:tav tm="100000">
                                          <p:val>
                                            <p:strVal val="#ppt_w"/>
                                          </p:val>
                                        </p:tav>
                                      </p:tavLst>
                                    </p:anim>
                                    <p:anim calcmode="lin" valueType="num">
                                      <p:cBhvr>
                                        <p:cTn id="50" dur="1000" fill="hold"/>
                                        <p:tgtEl>
                                          <p:spTgt spid="122"/>
                                        </p:tgtEl>
                                        <p:attrNameLst>
                                          <p:attrName>ppt_h</p:attrName>
                                        </p:attrNameLst>
                                      </p:cBhvr>
                                      <p:tavLst>
                                        <p:tav tm="0">
                                          <p:val>
                                            <p:fltVal val="0"/>
                                          </p:val>
                                        </p:tav>
                                        <p:tav tm="100000">
                                          <p:val>
                                            <p:strVal val="#ppt_h"/>
                                          </p:val>
                                        </p:tav>
                                      </p:tavLst>
                                    </p:anim>
                                    <p:anim calcmode="lin" valueType="num">
                                      <p:cBhvr>
                                        <p:cTn id="51" dur="1000" fill="hold"/>
                                        <p:tgtEl>
                                          <p:spTgt spid="122"/>
                                        </p:tgtEl>
                                        <p:attrNameLst>
                                          <p:attrName>style.rotation</p:attrName>
                                        </p:attrNameLst>
                                      </p:cBhvr>
                                      <p:tavLst>
                                        <p:tav tm="0">
                                          <p:val>
                                            <p:fltVal val="90"/>
                                          </p:val>
                                        </p:tav>
                                        <p:tav tm="100000">
                                          <p:val>
                                            <p:fltVal val="0"/>
                                          </p:val>
                                        </p:tav>
                                      </p:tavLst>
                                    </p:anim>
                                    <p:animEffect transition="in" filter="fade">
                                      <p:cBhvr>
                                        <p:cTn id="52" dur="1000"/>
                                        <p:tgtEl>
                                          <p:spTgt spid="12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23"/>
                                        </p:tgtEl>
                                        <p:attrNameLst>
                                          <p:attrName>style.visibility</p:attrName>
                                        </p:attrNameLst>
                                      </p:cBhvr>
                                      <p:to>
                                        <p:strVal val="visible"/>
                                      </p:to>
                                    </p:set>
                                    <p:anim calcmode="lin" valueType="num">
                                      <p:cBhvr>
                                        <p:cTn id="55" dur="1000" fill="hold"/>
                                        <p:tgtEl>
                                          <p:spTgt spid="123"/>
                                        </p:tgtEl>
                                        <p:attrNameLst>
                                          <p:attrName>ppt_w</p:attrName>
                                        </p:attrNameLst>
                                      </p:cBhvr>
                                      <p:tavLst>
                                        <p:tav tm="0">
                                          <p:val>
                                            <p:fltVal val="0"/>
                                          </p:val>
                                        </p:tav>
                                        <p:tav tm="100000">
                                          <p:val>
                                            <p:strVal val="#ppt_w"/>
                                          </p:val>
                                        </p:tav>
                                      </p:tavLst>
                                    </p:anim>
                                    <p:anim calcmode="lin" valueType="num">
                                      <p:cBhvr>
                                        <p:cTn id="56" dur="1000" fill="hold"/>
                                        <p:tgtEl>
                                          <p:spTgt spid="123"/>
                                        </p:tgtEl>
                                        <p:attrNameLst>
                                          <p:attrName>ppt_h</p:attrName>
                                        </p:attrNameLst>
                                      </p:cBhvr>
                                      <p:tavLst>
                                        <p:tav tm="0">
                                          <p:val>
                                            <p:fltVal val="0"/>
                                          </p:val>
                                        </p:tav>
                                        <p:tav tm="100000">
                                          <p:val>
                                            <p:strVal val="#ppt_h"/>
                                          </p:val>
                                        </p:tav>
                                      </p:tavLst>
                                    </p:anim>
                                    <p:anim calcmode="lin" valueType="num">
                                      <p:cBhvr>
                                        <p:cTn id="57" dur="1000" fill="hold"/>
                                        <p:tgtEl>
                                          <p:spTgt spid="123"/>
                                        </p:tgtEl>
                                        <p:attrNameLst>
                                          <p:attrName>style.rotation</p:attrName>
                                        </p:attrNameLst>
                                      </p:cBhvr>
                                      <p:tavLst>
                                        <p:tav tm="0">
                                          <p:val>
                                            <p:fltVal val="90"/>
                                          </p:val>
                                        </p:tav>
                                        <p:tav tm="100000">
                                          <p:val>
                                            <p:fltVal val="0"/>
                                          </p:val>
                                        </p:tav>
                                      </p:tavLst>
                                    </p:anim>
                                    <p:animEffect transition="in" filter="fade">
                                      <p:cBhvr>
                                        <p:cTn id="58" dur="1000"/>
                                        <p:tgtEl>
                                          <p:spTgt spid="12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5"/>
                                        </p:tgtEl>
                                        <p:attrNameLst>
                                          <p:attrName>style.visibility</p:attrName>
                                        </p:attrNameLst>
                                      </p:cBhvr>
                                      <p:to>
                                        <p:strVal val="visible"/>
                                      </p:to>
                                    </p:set>
                                    <p:anim calcmode="lin" valueType="num">
                                      <p:cBhvr>
                                        <p:cTn id="61" dur="1000" fill="hold"/>
                                        <p:tgtEl>
                                          <p:spTgt spid="125"/>
                                        </p:tgtEl>
                                        <p:attrNameLst>
                                          <p:attrName>ppt_w</p:attrName>
                                        </p:attrNameLst>
                                      </p:cBhvr>
                                      <p:tavLst>
                                        <p:tav tm="0">
                                          <p:val>
                                            <p:fltVal val="0"/>
                                          </p:val>
                                        </p:tav>
                                        <p:tav tm="100000">
                                          <p:val>
                                            <p:strVal val="#ppt_w"/>
                                          </p:val>
                                        </p:tav>
                                      </p:tavLst>
                                    </p:anim>
                                    <p:anim calcmode="lin" valueType="num">
                                      <p:cBhvr>
                                        <p:cTn id="62" dur="1000" fill="hold"/>
                                        <p:tgtEl>
                                          <p:spTgt spid="125"/>
                                        </p:tgtEl>
                                        <p:attrNameLst>
                                          <p:attrName>ppt_h</p:attrName>
                                        </p:attrNameLst>
                                      </p:cBhvr>
                                      <p:tavLst>
                                        <p:tav tm="0">
                                          <p:val>
                                            <p:fltVal val="0"/>
                                          </p:val>
                                        </p:tav>
                                        <p:tav tm="100000">
                                          <p:val>
                                            <p:strVal val="#ppt_h"/>
                                          </p:val>
                                        </p:tav>
                                      </p:tavLst>
                                    </p:anim>
                                    <p:anim calcmode="lin" valueType="num">
                                      <p:cBhvr>
                                        <p:cTn id="63" dur="1000" fill="hold"/>
                                        <p:tgtEl>
                                          <p:spTgt spid="125"/>
                                        </p:tgtEl>
                                        <p:attrNameLst>
                                          <p:attrName>style.rotation</p:attrName>
                                        </p:attrNameLst>
                                      </p:cBhvr>
                                      <p:tavLst>
                                        <p:tav tm="0">
                                          <p:val>
                                            <p:fltVal val="90"/>
                                          </p:val>
                                        </p:tav>
                                        <p:tav tm="100000">
                                          <p:val>
                                            <p:fltVal val="0"/>
                                          </p:val>
                                        </p:tav>
                                      </p:tavLst>
                                    </p:anim>
                                    <p:animEffect transition="in" filter="fade">
                                      <p:cBhvr>
                                        <p:cTn id="64" dur="1000"/>
                                        <p:tgtEl>
                                          <p:spTgt spid="12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26"/>
                                        </p:tgtEl>
                                        <p:attrNameLst>
                                          <p:attrName>style.visibility</p:attrName>
                                        </p:attrNameLst>
                                      </p:cBhvr>
                                      <p:to>
                                        <p:strVal val="visible"/>
                                      </p:to>
                                    </p:set>
                                    <p:anim calcmode="lin" valueType="num">
                                      <p:cBhvr>
                                        <p:cTn id="67" dur="1000" fill="hold"/>
                                        <p:tgtEl>
                                          <p:spTgt spid="126"/>
                                        </p:tgtEl>
                                        <p:attrNameLst>
                                          <p:attrName>ppt_w</p:attrName>
                                        </p:attrNameLst>
                                      </p:cBhvr>
                                      <p:tavLst>
                                        <p:tav tm="0">
                                          <p:val>
                                            <p:fltVal val="0"/>
                                          </p:val>
                                        </p:tav>
                                        <p:tav tm="100000">
                                          <p:val>
                                            <p:strVal val="#ppt_w"/>
                                          </p:val>
                                        </p:tav>
                                      </p:tavLst>
                                    </p:anim>
                                    <p:anim calcmode="lin" valueType="num">
                                      <p:cBhvr>
                                        <p:cTn id="68" dur="1000" fill="hold"/>
                                        <p:tgtEl>
                                          <p:spTgt spid="126"/>
                                        </p:tgtEl>
                                        <p:attrNameLst>
                                          <p:attrName>ppt_h</p:attrName>
                                        </p:attrNameLst>
                                      </p:cBhvr>
                                      <p:tavLst>
                                        <p:tav tm="0">
                                          <p:val>
                                            <p:fltVal val="0"/>
                                          </p:val>
                                        </p:tav>
                                        <p:tav tm="100000">
                                          <p:val>
                                            <p:strVal val="#ppt_h"/>
                                          </p:val>
                                        </p:tav>
                                      </p:tavLst>
                                    </p:anim>
                                    <p:anim calcmode="lin" valueType="num">
                                      <p:cBhvr>
                                        <p:cTn id="69" dur="1000" fill="hold"/>
                                        <p:tgtEl>
                                          <p:spTgt spid="126"/>
                                        </p:tgtEl>
                                        <p:attrNameLst>
                                          <p:attrName>style.rotation</p:attrName>
                                        </p:attrNameLst>
                                      </p:cBhvr>
                                      <p:tavLst>
                                        <p:tav tm="0">
                                          <p:val>
                                            <p:fltVal val="90"/>
                                          </p:val>
                                        </p:tav>
                                        <p:tav tm="100000">
                                          <p:val>
                                            <p:fltVal val="0"/>
                                          </p:val>
                                        </p:tav>
                                      </p:tavLst>
                                    </p:anim>
                                    <p:animEffect transition="in" filter="fade">
                                      <p:cBhvr>
                                        <p:cTn id="70" dur="1000"/>
                                        <p:tgtEl>
                                          <p:spTgt spid="126"/>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28"/>
                                        </p:tgtEl>
                                        <p:attrNameLst>
                                          <p:attrName>style.visibility</p:attrName>
                                        </p:attrNameLst>
                                      </p:cBhvr>
                                      <p:to>
                                        <p:strVal val="visible"/>
                                      </p:to>
                                    </p:set>
                                    <p:anim calcmode="lin" valueType="num">
                                      <p:cBhvr>
                                        <p:cTn id="73" dur="1000" fill="hold"/>
                                        <p:tgtEl>
                                          <p:spTgt spid="128"/>
                                        </p:tgtEl>
                                        <p:attrNameLst>
                                          <p:attrName>ppt_w</p:attrName>
                                        </p:attrNameLst>
                                      </p:cBhvr>
                                      <p:tavLst>
                                        <p:tav tm="0">
                                          <p:val>
                                            <p:fltVal val="0"/>
                                          </p:val>
                                        </p:tav>
                                        <p:tav tm="100000">
                                          <p:val>
                                            <p:strVal val="#ppt_w"/>
                                          </p:val>
                                        </p:tav>
                                      </p:tavLst>
                                    </p:anim>
                                    <p:anim calcmode="lin" valueType="num">
                                      <p:cBhvr>
                                        <p:cTn id="74" dur="1000" fill="hold"/>
                                        <p:tgtEl>
                                          <p:spTgt spid="128"/>
                                        </p:tgtEl>
                                        <p:attrNameLst>
                                          <p:attrName>ppt_h</p:attrName>
                                        </p:attrNameLst>
                                      </p:cBhvr>
                                      <p:tavLst>
                                        <p:tav tm="0">
                                          <p:val>
                                            <p:fltVal val="0"/>
                                          </p:val>
                                        </p:tav>
                                        <p:tav tm="100000">
                                          <p:val>
                                            <p:strVal val="#ppt_h"/>
                                          </p:val>
                                        </p:tav>
                                      </p:tavLst>
                                    </p:anim>
                                    <p:anim calcmode="lin" valueType="num">
                                      <p:cBhvr>
                                        <p:cTn id="75" dur="1000" fill="hold"/>
                                        <p:tgtEl>
                                          <p:spTgt spid="128"/>
                                        </p:tgtEl>
                                        <p:attrNameLst>
                                          <p:attrName>style.rotation</p:attrName>
                                        </p:attrNameLst>
                                      </p:cBhvr>
                                      <p:tavLst>
                                        <p:tav tm="0">
                                          <p:val>
                                            <p:fltVal val="90"/>
                                          </p:val>
                                        </p:tav>
                                        <p:tav tm="100000">
                                          <p:val>
                                            <p:fltVal val="0"/>
                                          </p:val>
                                        </p:tav>
                                      </p:tavLst>
                                    </p:anim>
                                    <p:animEffect transition="in" filter="fade">
                                      <p:cBhvr>
                                        <p:cTn id="76" dur="1000"/>
                                        <p:tgtEl>
                                          <p:spTgt spid="128"/>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29"/>
                                        </p:tgtEl>
                                        <p:attrNameLst>
                                          <p:attrName>style.visibility</p:attrName>
                                        </p:attrNameLst>
                                      </p:cBhvr>
                                      <p:to>
                                        <p:strVal val="visible"/>
                                      </p:to>
                                    </p:set>
                                    <p:anim calcmode="lin" valueType="num">
                                      <p:cBhvr>
                                        <p:cTn id="79" dur="1000" fill="hold"/>
                                        <p:tgtEl>
                                          <p:spTgt spid="129"/>
                                        </p:tgtEl>
                                        <p:attrNameLst>
                                          <p:attrName>ppt_w</p:attrName>
                                        </p:attrNameLst>
                                      </p:cBhvr>
                                      <p:tavLst>
                                        <p:tav tm="0">
                                          <p:val>
                                            <p:fltVal val="0"/>
                                          </p:val>
                                        </p:tav>
                                        <p:tav tm="100000">
                                          <p:val>
                                            <p:strVal val="#ppt_w"/>
                                          </p:val>
                                        </p:tav>
                                      </p:tavLst>
                                    </p:anim>
                                    <p:anim calcmode="lin" valueType="num">
                                      <p:cBhvr>
                                        <p:cTn id="80" dur="1000" fill="hold"/>
                                        <p:tgtEl>
                                          <p:spTgt spid="129"/>
                                        </p:tgtEl>
                                        <p:attrNameLst>
                                          <p:attrName>ppt_h</p:attrName>
                                        </p:attrNameLst>
                                      </p:cBhvr>
                                      <p:tavLst>
                                        <p:tav tm="0">
                                          <p:val>
                                            <p:fltVal val="0"/>
                                          </p:val>
                                        </p:tav>
                                        <p:tav tm="100000">
                                          <p:val>
                                            <p:strVal val="#ppt_h"/>
                                          </p:val>
                                        </p:tav>
                                      </p:tavLst>
                                    </p:anim>
                                    <p:anim calcmode="lin" valueType="num">
                                      <p:cBhvr>
                                        <p:cTn id="81" dur="1000" fill="hold"/>
                                        <p:tgtEl>
                                          <p:spTgt spid="129"/>
                                        </p:tgtEl>
                                        <p:attrNameLst>
                                          <p:attrName>style.rotation</p:attrName>
                                        </p:attrNameLst>
                                      </p:cBhvr>
                                      <p:tavLst>
                                        <p:tav tm="0">
                                          <p:val>
                                            <p:fltVal val="90"/>
                                          </p:val>
                                        </p:tav>
                                        <p:tav tm="100000">
                                          <p:val>
                                            <p:fltVal val="0"/>
                                          </p:val>
                                        </p:tav>
                                      </p:tavLst>
                                    </p:anim>
                                    <p:animEffect transition="in" filter="fade">
                                      <p:cBhvr>
                                        <p:cTn id="82" dur="1000"/>
                                        <p:tgtEl>
                                          <p:spTgt spid="12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38"/>
                                        </p:tgtEl>
                                        <p:attrNameLst>
                                          <p:attrName>style.visibility</p:attrName>
                                        </p:attrNameLst>
                                      </p:cBhvr>
                                      <p:to>
                                        <p:strVal val="visible"/>
                                      </p:to>
                                    </p:set>
                                    <p:anim calcmode="lin" valueType="num">
                                      <p:cBhvr>
                                        <p:cTn id="85" dur="1000" fill="hold"/>
                                        <p:tgtEl>
                                          <p:spTgt spid="138"/>
                                        </p:tgtEl>
                                        <p:attrNameLst>
                                          <p:attrName>ppt_w</p:attrName>
                                        </p:attrNameLst>
                                      </p:cBhvr>
                                      <p:tavLst>
                                        <p:tav tm="0">
                                          <p:val>
                                            <p:fltVal val="0"/>
                                          </p:val>
                                        </p:tav>
                                        <p:tav tm="100000">
                                          <p:val>
                                            <p:strVal val="#ppt_w"/>
                                          </p:val>
                                        </p:tav>
                                      </p:tavLst>
                                    </p:anim>
                                    <p:anim calcmode="lin" valueType="num">
                                      <p:cBhvr>
                                        <p:cTn id="86" dur="1000" fill="hold"/>
                                        <p:tgtEl>
                                          <p:spTgt spid="138"/>
                                        </p:tgtEl>
                                        <p:attrNameLst>
                                          <p:attrName>ppt_h</p:attrName>
                                        </p:attrNameLst>
                                      </p:cBhvr>
                                      <p:tavLst>
                                        <p:tav tm="0">
                                          <p:val>
                                            <p:fltVal val="0"/>
                                          </p:val>
                                        </p:tav>
                                        <p:tav tm="100000">
                                          <p:val>
                                            <p:strVal val="#ppt_h"/>
                                          </p:val>
                                        </p:tav>
                                      </p:tavLst>
                                    </p:anim>
                                    <p:anim calcmode="lin" valueType="num">
                                      <p:cBhvr>
                                        <p:cTn id="87" dur="1000" fill="hold"/>
                                        <p:tgtEl>
                                          <p:spTgt spid="138"/>
                                        </p:tgtEl>
                                        <p:attrNameLst>
                                          <p:attrName>style.rotation</p:attrName>
                                        </p:attrNameLst>
                                      </p:cBhvr>
                                      <p:tavLst>
                                        <p:tav tm="0">
                                          <p:val>
                                            <p:fltVal val="90"/>
                                          </p:val>
                                        </p:tav>
                                        <p:tav tm="100000">
                                          <p:val>
                                            <p:fltVal val="0"/>
                                          </p:val>
                                        </p:tav>
                                      </p:tavLst>
                                    </p:anim>
                                    <p:animEffect transition="in" filter="fade">
                                      <p:cBhvr>
                                        <p:cTn id="88" dur="1000"/>
                                        <p:tgtEl>
                                          <p:spTgt spid="13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39"/>
                                        </p:tgtEl>
                                        <p:attrNameLst>
                                          <p:attrName>style.visibility</p:attrName>
                                        </p:attrNameLst>
                                      </p:cBhvr>
                                      <p:to>
                                        <p:strVal val="visible"/>
                                      </p:to>
                                    </p:set>
                                    <p:anim calcmode="lin" valueType="num">
                                      <p:cBhvr>
                                        <p:cTn id="91" dur="1000" fill="hold"/>
                                        <p:tgtEl>
                                          <p:spTgt spid="139"/>
                                        </p:tgtEl>
                                        <p:attrNameLst>
                                          <p:attrName>ppt_w</p:attrName>
                                        </p:attrNameLst>
                                      </p:cBhvr>
                                      <p:tavLst>
                                        <p:tav tm="0">
                                          <p:val>
                                            <p:fltVal val="0"/>
                                          </p:val>
                                        </p:tav>
                                        <p:tav tm="100000">
                                          <p:val>
                                            <p:strVal val="#ppt_w"/>
                                          </p:val>
                                        </p:tav>
                                      </p:tavLst>
                                    </p:anim>
                                    <p:anim calcmode="lin" valueType="num">
                                      <p:cBhvr>
                                        <p:cTn id="92" dur="1000" fill="hold"/>
                                        <p:tgtEl>
                                          <p:spTgt spid="139"/>
                                        </p:tgtEl>
                                        <p:attrNameLst>
                                          <p:attrName>ppt_h</p:attrName>
                                        </p:attrNameLst>
                                      </p:cBhvr>
                                      <p:tavLst>
                                        <p:tav tm="0">
                                          <p:val>
                                            <p:fltVal val="0"/>
                                          </p:val>
                                        </p:tav>
                                        <p:tav tm="100000">
                                          <p:val>
                                            <p:strVal val="#ppt_h"/>
                                          </p:val>
                                        </p:tav>
                                      </p:tavLst>
                                    </p:anim>
                                    <p:anim calcmode="lin" valueType="num">
                                      <p:cBhvr>
                                        <p:cTn id="93" dur="1000" fill="hold"/>
                                        <p:tgtEl>
                                          <p:spTgt spid="139"/>
                                        </p:tgtEl>
                                        <p:attrNameLst>
                                          <p:attrName>style.rotation</p:attrName>
                                        </p:attrNameLst>
                                      </p:cBhvr>
                                      <p:tavLst>
                                        <p:tav tm="0">
                                          <p:val>
                                            <p:fltVal val="90"/>
                                          </p:val>
                                        </p:tav>
                                        <p:tav tm="100000">
                                          <p:val>
                                            <p:fltVal val="0"/>
                                          </p:val>
                                        </p:tav>
                                      </p:tavLst>
                                    </p:anim>
                                    <p:animEffect transition="in" filter="fade">
                                      <p:cBhvr>
                                        <p:cTn id="94" dur="1000"/>
                                        <p:tgtEl>
                                          <p:spTgt spid="13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40"/>
                                        </p:tgtEl>
                                        <p:attrNameLst>
                                          <p:attrName>style.visibility</p:attrName>
                                        </p:attrNameLst>
                                      </p:cBhvr>
                                      <p:to>
                                        <p:strVal val="visible"/>
                                      </p:to>
                                    </p:set>
                                    <p:anim calcmode="lin" valueType="num">
                                      <p:cBhvr>
                                        <p:cTn id="97" dur="1000" fill="hold"/>
                                        <p:tgtEl>
                                          <p:spTgt spid="140"/>
                                        </p:tgtEl>
                                        <p:attrNameLst>
                                          <p:attrName>ppt_w</p:attrName>
                                        </p:attrNameLst>
                                      </p:cBhvr>
                                      <p:tavLst>
                                        <p:tav tm="0">
                                          <p:val>
                                            <p:fltVal val="0"/>
                                          </p:val>
                                        </p:tav>
                                        <p:tav tm="100000">
                                          <p:val>
                                            <p:strVal val="#ppt_w"/>
                                          </p:val>
                                        </p:tav>
                                      </p:tavLst>
                                    </p:anim>
                                    <p:anim calcmode="lin" valueType="num">
                                      <p:cBhvr>
                                        <p:cTn id="98" dur="1000" fill="hold"/>
                                        <p:tgtEl>
                                          <p:spTgt spid="140"/>
                                        </p:tgtEl>
                                        <p:attrNameLst>
                                          <p:attrName>ppt_h</p:attrName>
                                        </p:attrNameLst>
                                      </p:cBhvr>
                                      <p:tavLst>
                                        <p:tav tm="0">
                                          <p:val>
                                            <p:fltVal val="0"/>
                                          </p:val>
                                        </p:tav>
                                        <p:tav tm="100000">
                                          <p:val>
                                            <p:strVal val="#ppt_h"/>
                                          </p:val>
                                        </p:tav>
                                      </p:tavLst>
                                    </p:anim>
                                    <p:anim calcmode="lin" valueType="num">
                                      <p:cBhvr>
                                        <p:cTn id="99" dur="1000" fill="hold"/>
                                        <p:tgtEl>
                                          <p:spTgt spid="140"/>
                                        </p:tgtEl>
                                        <p:attrNameLst>
                                          <p:attrName>style.rotation</p:attrName>
                                        </p:attrNameLst>
                                      </p:cBhvr>
                                      <p:tavLst>
                                        <p:tav tm="0">
                                          <p:val>
                                            <p:fltVal val="90"/>
                                          </p:val>
                                        </p:tav>
                                        <p:tav tm="100000">
                                          <p:val>
                                            <p:fltVal val="0"/>
                                          </p:val>
                                        </p:tav>
                                      </p:tavLst>
                                    </p:anim>
                                    <p:animEffect transition="in" filter="fade">
                                      <p:cBhvr>
                                        <p:cTn id="100" dur="1000"/>
                                        <p:tgtEl>
                                          <p:spTgt spid="14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41"/>
                                        </p:tgtEl>
                                        <p:attrNameLst>
                                          <p:attrName>style.visibility</p:attrName>
                                        </p:attrNameLst>
                                      </p:cBhvr>
                                      <p:to>
                                        <p:strVal val="visible"/>
                                      </p:to>
                                    </p:set>
                                    <p:anim calcmode="lin" valueType="num">
                                      <p:cBhvr>
                                        <p:cTn id="103" dur="1000" fill="hold"/>
                                        <p:tgtEl>
                                          <p:spTgt spid="141"/>
                                        </p:tgtEl>
                                        <p:attrNameLst>
                                          <p:attrName>ppt_w</p:attrName>
                                        </p:attrNameLst>
                                      </p:cBhvr>
                                      <p:tavLst>
                                        <p:tav tm="0">
                                          <p:val>
                                            <p:fltVal val="0"/>
                                          </p:val>
                                        </p:tav>
                                        <p:tav tm="100000">
                                          <p:val>
                                            <p:strVal val="#ppt_w"/>
                                          </p:val>
                                        </p:tav>
                                      </p:tavLst>
                                    </p:anim>
                                    <p:anim calcmode="lin" valueType="num">
                                      <p:cBhvr>
                                        <p:cTn id="104" dur="1000" fill="hold"/>
                                        <p:tgtEl>
                                          <p:spTgt spid="141"/>
                                        </p:tgtEl>
                                        <p:attrNameLst>
                                          <p:attrName>ppt_h</p:attrName>
                                        </p:attrNameLst>
                                      </p:cBhvr>
                                      <p:tavLst>
                                        <p:tav tm="0">
                                          <p:val>
                                            <p:fltVal val="0"/>
                                          </p:val>
                                        </p:tav>
                                        <p:tav tm="100000">
                                          <p:val>
                                            <p:strVal val="#ppt_h"/>
                                          </p:val>
                                        </p:tav>
                                      </p:tavLst>
                                    </p:anim>
                                    <p:anim calcmode="lin" valueType="num">
                                      <p:cBhvr>
                                        <p:cTn id="105" dur="1000" fill="hold"/>
                                        <p:tgtEl>
                                          <p:spTgt spid="141"/>
                                        </p:tgtEl>
                                        <p:attrNameLst>
                                          <p:attrName>style.rotation</p:attrName>
                                        </p:attrNameLst>
                                      </p:cBhvr>
                                      <p:tavLst>
                                        <p:tav tm="0">
                                          <p:val>
                                            <p:fltVal val="90"/>
                                          </p:val>
                                        </p:tav>
                                        <p:tav tm="100000">
                                          <p:val>
                                            <p:fltVal val="0"/>
                                          </p:val>
                                        </p:tav>
                                      </p:tavLst>
                                    </p:anim>
                                    <p:animEffect transition="in" filter="fade">
                                      <p:cBhvr>
                                        <p:cTn id="106" dur="1000"/>
                                        <p:tgtEl>
                                          <p:spTgt spid="141"/>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42"/>
                                        </p:tgtEl>
                                        <p:attrNameLst>
                                          <p:attrName>style.visibility</p:attrName>
                                        </p:attrNameLst>
                                      </p:cBhvr>
                                      <p:to>
                                        <p:strVal val="visible"/>
                                      </p:to>
                                    </p:set>
                                    <p:anim calcmode="lin" valueType="num">
                                      <p:cBhvr>
                                        <p:cTn id="109" dur="1000" fill="hold"/>
                                        <p:tgtEl>
                                          <p:spTgt spid="142"/>
                                        </p:tgtEl>
                                        <p:attrNameLst>
                                          <p:attrName>ppt_w</p:attrName>
                                        </p:attrNameLst>
                                      </p:cBhvr>
                                      <p:tavLst>
                                        <p:tav tm="0">
                                          <p:val>
                                            <p:fltVal val="0"/>
                                          </p:val>
                                        </p:tav>
                                        <p:tav tm="100000">
                                          <p:val>
                                            <p:strVal val="#ppt_w"/>
                                          </p:val>
                                        </p:tav>
                                      </p:tavLst>
                                    </p:anim>
                                    <p:anim calcmode="lin" valueType="num">
                                      <p:cBhvr>
                                        <p:cTn id="110" dur="1000" fill="hold"/>
                                        <p:tgtEl>
                                          <p:spTgt spid="142"/>
                                        </p:tgtEl>
                                        <p:attrNameLst>
                                          <p:attrName>ppt_h</p:attrName>
                                        </p:attrNameLst>
                                      </p:cBhvr>
                                      <p:tavLst>
                                        <p:tav tm="0">
                                          <p:val>
                                            <p:fltVal val="0"/>
                                          </p:val>
                                        </p:tav>
                                        <p:tav tm="100000">
                                          <p:val>
                                            <p:strVal val="#ppt_h"/>
                                          </p:val>
                                        </p:tav>
                                      </p:tavLst>
                                    </p:anim>
                                    <p:anim calcmode="lin" valueType="num">
                                      <p:cBhvr>
                                        <p:cTn id="111" dur="1000" fill="hold"/>
                                        <p:tgtEl>
                                          <p:spTgt spid="142"/>
                                        </p:tgtEl>
                                        <p:attrNameLst>
                                          <p:attrName>style.rotation</p:attrName>
                                        </p:attrNameLst>
                                      </p:cBhvr>
                                      <p:tavLst>
                                        <p:tav tm="0">
                                          <p:val>
                                            <p:fltVal val="90"/>
                                          </p:val>
                                        </p:tav>
                                        <p:tav tm="100000">
                                          <p:val>
                                            <p:fltVal val="0"/>
                                          </p:val>
                                        </p:tav>
                                      </p:tavLst>
                                    </p:anim>
                                    <p:animEffect transition="in" filter="fade">
                                      <p:cBhvr>
                                        <p:cTn id="112" dur="1000"/>
                                        <p:tgtEl>
                                          <p:spTgt spid="142"/>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143"/>
                                        </p:tgtEl>
                                        <p:attrNameLst>
                                          <p:attrName>style.visibility</p:attrName>
                                        </p:attrNameLst>
                                      </p:cBhvr>
                                      <p:to>
                                        <p:strVal val="visible"/>
                                      </p:to>
                                    </p:set>
                                    <p:anim calcmode="lin" valueType="num">
                                      <p:cBhvr>
                                        <p:cTn id="115" dur="1000" fill="hold"/>
                                        <p:tgtEl>
                                          <p:spTgt spid="143"/>
                                        </p:tgtEl>
                                        <p:attrNameLst>
                                          <p:attrName>ppt_w</p:attrName>
                                        </p:attrNameLst>
                                      </p:cBhvr>
                                      <p:tavLst>
                                        <p:tav tm="0">
                                          <p:val>
                                            <p:fltVal val="0"/>
                                          </p:val>
                                        </p:tav>
                                        <p:tav tm="100000">
                                          <p:val>
                                            <p:strVal val="#ppt_w"/>
                                          </p:val>
                                        </p:tav>
                                      </p:tavLst>
                                    </p:anim>
                                    <p:anim calcmode="lin" valueType="num">
                                      <p:cBhvr>
                                        <p:cTn id="116" dur="1000" fill="hold"/>
                                        <p:tgtEl>
                                          <p:spTgt spid="143"/>
                                        </p:tgtEl>
                                        <p:attrNameLst>
                                          <p:attrName>ppt_h</p:attrName>
                                        </p:attrNameLst>
                                      </p:cBhvr>
                                      <p:tavLst>
                                        <p:tav tm="0">
                                          <p:val>
                                            <p:fltVal val="0"/>
                                          </p:val>
                                        </p:tav>
                                        <p:tav tm="100000">
                                          <p:val>
                                            <p:strVal val="#ppt_h"/>
                                          </p:val>
                                        </p:tav>
                                      </p:tavLst>
                                    </p:anim>
                                    <p:anim calcmode="lin" valueType="num">
                                      <p:cBhvr>
                                        <p:cTn id="117" dur="1000" fill="hold"/>
                                        <p:tgtEl>
                                          <p:spTgt spid="143"/>
                                        </p:tgtEl>
                                        <p:attrNameLst>
                                          <p:attrName>style.rotation</p:attrName>
                                        </p:attrNameLst>
                                      </p:cBhvr>
                                      <p:tavLst>
                                        <p:tav tm="0">
                                          <p:val>
                                            <p:fltVal val="90"/>
                                          </p:val>
                                        </p:tav>
                                        <p:tav tm="100000">
                                          <p:val>
                                            <p:fltVal val="0"/>
                                          </p:val>
                                        </p:tav>
                                      </p:tavLst>
                                    </p:anim>
                                    <p:animEffect transition="in" filter="fade">
                                      <p:cBhvr>
                                        <p:cTn id="118" dur="1000"/>
                                        <p:tgtEl>
                                          <p:spTgt spid="143"/>
                                        </p:tgtEl>
                                      </p:cBhvr>
                                    </p:animEffect>
                                  </p:childTnLst>
                                </p:cTn>
                              </p:par>
                              <p:par>
                                <p:cTn id="119" presetID="31" presetClass="entr" presetSubtype="0" fill="hold" nodeType="withEffect">
                                  <p:stCondLst>
                                    <p:cond delay="0"/>
                                  </p:stCondLst>
                                  <p:childTnLst>
                                    <p:set>
                                      <p:cBhvr>
                                        <p:cTn id="120" dur="1" fill="hold">
                                          <p:stCondLst>
                                            <p:cond delay="0"/>
                                          </p:stCondLst>
                                        </p:cTn>
                                        <p:tgtEl>
                                          <p:spTgt spid="144"/>
                                        </p:tgtEl>
                                        <p:attrNameLst>
                                          <p:attrName>style.visibility</p:attrName>
                                        </p:attrNameLst>
                                      </p:cBhvr>
                                      <p:to>
                                        <p:strVal val="visible"/>
                                      </p:to>
                                    </p:set>
                                    <p:anim calcmode="lin" valueType="num">
                                      <p:cBhvr>
                                        <p:cTn id="121" dur="1000" fill="hold"/>
                                        <p:tgtEl>
                                          <p:spTgt spid="144"/>
                                        </p:tgtEl>
                                        <p:attrNameLst>
                                          <p:attrName>ppt_w</p:attrName>
                                        </p:attrNameLst>
                                      </p:cBhvr>
                                      <p:tavLst>
                                        <p:tav tm="0">
                                          <p:val>
                                            <p:fltVal val="0"/>
                                          </p:val>
                                        </p:tav>
                                        <p:tav tm="100000">
                                          <p:val>
                                            <p:strVal val="#ppt_w"/>
                                          </p:val>
                                        </p:tav>
                                      </p:tavLst>
                                    </p:anim>
                                    <p:anim calcmode="lin" valueType="num">
                                      <p:cBhvr>
                                        <p:cTn id="122" dur="1000" fill="hold"/>
                                        <p:tgtEl>
                                          <p:spTgt spid="144"/>
                                        </p:tgtEl>
                                        <p:attrNameLst>
                                          <p:attrName>ppt_h</p:attrName>
                                        </p:attrNameLst>
                                      </p:cBhvr>
                                      <p:tavLst>
                                        <p:tav tm="0">
                                          <p:val>
                                            <p:fltVal val="0"/>
                                          </p:val>
                                        </p:tav>
                                        <p:tav tm="100000">
                                          <p:val>
                                            <p:strVal val="#ppt_h"/>
                                          </p:val>
                                        </p:tav>
                                      </p:tavLst>
                                    </p:anim>
                                    <p:anim calcmode="lin" valueType="num">
                                      <p:cBhvr>
                                        <p:cTn id="123" dur="1000" fill="hold"/>
                                        <p:tgtEl>
                                          <p:spTgt spid="144"/>
                                        </p:tgtEl>
                                        <p:attrNameLst>
                                          <p:attrName>style.rotation</p:attrName>
                                        </p:attrNameLst>
                                      </p:cBhvr>
                                      <p:tavLst>
                                        <p:tav tm="0">
                                          <p:val>
                                            <p:fltVal val="90"/>
                                          </p:val>
                                        </p:tav>
                                        <p:tav tm="100000">
                                          <p:val>
                                            <p:fltVal val="0"/>
                                          </p:val>
                                        </p:tav>
                                      </p:tavLst>
                                    </p:anim>
                                    <p:animEffect transition="in" filter="fade">
                                      <p:cBhvr>
                                        <p:cTn id="124" dur="1000"/>
                                        <p:tgtEl>
                                          <p:spTgt spid="144"/>
                                        </p:tgtEl>
                                      </p:cBhvr>
                                    </p:animEffect>
                                  </p:childTnLst>
                                </p:cTn>
                              </p:par>
                              <p:par>
                                <p:cTn id="125" presetID="31" presetClass="entr" presetSubtype="0" fill="hold" nodeType="withEffect">
                                  <p:stCondLst>
                                    <p:cond delay="0"/>
                                  </p:stCondLst>
                                  <p:childTnLst>
                                    <p:set>
                                      <p:cBhvr>
                                        <p:cTn id="126" dur="1" fill="hold">
                                          <p:stCondLst>
                                            <p:cond delay="0"/>
                                          </p:stCondLst>
                                        </p:cTn>
                                        <p:tgtEl>
                                          <p:spTgt spid="145"/>
                                        </p:tgtEl>
                                        <p:attrNameLst>
                                          <p:attrName>style.visibility</p:attrName>
                                        </p:attrNameLst>
                                      </p:cBhvr>
                                      <p:to>
                                        <p:strVal val="visible"/>
                                      </p:to>
                                    </p:set>
                                    <p:anim calcmode="lin" valueType="num">
                                      <p:cBhvr>
                                        <p:cTn id="127" dur="1000" fill="hold"/>
                                        <p:tgtEl>
                                          <p:spTgt spid="145"/>
                                        </p:tgtEl>
                                        <p:attrNameLst>
                                          <p:attrName>ppt_w</p:attrName>
                                        </p:attrNameLst>
                                      </p:cBhvr>
                                      <p:tavLst>
                                        <p:tav tm="0">
                                          <p:val>
                                            <p:fltVal val="0"/>
                                          </p:val>
                                        </p:tav>
                                        <p:tav tm="100000">
                                          <p:val>
                                            <p:strVal val="#ppt_w"/>
                                          </p:val>
                                        </p:tav>
                                      </p:tavLst>
                                    </p:anim>
                                    <p:anim calcmode="lin" valueType="num">
                                      <p:cBhvr>
                                        <p:cTn id="128" dur="1000" fill="hold"/>
                                        <p:tgtEl>
                                          <p:spTgt spid="145"/>
                                        </p:tgtEl>
                                        <p:attrNameLst>
                                          <p:attrName>ppt_h</p:attrName>
                                        </p:attrNameLst>
                                      </p:cBhvr>
                                      <p:tavLst>
                                        <p:tav tm="0">
                                          <p:val>
                                            <p:fltVal val="0"/>
                                          </p:val>
                                        </p:tav>
                                        <p:tav tm="100000">
                                          <p:val>
                                            <p:strVal val="#ppt_h"/>
                                          </p:val>
                                        </p:tav>
                                      </p:tavLst>
                                    </p:anim>
                                    <p:anim calcmode="lin" valueType="num">
                                      <p:cBhvr>
                                        <p:cTn id="129" dur="1000" fill="hold"/>
                                        <p:tgtEl>
                                          <p:spTgt spid="145"/>
                                        </p:tgtEl>
                                        <p:attrNameLst>
                                          <p:attrName>style.rotation</p:attrName>
                                        </p:attrNameLst>
                                      </p:cBhvr>
                                      <p:tavLst>
                                        <p:tav tm="0">
                                          <p:val>
                                            <p:fltVal val="90"/>
                                          </p:val>
                                        </p:tav>
                                        <p:tav tm="100000">
                                          <p:val>
                                            <p:fltVal val="0"/>
                                          </p:val>
                                        </p:tav>
                                      </p:tavLst>
                                    </p:anim>
                                    <p:animEffect transition="in" filter="fade">
                                      <p:cBhvr>
                                        <p:cTn id="130" dur="1000"/>
                                        <p:tgtEl>
                                          <p:spTgt spid="145"/>
                                        </p:tgtEl>
                                      </p:cBhvr>
                                    </p:animEffect>
                                  </p:childTnLst>
                                </p:cTn>
                              </p:par>
                              <p:par>
                                <p:cTn id="131" presetID="31" presetClass="entr" presetSubtype="0" fill="hold" nodeType="withEffect">
                                  <p:stCondLst>
                                    <p:cond delay="0"/>
                                  </p:stCondLst>
                                  <p:childTnLst>
                                    <p:set>
                                      <p:cBhvr>
                                        <p:cTn id="132" dur="1" fill="hold">
                                          <p:stCondLst>
                                            <p:cond delay="0"/>
                                          </p:stCondLst>
                                        </p:cTn>
                                        <p:tgtEl>
                                          <p:spTgt spid="146"/>
                                        </p:tgtEl>
                                        <p:attrNameLst>
                                          <p:attrName>style.visibility</p:attrName>
                                        </p:attrNameLst>
                                      </p:cBhvr>
                                      <p:to>
                                        <p:strVal val="visible"/>
                                      </p:to>
                                    </p:set>
                                    <p:anim calcmode="lin" valueType="num">
                                      <p:cBhvr>
                                        <p:cTn id="133" dur="1000" fill="hold"/>
                                        <p:tgtEl>
                                          <p:spTgt spid="146"/>
                                        </p:tgtEl>
                                        <p:attrNameLst>
                                          <p:attrName>ppt_w</p:attrName>
                                        </p:attrNameLst>
                                      </p:cBhvr>
                                      <p:tavLst>
                                        <p:tav tm="0">
                                          <p:val>
                                            <p:fltVal val="0"/>
                                          </p:val>
                                        </p:tav>
                                        <p:tav tm="100000">
                                          <p:val>
                                            <p:strVal val="#ppt_w"/>
                                          </p:val>
                                        </p:tav>
                                      </p:tavLst>
                                    </p:anim>
                                    <p:anim calcmode="lin" valueType="num">
                                      <p:cBhvr>
                                        <p:cTn id="134" dur="1000" fill="hold"/>
                                        <p:tgtEl>
                                          <p:spTgt spid="146"/>
                                        </p:tgtEl>
                                        <p:attrNameLst>
                                          <p:attrName>ppt_h</p:attrName>
                                        </p:attrNameLst>
                                      </p:cBhvr>
                                      <p:tavLst>
                                        <p:tav tm="0">
                                          <p:val>
                                            <p:fltVal val="0"/>
                                          </p:val>
                                        </p:tav>
                                        <p:tav tm="100000">
                                          <p:val>
                                            <p:strVal val="#ppt_h"/>
                                          </p:val>
                                        </p:tav>
                                      </p:tavLst>
                                    </p:anim>
                                    <p:anim calcmode="lin" valueType="num">
                                      <p:cBhvr>
                                        <p:cTn id="135" dur="1000" fill="hold"/>
                                        <p:tgtEl>
                                          <p:spTgt spid="146"/>
                                        </p:tgtEl>
                                        <p:attrNameLst>
                                          <p:attrName>style.rotation</p:attrName>
                                        </p:attrNameLst>
                                      </p:cBhvr>
                                      <p:tavLst>
                                        <p:tav tm="0">
                                          <p:val>
                                            <p:fltVal val="90"/>
                                          </p:val>
                                        </p:tav>
                                        <p:tav tm="100000">
                                          <p:val>
                                            <p:fltVal val="0"/>
                                          </p:val>
                                        </p:tav>
                                      </p:tavLst>
                                    </p:anim>
                                    <p:animEffect transition="in" filter="fade">
                                      <p:cBhvr>
                                        <p:cTn id="136" dur="1000"/>
                                        <p:tgtEl>
                                          <p:spTgt spid="146"/>
                                        </p:tgtEl>
                                      </p:cBhvr>
                                    </p:animEffect>
                                  </p:childTnLst>
                                </p:cTn>
                              </p:par>
                              <p:par>
                                <p:cTn id="137" presetID="31" presetClass="entr" presetSubtype="0" fill="hold" nodeType="withEffect">
                                  <p:stCondLst>
                                    <p:cond delay="0"/>
                                  </p:stCondLst>
                                  <p:childTnLst>
                                    <p:set>
                                      <p:cBhvr>
                                        <p:cTn id="138" dur="1" fill="hold">
                                          <p:stCondLst>
                                            <p:cond delay="0"/>
                                          </p:stCondLst>
                                        </p:cTn>
                                        <p:tgtEl>
                                          <p:spTgt spid="147"/>
                                        </p:tgtEl>
                                        <p:attrNameLst>
                                          <p:attrName>style.visibility</p:attrName>
                                        </p:attrNameLst>
                                      </p:cBhvr>
                                      <p:to>
                                        <p:strVal val="visible"/>
                                      </p:to>
                                    </p:set>
                                    <p:anim calcmode="lin" valueType="num">
                                      <p:cBhvr>
                                        <p:cTn id="139" dur="1000" fill="hold"/>
                                        <p:tgtEl>
                                          <p:spTgt spid="147"/>
                                        </p:tgtEl>
                                        <p:attrNameLst>
                                          <p:attrName>ppt_w</p:attrName>
                                        </p:attrNameLst>
                                      </p:cBhvr>
                                      <p:tavLst>
                                        <p:tav tm="0">
                                          <p:val>
                                            <p:fltVal val="0"/>
                                          </p:val>
                                        </p:tav>
                                        <p:tav tm="100000">
                                          <p:val>
                                            <p:strVal val="#ppt_w"/>
                                          </p:val>
                                        </p:tav>
                                      </p:tavLst>
                                    </p:anim>
                                    <p:anim calcmode="lin" valueType="num">
                                      <p:cBhvr>
                                        <p:cTn id="140" dur="1000" fill="hold"/>
                                        <p:tgtEl>
                                          <p:spTgt spid="147"/>
                                        </p:tgtEl>
                                        <p:attrNameLst>
                                          <p:attrName>ppt_h</p:attrName>
                                        </p:attrNameLst>
                                      </p:cBhvr>
                                      <p:tavLst>
                                        <p:tav tm="0">
                                          <p:val>
                                            <p:fltVal val="0"/>
                                          </p:val>
                                        </p:tav>
                                        <p:tav tm="100000">
                                          <p:val>
                                            <p:strVal val="#ppt_h"/>
                                          </p:val>
                                        </p:tav>
                                      </p:tavLst>
                                    </p:anim>
                                    <p:anim calcmode="lin" valueType="num">
                                      <p:cBhvr>
                                        <p:cTn id="141" dur="1000" fill="hold"/>
                                        <p:tgtEl>
                                          <p:spTgt spid="147"/>
                                        </p:tgtEl>
                                        <p:attrNameLst>
                                          <p:attrName>style.rotation</p:attrName>
                                        </p:attrNameLst>
                                      </p:cBhvr>
                                      <p:tavLst>
                                        <p:tav tm="0">
                                          <p:val>
                                            <p:fltVal val="90"/>
                                          </p:val>
                                        </p:tav>
                                        <p:tav tm="100000">
                                          <p:val>
                                            <p:fltVal val="0"/>
                                          </p:val>
                                        </p:tav>
                                      </p:tavLst>
                                    </p:anim>
                                    <p:animEffect transition="in" filter="fade">
                                      <p:cBhvr>
                                        <p:cTn id="142" dur="1000"/>
                                        <p:tgtEl>
                                          <p:spTgt spid="147"/>
                                        </p:tgtEl>
                                      </p:cBhvr>
                                    </p:animEffect>
                                  </p:childTnLst>
                                </p:cTn>
                              </p:par>
                              <p:par>
                                <p:cTn id="143" presetID="31" presetClass="entr" presetSubtype="0" fill="hold" nodeType="withEffect">
                                  <p:stCondLst>
                                    <p:cond delay="0"/>
                                  </p:stCondLst>
                                  <p:childTnLst>
                                    <p:set>
                                      <p:cBhvr>
                                        <p:cTn id="144" dur="1" fill="hold">
                                          <p:stCondLst>
                                            <p:cond delay="0"/>
                                          </p:stCondLst>
                                        </p:cTn>
                                        <p:tgtEl>
                                          <p:spTgt spid="148"/>
                                        </p:tgtEl>
                                        <p:attrNameLst>
                                          <p:attrName>style.visibility</p:attrName>
                                        </p:attrNameLst>
                                      </p:cBhvr>
                                      <p:to>
                                        <p:strVal val="visible"/>
                                      </p:to>
                                    </p:set>
                                    <p:anim calcmode="lin" valueType="num">
                                      <p:cBhvr>
                                        <p:cTn id="145" dur="1000" fill="hold"/>
                                        <p:tgtEl>
                                          <p:spTgt spid="148"/>
                                        </p:tgtEl>
                                        <p:attrNameLst>
                                          <p:attrName>ppt_w</p:attrName>
                                        </p:attrNameLst>
                                      </p:cBhvr>
                                      <p:tavLst>
                                        <p:tav tm="0">
                                          <p:val>
                                            <p:fltVal val="0"/>
                                          </p:val>
                                        </p:tav>
                                        <p:tav tm="100000">
                                          <p:val>
                                            <p:strVal val="#ppt_w"/>
                                          </p:val>
                                        </p:tav>
                                      </p:tavLst>
                                    </p:anim>
                                    <p:anim calcmode="lin" valueType="num">
                                      <p:cBhvr>
                                        <p:cTn id="146" dur="1000" fill="hold"/>
                                        <p:tgtEl>
                                          <p:spTgt spid="148"/>
                                        </p:tgtEl>
                                        <p:attrNameLst>
                                          <p:attrName>ppt_h</p:attrName>
                                        </p:attrNameLst>
                                      </p:cBhvr>
                                      <p:tavLst>
                                        <p:tav tm="0">
                                          <p:val>
                                            <p:fltVal val="0"/>
                                          </p:val>
                                        </p:tav>
                                        <p:tav tm="100000">
                                          <p:val>
                                            <p:strVal val="#ppt_h"/>
                                          </p:val>
                                        </p:tav>
                                      </p:tavLst>
                                    </p:anim>
                                    <p:anim calcmode="lin" valueType="num">
                                      <p:cBhvr>
                                        <p:cTn id="147" dur="1000" fill="hold"/>
                                        <p:tgtEl>
                                          <p:spTgt spid="148"/>
                                        </p:tgtEl>
                                        <p:attrNameLst>
                                          <p:attrName>style.rotation</p:attrName>
                                        </p:attrNameLst>
                                      </p:cBhvr>
                                      <p:tavLst>
                                        <p:tav tm="0">
                                          <p:val>
                                            <p:fltVal val="90"/>
                                          </p:val>
                                        </p:tav>
                                        <p:tav tm="100000">
                                          <p:val>
                                            <p:fltVal val="0"/>
                                          </p:val>
                                        </p:tav>
                                      </p:tavLst>
                                    </p:anim>
                                    <p:animEffect transition="in" filter="fade">
                                      <p:cBhvr>
                                        <p:cTn id="148" dur="1000"/>
                                        <p:tgtEl>
                                          <p:spTgt spid="148"/>
                                        </p:tgtEl>
                                      </p:cBhvr>
                                    </p:animEffect>
                                  </p:childTnLst>
                                </p:cTn>
                              </p:par>
                              <p:par>
                                <p:cTn id="149" presetID="31" presetClass="entr" presetSubtype="0" fill="hold" nodeType="withEffect">
                                  <p:stCondLst>
                                    <p:cond delay="0"/>
                                  </p:stCondLst>
                                  <p:childTnLst>
                                    <p:set>
                                      <p:cBhvr>
                                        <p:cTn id="150" dur="1" fill="hold">
                                          <p:stCondLst>
                                            <p:cond delay="0"/>
                                          </p:stCondLst>
                                        </p:cTn>
                                        <p:tgtEl>
                                          <p:spTgt spid="149"/>
                                        </p:tgtEl>
                                        <p:attrNameLst>
                                          <p:attrName>style.visibility</p:attrName>
                                        </p:attrNameLst>
                                      </p:cBhvr>
                                      <p:to>
                                        <p:strVal val="visible"/>
                                      </p:to>
                                    </p:set>
                                    <p:anim calcmode="lin" valueType="num">
                                      <p:cBhvr>
                                        <p:cTn id="151" dur="1000" fill="hold"/>
                                        <p:tgtEl>
                                          <p:spTgt spid="149"/>
                                        </p:tgtEl>
                                        <p:attrNameLst>
                                          <p:attrName>ppt_w</p:attrName>
                                        </p:attrNameLst>
                                      </p:cBhvr>
                                      <p:tavLst>
                                        <p:tav tm="0">
                                          <p:val>
                                            <p:fltVal val="0"/>
                                          </p:val>
                                        </p:tav>
                                        <p:tav tm="100000">
                                          <p:val>
                                            <p:strVal val="#ppt_w"/>
                                          </p:val>
                                        </p:tav>
                                      </p:tavLst>
                                    </p:anim>
                                    <p:anim calcmode="lin" valueType="num">
                                      <p:cBhvr>
                                        <p:cTn id="152" dur="1000" fill="hold"/>
                                        <p:tgtEl>
                                          <p:spTgt spid="149"/>
                                        </p:tgtEl>
                                        <p:attrNameLst>
                                          <p:attrName>ppt_h</p:attrName>
                                        </p:attrNameLst>
                                      </p:cBhvr>
                                      <p:tavLst>
                                        <p:tav tm="0">
                                          <p:val>
                                            <p:fltVal val="0"/>
                                          </p:val>
                                        </p:tav>
                                        <p:tav tm="100000">
                                          <p:val>
                                            <p:strVal val="#ppt_h"/>
                                          </p:val>
                                        </p:tav>
                                      </p:tavLst>
                                    </p:anim>
                                    <p:anim calcmode="lin" valueType="num">
                                      <p:cBhvr>
                                        <p:cTn id="153" dur="1000" fill="hold"/>
                                        <p:tgtEl>
                                          <p:spTgt spid="149"/>
                                        </p:tgtEl>
                                        <p:attrNameLst>
                                          <p:attrName>style.rotation</p:attrName>
                                        </p:attrNameLst>
                                      </p:cBhvr>
                                      <p:tavLst>
                                        <p:tav tm="0">
                                          <p:val>
                                            <p:fltVal val="90"/>
                                          </p:val>
                                        </p:tav>
                                        <p:tav tm="100000">
                                          <p:val>
                                            <p:fltVal val="0"/>
                                          </p:val>
                                        </p:tav>
                                      </p:tavLst>
                                    </p:anim>
                                    <p:animEffect transition="in" filter="fade">
                                      <p:cBhvr>
                                        <p:cTn id="154" dur="1000"/>
                                        <p:tgtEl>
                                          <p:spTgt spid="149"/>
                                        </p:tgtEl>
                                      </p:cBhvr>
                                    </p:animEffect>
                                  </p:childTnLst>
                                </p:cTn>
                              </p:par>
                              <p:par>
                                <p:cTn id="155" presetID="31" presetClass="entr" presetSubtype="0" fill="hold" nodeType="withEffect">
                                  <p:stCondLst>
                                    <p:cond delay="0"/>
                                  </p:stCondLst>
                                  <p:childTnLst>
                                    <p:set>
                                      <p:cBhvr>
                                        <p:cTn id="156" dur="1" fill="hold">
                                          <p:stCondLst>
                                            <p:cond delay="0"/>
                                          </p:stCondLst>
                                        </p:cTn>
                                        <p:tgtEl>
                                          <p:spTgt spid="6"/>
                                        </p:tgtEl>
                                        <p:attrNameLst>
                                          <p:attrName>style.visibility</p:attrName>
                                        </p:attrNameLst>
                                      </p:cBhvr>
                                      <p:to>
                                        <p:strVal val="visible"/>
                                      </p:to>
                                    </p:set>
                                    <p:anim calcmode="lin" valueType="num">
                                      <p:cBhvr>
                                        <p:cTn id="157" dur="1000" fill="hold"/>
                                        <p:tgtEl>
                                          <p:spTgt spid="6"/>
                                        </p:tgtEl>
                                        <p:attrNameLst>
                                          <p:attrName>ppt_w</p:attrName>
                                        </p:attrNameLst>
                                      </p:cBhvr>
                                      <p:tavLst>
                                        <p:tav tm="0">
                                          <p:val>
                                            <p:fltVal val="0"/>
                                          </p:val>
                                        </p:tav>
                                        <p:tav tm="100000">
                                          <p:val>
                                            <p:strVal val="#ppt_w"/>
                                          </p:val>
                                        </p:tav>
                                      </p:tavLst>
                                    </p:anim>
                                    <p:anim calcmode="lin" valueType="num">
                                      <p:cBhvr>
                                        <p:cTn id="158" dur="1000" fill="hold"/>
                                        <p:tgtEl>
                                          <p:spTgt spid="6"/>
                                        </p:tgtEl>
                                        <p:attrNameLst>
                                          <p:attrName>ppt_h</p:attrName>
                                        </p:attrNameLst>
                                      </p:cBhvr>
                                      <p:tavLst>
                                        <p:tav tm="0">
                                          <p:val>
                                            <p:fltVal val="0"/>
                                          </p:val>
                                        </p:tav>
                                        <p:tav tm="100000">
                                          <p:val>
                                            <p:strVal val="#ppt_h"/>
                                          </p:val>
                                        </p:tav>
                                      </p:tavLst>
                                    </p:anim>
                                    <p:anim calcmode="lin" valueType="num">
                                      <p:cBhvr>
                                        <p:cTn id="159" dur="1000" fill="hold"/>
                                        <p:tgtEl>
                                          <p:spTgt spid="6"/>
                                        </p:tgtEl>
                                        <p:attrNameLst>
                                          <p:attrName>style.rotation</p:attrName>
                                        </p:attrNameLst>
                                      </p:cBhvr>
                                      <p:tavLst>
                                        <p:tav tm="0">
                                          <p:val>
                                            <p:fltVal val="90"/>
                                          </p:val>
                                        </p:tav>
                                        <p:tav tm="100000">
                                          <p:val>
                                            <p:fltVal val="0"/>
                                          </p:val>
                                        </p:tav>
                                      </p:tavLst>
                                    </p:anim>
                                    <p:animEffect transition="in" filter="fade">
                                      <p:cBhvr>
                                        <p:cTn id="16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3" grpId="0"/>
      <p:bldP spid="114" grpId="0" animBg="1"/>
      <p:bldP spid="116" grpId="0"/>
      <p:bldP spid="117" grpId="0" animBg="1"/>
      <p:bldP spid="119" grpId="0"/>
      <p:bldP spid="120" grpId="0" animBg="1"/>
      <p:bldP spid="122" grpId="0"/>
      <p:bldP spid="123" grpId="0" animBg="1"/>
      <p:bldP spid="125" grpId="0"/>
      <p:bldP spid="126" grpId="0" animBg="1"/>
      <p:bldP spid="128" grpId="0"/>
      <p:bldP spid="129" grpId="0" animBg="1"/>
      <p:bldP spid="138" grpId="0"/>
      <p:bldP spid="139" grpId="0"/>
      <p:bldP spid="140" grpId="0"/>
      <p:bldP spid="141" grpId="0"/>
      <p:bldP spid="142" grpId="0"/>
      <p:bldP spid="1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雷锋PPT网 www.lfppt.com"/>
          <p:cNvSpPr txBox="1"/>
          <p:nvPr/>
        </p:nvSpPr>
        <p:spPr>
          <a:xfrm>
            <a:off x="2504265" y="572940"/>
            <a:ext cx="7230043" cy="646331"/>
          </a:xfrm>
          <a:prstGeom prst="rect">
            <a:avLst/>
          </a:prstGeom>
          <a:noFill/>
        </p:spPr>
        <p:txBody>
          <a:bodyPr wrap="square" rtlCol="0">
            <a:spAutoFit/>
          </a:bodyPr>
          <a:lstStyle/>
          <a:p>
            <a:pPr algn="ctr"/>
            <a:r>
              <a:rPr lang="zh-CN" altLang="en-US" sz="3600" b="1" spc="1000" dirty="0">
                <a:solidFill>
                  <a:schemeClr val="tx1">
                    <a:lumMod val="75000"/>
                    <a:lumOff val="25000"/>
                  </a:schemeClr>
                </a:solidFill>
                <a:cs typeface="+mn-ea"/>
                <a:sym typeface="+mn-lt"/>
              </a:rPr>
              <a:t>家长要合理安排孩子的饮食</a:t>
            </a:r>
            <a:endParaRPr lang="zh-CN" altLang="en-US" sz="3600" b="1" spc="1000" dirty="0">
              <a:solidFill>
                <a:schemeClr val="tx1">
                  <a:lumMod val="75000"/>
                  <a:lumOff val="25000"/>
                </a:schemeClr>
              </a:solidFill>
              <a:cs typeface="+mn-ea"/>
              <a:sym typeface="+mn-lt"/>
            </a:endParaRPr>
          </a:p>
        </p:txBody>
      </p:sp>
      <p:cxnSp>
        <p:nvCxnSpPr>
          <p:cNvPr id="28" name="直接连接符 27"/>
          <p:cNvCxnSpPr/>
          <p:nvPr/>
        </p:nvCxnSpPr>
        <p:spPr>
          <a:xfrm>
            <a:off x="6119285" y="3008459"/>
            <a:ext cx="0" cy="887415"/>
          </a:xfrm>
          <a:prstGeom prst="line">
            <a:avLst/>
          </a:prstGeom>
          <a:noFill/>
          <a:ln w="19050" cap="flat" cmpd="sng">
            <a:solidFill>
              <a:schemeClr val="bg1">
                <a:lumMod val="75000"/>
              </a:schemeClr>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cxnSp>
      <p:sp>
        <p:nvSpPr>
          <p:cNvPr id="29" name="ïś1îḋê"/>
          <p:cNvSpPr/>
          <p:nvPr/>
        </p:nvSpPr>
        <p:spPr bwMode="auto">
          <a:xfrm>
            <a:off x="1850732" y="3008459"/>
            <a:ext cx="4317208" cy="889794"/>
          </a:xfrm>
          <a:custGeom>
            <a:avLst/>
            <a:gdLst>
              <a:gd name="T0" fmla="*/ 4317006 w 21567"/>
              <a:gd name="T1" fmla="*/ 902572 h 21446"/>
              <a:gd name="T2" fmla="*/ 4317006 w 21567"/>
              <a:gd name="T3" fmla="*/ 902572 h 21446"/>
              <a:gd name="T4" fmla="*/ 4317006 w 21567"/>
              <a:gd name="T5" fmla="*/ 902572 h 21446"/>
              <a:gd name="T6" fmla="*/ 4317006 w 21567"/>
              <a:gd name="T7" fmla="*/ 902572 h 214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67" h="21446">
                <a:moveTo>
                  <a:pt x="11" y="21446"/>
                </a:moveTo>
                <a:lnTo>
                  <a:pt x="11" y="4713"/>
                </a:lnTo>
                <a:cubicBezTo>
                  <a:pt x="-33" y="3396"/>
                  <a:pt x="59" y="2058"/>
                  <a:pt x="259" y="1133"/>
                </a:cubicBezTo>
                <a:cubicBezTo>
                  <a:pt x="450" y="246"/>
                  <a:pt x="716" y="-154"/>
                  <a:pt x="977" y="53"/>
                </a:cubicBezTo>
                <a:lnTo>
                  <a:pt x="21567" y="53"/>
                </a:lnTo>
              </a:path>
            </a:pathLst>
          </a:custGeom>
          <a:noFill/>
          <a:ln w="19050" cap="flat" cmpd="sng">
            <a:solidFill>
              <a:schemeClr val="bg1">
                <a:lumMod val="75000"/>
              </a:schemeClr>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412750" eaLnBrk="0" fontAlgn="base" hangingPunct="0">
              <a:lnSpc>
                <a:spcPct val="150000"/>
              </a:lnSpc>
              <a:spcBef>
                <a:spcPct val="0"/>
              </a:spcBef>
              <a:spcAft>
                <a:spcPct val="0"/>
              </a:spcAft>
              <a:defRPr/>
            </a:pPr>
            <a:endParaRPr lang="ru-RU">
              <a:cs typeface="+mn-ea"/>
              <a:sym typeface="+mn-lt"/>
            </a:endParaRPr>
          </a:p>
        </p:txBody>
      </p:sp>
      <p:sp>
        <p:nvSpPr>
          <p:cNvPr id="30" name="îšľiḓé"/>
          <p:cNvSpPr/>
          <p:nvPr/>
        </p:nvSpPr>
        <p:spPr bwMode="auto">
          <a:xfrm>
            <a:off x="6070632" y="3008459"/>
            <a:ext cx="4317208" cy="889794"/>
          </a:xfrm>
          <a:custGeom>
            <a:avLst/>
            <a:gdLst>
              <a:gd name="T0" fmla="*/ 4317006 w 21567"/>
              <a:gd name="T1" fmla="*/ 902572 h 21446"/>
              <a:gd name="T2" fmla="*/ 4317006 w 21567"/>
              <a:gd name="T3" fmla="*/ 902572 h 21446"/>
              <a:gd name="T4" fmla="*/ 4317006 w 21567"/>
              <a:gd name="T5" fmla="*/ 902572 h 21446"/>
              <a:gd name="T6" fmla="*/ 4317006 w 21567"/>
              <a:gd name="T7" fmla="*/ 902572 h 214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67" h="21446">
                <a:moveTo>
                  <a:pt x="21556" y="21446"/>
                </a:moveTo>
                <a:lnTo>
                  <a:pt x="21556" y="4713"/>
                </a:lnTo>
                <a:cubicBezTo>
                  <a:pt x="21600" y="3396"/>
                  <a:pt x="21508" y="2058"/>
                  <a:pt x="21308" y="1133"/>
                </a:cubicBezTo>
                <a:cubicBezTo>
                  <a:pt x="21117" y="246"/>
                  <a:pt x="20851" y="-154"/>
                  <a:pt x="20590" y="53"/>
                </a:cubicBezTo>
                <a:lnTo>
                  <a:pt x="0" y="53"/>
                </a:lnTo>
              </a:path>
            </a:pathLst>
          </a:custGeom>
          <a:noFill/>
          <a:ln w="19050" cap="flat" cmpd="sng">
            <a:solidFill>
              <a:schemeClr val="bg1">
                <a:lumMod val="75000"/>
              </a:schemeClr>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412750" eaLnBrk="0" fontAlgn="base" hangingPunct="0">
              <a:lnSpc>
                <a:spcPct val="150000"/>
              </a:lnSpc>
              <a:spcBef>
                <a:spcPct val="0"/>
              </a:spcBef>
              <a:spcAft>
                <a:spcPct val="0"/>
              </a:spcAft>
              <a:defRPr/>
            </a:pPr>
            <a:endParaRPr lang="ru-RU">
              <a:cs typeface="+mn-ea"/>
              <a:sym typeface="+mn-lt"/>
            </a:endParaRPr>
          </a:p>
        </p:txBody>
      </p:sp>
      <p:sp>
        <p:nvSpPr>
          <p:cNvPr id="31" name="îš1iďe"/>
          <p:cNvSpPr/>
          <p:nvPr/>
        </p:nvSpPr>
        <p:spPr bwMode="auto">
          <a:xfrm rot="5400000">
            <a:off x="1740167" y="3597027"/>
            <a:ext cx="234950" cy="832644"/>
          </a:xfrm>
          <a:custGeom>
            <a:avLst/>
            <a:gdLst>
              <a:gd name="T0" fmla="*/ 234923 w 21467"/>
              <a:gd name="T1" fmla="*/ 839899 h 21506"/>
              <a:gd name="T2" fmla="*/ 234923 w 21467"/>
              <a:gd name="T3" fmla="*/ 839899 h 21506"/>
              <a:gd name="T4" fmla="*/ 234923 w 21467"/>
              <a:gd name="T5" fmla="*/ 839899 h 21506"/>
              <a:gd name="T6" fmla="*/ 234923 w 21467"/>
              <a:gd name="T7" fmla="*/ 839899 h 21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67" h="21506">
                <a:moveTo>
                  <a:pt x="20549" y="21506"/>
                </a:moveTo>
                <a:lnTo>
                  <a:pt x="11083" y="21506"/>
                </a:lnTo>
                <a:cubicBezTo>
                  <a:pt x="8114" y="21393"/>
                  <a:pt x="5380" y="20988"/>
                  <a:pt x="3360" y="20363"/>
                </a:cubicBezTo>
                <a:cubicBezTo>
                  <a:pt x="1071" y="19655"/>
                  <a:pt x="-133" y="18720"/>
                  <a:pt x="11" y="17762"/>
                </a:cubicBezTo>
                <a:lnTo>
                  <a:pt x="11" y="3540"/>
                </a:lnTo>
                <a:cubicBezTo>
                  <a:pt x="58" y="2557"/>
                  <a:pt x="1530" y="1623"/>
                  <a:pt x="4083" y="956"/>
                </a:cubicBezTo>
                <a:cubicBezTo>
                  <a:pt x="6797" y="247"/>
                  <a:pt x="10470" y="-94"/>
                  <a:pt x="14144" y="23"/>
                </a:cubicBezTo>
                <a:lnTo>
                  <a:pt x="21467" y="23"/>
                </a:lnTo>
              </a:path>
            </a:pathLst>
          </a:custGeom>
          <a:noFill/>
          <a:ln w="19050" cap="flat" cmpd="sng">
            <a:solidFill>
              <a:schemeClr val="bg1">
                <a:lumMod val="75000"/>
              </a:schemeClr>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412750" eaLnBrk="0" fontAlgn="base" hangingPunct="0">
              <a:lnSpc>
                <a:spcPct val="150000"/>
              </a:lnSpc>
              <a:spcBef>
                <a:spcPct val="0"/>
              </a:spcBef>
              <a:spcAft>
                <a:spcPct val="0"/>
              </a:spcAft>
              <a:defRPr/>
            </a:pPr>
            <a:endParaRPr lang="ru-RU">
              <a:cs typeface="+mn-ea"/>
              <a:sym typeface="+mn-lt"/>
            </a:endParaRPr>
          </a:p>
        </p:txBody>
      </p:sp>
      <p:sp>
        <p:nvSpPr>
          <p:cNvPr id="33" name="îsḻïḋé"/>
          <p:cNvSpPr/>
          <p:nvPr/>
        </p:nvSpPr>
        <p:spPr bwMode="auto">
          <a:xfrm>
            <a:off x="696386" y="3215413"/>
            <a:ext cx="2322513" cy="528854"/>
          </a:xfrm>
          <a:prstGeom prst="roundRect">
            <a:avLst>
              <a:gd name="adj" fmla="val 50000"/>
            </a:avLst>
          </a:prstGeom>
          <a:solidFill>
            <a:srgbClr val="004952"/>
          </a:solidFill>
          <a:ln w="19050">
            <a:noFill/>
          </a:ln>
          <a:effec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600" i="1" dirty="0">
                <a:solidFill>
                  <a:schemeClr val="bg1"/>
                </a:solidFill>
                <a:cs typeface="+mn-ea"/>
                <a:sym typeface="+mn-lt"/>
              </a:rPr>
              <a:t>注意饮食卫生</a:t>
            </a:r>
            <a:endParaRPr lang="en-US" altLang="zh-CN" sz="1600" i="1" dirty="0">
              <a:solidFill>
                <a:schemeClr val="bg1"/>
              </a:solidFill>
              <a:cs typeface="+mn-ea"/>
              <a:sym typeface="+mn-lt"/>
            </a:endParaRPr>
          </a:p>
        </p:txBody>
      </p:sp>
      <p:sp>
        <p:nvSpPr>
          <p:cNvPr id="34" name="îṩḷíďe"/>
          <p:cNvSpPr/>
          <p:nvPr/>
        </p:nvSpPr>
        <p:spPr bwMode="auto">
          <a:xfrm>
            <a:off x="820382" y="4130823"/>
            <a:ext cx="2074521" cy="2154237"/>
          </a:xfrm>
          <a:prstGeom prst="roundRect">
            <a:avLst>
              <a:gd name="adj" fmla="val 4685"/>
            </a:avLst>
          </a:prstGeom>
          <a:solidFill>
            <a:srgbClr val="5B9FA2">
              <a:alpha val="50000"/>
            </a:srgbClr>
          </a:solid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cs typeface="+mn-ea"/>
                <a:sym typeface="+mn-lt"/>
              </a:rPr>
              <a:t>夏天天气炎热，餐馆食物可能并不那么值得信任特别是凉菜和豆制品很可能出现微生物不合格的情况。父母最好亲自选购干净食物亲自下厨不要带考生外出吃大餐</a:t>
            </a:r>
            <a:endParaRPr lang="en-US" altLang="zh-CN" sz="1200" dirty="0">
              <a:cs typeface="+mn-ea"/>
              <a:sym typeface="+mn-lt"/>
            </a:endParaRPr>
          </a:p>
        </p:txBody>
      </p:sp>
      <p:sp>
        <p:nvSpPr>
          <p:cNvPr id="42" name="iṡľíḍe"/>
          <p:cNvSpPr/>
          <p:nvPr/>
        </p:nvSpPr>
        <p:spPr bwMode="auto">
          <a:xfrm rot="5400000">
            <a:off x="6001810" y="3597027"/>
            <a:ext cx="234950" cy="832644"/>
          </a:xfrm>
          <a:custGeom>
            <a:avLst/>
            <a:gdLst>
              <a:gd name="T0" fmla="*/ 234923 w 21467"/>
              <a:gd name="T1" fmla="*/ 839899 h 21506"/>
              <a:gd name="T2" fmla="*/ 234923 w 21467"/>
              <a:gd name="T3" fmla="*/ 839899 h 21506"/>
              <a:gd name="T4" fmla="*/ 234923 w 21467"/>
              <a:gd name="T5" fmla="*/ 839899 h 21506"/>
              <a:gd name="T6" fmla="*/ 234923 w 21467"/>
              <a:gd name="T7" fmla="*/ 839899 h 21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67" h="21506">
                <a:moveTo>
                  <a:pt x="20549" y="21506"/>
                </a:moveTo>
                <a:lnTo>
                  <a:pt x="11083" y="21506"/>
                </a:lnTo>
                <a:cubicBezTo>
                  <a:pt x="8114" y="21393"/>
                  <a:pt x="5380" y="20988"/>
                  <a:pt x="3360" y="20363"/>
                </a:cubicBezTo>
                <a:cubicBezTo>
                  <a:pt x="1071" y="19655"/>
                  <a:pt x="-133" y="18720"/>
                  <a:pt x="11" y="17762"/>
                </a:cubicBezTo>
                <a:lnTo>
                  <a:pt x="11" y="3540"/>
                </a:lnTo>
                <a:cubicBezTo>
                  <a:pt x="58" y="2557"/>
                  <a:pt x="1530" y="1623"/>
                  <a:pt x="4083" y="956"/>
                </a:cubicBezTo>
                <a:cubicBezTo>
                  <a:pt x="6797" y="247"/>
                  <a:pt x="10470" y="-94"/>
                  <a:pt x="14144" y="23"/>
                </a:cubicBezTo>
                <a:lnTo>
                  <a:pt x="21467" y="23"/>
                </a:lnTo>
              </a:path>
            </a:pathLst>
          </a:custGeom>
          <a:noFill/>
          <a:ln w="19050" cap="flat" cmpd="sng">
            <a:solidFill>
              <a:schemeClr val="bg1">
                <a:lumMod val="75000"/>
              </a:schemeClr>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412750" eaLnBrk="0" fontAlgn="base" hangingPunct="0">
              <a:lnSpc>
                <a:spcPct val="150000"/>
              </a:lnSpc>
              <a:spcBef>
                <a:spcPct val="0"/>
              </a:spcBef>
              <a:spcAft>
                <a:spcPct val="0"/>
              </a:spcAft>
              <a:defRPr/>
            </a:pPr>
            <a:endParaRPr lang="ru-RU">
              <a:cs typeface="+mn-ea"/>
              <a:sym typeface="+mn-lt"/>
            </a:endParaRPr>
          </a:p>
        </p:txBody>
      </p:sp>
      <p:sp>
        <p:nvSpPr>
          <p:cNvPr id="43" name="iśḻïḓé"/>
          <p:cNvSpPr/>
          <p:nvPr/>
        </p:nvSpPr>
        <p:spPr bwMode="auto">
          <a:xfrm>
            <a:off x="4958029" y="3215413"/>
            <a:ext cx="2322513" cy="528854"/>
          </a:xfrm>
          <a:prstGeom prst="roundRect">
            <a:avLst>
              <a:gd name="adj" fmla="val 50000"/>
            </a:avLst>
          </a:prstGeom>
          <a:solidFill>
            <a:srgbClr val="CC6D3F"/>
          </a:solidFill>
          <a:ln w="19050">
            <a:noFill/>
          </a:ln>
          <a:effec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600" i="1" dirty="0">
                <a:solidFill>
                  <a:schemeClr val="bg1"/>
                </a:solidFill>
                <a:cs typeface="+mn-ea"/>
                <a:sym typeface="+mn-lt"/>
              </a:rPr>
              <a:t>饮食习惯一致</a:t>
            </a:r>
            <a:endParaRPr lang="en-US" altLang="zh-CN" sz="1600" i="1" dirty="0">
              <a:solidFill>
                <a:schemeClr val="bg1"/>
              </a:solidFill>
              <a:cs typeface="+mn-ea"/>
              <a:sym typeface="+mn-lt"/>
            </a:endParaRPr>
          </a:p>
        </p:txBody>
      </p:sp>
      <p:sp>
        <p:nvSpPr>
          <p:cNvPr id="44" name="íṧľïḑé"/>
          <p:cNvSpPr/>
          <p:nvPr/>
        </p:nvSpPr>
        <p:spPr bwMode="auto">
          <a:xfrm rot="5400000">
            <a:off x="10263454" y="3597027"/>
            <a:ext cx="234950" cy="832644"/>
          </a:xfrm>
          <a:custGeom>
            <a:avLst/>
            <a:gdLst>
              <a:gd name="T0" fmla="*/ 234923 w 21467"/>
              <a:gd name="T1" fmla="*/ 839899 h 21506"/>
              <a:gd name="T2" fmla="*/ 234923 w 21467"/>
              <a:gd name="T3" fmla="*/ 839899 h 21506"/>
              <a:gd name="T4" fmla="*/ 234923 w 21467"/>
              <a:gd name="T5" fmla="*/ 839899 h 21506"/>
              <a:gd name="T6" fmla="*/ 234923 w 21467"/>
              <a:gd name="T7" fmla="*/ 839899 h 21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67" h="21506">
                <a:moveTo>
                  <a:pt x="20549" y="21506"/>
                </a:moveTo>
                <a:lnTo>
                  <a:pt x="11083" y="21506"/>
                </a:lnTo>
                <a:cubicBezTo>
                  <a:pt x="8114" y="21393"/>
                  <a:pt x="5380" y="20988"/>
                  <a:pt x="3360" y="20363"/>
                </a:cubicBezTo>
                <a:cubicBezTo>
                  <a:pt x="1071" y="19655"/>
                  <a:pt x="-133" y="18720"/>
                  <a:pt x="11" y="17762"/>
                </a:cubicBezTo>
                <a:lnTo>
                  <a:pt x="11" y="3540"/>
                </a:lnTo>
                <a:cubicBezTo>
                  <a:pt x="58" y="2557"/>
                  <a:pt x="1530" y="1623"/>
                  <a:pt x="4083" y="956"/>
                </a:cubicBezTo>
                <a:cubicBezTo>
                  <a:pt x="6797" y="247"/>
                  <a:pt x="10470" y="-94"/>
                  <a:pt x="14144" y="23"/>
                </a:cubicBezTo>
                <a:lnTo>
                  <a:pt x="21467" y="23"/>
                </a:lnTo>
              </a:path>
            </a:pathLst>
          </a:custGeom>
          <a:noFill/>
          <a:ln w="19050" cap="flat" cmpd="sng">
            <a:solidFill>
              <a:schemeClr val="bg1">
                <a:lumMod val="75000"/>
              </a:schemeClr>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412750" eaLnBrk="0" fontAlgn="base" hangingPunct="0">
              <a:lnSpc>
                <a:spcPct val="150000"/>
              </a:lnSpc>
              <a:spcBef>
                <a:spcPct val="0"/>
              </a:spcBef>
              <a:spcAft>
                <a:spcPct val="0"/>
              </a:spcAft>
              <a:defRPr/>
            </a:pPr>
            <a:endParaRPr lang="ru-RU">
              <a:cs typeface="+mn-ea"/>
              <a:sym typeface="+mn-lt"/>
            </a:endParaRPr>
          </a:p>
        </p:txBody>
      </p:sp>
      <p:sp>
        <p:nvSpPr>
          <p:cNvPr id="45" name="ïşliḋé"/>
          <p:cNvSpPr/>
          <p:nvPr/>
        </p:nvSpPr>
        <p:spPr bwMode="auto">
          <a:xfrm>
            <a:off x="9219673" y="3215413"/>
            <a:ext cx="2322513" cy="528854"/>
          </a:xfrm>
          <a:prstGeom prst="roundRect">
            <a:avLst>
              <a:gd name="adj" fmla="val 50000"/>
            </a:avLst>
          </a:prstGeom>
          <a:solidFill>
            <a:srgbClr val="004952"/>
          </a:solidFill>
          <a:ln w="19050">
            <a:noFill/>
          </a:ln>
          <a:effec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600" i="1" dirty="0">
                <a:solidFill>
                  <a:schemeClr val="bg1"/>
                </a:solidFill>
                <a:cs typeface="+mn-ea"/>
                <a:sym typeface="+mn-lt"/>
              </a:rPr>
              <a:t>要清淡忌油腻</a:t>
            </a:r>
            <a:endParaRPr lang="en-US" altLang="zh-CN" sz="1600" i="1" dirty="0">
              <a:solidFill>
                <a:schemeClr val="bg1"/>
              </a:solidFill>
              <a:cs typeface="+mn-ea"/>
              <a:sym typeface="+mn-lt"/>
            </a:endParaRPr>
          </a:p>
        </p:txBody>
      </p:sp>
      <p:sp>
        <p:nvSpPr>
          <p:cNvPr id="46" name="išḻîdê"/>
          <p:cNvSpPr/>
          <p:nvPr/>
        </p:nvSpPr>
        <p:spPr bwMode="auto">
          <a:xfrm>
            <a:off x="1967700" y="2184385"/>
            <a:ext cx="8362258" cy="591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cs typeface="+mn-ea"/>
                <a:sym typeface="+mn-lt"/>
              </a:rPr>
              <a:t>因为各地饮食文化不同，每个人饮食习惯也不同，所以并不存在什么高考营养餐的黄金食谱对于考生来说高考这两天饮食只要遵循以下三个原则即可</a:t>
            </a:r>
            <a:endParaRPr lang="en-US" altLang="zh-CN" sz="1200" dirty="0">
              <a:cs typeface="+mn-ea"/>
              <a:sym typeface="+mn-lt"/>
            </a:endParaRPr>
          </a:p>
        </p:txBody>
      </p:sp>
      <p:sp>
        <p:nvSpPr>
          <p:cNvPr id="47" name="i$ḻídè"/>
          <p:cNvSpPr/>
          <p:nvPr/>
        </p:nvSpPr>
        <p:spPr>
          <a:xfrm>
            <a:off x="5805433" y="1441255"/>
            <a:ext cx="627706" cy="715928"/>
          </a:xfrm>
          <a:custGeom>
            <a:avLst/>
            <a:gdLst>
              <a:gd name="connsiteX0" fmla="*/ 358559 w 530968"/>
              <a:gd name="connsiteY0" fmla="*/ 360518 h 605592"/>
              <a:gd name="connsiteX1" fmla="*/ 462357 w 530968"/>
              <a:gd name="connsiteY1" fmla="*/ 410571 h 605592"/>
              <a:gd name="connsiteX2" fmla="*/ 530968 w 530968"/>
              <a:gd name="connsiteY2" fmla="*/ 605592 h 605592"/>
              <a:gd name="connsiteX3" fmla="*/ 0 w 530968"/>
              <a:gd name="connsiteY3" fmla="*/ 605592 h 605592"/>
              <a:gd name="connsiteX4" fmla="*/ 68518 w 530968"/>
              <a:gd name="connsiteY4" fmla="*/ 410756 h 605592"/>
              <a:gd name="connsiteX5" fmla="*/ 172316 w 530968"/>
              <a:gd name="connsiteY5" fmla="*/ 360703 h 605592"/>
              <a:gd name="connsiteX6" fmla="*/ 222358 w 530968"/>
              <a:gd name="connsiteY6" fmla="*/ 518648 h 605592"/>
              <a:gd name="connsiteX7" fmla="*/ 229136 w 530968"/>
              <a:gd name="connsiteY7" fmla="*/ 539967 h 605592"/>
              <a:gd name="connsiteX8" fmla="*/ 251790 w 530968"/>
              <a:gd name="connsiteY8" fmla="*/ 476474 h 605592"/>
              <a:gd name="connsiteX9" fmla="*/ 265345 w 530968"/>
              <a:gd name="connsiteY9" fmla="*/ 401209 h 605592"/>
              <a:gd name="connsiteX10" fmla="*/ 265438 w 530968"/>
              <a:gd name="connsiteY10" fmla="*/ 401209 h 605592"/>
              <a:gd name="connsiteX11" fmla="*/ 265530 w 530968"/>
              <a:gd name="connsiteY11" fmla="*/ 401209 h 605592"/>
              <a:gd name="connsiteX12" fmla="*/ 265716 w 530968"/>
              <a:gd name="connsiteY12" fmla="*/ 401209 h 605592"/>
              <a:gd name="connsiteX13" fmla="*/ 265809 w 530968"/>
              <a:gd name="connsiteY13" fmla="*/ 401209 h 605592"/>
              <a:gd name="connsiteX14" fmla="*/ 279271 w 530968"/>
              <a:gd name="connsiteY14" fmla="*/ 476474 h 605592"/>
              <a:gd name="connsiteX15" fmla="*/ 301739 w 530968"/>
              <a:gd name="connsiteY15" fmla="*/ 539874 h 605592"/>
              <a:gd name="connsiteX16" fmla="*/ 308517 w 530968"/>
              <a:gd name="connsiteY16" fmla="*/ 518463 h 605592"/>
              <a:gd name="connsiteX17" fmla="*/ 327742 w 530968"/>
              <a:gd name="connsiteY17" fmla="*/ 231466 h 605592"/>
              <a:gd name="connsiteX18" fmla="*/ 305833 w 530968"/>
              <a:gd name="connsiteY18" fmla="*/ 275591 h 605592"/>
              <a:gd name="connsiteX19" fmla="*/ 354572 w 530968"/>
              <a:gd name="connsiteY19" fmla="*/ 231466 h 605592"/>
              <a:gd name="connsiteX20" fmla="*/ 275754 w 530968"/>
              <a:gd name="connsiteY20" fmla="*/ 231374 h 605592"/>
              <a:gd name="connsiteX21" fmla="*/ 275754 w 530968"/>
              <a:gd name="connsiteY21" fmla="*/ 279577 h 605592"/>
              <a:gd name="connsiteX22" fmla="*/ 306204 w 530968"/>
              <a:gd name="connsiteY22" fmla="*/ 231374 h 605592"/>
              <a:gd name="connsiteX23" fmla="*/ 224880 w 530968"/>
              <a:gd name="connsiteY23" fmla="*/ 231374 h 605592"/>
              <a:gd name="connsiteX24" fmla="*/ 255144 w 530968"/>
              <a:gd name="connsiteY24" fmla="*/ 279484 h 605592"/>
              <a:gd name="connsiteX25" fmla="*/ 255144 w 530968"/>
              <a:gd name="connsiteY25" fmla="*/ 231374 h 605592"/>
              <a:gd name="connsiteX26" fmla="*/ 176233 w 530968"/>
              <a:gd name="connsiteY26" fmla="*/ 231374 h 605592"/>
              <a:gd name="connsiteX27" fmla="*/ 224972 w 530968"/>
              <a:gd name="connsiteY27" fmla="*/ 275498 h 605592"/>
              <a:gd name="connsiteX28" fmla="*/ 203063 w 530968"/>
              <a:gd name="connsiteY28" fmla="*/ 231374 h 605592"/>
              <a:gd name="connsiteX29" fmla="*/ 332569 w 530968"/>
              <a:gd name="connsiteY29" fmla="*/ 153137 h 605592"/>
              <a:gd name="connsiteX30" fmla="*/ 334890 w 530968"/>
              <a:gd name="connsiteY30" fmla="*/ 182059 h 605592"/>
              <a:gd name="connsiteX31" fmla="*/ 332569 w 530968"/>
              <a:gd name="connsiteY31" fmla="*/ 210980 h 605592"/>
              <a:gd name="connsiteX32" fmla="*/ 363205 w 530968"/>
              <a:gd name="connsiteY32" fmla="*/ 210980 h 605592"/>
              <a:gd name="connsiteX33" fmla="*/ 367476 w 530968"/>
              <a:gd name="connsiteY33" fmla="*/ 182059 h 605592"/>
              <a:gd name="connsiteX34" fmla="*/ 363205 w 530968"/>
              <a:gd name="connsiteY34" fmla="*/ 153137 h 605592"/>
              <a:gd name="connsiteX35" fmla="*/ 275754 w 530968"/>
              <a:gd name="connsiteY35" fmla="*/ 153137 h 605592"/>
              <a:gd name="connsiteX36" fmla="*/ 275754 w 530968"/>
              <a:gd name="connsiteY36" fmla="*/ 210980 h 605592"/>
              <a:gd name="connsiteX37" fmla="*/ 311774 w 530968"/>
              <a:gd name="connsiteY37" fmla="*/ 210980 h 605592"/>
              <a:gd name="connsiteX38" fmla="*/ 314466 w 530968"/>
              <a:gd name="connsiteY38" fmla="*/ 182059 h 605592"/>
              <a:gd name="connsiteX39" fmla="*/ 311774 w 530968"/>
              <a:gd name="connsiteY39" fmla="*/ 153137 h 605592"/>
              <a:gd name="connsiteX40" fmla="*/ 219124 w 530968"/>
              <a:gd name="connsiteY40" fmla="*/ 153137 h 605592"/>
              <a:gd name="connsiteX41" fmla="*/ 216431 w 530968"/>
              <a:gd name="connsiteY41" fmla="*/ 182059 h 605592"/>
              <a:gd name="connsiteX42" fmla="*/ 219124 w 530968"/>
              <a:gd name="connsiteY42" fmla="*/ 210980 h 605592"/>
              <a:gd name="connsiteX43" fmla="*/ 255144 w 530968"/>
              <a:gd name="connsiteY43" fmla="*/ 210980 h 605592"/>
              <a:gd name="connsiteX44" fmla="*/ 255144 w 530968"/>
              <a:gd name="connsiteY44" fmla="*/ 153137 h 605592"/>
              <a:gd name="connsiteX45" fmla="*/ 167693 w 530968"/>
              <a:gd name="connsiteY45" fmla="*/ 153137 h 605592"/>
              <a:gd name="connsiteX46" fmla="*/ 163422 w 530968"/>
              <a:gd name="connsiteY46" fmla="*/ 182059 h 605592"/>
              <a:gd name="connsiteX47" fmla="*/ 167693 w 530968"/>
              <a:gd name="connsiteY47" fmla="*/ 210980 h 605592"/>
              <a:gd name="connsiteX48" fmla="*/ 198328 w 530968"/>
              <a:gd name="connsiteY48" fmla="*/ 210980 h 605592"/>
              <a:gd name="connsiteX49" fmla="*/ 196008 w 530968"/>
              <a:gd name="connsiteY49" fmla="*/ 182059 h 605592"/>
              <a:gd name="connsiteX50" fmla="*/ 198328 w 530968"/>
              <a:gd name="connsiteY50" fmla="*/ 153137 h 605592"/>
              <a:gd name="connsiteX51" fmla="*/ 305925 w 530968"/>
              <a:gd name="connsiteY51" fmla="*/ 88619 h 605592"/>
              <a:gd name="connsiteX52" fmla="*/ 327835 w 530968"/>
              <a:gd name="connsiteY52" fmla="*/ 132743 h 605592"/>
              <a:gd name="connsiteX53" fmla="*/ 354664 w 530968"/>
              <a:gd name="connsiteY53" fmla="*/ 132743 h 605592"/>
              <a:gd name="connsiteX54" fmla="*/ 305925 w 530968"/>
              <a:gd name="connsiteY54" fmla="*/ 88619 h 605592"/>
              <a:gd name="connsiteX55" fmla="*/ 225065 w 530968"/>
              <a:gd name="connsiteY55" fmla="*/ 88619 h 605592"/>
              <a:gd name="connsiteX56" fmla="*/ 176326 w 530968"/>
              <a:gd name="connsiteY56" fmla="*/ 132743 h 605592"/>
              <a:gd name="connsiteX57" fmla="*/ 203156 w 530968"/>
              <a:gd name="connsiteY57" fmla="*/ 132743 h 605592"/>
              <a:gd name="connsiteX58" fmla="*/ 225065 w 530968"/>
              <a:gd name="connsiteY58" fmla="*/ 88619 h 605592"/>
              <a:gd name="connsiteX59" fmla="*/ 275754 w 530968"/>
              <a:gd name="connsiteY59" fmla="*/ 84633 h 605592"/>
              <a:gd name="connsiteX60" fmla="*/ 275754 w 530968"/>
              <a:gd name="connsiteY60" fmla="*/ 132743 h 605592"/>
              <a:gd name="connsiteX61" fmla="*/ 306018 w 530968"/>
              <a:gd name="connsiteY61" fmla="*/ 132743 h 605592"/>
              <a:gd name="connsiteX62" fmla="*/ 275754 w 530968"/>
              <a:gd name="connsiteY62" fmla="*/ 84633 h 605592"/>
              <a:gd name="connsiteX63" fmla="*/ 255144 w 530968"/>
              <a:gd name="connsiteY63" fmla="*/ 84540 h 605592"/>
              <a:gd name="connsiteX64" fmla="*/ 224694 w 530968"/>
              <a:gd name="connsiteY64" fmla="*/ 132743 h 605592"/>
              <a:gd name="connsiteX65" fmla="*/ 255144 w 530968"/>
              <a:gd name="connsiteY65" fmla="*/ 132743 h 605592"/>
              <a:gd name="connsiteX66" fmla="*/ 249017 w 530968"/>
              <a:gd name="connsiteY66" fmla="*/ 0 h 605592"/>
              <a:gd name="connsiteX67" fmla="*/ 281788 w 530968"/>
              <a:gd name="connsiteY67" fmla="*/ 0 h 605592"/>
              <a:gd name="connsiteX68" fmla="*/ 293764 w 530968"/>
              <a:gd name="connsiteY68" fmla="*/ 11958 h 605592"/>
              <a:gd name="connsiteX69" fmla="*/ 293764 w 530968"/>
              <a:gd name="connsiteY69" fmla="*/ 39211 h 605592"/>
              <a:gd name="connsiteX70" fmla="*/ 346495 w 530968"/>
              <a:gd name="connsiteY70" fmla="*/ 60902 h 605592"/>
              <a:gd name="connsiteX71" fmla="*/ 365805 w 530968"/>
              <a:gd name="connsiteY71" fmla="*/ 41621 h 605592"/>
              <a:gd name="connsiteX72" fmla="*/ 382887 w 530968"/>
              <a:gd name="connsiteY72" fmla="*/ 41621 h 605592"/>
              <a:gd name="connsiteX73" fmla="*/ 406096 w 530968"/>
              <a:gd name="connsiteY73" fmla="*/ 64796 h 605592"/>
              <a:gd name="connsiteX74" fmla="*/ 406096 w 530968"/>
              <a:gd name="connsiteY74" fmla="*/ 81852 h 605592"/>
              <a:gd name="connsiteX75" fmla="*/ 386786 w 530968"/>
              <a:gd name="connsiteY75" fmla="*/ 101133 h 605592"/>
              <a:gd name="connsiteX76" fmla="*/ 408509 w 530968"/>
              <a:gd name="connsiteY76" fmla="*/ 153786 h 605592"/>
              <a:gd name="connsiteX77" fmla="*/ 435803 w 530968"/>
              <a:gd name="connsiteY77" fmla="*/ 153786 h 605592"/>
              <a:gd name="connsiteX78" fmla="*/ 447779 w 530968"/>
              <a:gd name="connsiteY78" fmla="*/ 165744 h 605592"/>
              <a:gd name="connsiteX79" fmla="*/ 447779 w 530968"/>
              <a:gd name="connsiteY79" fmla="*/ 198466 h 605592"/>
              <a:gd name="connsiteX80" fmla="*/ 435803 w 530968"/>
              <a:gd name="connsiteY80" fmla="*/ 210517 h 605592"/>
              <a:gd name="connsiteX81" fmla="*/ 408509 w 530968"/>
              <a:gd name="connsiteY81" fmla="*/ 210517 h 605592"/>
              <a:gd name="connsiteX82" fmla="*/ 386786 w 530968"/>
              <a:gd name="connsiteY82" fmla="*/ 263169 h 605592"/>
              <a:gd name="connsiteX83" fmla="*/ 406096 w 530968"/>
              <a:gd name="connsiteY83" fmla="*/ 282265 h 605592"/>
              <a:gd name="connsiteX84" fmla="*/ 406096 w 530968"/>
              <a:gd name="connsiteY84" fmla="*/ 299321 h 605592"/>
              <a:gd name="connsiteX85" fmla="*/ 382887 w 530968"/>
              <a:gd name="connsiteY85" fmla="*/ 322496 h 605592"/>
              <a:gd name="connsiteX86" fmla="*/ 365805 w 530968"/>
              <a:gd name="connsiteY86" fmla="*/ 322496 h 605592"/>
              <a:gd name="connsiteX87" fmla="*/ 346495 w 530968"/>
              <a:gd name="connsiteY87" fmla="*/ 303215 h 605592"/>
              <a:gd name="connsiteX88" fmla="*/ 293764 w 530968"/>
              <a:gd name="connsiteY88" fmla="*/ 324906 h 605592"/>
              <a:gd name="connsiteX89" fmla="*/ 293764 w 530968"/>
              <a:gd name="connsiteY89" fmla="*/ 352159 h 605592"/>
              <a:gd name="connsiteX90" fmla="*/ 281788 w 530968"/>
              <a:gd name="connsiteY90" fmla="*/ 364117 h 605592"/>
              <a:gd name="connsiteX91" fmla="*/ 249017 w 530968"/>
              <a:gd name="connsiteY91" fmla="*/ 364117 h 605592"/>
              <a:gd name="connsiteX92" fmla="*/ 236948 w 530968"/>
              <a:gd name="connsiteY92" fmla="*/ 352159 h 605592"/>
              <a:gd name="connsiteX93" fmla="*/ 236948 w 530968"/>
              <a:gd name="connsiteY93" fmla="*/ 324906 h 605592"/>
              <a:gd name="connsiteX94" fmla="*/ 184217 w 530968"/>
              <a:gd name="connsiteY94" fmla="*/ 303215 h 605592"/>
              <a:gd name="connsiteX95" fmla="*/ 164907 w 530968"/>
              <a:gd name="connsiteY95" fmla="*/ 322496 h 605592"/>
              <a:gd name="connsiteX96" fmla="*/ 147826 w 530968"/>
              <a:gd name="connsiteY96" fmla="*/ 322496 h 605592"/>
              <a:gd name="connsiteX97" fmla="*/ 124709 w 530968"/>
              <a:gd name="connsiteY97" fmla="*/ 299321 h 605592"/>
              <a:gd name="connsiteX98" fmla="*/ 124709 w 530968"/>
              <a:gd name="connsiteY98" fmla="*/ 282265 h 605592"/>
              <a:gd name="connsiteX99" fmla="*/ 144019 w 530968"/>
              <a:gd name="connsiteY99" fmla="*/ 262984 h 605592"/>
              <a:gd name="connsiteX100" fmla="*/ 122203 w 530968"/>
              <a:gd name="connsiteY100" fmla="*/ 210331 h 605592"/>
              <a:gd name="connsiteX101" fmla="*/ 95002 w 530968"/>
              <a:gd name="connsiteY101" fmla="*/ 210331 h 605592"/>
              <a:gd name="connsiteX102" fmla="*/ 83026 w 530968"/>
              <a:gd name="connsiteY102" fmla="*/ 198373 h 605592"/>
              <a:gd name="connsiteX103" fmla="*/ 83026 w 530968"/>
              <a:gd name="connsiteY103" fmla="*/ 165651 h 605592"/>
              <a:gd name="connsiteX104" fmla="*/ 95002 w 530968"/>
              <a:gd name="connsiteY104" fmla="*/ 153600 h 605592"/>
              <a:gd name="connsiteX105" fmla="*/ 95002 w 530968"/>
              <a:gd name="connsiteY105" fmla="*/ 153786 h 605592"/>
              <a:gd name="connsiteX106" fmla="*/ 122389 w 530968"/>
              <a:gd name="connsiteY106" fmla="*/ 153786 h 605592"/>
              <a:gd name="connsiteX107" fmla="*/ 144112 w 530968"/>
              <a:gd name="connsiteY107" fmla="*/ 101133 h 605592"/>
              <a:gd name="connsiteX108" fmla="*/ 124709 w 530968"/>
              <a:gd name="connsiteY108" fmla="*/ 81852 h 605592"/>
              <a:gd name="connsiteX109" fmla="*/ 124709 w 530968"/>
              <a:gd name="connsiteY109" fmla="*/ 64796 h 605592"/>
              <a:gd name="connsiteX110" fmla="*/ 147826 w 530968"/>
              <a:gd name="connsiteY110" fmla="*/ 41621 h 605592"/>
              <a:gd name="connsiteX111" fmla="*/ 164907 w 530968"/>
              <a:gd name="connsiteY111" fmla="*/ 41621 h 605592"/>
              <a:gd name="connsiteX112" fmla="*/ 184217 w 530968"/>
              <a:gd name="connsiteY112" fmla="*/ 60902 h 605592"/>
              <a:gd name="connsiteX113" fmla="*/ 236948 w 530968"/>
              <a:gd name="connsiteY113" fmla="*/ 39211 h 605592"/>
              <a:gd name="connsiteX114" fmla="*/ 236948 w 530968"/>
              <a:gd name="connsiteY114" fmla="*/ 11958 h 605592"/>
              <a:gd name="connsiteX115" fmla="*/ 249017 w 530968"/>
              <a:gd name="connsiteY11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30968" h="605592">
                <a:moveTo>
                  <a:pt x="358559" y="360518"/>
                </a:moveTo>
                <a:cubicBezTo>
                  <a:pt x="358559" y="360518"/>
                  <a:pt x="397367" y="385915"/>
                  <a:pt x="462357" y="410571"/>
                </a:cubicBezTo>
                <a:cubicBezTo>
                  <a:pt x="533939" y="436524"/>
                  <a:pt x="529483" y="495383"/>
                  <a:pt x="530968" y="605592"/>
                </a:cubicBezTo>
                <a:lnTo>
                  <a:pt x="0" y="605592"/>
                </a:lnTo>
                <a:cubicBezTo>
                  <a:pt x="1392" y="495383"/>
                  <a:pt x="-3064" y="436710"/>
                  <a:pt x="68518" y="410756"/>
                </a:cubicBezTo>
                <a:cubicBezTo>
                  <a:pt x="133508" y="386008"/>
                  <a:pt x="172316" y="360703"/>
                  <a:pt x="172316" y="360703"/>
                </a:cubicBezTo>
                <a:lnTo>
                  <a:pt x="222358" y="518648"/>
                </a:lnTo>
                <a:lnTo>
                  <a:pt x="229136" y="539967"/>
                </a:lnTo>
                <a:lnTo>
                  <a:pt x="251790" y="476474"/>
                </a:lnTo>
                <a:cubicBezTo>
                  <a:pt x="200355" y="404639"/>
                  <a:pt x="255689" y="401302"/>
                  <a:pt x="265345" y="401209"/>
                </a:cubicBezTo>
                <a:lnTo>
                  <a:pt x="265438" y="401209"/>
                </a:lnTo>
                <a:lnTo>
                  <a:pt x="265530" y="401209"/>
                </a:lnTo>
                <a:lnTo>
                  <a:pt x="265716" y="401209"/>
                </a:lnTo>
                <a:lnTo>
                  <a:pt x="265809" y="401209"/>
                </a:lnTo>
                <a:cubicBezTo>
                  <a:pt x="275372" y="401302"/>
                  <a:pt x="330799" y="404824"/>
                  <a:pt x="279271" y="476474"/>
                </a:cubicBezTo>
                <a:lnTo>
                  <a:pt x="301739" y="539874"/>
                </a:lnTo>
                <a:lnTo>
                  <a:pt x="308517" y="518463"/>
                </a:lnTo>
                <a:close/>
                <a:moveTo>
                  <a:pt x="327742" y="231466"/>
                </a:moveTo>
                <a:cubicBezTo>
                  <a:pt x="322172" y="249450"/>
                  <a:pt x="314095" y="264003"/>
                  <a:pt x="305833" y="275591"/>
                </a:cubicBezTo>
                <a:cubicBezTo>
                  <a:pt x="326628" y="266599"/>
                  <a:pt x="343710" y="251026"/>
                  <a:pt x="354572" y="231466"/>
                </a:cubicBezTo>
                <a:close/>
                <a:moveTo>
                  <a:pt x="275754" y="231374"/>
                </a:moveTo>
                <a:lnTo>
                  <a:pt x="275754" y="279577"/>
                </a:lnTo>
                <a:cubicBezTo>
                  <a:pt x="285594" y="269658"/>
                  <a:pt x="298127" y="253899"/>
                  <a:pt x="306204" y="231374"/>
                </a:cubicBezTo>
                <a:close/>
                <a:moveTo>
                  <a:pt x="224880" y="231374"/>
                </a:moveTo>
                <a:cubicBezTo>
                  <a:pt x="232863" y="253621"/>
                  <a:pt x="245303" y="269473"/>
                  <a:pt x="255144" y="279484"/>
                </a:cubicBezTo>
                <a:lnTo>
                  <a:pt x="255144" y="231374"/>
                </a:lnTo>
                <a:close/>
                <a:moveTo>
                  <a:pt x="176233" y="231374"/>
                </a:moveTo>
                <a:cubicBezTo>
                  <a:pt x="187188" y="251026"/>
                  <a:pt x="204270" y="266599"/>
                  <a:pt x="224972" y="275498"/>
                </a:cubicBezTo>
                <a:cubicBezTo>
                  <a:pt x="216710" y="264003"/>
                  <a:pt x="208633" y="249264"/>
                  <a:pt x="203063" y="231374"/>
                </a:cubicBezTo>
                <a:close/>
                <a:moveTo>
                  <a:pt x="332569" y="153137"/>
                </a:moveTo>
                <a:cubicBezTo>
                  <a:pt x="334055" y="162128"/>
                  <a:pt x="334890" y="171769"/>
                  <a:pt x="334890" y="182059"/>
                </a:cubicBezTo>
                <a:cubicBezTo>
                  <a:pt x="334890" y="192441"/>
                  <a:pt x="334055" y="201989"/>
                  <a:pt x="332569" y="210980"/>
                </a:cubicBezTo>
                <a:lnTo>
                  <a:pt x="363205" y="210980"/>
                </a:lnTo>
                <a:cubicBezTo>
                  <a:pt x="365990" y="201803"/>
                  <a:pt x="367476" y="192070"/>
                  <a:pt x="367476" y="182059"/>
                </a:cubicBezTo>
                <a:cubicBezTo>
                  <a:pt x="367476" y="172047"/>
                  <a:pt x="365990" y="162407"/>
                  <a:pt x="363205" y="153137"/>
                </a:cubicBezTo>
                <a:close/>
                <a:moveTo>
                  <a:pt x="275754" y="153137"/>
                </a:moveTo>
                <a:lnTo>
                  <a:pt x="275754" y="210980"/>
                </a:lnTo>
                <a:lnTo>
                  <a:pt x="311774" y="210980"/>
                </a:lnTo>
                <a:cubicBezTo>
                  <a:pt x="313445" y="202081"/>
                  <a:pt x="314466" y="192441"/>
                  <a:pt x="314466" y="182059"/>
                </a:cubicBezTo>
                <a:cubicBezTo>
                  <a:pt x="314466" y="171584"/>
                  <a:pt x="313445" y="162036"/>
                  <a:pt x="311774" y="153137"/>
                </a:cubicBezTo>
                <a:close/>
                <a:moveTo>
                  <a:pt x="219124" y="153137"/>
                </a:moveTo>
                <a:cubicBezTo>
                  <a:pt x="217453" y="162036"/>
                  <a:pt x="216431" y="171676"/>
                  <a:pt x="216431" y="182059"/>
                </a:cubicBezTo>
                <a:cubicBezTo>
                  <a:pt x="216431" y="192533"/>
                  <a:pt x="217453" y="202081"/>
                  <a:pt x="219124" y="210980"/>
                </a:cubicBezTo>
                <a:lnTo>
                  <a:pt x="255144" y="210980"/>
                </a:lnTo>
                <a:lnTo>
                  <a:pt x="255144" y="153137"/>
                </a:lnTo>
                <a:close/>
                <a:moveTo>
                  <a:pt x="167693" y="153137"/>
                </a:moveTo>
                <a:cubicBezTo>
                  <a:pt x="164907" y="162407"/>
                  <a:pt x="163422" y="172047"/>
                  <a:pt x="163422" y="182059"/>
                </a:cubicBezTo>
                <a:cubicBezTo>
                  <a:pt x="163422" y="192070"/>
                  <a:pt x="164907" y="201803"/>
                  <a:pt x="167693" y="210980"/>
                </a:cubicBezTo>
                <a:lnTo>
                  <a:pt x="198328" y="210980"/>
                </a:lnTo>
                <a:cubicBezTo>
                  <a:pt x="196843" y="201989"/>
                  <a:pt x="196008" y="192348"/>
                  <a:pt x="196008" y="182059"/>
                </a:cubicBezTo>
                <a:cubicBezTo>
                  <a:pt x="196008" y="171676"/>
                  <a:pt x="196843" y="162128"/>
                  <a:pt x="198328" y="153137"/>
                </a:cubicBezTo>
                <a:close/>
                <a:moveTo>
                  <a:pt x="305925" y="88619"/>
                </a:moveTo>
                <a:cubicBezTo>
                  <a:pt x="314188" y="100114"/>
                  <a:pt x="322265" y="114853"/>
                  <a:pt x="327835" y="132743"/>
                </a:cubicBezTo>
                <a:lnTo>
                  <a:pt x="354664" y="132743"/>
                </a:lnTo>
                <a:cubicBezTo>
                  <a:pt x="343710" y="113091"/>
                  <a:pt x="326628" y="97518"/>
                  <a:pt x="305925" y="88619"/>
                </a:cubicBezTo>
                <a:close/>
                <a:moveTo>
                  <a:pt x="225065" y="88619"/>
                </a:moveTo>
                <a:cubicBezTo>
                  <a:pt x="204270" y="97518"/>
                  <a:pt x="187188" y="113091"/>
                  <a:pt x="176326" y="132743"/>
                </a:cubicBezTo>
                <a:lnTo>
                  <a:pt x="203156" y="132743"/>
                </a:lnTo>
                <a:cubicBezTo>
                  <a:pt x="208726" y="114853"/>
                  <a:pt x="216803" y="100206"/>
                  <a:pt x="225065" y="88619"/>
                </a:cubicBezTo>
                <a:close/>
                <a:moveTo>
                  <a:pt x="275754" y="84633"/>
                </a:moveTo>
                <a:lnTo>
                  <a:pt x="275754" y="132743"/>
                </a:lnTo>
                <a:lnTo>
                  <a:pt x="306018" y="132743"/>
                </a:lnTo>
                <a:cubicBezTo>
                  <a:pt x="298034" y="110496"/>
                  <a:pt x="285594" y="94644"/>
                  <a:pt x="275754" y="84633"/>
                </a:cubicBezTo>
                <a:close/>
                <a:moveTo>
                  <a:pt x="255144" y="84540"/>
                </a:moveTo>
                <a:cubicBezTo>
                  <a:pt x="245303" y="94459"/>
                  <a:pt x="232771" y="110218"/>
                  <a:pt x="224694" y="132743"/>
                </a:cubicBezTo>
                <a:lnTo>
                  <a:pt x="255144" y="132743"/>
                </a:lnTo>
                <a:close/>
                <a:moveTo>
                  <a:pt x="249017" y="0"/>
                </a:moveTo>
                <a:lnTo>
                  <a:pt x="281788" y="0"/>
                </a:lnTo>
                <a:cubicBezTo>
                  <a:pt x="288379" y="0"/>
                  <a:pt x="293764" y="5284"/>
                  <a:pt x="293764" y="11958"/>
                </a:cubicBezTo>
                <a:lnTo>
                  <a:pt x="293764" y="39211"/>
                </a:lnTo>
                <a:cubicBezTo>
                  <a:pt x="312981" y="42919"/>
                  <a:pt x="330806" y="50428"/>
                  <a:pt x="346495" y="60902"/>
                </a:cubicBezTo>
                <a:lnTo>
                  <a:pt x="365805" y="41621"/>
                </a:lnTo>
                <a:cubicBezTo>
                  <a:pt x="370539" y="36986"/>
                  <a:pt x="378245" y="36986"/>
                  <a:pt x="382887" y="41621"/>
                </a:cubicBezTo>
                <a:lnTo>
                  <a:pt x="406096" y="64796"/>
                </a:lnTo>
                <a:cubicBezTo>
                  <a:pt x="410737" y="69431"/>
                  <a:pt x="410737" y="77125"/>
                  <a:pt x="406096" y="81852"/>
                </a:cubicBezTo>
                <a:lnTo>
                  <a:pt x="386786" y="101133"/>
                </a:lnTo>
                <a:cubicBezTo>
                  <a:pt x="397276" y="116799"/>
                  <a:pt x="404703" y="134597"/>
                  <a:pt x="408509" y="153786"/>
                </a:cubicBezTo>
                <a:lnTo>
                  <a:pt x="435803" y="153786"/>
                </a:lnTo>
                <a:cubicBezTo>
                  <a:pt x="442302" y="153786"/>
                  <a:pt x="447779" y="159069"/>
                  <a:pt x="447779" y="165744"/>
                </a:cubicBezTo>
                <a:lnTo>
                  <a:pt x="447779" y="198466"/>
                </a:lnTo>
                <a:cubicBezTo>
                  <a:pt x="447779" y="205048"/>
                  <a:pt x="442487" y="210517"/>
                  <a:pt x="435803" y="210517"/>
                </a:cubicBezTo>
                <a:lnTo>
                  <a:pt x="408509" y="210517"/>
                </a:lnTo>
                <a:cubicBezTo>
                  <a:pt x="404796" y="229612"/>
                  <a:pt x="397276" y="247410"/>
                  <a:pt x="386786" y="263169"/>
                </a:cubicBezTo>
                <a:lnTo>
                  <a:pt x="406096" y="282265"/>
                </a:lnTo>
                <a:cubicBezTo>
                  <a:pt x="410737" y="286992"/>
                  <a:pt x="410737" y="294686"/>
                  <a:pt x="406096" y="299321"/>
                </a:cubicBezTo>
                <a:lnTo>
                  <a:pt x="382887" y="322496"/>
                </a:lnTo>
                <a:cubicBezTo>
                  <a:pt x="378245" y="327131"/>
                  <a:pt x="370539" y="327131"/>
                  <a:pt x="365805" y="322496"/>
                </a:cubicBezTo>
                <a:lnTo>
                  <a:pt x="346495" y="303215"/>
                </a:lnTo>
                <a:cubicBezTo>
                  <a:pt x="330806" y="313597"/>
                  <a:pt x="312981" y="321105"/>
                  <a:pt x="293764" y="324906"/>
                </a:cubicBezTo>
                <a:lnTo>
                  <a:pt x="293764" y="352159"/>
                </a:lnTo>
                <a:cubicBezTo>
                  <a:pt x="293764" y="358833"/>
                  <a:pt x="288472" y="364117"/>
                  <a:pt x="281788" y="364117"/>
                </a:cubicBezTo>
                <a:lnTo>
                  <a:pt x="249017" y="364117"/>
                </a:lnTo>
                <a:cubicBezTo>
                  <a:pt x="242426" y="364117"/>
                  <a:pt x="236948" y="358833"/>
                  <a:pt x="236948" y="352159"/>
                </a:cubicBezTo>
                <a:lnTo>
                  <a:pt x="236948" y="324906"/>
                </a:lnTo>
                <a:cubicBezTo>
                  <a:pt x="217824" y="321198"/>
                  <a:pt x="199999" y="313689"/>
                  <a:pt x="184217" y="303215"/>
                </a:cubicBezTo>
                <a:lnTo>
                  <a:pt x="164907" y="322496"/>
                </a:lnTo>
                <a:cubicBezTo>
                  <a:pt x="160266" y="327131"/>
                  <a:pt x="152560" y="327131"/>
                  <a:pt x="147826" y="322496"/>
                </a:cubicBezTo>
                <a:lnTo>
                  <a:pt x="124709" y="299321"/>
                </a:lnTo>
                <a:cubicBezTo>
                  <a:pt x="119975" y="294686"/>
                  <a:pt x="119975" y="286992"/>
                  <a:pt x="124709" y="282265"/>
                </a:cubicBezTo>
                <a:lnTo>
                  <a:pt x="144019" y="262984"/>
                </a:lnTo>
                <a:cubicBezTo>
                  <a:pt x="133529" y="247318"/>
                  <a:pt x="126102" y="229520"/>
                  <a:pt x="122203" y="210331"/>
                </a:cubicBezTo>
                <a:lnTo>
                  <a:pt x="95002" y="210331"/>
                </a:lnTo>
                <a:cubicBezTo>
                  <a:pt x="88410" y="210331"/>
                  <a:pt x="83026" y="205048"/>
                  <a:pt x="83026" y="198373"/>
                </a:cubicBezTo>
                <a:lnTo>
                  <a:pt x="83026" y="165651"/>
                </a:lnTo>
                <a:cubicBezTo>
                  <a:pt x="83026" y="159069"/>
                  <a:pt x="88318" y="153600"/>
                  <a:pt x="95002" y="153600"/>
                </a:cubicBezTo>
                <a:lnTo>
                  <a:pt x="95002" y="153786"/>
                </a:lnTo>
                <a:lnTo>
                  <a:pt x="122389" y="153786"/>
                </a:lnTo>
                <a:cubicBezTo>
                  <a:pt x="126102" y="134597"/>
                  <a:pt x="133622" y="116799"/>
                  <a:pt x="144112" y="101133"/>
                </a:cubicBezTo>
                <a:lnTo>
                  <a:pt x="124709" y="81852"/>
                </a:lnTo>
                <a:cubicBezTo>
                  <a:pt x="119975" y="77125"/>
                  <a:pt x="119975" y="69431"/>
                  <a:pt x="124709" y="64796"/>
                </a:cubicBezTo>
                <a:lnTo>
                  <a:pt x="147826" y="41621"/>
                </a:lnTo>
                <a:cubicBezTo>
                  <a:pt x="152560" y="36986"/>
                  <a:pt x="160266" y="36986"/>
                  <a:pt x="164907" y="41621"/>
                </a:cubicBezTo>
                <a:lnTo>
                  <a:pt x="184217" y="60902"/>
                </a:lnTo>
                <a:cubicBezTo>
                  <a:pt x="199999" y="50428"/>
                  <a:pt x="217824" y="43012"/>
                  <a:pt x="236948" y="39211"/>
                </a:cubicBezTo>
                <a:lnTo>
                  <a:pt x="236948" y="11958"/>
                </a:lnTo>
                <a:cubicBezTo>
                  <a:pt x="236948" y="5469"/>
                  <a:pt x="242333" y="0"/>
                  <a:pt x="249017" y="0"/>
                </a:cubicBezTo>
                <a:close/>
              </a:path>
            </a:pathLst>
          </a:custGeom>
          <a:solidFill>
            <a:srgbClr val="CC6D3F"/>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lnSpc>
                <a:spcPct val="150000"/>
              </a:lnSpc>
            </a:pPr>
            <a:endParaRPr lang="zh-CN" altLang="en-US" sz="2000" b="1" i="1">
              <a:solidFill>
                <a:schemeClr val="tx1"/>
              </a:solidFill>
              <a:cs typeface="+mn-ea"/>
              <a:sym typeface="+mn-lt"/>
            </a:endParaRPr>
          </a:p>
        </p:txBody>
      </p:sp>
      <p:sp>
        <p:nvSpPr>
          <p:cNvPr id="48" name="í$ļïdé"/>
          <p:cNvSpPr/>
          <p:nvPr/>
        </p:nvSpPr>
        <p:spPr bwMode="auto">
          <a:xfrm>
            <a:off x="5082025" y="4130823"/>
            <a:ext cx="2074521" cy="2154237"/>
          </a:xfrm>
          <a:prstGeom prst="roundRect">
            <a:avLst>
              <a:gd name="adj" fmla="val 4685"/>
            </a:avLst>
          </a:prstGeom>
          <a:solidFill>
            <a:srgbClr val="5B9FA2">
              <a:alpha val="50000"/>
            </a:srgbClr>
          </a:solid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cs typeface="+mn-ea"/>
                <a:sym typeface="+mn-lt"/>
              </a:rPr>
              <a:t>高考期间的饮食一定要注意和考生日常的饮食习惯保持一致，一定不要突然搞特殊化让考生吃着舒服没有不适应反应最为要紧，不应盲目追求营养食用生猛海鲜等</a:t>
            </a:r>
            <a:endParaRPr lang="en-US" altLang="zh-CN" sz="1200" dirty="0">
              <a:cs typeface="+mn-ea"/>
              <a:sym typeface="+mn-lt"/>
            </a:endParaRPr>
          </a:p>
        </p:txBody>
      </p:sp>
      <p:sp>
        <p:nvSpPr>
          <p:cNvPr id="49" name="išľíḑè"/>
          <p:cNvSpPr/>
          <p:nvPr/>
        </p:nvSpPr>
        <p:spPr bwMode="auto">
          <a:xfrm>
            <a:off x="9343669" y="4130823"/>
            <a:ext cx="2074521" cy="2154237"/>
          </a:xfrm>
          <a:prstGeom prst="roundRect">
            <a:avLst>
              <a:gd name="adj" fmla="val 4685"/>
            </a:avLst>
          </a:prstGeom>
          <a:solidFill>
            <a:srgbClr val="5B9FA2">
              <a:alpha val="50000"/>
            </a:srgbClr>
          </a:solid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cs typeface="+mn-ea"/>
                <a:sym typeface="+mn-lt"/>
              </a:rPr>
              <a:t>主食略减量多吃绿叶蔬菜肉类不过多，烹调不油腻以便餐后不会昏昏欲睡，夜间不至于影响睡眠。如果晚餐不足，九点可以吃少量夜宵不过之后最好不要再吃东西</a:t>
            </a:r>
            <a:endParaRPr lang="en-US" altLang="zh-CN" sz="1200" dirty="0">
              <a:cs typeface="+mn-ea"/>
              <a:sym typeface="+mn-lt"/>
            </a:endParaRPr>
          </a:p>
        </p:txBody>
      </p:sp>
      <p:cxnSp>
        <p:nvCxnSpPr>
          <p:cNvPr id="9" name="直接连接符 8"/>
          <p:cNvCxnSpPr/>
          <p:nvPr/>
        </p:nvCxnSpPr>
        <p:spPr>
          <a:xfrm>
            <a:off x="2152891" y="1881188"/>
            <a:ext cx="246540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56970" y="1883115"/>
            <a:ext cx="246540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fltVal val="0"/>
                                          </p:val>
                                        </p:tav>
                                        <p:tav tm="100000">
                                          <p:val>
                                            <p:strVal val="#ppt_w"/>
                                          </p:val>
                                        </p:tav>
                                      </p:tavLst>
                                    </p:anim>
                                    <p:anim calcmode="lin" valueType="num">
                                      <p:cBhvr>
                                        <p:cTn id="20" dur="1000" fill="hold"/>
                                        <p:tgtEl>
                                          <p:spTgt spid="29"/>
                                        </p:tgtEl>
                                        <p:attrNameLst>
                                          <p:attrName>ppt_h</p:attrName>
                                        </p:attrNameLst>
                                      </p:cBhvr>
                                      <p:tavLst>
                                        <p:tav tm="0">
                                          <p:val>
                                            <p:fltVal val="0"/>
                                          </p:val>
                                        </p:tav>
                                        <p:tav tm="100000">
                                          <p:val>
                                            <p:strVal val="#ppt_h"/>
                                          </p:val>
                                        </p:tav>
                                      </p:tavLst>
                                    </p:anim>
                                    <p:anim calcmode="lin" valueType="num">
                                      <p:cBhvr>
                                        <p:cTn id="21" dur="1000" fill="hold"/>
                                        <p:tgtEl>
                                          <p:spTgt spid="29"/>
                                        </p:tgtEl>
                                        <p:attrNameLst>
                                          <p:attrName>style.rotation</p:attrName>
                                        </p:attrNameLst>
                                      </p:cBhvr>
                                      <p:tavLst>
                                        <p:tav tm="0">
                                          <p:val>
                                            <p:fltVal val="90"/>
                                          </p:val>
                                        </p:tav>
                                        <p:tav tm="100000">
                                          <p:val>
                                            <p:fltVal val="0"/>
                                          </p:val>
                                        </p:tav>
                                      </p:tavLst>
                                    </p:anim>
                                    <p:animEffect transition="in" filter="fade">
                                      <p:cBhvr>
                                        <p:cTn id="22" dur="1000"/>
                                        <p:tgtEl>
                                          <p:spTgt spid="2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1000" fill="hold"/>
                                        <p:tgtEl>
                                          <p:spTgt spid="30"/>
                                        </p:tgtEl>
                                        <p:attrNameLst>
                                          <p:attrName>ppt_w</p:attrName>
                                        </p:attrNameLst>
                                      </p:cBhvr>
                                      <p:tavLst>
                                        <p:tav tm="0">
                                          <p:val>
                                            <p:fltVal val="0"/>
                                          </p:val>
                                        </p:tav>
                                        <p:tav tm="100000">
                                          <p:val>
                                            <p:strVal val="#ppt_w"/>
                                          </p:val>
                                        </p:tav>
                                      </p:tavLst>
                                    </p:anim>
                                    <p:anim calcmode="lin" valueType="num">
                                      <p:cBhvr>
                                        <p:cTn id="26" dur="1000" fill="hold"/>
                                        <p:tgtEl>
                                          <p:spTgt spid="30"/>
                                        </p:tgtEl>
                                        <p:attrNameLst>
                                          <p:attrName>ppt_h</p:attrName>
                                        </p:attrNameLst>
                                      </p:cBhvr>
                                      <p:tavLst>
                                        <p:tav tm="0">
                                          <p:val>
                                            <p:fltVal val="0"/>
                                          </p:val>
                                        </p:tav>
                                        <p:tav tm="100000">
                                          <p:val>
                                            <p:strVal val="#ppt_h"/>
                                          </p:val>
                                        </p:tav>
                                      </p:tavLst>
                                    </p:anim>
                                    <p:anim calcmode="lin" valueType="num">
                                      <p:cBhvr>
                                        <p:cTn id="27" dur="1000" fill="hold"/>
                                        <p:tgtEl>
                                          <p:spTgt spid="30"/>
                                        </p:tgtEl>
                                        <p:attrNameLst>
                                          <p:attrName>style.rotation</p:attrName>
                                        </p:attrNameLst>
                                      </p:cBhvr>
                                      <p:tavLst>
                                        <p:tav tm="0">
                                          <p:val>
                                            <p:fltVal val="90"/>
                                          </p:val>
                                        </p:tav>
                                        <p:tav tm="100000">
                                          <p:val>
                                            <p:fltVal val="0"/>
                                          </p:val>
                                        </p:tav>
                                      </p:tavLst>
                                    </p:anim>
                                    <p:animEffect transition="in" filter="fade">
                                      <p:cBhvr>
                                        <p:cTn id="28" dur="1000"/>
                                        <p:tgtEl>
                                          <p:spTgt spid="3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1000" fill="hold"/>
                                        <p:tgtEl>
                                          <p:spTgt spid="31"/>
                                        </p:tgtEl>
                                        <p:attrNameLst>
                                          <p:attrName>ppt_w</p:attrName>
                                        </p:attrNameLst>
                                      </p:cBhvr>
                                      <p:tavLst>
                                        <p:tav tm="0">
                                          <p:val>
                                            <p:fltVal val="0"/>
                                          </p:val>
                                        </p:tav>
                                        <p:tav tm="100000">
                                          <p:val>
                                            <p:strVal val="#ppt_w"/>
                                          </p:val>
                                        </p:tav>
                                      </p:tavLst>
                                    </p:anim>
                                    <p:anim calcmode="lin" valueType="num">
                                      <p:cBhvr>
                                        <p:cTn id="32" dur="1000" fill="hold"/>
                                        <p:tgtEl>
                                          <p:spTgt spid="31"/>
                                        </p:tgtEl>
                                        <p:attrNameLst>
                                          <p:attrName>ppt_h</p:attrName>
                                        </p:attrNameLst>
                                      </p:cBhvr>
                                      <p:tavLst>
                                        <p:tav tm="0">
                                          <p:val>
                                            <p:fltVal val="0"/>
                                          </p:val>
                                        </p:tav>
                                        <p:tav tm="100000">
                                          <p:val>
                                            <p:strVal val="#ppt_h"/>
                                          </p:val>
                                        </p:tav>
                                      </p:tavLst>
                                    </p:anim>
                                    <p:anim calcmode="lin" valueType="num">
                                      <p:cBhvr>
                                        <p:cTn id="33" dur="1000" fill="hold"/>
                                        <p:tgtEl>
                                          <p:spTgt spid="31"/>
                                        </p:tgtEl>
                                        <p:attrNameLst>
                                          <p:attrName>style.rotation</p:attrName>
                                        </p:attrNameLst>
                                      </p:cBhvr>
                                      <p:tavLst>
                                        <p:tav tm="0">
                                          <p:val>
                                            <p:fltVal val="90"/>
                                          </p:val>
                                        </p:tav>
                                        <p:tav tm="100000">
                                          <p:val>
                                            <p:fltVal val="0"/>
                                          </p:val>
                                        </p:tav>
                                      </p:tavLst>
                                    </p:anim>
                                    <p:animEffect transition="in" filter="fade">
                                      <p:cBhvr>
                                        <p:cTn id="34" dur="1000"/>
                                        <p:tgtEl>
                                          <p:spTgt spid="3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fltVal val="0"/>
                                          </p:val>
                                        </p:tav>
                                        <p:tav tm="100000">
                                          <p:val>
                                            <p:strVal val="#ppt_w"/>
                                          </p:val>
                                        </p:tav>
                                      </p:tavLst>
                                    </p:anim>
                                    <p:anim calcmode="lin" valueType="num">
                                      <p:cBhvr>
                                        <p:cTn id="38" dur="1000" fill="hold"/>
                                        <p:tgtEl>
                                          <p:spTgt spid="33"/>
                                        </p:tgtEl>
                                        <p:attrNameLst>
                                          <p:attrName>ppt_h</p:attrName>
                                        </p:attrNameLst>
                                      </p:cBhvr>
                                      <p:tavLst>
                                        <p:tav tm="0">
                                          <p:val>
                                            <p:fltVal val="0"/>
                                          </p:val>
                                        </p:tav>
                                        <p:tav tm="100000">
                                          <p:val>
                                            <p:strVal val="#ppt_h"/>
                                          </p:val>
                                        </p:tav>
                                      </p:tavLst>
                                    </p:anim>
                                    <p:anim calcmode="lin" valueType="num">
                                      <p:cBhvr>
                                        <p:cTn id="39" dur="1000" fill="hold"/>
                                        <p:tgtEl>
                                          <p:spTgt spid="33"/>
                                        </p:tgtEl>
                                        <p:attrNameLst>
                                          <p:attrName>style.rotation</p:attrName>
                                        </p:attrNameLst>
                                      </p:cBhvr>
                                      <p:tavLst>
                                        <p:tav tm="0">
                                          <p:val>
                                            <p:fltVal val="90"/>
                                          </p:val>
                                        </p:tav>
                                        <p:tav tm="100000">
                                          <p:val>
                                            <p:fltVal val="0"/>
                                          </p:val>
                                        </p:tav>
                                      </p:tavLst>
                                    </p:anim>
                                    <p:animEffect transition="in" filter="fade">
                                      <p:cBhvr>
                                        <p:cTn id="40" dur="1000"/>
                                        <p:tgtEl>
                                          <p:spTgt spid="3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1000" fill="hold"/>
                                        <p:tgtEl>
                                          <p:spTgt spid="34"/>
                                        </p:tgtEl>
                                        <p:attrNameLst>
                                          <p:attrName>ppt_w</p:attrName>
                                        </p:attrNameLst>
                                      </p:cBhvr>
                                      <p:tavLst>
                                        <p:tav tm="0">
                                          <p:val>
                                            <p:fltVal val="0"/>
                                          </p:val>
                                        </p:tav>
                                        <p:tav tm="100000">
                                          <p:val>
                                            <p:strVal val="#ppt_w"/>
                                          </p:val>
                                        </p:tav>
                                      </p:tavLst>
                                    </p:anim>
                                    <p:anim calcmode="lin" valueType="num">
                                      <p:cBhvr>
                                        <p:cTn id="44" dur="1000" fill="hold"/>
                                        <p:tgtEl>
                                          <p:spTgt spid="34"/>
                                        </p:tgtEl>
                                        <p:attrNameLst>
                                          <p:attrName>ppt_h</p:attrName>
                                        </p:attrNameLst>
                                      </p:cBhvr>
                                      <p:tavLst>
                                        <p:tav tm="0">
                                          <p:val>
                                            <p:fltVal val="0"/>
                                          </p:val>
                                        </p:tav>
                                        <p:tav tm="100000">
                                          <p:val>
                                            <p:strVal val="#ppt_h"/>
                                          </p:val>
                                        </p:tav>
                                      </p:tavLst>
                                    </p:anim>
                                    <p:anim calcmode="lin" valueType="num">
                                      <p:cBhvr>
                                        <p:cTn id="45" dur="1000" fill="hold"/>
                                        <p:tgtEl>
                                          <p:spTgt spid="34"/>
                                        </p:tgtEl>
                                        <p:attrNameLst>
                                          <p:attrName>style.rotation</p:attrName>
                                        </p:attrNameLst>
                                      </p:cBhvr>
                                      <p:tavLst>
                                        <p:tav tm="0">
                                          <p:val>
                                            <p:fltVal val="90"/>
                                          </p:val>
                                        </p:tav>
                                        <p:tav tm="100000">
                                          <p:val>
                                            <p:fltVal val="0"/>
                                          </p:val>
                                        </p:tav>
                                      </p:tavLst>
                                    </p:anim>
                                    <p:animEffect transition="in" filter="fade">
                                      <p:cBhvr>
                                        <p:cTn id="46" dur="1000"/>
                                        <p:tgtEl>
                                          <p:spTgt spid="3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1000" fill="hold"/>
                                        <p:tgtEl>
                                          <p:spTgt spid="42"/>
                                        </p:tgtEl>
                                        <p:attrNameLst>
                                          <p:attrName>ppt_w</p:attrName>
                                        </p:attrNameLst>
                                      </p:cBhvr>
                                      <p:tavLst>
                                        <p:tav tm="0">
                                          <p:val>
                                            <p:fltVal val="0"/>
                                          </p:val>
                                        </p:tav>
                                        <p:tav tm="100000">
                                          <p:val>
                                            <p:strVal val="#ppt_w"/>
                                          </p:val>
                                        </p:tav>
                                      </p:tavLst>
                                    </p:anim>
                                    <p:anim calcmode="lin" valueType="num">
                                      <p:cBhvr>
                                        <p:cTn id="50" dur="1000" fill="hold"/>
                                        <p:tgtEl>
                                          <p:spTgt spid="42"/>
                                        </p:tgtEl>
                                        <p:attrNameLst>
                                          <p:attrName>ppt_h</p:attrName>
                                        </p:attrNameLst>
                                      </p:cBhvr>
                                      <p:tavLst>
                                        <p:tav tm="0">
                                          <p:val>
                                            <p:fltVal val="0"/>
                                          </p:val>
                                        </p:tav>
                                        <p:tav tm="100000">
                                          <p:val>
                                            <p:strVal val="#ppt_h"/>
                                          </p:val>
                                        </p:tav>
                                      </p:tavLst>
                                    </p:anim>
                                    <p:anim calcmode="lin" valueType="num">
                                      <p:cBhvr>
                                        <p:cTn id="51" dur="1000" fill="hold"/>
                                        <p:tgtEl>
                                          <p:spTgt spid="42"/>
                                        </p:tgtEl>
                                        <p:attrNameLst>
                                          <p:attrName>style.rotation</p:attrName>
                                        </p:attrNameLst>
                                      </p:cBhvr>
                                      <p:tavLst>
                                        <p:tav tm="0">
                                          <p:val>
                                            <p:fltVal val="90"/>
                                          </p:val>
                                        </p:tav>
                                        <p:tav tm="100000">
                                          <p:val>
                                            <p:fltVal val="0"/>
                                          </p:val>
                                        </p:tav>
                                      </p:tavLst>
                                    </p:anim>
                                    <p:animEffect transition="in" filter="fade">
                                      <p:cBhvr>
                                        <p:cTn id="52" dur="1000"/>
                                        <p:tgtEl>
                                          <p:spTgt spid="4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1000" fill="hold"/>
                                        <p:tgtEl>
                                          <p:spTgt spid="43"/>
                                        </p:tgtEl>
                                        <p:attrNameLst>
                                          <p:attrName>ppt_w</p:attrName>
                                        </p:attrNameLst>
                                      </p:cBhvr>
                                      <p:tavLst>
                                        <p:tav tm="0">
                                          <p:val>
                                            <p:fltVal val="0"/>
                                          </p:val>
                                        </p:tav>
                                        <p:tav tm="100000">
                                          <p:val>
                                            <p:strVal val="#ppt_w"/>
                                          </p:val>
                                        </p:tav>
                                      </p:tavLst>
                                    </p:anim>
                                    <p:anim calcmode="lin" valueType="num">
                                      <p:cBhvr>
                                        <p:cTn id="56" dur="1000" fill="hold"/>
                                        <p:tgtEl>
                                          <p:spTgt spid="43"/>
                                        </p:tgtEl>
                                        <p:attrNameLst>
                                          <p:attrName>ppt_h</p:attrName>
                                        </p:attrNameLst>
                                      </p:cBhvr>
                                      <p:tavLst>
                                        <p:tav tm="0">
                                          <p:val>
                                            <p:fltVal val="0"/>
                                          </p:val>
                                        </p:tav>
                                        <p:tav tm="100000">
                                          <p:val>
                                            <p:strVal val="#ppt_h"/>
                                          </p:val>
                                        </p:tav>
                                      </p:tavLst>
                                    </p:anim>
                                    <p:anim calcmode="lin" valueType="num">
                                      <p:cBhvr>
                                        <p:cTn id="57" dur="1000" fill="hold"/>
                                        <p:tgtEl>
                                          <p:spTgt spid="43"/>
                                        </p:tgtEl>
                                        <p:attrNameLst>
                                          <p:attrName>style.rotation</p:attrName>
                                        </p:attrNameLst>
                                      </p:cBhvr>
                                      <p:tavLst>
                                        <p:tav tm="0">
                                          <p:val>
                                            <p:fltVal val="90"/>
                                          </p:val>
                                        </p:tav>
                                        <p:tav tm="100000">
                                          <p:val>
                                            <p:fltVal val="0"/>
                                          </p:val>
                                        </p:tav>
                                      </p:tavLst>
                                    </p:anim>
                                    <p:animEffect transition="in" filter="fade">
                                      <p:cBhvr>
                                        <p:cTn id="58" dur="1000"/>
                                        <p:tgtEl>
                                          <p:spTgt spid="4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1000" fill="hold"/>
                                        <p:tgtEl>
                                          <p:spTgt spid="44"/>
                                        </p:tgtEl>
                                        <p:attrNameLst>
                                          <p:attrName>ppt_w</p:attrName>
                                        </p:attrNameLst>
                                      </p:cBhvr>
                                      <p:tavLst>
                                        <p:tav tm="0">
                                          <p:val>
                                            <p:fltVal val="0"/>
                                          </p:val>
                                        </p:tav>
                                        <p:tav tm="100000">
                                          <p:val>
                                            <p:strVal val="#ppt_w"/>
                                          </p:val>
                                        </p:tav>
                                      </p:tavLst>
                                    </p:anim>
                                    <p:anim calcmode="lin" valueType="num">
                                      <p:cBhvr>
                                        <p:cTn id="62" dur="1000" fill="hold"/>
                                        <p:tgtEl>
                                          <p:spTgt spid="44"/>
                                        </p:tgtEl>
                                        <p:attrNameLst>
                                          <p:attrName>ppt_h</p:attrName>
                                        </p:attrNameLst>
                                      </p:cBhvr>
                                      <p:tavLst>
                                        <p:tav tm="0">
                                          <p:val>
                                            <p:fltVal val="0"/>
                                          </p:val>
                                        </p:tav>
                                        <p:tav tm="100000">
                                          <p:val>
                                            <p:strVal val="#ppt_h"/>
                                          </p:val>
                                        </p:tav>
                                      </p:tavLst>
                                    </p:anim>
                                    <p:anim calcmode="lin" valueType="num">
                                      <p:cBhvr>
                                        <p:cTn id="63" dur="1000" fill="hold"/>
                                        <p:tgtEl>
                                          <p:spTgt spid="44"/>
                                        </p:tgtEl>
                                        <p:attrNameLst>
                                          <p:attrName>style.rotation</p:attrName>
                                        </p:attrNameLst>
                                      </p:cBhvr>
                                      <p:tavLst>
                                        <p:tav tm="0">
                                          <p:val>
                                            <p:fltVal val="90"/>
                                          </p:val>
                                        </p:tav>
                                        <p:tav tm="100000">
                                          <p:val>
                                            <p:fltVal val="0"/>
                                          </p:val>
                                        </p:tav>
                                      </p:tavLst>
                                    </p:anim>
                                    <p:animEffect transition="in" filter="fade">
                                      <p:cBhvr>
                                        <p:cTn id="64" dur="1000"/>
                                        <p:tgtEl>
                                          <p:spTgt spid="4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1000" fill="hold"/>
                                        <p:tgtEl>
                                          <p:spTgt spid="45"/>
                                        </p:tgtEl>
                                        <p:attrNameLst>
                                          <p:attrName>ppt_w</p:attrName>
                                        </p:attrNameLst>
                                      </p:cBhvr>
                                      <p:tavLst>
                                        <p:tav tm="0">
                                          <p:val>
                                            <p:fltVal val="0"/>
                                          </p:val>
                                        </p:tav>
                                        <p:tav tm="100000">
                                          <p:val>
                                            <p:strVal val="#ppt_w"/>
                                          </p:val>
                                        </p:tav>
                                      </p:tavLst>
                                    </p:anim>
                                    <p:anim calcmode="lin" valueType="num">
                                      <p:cBhvr>
                                        <p:cTn id="68" dur="1000" fill="hold"/>
                                        <p:tgtEl>
                                          <p:spTgt spid="45"/>
                                        </p:tgtEl>
                                        <p:attrNameLst>
                                          <p:attrName>ppt_h</p:attrName>
                                        </p:attrNameLst>
                                      </p:cBhvr>
                                      <p:tavLst>
                                        <p:tav tm="0">
                                          <p:val>
                                            <p:fltVal val="0"/>
                                          </p:val>
                                        </p:tav>
                                        <p:tav tm="100000">
                                          <p:val>
                                            <p:strVal val="#ppt_h"/>
                                          </p:val>
                                        </p:tav>
                                      </p:tavLst>
                                    </p:anim>
                                    <p:anim calcmode="lin" valueType="num">
                                      <p:cBhvr>
                                        <p:cTn id="69" dur="1000" fill="hold"/>
                                        <p:tgtEl>
                                          <p:spTgt spid="45"/>
                                        </p:tgtEl>
                                        <p:attrNameLst>
                                          <p:attrName>style.rotation</p:attrName>
                                        </p:attrNameLst>
                                      </p:cBhvr>
                                      <p:tavLst>
                                        <p:tav tm="0">
                                          <p:val>
                                            <p:fltVal val="90"/>
                                          </p:val>
                                        </p:tav>
                                        <p:tav tm="100000">
                                          <p:val>
                                            <p:fltVal val="0"/>
                                          </p:val>
                                        </p:tav>
                                      </p:tavLst>
                                    </p:anim>
                                    <p:animEffect transition="in" filter="fade">
                                      <p:cBhvr>
                                        <p:cTn id="70" dur="1000"/>
                                        <p:tgtEl>
                                          <p:spTgt spid="4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1000" fill="hold"/>
                                        <p:tgtEl>
                                          <p:spTgt spid="46"/>
                                        </p:tgtEl>
                                        <p:attrNameLst>
                                          <p:attrName>ppt_w</p:attrName>
                                        </p:attrNameLst>
                                      </p:cBhvr>
                                      <p:tavLst>
                                        <p:tav tm="0">
                                          <p:val>
                                            <p:fltVal val="0"/>
                                          </p:val>
                                        </p:tav>
                                        <p:tav tm="100000">
                                          <p:val>
                                            <p:strVal val="#ppt_w"/>
                                          </p:val>
                                        </p:tav>
                                      </p:tavLst>
                                    </p:anim>
                                    <p:anim calcmode="lin" valueType="num">
                                      <p:cBhvr>
                                        <p:cTn id="74" dur="1000" fill="hold"/>
                                        <p:tgtEl>
                                          <p:spTgt spid="46"/>
                                        </p:tgtEl>
                                        <p:attrNameLst>
                                          <p:attrName>ppt_h</p:attrName>
                                        </p:attrNameLst>
                                      </p:cBhvr>
                                      <p:tavLst>
                                        <p:tav tm="0">
                                          <p:val>
                                            <p:fltVal val="0"/>
                                          </p:val>
                                        </p:tav>
                                        <p:tav tm="100000">
                                          <p:val>
                                            <p:strVal val="#ppt_h"/>
                                          </p:val>
                                        </p:tav>
                                      </p:tavLst>
                                    </p:anim>
                                    <p:anim calcmode="lin" valueType="num">
                                      <p:cBhvr>
                                        <p:cTn id="75" dur="1000" fill="hold"/>
                                        <p:tgtEl>
                                          <p:spTgt spid="46"/>
                                        </p:tgtEl>
                                        <p:attrNameLst>
                                          <p:attrName>style.rotation</p:attrName>
                                        </p:attrNameLst>
                                      </p:cBhvr>
                                      <p:tavLst>
                                        <p:tav tm="0">
                                          <p:val>
                                            <p:fltVal val="90"/>
                                          </p:val>
                                        </p:tav>
                                        <p:tav tm="100000">
                                          <p:val>
                                            <p:fltVal val="0"/>
                                          </p:val>
                                        </p:tav>
                                      </p:tavLst>
                                    </p:anim>
                                    <p:animEffect transition="in" filter="fade">
                                      <p:cBhvr>
                                        <p:cTn id="76" dur="1000"/>
                                        <p:tgtEl>
                                          <p:spTgt spid="4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1000" fill="hold"/>
                                        <p:tgtEl>
                                          <p:spTgt spid="47"/>
                                        </p:tgtEl>
                                        <p:attrNameLst>
                                          <p:attrName>ppt_w</p:attrName>
                                        </p:attrNameLst>
                                      </p:cBhvr>
                                      <p:tavLst>
                                        <p:tav tm="0">
                                          <p:val>
                                            <p:fltVal val="0"/>
                                          </p:val>
                                        </p:tav>
                                        <p:tav tm="100000">
                                          <p:val>
                                            <p:strVal val="#ppt_w"/>
                                          </p:val>
                                        </p:tav>
                                      </p:tavLst>
                                    </p:anim>
                                    <p:anim calcmode="lin" valueType="num">
                                      <p:cBhvr>
                                        <p:cTn id="80" dur="1000" fill="hold"/>
                                        <p:tgtEl>
                                          <p:spTgt spid="47"/>
                                        </p:tgtEl>
                                        <p:attrNameLst>
                                          <p:attrName>ppt_h</p:attrName>
                                        </p:attrNameLst>
                                      </p:cBhvr>
                                      <p:tavLst>
                                        <p:tav tm="0">
                                          <p:val>
                                            <p:fltVal val="0"/>
                                          </p:val>
                                        </p:tav>
                                        <p:tav tm="100000">
                                          <p:val>
                                            <p:strVal val="#ppt_h"/>
                                          </p:val>
                                        </p:tav>
                                      </p:tavLst>
                                    </p:anim>
                                    <p:anim calcmode="lin" valueType="num">
                                      <p:cBhvr>
                                        <p:cTn id="81" dur="1000" fill="hold"/>
                                        <p:tgtEl>
                                          <p:spTgt spid="47"/>
                                        </p:tgtEl>
                                        <p:attrNameLst>
                                          <p:attrName>style.rotation</p:attrName>
                                        </p:attrNameLst>
                                      </p:cBhvr>
                                      <p:tavLst>
                                        <p:tav tm="0">
                                          <p:val>
                                            <p:fltVal val="90"/>
                                          </p:val>
                                        </p:tav>
                                        <p:tav tm="100000">
                                          <p:val>
                                            <p:fltVal val="0"/>
                                          </p:val>
                                        </p:tav>
                                      </p:tavLst>
                                    </p:anim>
                                    <p:animEffect transition="in" filter="fade">
                                      <p:cBhvr>
                                        <p:cTn id="82" dur="1000"/>
                                        <p:tgtEl>
                                          <p:spTgt spid="4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p:cTn id="85" dur="1000" fill="hold"/>
                                        <p:tgtEl>
                                          <p:spTgt spid="48"/>
                                        </p:tgtEl>
                                        <p:attrNameLst>
                                          <p:attrName>ppt_w</p:attrName>
                                        </p:attrNameLst>
                                      </p:cBhvr>
                                      <p:tavLst>
                                        <p:tav tm="0">
                                          <p:val>
                                            <p:fltVal val="0"/>
                                          </p:val>
                                        </p:tav>
                                        <p:tav tm="100000">
                                          <p:val>
                                            <p:strVal val="#ppt_w"/>
                                          </p:val>
                                        </p:tav>
                                      </p:tavLst>
                                    </p:anim>
                                    <p:anim calcmode="lin" valueType="num">
                                      <p:cBhvr>
                                        <p:cTn id="86" dur="1000" fill="hold"/>
                                        <p:tgtEl>
                                          <p:spTgt spid="48"/>
                                        </p:tgtEl>
                                        <p:attrNameLst>
                                          <p:attrName>ppt_h</p:attrName>
                                        </p:attrNameLst>
                                      </p:cBhvr>
                                      <p:tavLst>
                                        <p:tav tm="0">
                                          <p:val>
                                            <p:fltVal val="0"/>
                                          </p:val>
                                        </p:tav>
                                        <p:tav tm="100000">
                                          <p:val>
                                            <p:strVal val="#ppt_h"/>
                                          </p:val>
                                        </p:tav>
                                      </p:tavLst>
                                    </p:anim>
                                    <p:anim calcmode="lin" valueType="num">
                                      <p:cBhvr>
                                        <p:cTn id="87" dur="1000" fill="hold"/>
                                        <p:tgtEl>
                                          <p:spTgt spid="48"/>
                                        </p:tgtEl>
                                        <p:attrNameLst>
                                          <p:attrName>style.rotation</p:attrName>
                                        </p:attrNameLst>
                                      </p:cBhvr>
                                      <p:tavLst>
                                        <p:tav tm="0">
                                          <p:val>
                                            <p:fltVal val="90"/>
                                          </p:val>
                                        </p:tav>
                                        <p:tav tm="100000">
                                          <p:val>
                                            <p:fltVal val="0"/>
                                          </p:val>
                                        </p:tav>
                                      </p:tavLst>
                                    </p:anim>
                                    <p:animEffect transition="in" filter="fade">
                                      <p:cBhvr>
                                        <p:cTn id="88" dur="1000"/>
                                        <p:tgtEl>
                                          <p:spTgt spid="4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p:cTn id="91" dur="1000" fill="hold"/>
                                        <p:tgtEl>
                                          <p:spTgt spid="49"/>
                                        </p:tgtEl>
                                        <p:attrNameLst>
                                          <p:attrName>ppt_w</p:attrName>
                                        </p:attrNameLst>
                                      </p:cBhvr>
                                      <p:tavLst>
                                        <p:tav tm="0">
                                          <p:val>
                                            <p:fltVal val="0"/>
                                          </p:val>
                                        </p:tav>
                                        <p:tav tm="100000">
                                          <p:val>
                                            <p:strVal val="#ppt_w"/>
                                          </p:val>
                                        </p:tav>
                                      </p:tavLst>
                                    </p:anim>
                                    <p:anim calcmode="lin" valueType="num">
                                      <p:cBhvr>
                                        <p:cTn id="92" dur="1000" fill="hold"/>
                                        <p:tgtEl>
                                          <p:spTgt spid="49"/>
                                        </p:tgtEl>
                                        <p:attrNameLst>
                                          <p:attrName>ppt_h</p:attrName>
                                        </p:attrNameLst>
                                      </p:cBhvr>
                                      <p:tavLst>
                                        <p:tav tm="0">
                                          <p:val>
                                            <p:fltVal val="0"/>
                                          </p:val>
                                        </p:tav>
                                        <p:tav tm="100000">
                                          <p:val>
                                            <p:strVal val="#ppt_h"/>
                                          </p:val>
                                        </p:tav>
                                      </p:tavLst>
                                    </p:anim>
                                    <p:anim calcmode="lin" valueType="num">
                                      <p:cBhvr>
                                        <p:cTn id="93" dur="1000" fill="hold"/>
                                        <p:tgtEl>
                                          <p:spTgt spid="49"/>
                                        </p:tgtEl>
                                        <p:attrNameLst>
                                          <p:attrName>style.rotation</p:attrName>
                                        </p:attrNameLst>
                                      </p:cBhvr>
                                      <p:tavLst>
                                        <p:tav tm="0">
                                          <p:val>
                                            <p:fltVal val="90"/>
                                          </p:val>
                                        </p:tav>
                                        <p:tav tm="100000">
                                          <p:val>
                                            <p:fltVal val="0"/>
                                          </p:val>
                                        </p:tav>
                                      </p:tavLst>
                                    </p:anim>
                                    <p:animEffect transition="in" filter="fade">
                                      <p:cBhvr>
                                        <p:cTn id="94" dur="1000"/>
                                        <p:tgtEl>
                                          <p:spTgt spid="49"/>
                                        </p:tgtEl>
                                      </p:cBhvr>
                                    </p:animEffect>
                                  </p:childTnLst>
                                </p:cTn>
                              </p:par>
                              <p:par>
                                <p:cTn id="95" presetID="31" presetClass="entr" presetSubtype="0" fill="hold" nodeType="with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1000" fill="hold"/>
                                        <p:tgtEl>
                                          <p:spTgt spid="9"/>
                                        </p:tgtEl>
                                        <p:attrNameLst>
                                          <p:attrName>ppt_w</p:attrName>
                                        </p:attrNameLst>
                                      </p:cBhvr>
                                      <p:tavLst>
                                        <p:tav tm="0">
                                          <p:val>
                                            <p:fltVal val="0"/>
                                          </p:val>
                                        </p:tav>
                                        <p:tav tm="100000">
                                          <p:val>
                                            <p:strVal val="#ppt_w"/>
                                          </p:val>
                                        </p:tav>
                                      </p:tavLst>
                                    </p:anim>
                                    <p:anim calcmode="lin" valueType="num">
                                      <p:cBhvr>
                                        <p:cTn id="98" dur="1000" fill="hold"/>
                                        <p:tgtEl>
                                          <p:spTgt spid="9"/>
                                        </p:tgtEl>
                                        <p:attrNameLst>
                                          <p:attrName>ppt_h</p:attrName>
                                        </p:attrNameLst>
                                      </p:cBhvr>
                                      <p:tavLst>
                                        <p:tav tm="0">
                                          <p:val>
                                            <p:fltVal val="0"/>
                                          </p:val>
                                        </p:tav>
                                        <p:tav tm="100000">
                                          <p:val>
                                            <p:strVal val="#ppt_h"/>
                                          </p:val>
                                        </p:tav>
                                      </p:tavLst>
                                    </p:anim>
                                    <p:anim calcmode="lin" valueType="num">
                                      <p:cBhvr>
                                        <p:cTn id="99" dur="1000" fill="hold"/>
                                        <p:tgtEl>
                                          <p:spTgt spid="9"/>
                                        </p:tgtEl>
                                        <p:attrNameLst>
                                          <p:attrName>style.rotation</p:attrName>
                                        </p:attrNameLst>
                                      </p:cBhvr>
                                      <p:tavLst>
                                        <p:tav tm="0">
                                          <p:val>
                                            <p:fltVal val="90"/>
                                          </p:val>
                                        </p:tav>
                                        <p:tav tm="100000">
                                          <p:val>
                                            <p:fltVal val="0"/>
                                          </p:val>
                                        </p:tav>
                                      </p:tavLst>
                                    </p:anim>
                                    <p:animEffect transition="in" filter="fade">
                                      <p:cBhvr>
                                        <p:cTn id="100" dur="1000"/>
                                        <p:tgtEl>
                                          <p:spTgt spid="9"/>
                                        </p:tgtEl>
                                      </p:cBhvr>
                                    </p:animEffect>
                                  </p:childTnLst>
                                </p:cTn>
                              </p:par>
                              <p:par>
                                <p:cTn id="101" presetID="31" presetClass="entr" presetSubtype="0" fill="hold" nodeType="with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p:cTn id="103" dur="1000" fill="hold"/>
                                        <p:tgtEl>
                                          <p:spTgt spid="50"/>
                                        </p:tgtEl>
                                        <p:attrNameLst>
                                          <p:attrName>ppt_w</p:attrName>
                                        </p:attrNameLst>
                                      </p:cBhvr>
                                      <p:tavLst>
                                        <p:tav tm="0">
                                          <p:val>
                                            <p:fltVal val="0"/>
                                          </p:val>
                                        </p:tav>
                                        <p:tav tm="100000">
                                          <p:val>
                                            <p:strVal val="#ppt_w"/>
                                          </p:val>
                                        </p:tav>
                                      </p:tavLst>
                                    </p:anim>
                                    <p:anim calcmode="lin" valueType="num">
                                      <p:cBhvr>
                                        <p:cTn id="104" dur="1000" fill="hold"/>
                                        <p:tgtEl>
                                          <p:spTgt spid="50"/>
                                        </p:tgtEl>
                                        <p:attrNameLst>
                                          <p:attrName>ppt_h</p:attrName>
                                        </p:attrNameLst>
                                      </p:cBhvr>
                                      <p:tavLst>
                                        <p:tav tm="0">
                                          <p:val>
                                            <p:fltVal val="0"/>
                                          </p:val>
                                        </p:tav>
                                        <p:tav tm="100000">
                                          <p:val>
                                            <p:strVal val="#ppt_h"/>
                                          </p:val>
                                        </p:tav>
                                      </p:tavLst>
                                    </p:anim>
                                    <p:anim calcmode="lin" valueType="num">
                                      <p:cBhvr>
                                        <p:cTn id="105" dur="1000" fill="hold"/>
                                        <p:tgtEl>
                                          <p:spTgt spid="50"/>
                                        </p:tgtEl>
                                        <p:attrNameLst>
                                          <p:attrName>style.rotation</p:attrName>
                                        </p:attrNameLst>
                                      </p:cBhvr>
                                      <p:tavLst>
                                        <p:tav tm="0">
                                          <p:val>
                                            <p:fltVal val="90"/>
                                          </p:val>
                                        </p:tav>
                                        <p:tav tm="100000">
                                          <p:val>
                                            <p:fltVal val="0"/>
                                          </p:val>
                                        </p:tav>
                                      </p:tavLst>
                                    </p:anim>
                                    <p:animEffect transition="in" filter="fade">
                                      <p:cBhvr>
                                        <p:cTn id="106"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animBg="1"/>
      <p:bldP spid="30" grpId="0" animBg="1"/>
      <p:bldP spid="31" grpId="0" animBg="1"/>
      <p:bldP spid="33" grpId="0" animBg="1"/>
      <p:bldP spid="34" grpId="0" animBg="1"/>
      <p:bldP spid="42" grpId="0" animBg="1"/>
      <p:bldP spid="43" grpId="0" animBg="1"/>
      <p:bldP spid="44" grpId="0" animBg="1"/>
      <p:bldP spid="45" grpId="0" animBg="1"/>
      <p:bldP spid="46" grpId="0"/>
      <p:bldP spid="47" grpId="0" animBg="1"/>
      <p:bldP spid="48" grpId="0" animBg="1"/>
      <p:bldP spid="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雷锋PPT网 www.lfppt.com"/>
          <p:cNvSpPr/>
          <p:nvPr/>
        </p:nvSpPr>
        <p:spPr>
          <a:xfrm>
            <a:off x="432393" y="2228137"/>
            <a:ext cx="7600434" cy="1169551"/>
          </a:xfrm>
          <a:prstGeom prst="rect">
            <a:avLst/>
          </a:prstGeom>
        </p:spPr>
        <p:txBody>
          <a:bodyPr wrap="square">
            <a:spAutoFit/>
          </a:bodyPr>
          <a:lstStyle/>
          <a:p>
            <a:pPr algn="ctr">
              <a:defRPr/>
            </a:pPr>
            <a:r>
              <a:rPr lang="zh-CN" altLang="en-US" sz="7000" b="1" dirty="0">
                <a:solidFill>
                  <a:schemeClr val="tx1">
                    <a:lumMod val="95000"/>
                    <a:lumOff val="5000"/>
                  </a:schemeClr>
                </a:solidFill>
                <a:cs typeface="+mn-ea"/>
                <a:sym typeface="+mn-lt"/>
              </a:rPr>
              <a:t>缓解考前心理压力</a:t>
            </a:r>
            <a:endParaRPr lang="zh-CN" altLang="en-US" sz="7000" b="1" dirty="0">
              <a:solidFill>
                <a:schemeClr val="tx1">
                  <a:lumMod val="95000"/>
                  <a:lumOff val="5000"/>
                </a:schemeClr>
              </a:solidFill>
              <a:cs typeface="+mn-ea"/>
              <a:sym typeface="+mn-lt"/>
            </a:endParaRPr>
          </a:p>
        </p:txBody>
      </p:sp>
      <p:sp>
        <p:nvSpPr>
          <p:cNvPr id="7" name="文本框 6"/>
          <p:cNvSpPr txBox="1"/>
          <p:nvPr/>
        </p:nvSpPr>
        <p:spPr>
          <a:xfrm>
            <a:off x="710186" y="1197988"/>
            <a:ext cx="4174328" cy="784830"/>
          </a:xfrm>
          <a:prstGeom prst="rect">
            <a:avLst/>
          </a:prstGeom>
          <a:noFill/>
        </p:spPr>
        <p:txBody>
          <a:bodyPr wrap="square" rtlCol="0">
            <a:spAutoFit/>
          </a:bodyPr>
          <a:lstStyle/>
          <a:p>
            <a:r>
              <a:rPr lang="en-US" altLang="zh-CN" sz="4500" b="1" dirty="0">
                <a:solidFill>
                  <a:schemeClr val="tx1">
                    <a:lumMod val="75000"/>
                    <a:lumOff val="25000"/>
                  </a:schemeClr>
                </a:solidFill>
                <a:cs typeface="+mn-ea"/>
                <a:sym typeface="+mn-lt"/>
              </a:rPr>
              <a:t>PART   02</a:t>
            </a:r>
            <a:endParaRPr lang="zh-CN" altLang="en-US" sz="4500" b="1" dirty="0">
              <a:solidFill>
                <a:schemeClr val="tx1">
                  <a:lumMod val="75000"/>
                  <a:lumOff val="25000"/>
                </a:schemeClr>
              </a:solidFill>
              <a:cs typeface="+mn-ea"/>
              <a:sym typeface="+mn-lt"/>
            </a:endParaRPr>
          </a:p>
        </p:txBody>
      </p:sp>
      <p:sp>
        <p:nvSpPr>
          <p:cNvPr id="8" name="îŝḻidè"/>
          <p:cNvSpPr/>
          <p:nvPr/>
        </p:nvSpPr>
        <p:spPr bwMode="auto">
          <a:xfrm>
            <a:off x="755893" y="3558910"/>
            <a:ext cx="6952844" cy="54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100" dirty="0">
                <a:cs typeface="+mn-ea"/>
                <a:sym typeface="+mn-lt"/>
              </a:rPr>
              <a:t>高考最后冲刺阶段，有的孩子会因为紧张、任务重、孩子出现情绪动很正常。此时家长跟孩子太过较真，反而会让孩子认为得不到家人的理解，压力更大的你不要立即制止，而先让孩子充分发泄一番，然后冉安慰</a:t>
            </a:r>
            <a:endParaRPr lang="zh-CN" altLang="en-US" sz="1100" dirty="0">
              <a:cs typeface="+mn-ea"/>
              <a:sym typeface="+mn-lt"/>
            </a:endParaRPr>
          </a:p>
        </p:txBody>
      </p:sp>
      <p:grpSp>
        <p:nvGrpSpPr>
          <p:cNvPr id="5" name="组合 4"/>
          <p:cNvGrpSpPr/>
          <p:nvPr/>
        </p:nvGrpSpPr>
        <p:grpSpPr>
          <a:xfrm>
            <a:off x="8455025" y="2417624"/>
            <a:ext cx="2091056" cy="2311719"/>
            <a:chOff x="8455025" y="2417624"/>
            <a:chExt cx="2091056" cy="2311719"/>
          </a:xfrm>
        </p:grpSpPr>
        <p:pic>
          <p:nvPicPr>
            <p:cNvPr id="6" name="图片 5"/>
            <p:cNvPicPr>
              <a:picLocks noChangeAspect="1"/>
            </p:cNvPicPr>
            <p:nvPr/>
          </p:nvPicPr>
          <p:blipFill>
            <a:blip r:embed="rId1"/>
            <a:stretch>
              <a:fillRect/>
            </a:stretch>
          </p:blipFill>
          <p:spPr>
            <a:xfrm>
              <a:off x="8576945" y="2417624"/>
              <a:ext cx="1461136" cy="790575"/>
            </a:xfrm>
            <a:prstGeom prst="rect">
              <a:avLst/>
            </a:prstGeom>
          </p:spPr>
        </p:pic>
        <p:pic>
          <p:nvPicPr>
            <p:cNvPr id="9" name="图片 8"/>
            <p:cNvPicPr>
              <a:picLocks noChangeAspect="1"/>
            </p:cNvPicPr>
            <p:nvPr/>
          </p:nvPicPr>
          <p:blipFill>
            <a:blip r:embed="rId1"/>
            <a:stretch>
              <a:fillRect/>
            </a:stretch>
          </p:blipFill>
          <p:spPr>
            <a:xfrm>
              <a:off x="8455025" y="3208199"/>
              <a:ext cx="1583056" cy="1201241"/>
            </a:xfrm>
            <a:prstGeom prst="rect">
              <a:avLst/>
            </a:prstGeom>
          </p:spPr>
        </p:pic>
        <p:pic>
          <p:nvPicPr>
            <p:cNvPr id="10" name="图片 9"/>
            <p:cNvPicPr>
              <a:picLocks noChangeAspect="1"/>
            </p:cNvPicPr>
            <p:nvPr/>
          </p:nvPicPr>
          <p:blipFill>
            <a:blip r:embed="rId1"/>
            <a:stretch>
              <a:fillRect/>
            </a:stretch>
          </p:blipFill>
          <p:spPr>
            <a:xfrm rot="5400000">
              <a:off x="8922385" y="3603487"/>
              <a:ext cx="1461136" cy="790575"/>
            </a:xfrm>
            <a:prstGeom prst="rect">
              <a:avLst/>
            </a:prstGeom>
          </p:spPr>
        </p:pic>
        <p:pic>
          <p:nvPicPr>
            <p:cNvPr id="11" name="图片 10"/>
            <p:cNvPicPr>
              <a:picLocks noChangeAspect="1"/>
            </p:cNvPicPr>
            <p:nvPr/>
          </p:nvPicPr>
          <p:blipFill>
            <a:blip r:embed="rId1"/>
            <a:stretch>
              <a:fillRect/>
            </a:stretch>
          </p:blipFill>
          <p:spPr>
            <a:xfrm rot="1490672">
              <a:off x="9084945" y="3728405"/>
              <a:ext cx="1461136" cy="790575"/>
            </a:xfrm>
            <a:prstGeom prst="rect">
              <a:avLst/>
            </a:prstGeom>
          </p:spPr>
        </p:pic>
      </p:grpSp>
    </p:spTree>
  </p:cSld>
  <p:clrMapOvr>
    <a:masterClrMapping/>
  </p:clrMapOvr>
  <p:transition spd="slow" advClick="0" advTm="200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tags/tag1.xml><?xml version="1.0" encoding="utf-8"?>
<p:tagLst xmlns:p="http://schemas.openxmlformats.org/presentationml/2006/main">
  <p:tag name="MH" val="20200131095749"/>
  <p:tag name="MH_LIBRARY" val="GRAPHIC"/>
  <p:tag name="MH_ORDER" val="Isosceles Triangle 5"/>
</p:tagLst>
</file>

<file path=ppt/tags/tag10.xml><?xml version="1.0" encoding="utf-8"?>
<p:tagLst xmlns:p="http://schemas.openxmlformats.org/presentationml/2006/main">
  <p:tag name="MH" val="20200131095749"/>
  <p:tag name="MH_LIBRARY" val="GRAPHIC"/>
  <p:tag name="MH_ORDER" val="Straight Connector 20"/>
</p:tagLst>
</file>

<file path=ppt/tags/tag11.xml><?xml version="1.0" encoding="utf-8"?>
<p:tagLst xmlns:p="http://schemas.openxmlformats.org/presentationml/2006/main">
  <p:tag name="MH" val="20200131095749"/>
  <p:tag name="MH_LIBRARY" val="GRAPHIC"/>
  <p:tag name="MH_ORDER" val="TextBox 21"/>
</p:tagLst>
</file>

<file path=ppt/tags/tag12.xml><?xml version="1.0" encoding="utf-8"?>
<p:tagLst xmlns:p="http://schemas.openxmlformats.org/presentationml/2006/main">
  <p:tag name="MH" val="20200131095749"/>
  <p:tag name="MH_LIBRARY" val="GRAPHIC"/>
  <p:tag name="MH_ORDER" val="TextBox 23"/>
</p:tagLst>
</file>

<file path=ppt/tags/tag13.xml><?xml version="1.0" encoding="utf-8"?>
<p:tagLst xmlns:p="http://schemas.openxmlformats.org/presentationml/2006/main">
  <p:tag name="MH" val="20200131095749"/>
  <p:tag name="MH_LIBRARY" val="GRAPHIC"/>
  <p:tag name="MH_ORDER" val="Straight Connector 24"/>
</p:tagLst>
</file>

<file path=ppt/tags/tag14.xml><?xml version="1.0" encoding="utf-8"?>
<p:tagLst xmlns:p="http://schemas.openxmlformats.org/presentationml/2006/main">
  <p:tag name="MH" val="20200131095749"/>
  <p:tag name="MH_LIBRARY" val="GRAPHIC"/>
  <p:tag name="MH_ORDER" val="TextBox 25"/>
</p:tagLst>
</file>

<file path=ppt/tags/tag15.xml><?xml version="1.0" encoding="utf-8"?>
<p:tagLst xmlns:p="http://schemas.openxmlformats.org/presentationml/2006/main">
  <p:tag name="MH" val="20200131095749"/>
  <p:tag name="MH_LIBRARY" val="GRAPHIC"/>
  <p:tag name="MH_ORDER" val="TextBox 11"/>
</p:tagLst>
</file>

<file path=ppt/tags/tag16.xml><?xml version="1.0" encoding="utf-8"?>
<p:tagLst xmlns:p="http://schemas.openxmlformats.org/presentationml/2006/main">
  <p:tag name="ISPRING_PRESENTATION_TITLE" val="高考倒计时高考备考班会PPT模版"/>
</p:tagLst>
</file>

<file path=ppt/tags/tag2.xml><?xml version="1.0" encoding="utf-8"?>
<p:tagLst xmlns:p="http://schemas.openxmlformats.org/presentationml/2006/main">
  <p:tag name="MH" val="20200131095749"/>
  <p:tag name="MH_LIBRARY" val="GRAPHIC"/>
  <p:tag name="MH_ORDER" val="Isosceles Triangle 6"/>
</p:tagLst>
</file>

<file path=ppt/tags/tag3.xml><?xml version="1.0" encoding="utf-8"?>
<p:tagLst xmlns:p="http://schemas.openxmlformats.org/presentationml/2006/main">
  <p:tag name="MH" val="20200131095749"/>
  <p:tag name="MH_LIBRARY" val="GRAPHIC"/>
  <p:tag name="MH_ORDER" val="TextBox 11"/>
</p:tagLst>
</file>

<file path=ppt/tags/tag4.xml><?xml version="1.0" encoding="utf-8"?>
<p:tagLst xmlns:p="http://schemas.openxmlformats.org/presentationml/2006/main">
  <p:tag name="MH" val="20200131095749"/>
  <p:tag name="MH_LIBRARY" val="GRAPHIC"/>
  <p:tag name="MH_ORDER" val="Straight Connector 12"/>
</p:tagLst>
</file>

<file path=ppt/tags/tag5.xml><?xml version="1.0" encoding="utf-8"?>
<p:tagLst xmlns:p="http://schemas.openxmlformats.org/presentationml/2006/main">
  <p:tag name="MH" val="20200131095749"/>
  <p:tag name="MH_LIBRARY" val="GRAPHIC"/>
  <p:tag name="MH_ORDER" val="TextBox 13"/>
</p:tagLst>
</file>

<file path=ppt/tags/tag6.xml><?xml version="1.0" encoding="utf-8"?>
<p:tagLst xmlns:p="http://schemas.openxmlformats.org/presentationml/2006/main">
  <p:tag name="MH" val="20200131095749"/>
  <p:tag name="MH_LIBRARY" val="GRAPHIC"/>
  <p:tag name="MH_ORDER" val="TextBox 15"/>
</p:tagLst>
</file>

<file path=ppt/tags/tag7.xml><?xml version="1.0" encoding="utf-8"?>
<p:tagLst xmlns:p="http://schemas.openxmlformats.org/presentationml/2006/main">
  <p:tag name="MH" val="20200131095749"/>
  <p:tag name="MH_LIBRARY" val="GRAPHIC"/>
  <p:tag name="MH_ORDER" val="Straight Connector 16"/>
</p:tagLst>
</file>

<file path=ppt/tags/tag8.xml><?xml version="1.0" encoding="utf-8"?>
<p:tagLst xmlns:p="http://schemas.openxmlformats.org/presentationml/2006/main">
  <p:tag name="MH" val="20200131095749"/>
  <p:tag name="MH_LIBRARY" val="GRAPHIC"/>
  <p:tag name="MH_ORDER" val="TextBox 17"/>
</p:tagLst>
</file>

<file path=ppt/tags/tag9.xml><?xml version="1.0" encoding="utf-8"?>
<p:tagLst xmlns:p="http://schemas.openxmlformats.org/presentationml/2006/main">
  <p:tag name="MH" val="20200131095749"/>
  <p:tag name="MH_LIBRARY" val="GRAPHIC"/>
  <p:tag name="MH_ORDER" val="TextBox 1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wrap="square" lIns="91440" tIns="45720" rIns="91440" bIns="45720" anchor="ctr" anchorCtr="0">
        <a:normAutofit/>
      </a:bodyPr>
      <a:lstStyle>
        <a:defPPr marL="0" marR="0" indent="0" algn="l" defTabSz="913765" rtl="0" eaLnBrk="1" fontAlgn="auto" latinLnBrk="0" hangingPunct="1">
          <a:lnSpc>
            <a:spcPct val="100000"/>
          </a:lnSpc>
          <a:spcBef>
            <a:spcPts val="0"/>
          </a:spcBef>
          <a:spcAft>
            <a:spcPts val="0"/>
          </a:spcAft>
          <a:buClrTx/>
          <a:buSzPct val="25000"/>
          <a:buFontTx/>
          <a:buNone/>
          <a:defRPr kumimoji="0" sz="2000" b="1" i="0" u="none" strike="noStrike" kern="1200" cap="none" spc="0" normalizeH="0" baseline="0" noProof="0" dirty="0">
            <a:ln>
              <a:noFill/>
            </a:ln>
            <a:effectLst/>
            <a:uLnTx/>
            <a:uFillTx/>
            <a:latin typeface="Source Han Sans K Medium" panose="020B0600000000000000" pitchFamily="34" charset="-128"/>
            <a:ea typeface="Source Han Sans K Medium" panose="020B0600000000000000" pitchFamily="34" charset="-128"/>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0</TotalTime>
  <Words>5089</Words>
  <Application>WPS 演示</Application>
  <PresentationFormat>宽屏</PresentationFormat>
  <Paragraphs>400</Paragraphs>
  <Slides>24</Slides>
  <Notes>24</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Source Han Sans K Medium</vt:lpstr>
      <vt:lpstr>微软雅黑</vt:lpstr>
      <vt:lpstr>Arial</vt:lpstr>
      <vt:lpstr>Arial Unicode MS</vt:lpstr>
      <vt:lpstr>等线</vt:lpstr>
      <vt:lpstr>等线</vt:lpstr>
      <vt:lpstr>等线</vt:lpstr>
      <vt:lpstr>等线 Light</vt:lpstr>
      <vt:lpstr>Calibri</vt:lpstr>
      <vt:lpstr>MS UI Gothic</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雷锋PPT网 www.lfppt.com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雷锋PPT网 www.lfppt.com</dc:title>
  <dc:creator>雷锋PPT网 www.lfppt.com</dc:creator>
  <cp:keywords>雷锋PPT网 www.lfppt.com</cp:keywords>
  <dc:description>雷锋PPT网 www.lfppt.com</dc:description>
  <cp:lastModifiedBy>YWP-09-09</cp:lastModifiedBy>
  <cp:revision>3</cp:revision>
  <dcterms:created xsi:type="dcterms:W3CDTF">2020-03-20T02:53:00Z</dcterms:created>
  <dcterms:modified xsi:type="dcterms:W3CDTF">2020-03-26T10:46:58Z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2052-11.1.0.9141</vt:lpwstr>
  </property>
</Properties>
</file>